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2CCF18A-52CB-436F-866B-922A6FF24930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12630551-E284-4644-8B74-5A308AC9A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560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F18A-52CB-436F-866B-922A6FF24930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0551-E284-4644-8B74-5A308AC9A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3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2CCF18A-52CB-436F-866B-922A6FF24930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2630551-E284-4644-8B74-5A308AC9A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99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2CCF18A-52CB-436F-866B-922A6FF24930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2630551-E284-4644-8B74-5A308AC9AF7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8559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2CCF18A-52CB-436F-866B-922A6FF24930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2630551-E284-4644-8B74-5A308AC9A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1330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F18A-52CB-436F-866B-922A6FF24930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0551-E284-4644-8B74-5A308AC9A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543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F18A-52CB-436F-866B-922A6FF24930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0551-E284-4644-8B74-5A308AC9A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081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F18A-52CB-436F-866B-922A6FF24930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0551-E284-4644-8B74-5A308AC9A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90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2CCF18A-52CB-436F-866B-922A6FF24930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2630551-E284-4644-8B74-5A308AC9A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4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F18A-52CB-436F-866B-922A6FF24930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0551-E284-4644-8B74-5A308AC9A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24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2CCF18A-52CB-436F-866B-922A6FF24930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2630551-E284-4644-8B74-5A308AC9A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42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F18A-52CB-436F-866B-922A6FF24930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0551-E284-4644-8B74-5A308AC9A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929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F18A-52CB-436F-866B-922A6FF24930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0551-E284-4644-8B74-5A308AC9A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24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F18A-52CB-436F-866B-922A6FF24930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0551-E284-4644-8B74-5A308AC9A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17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F18A-52CB-436F-866B-922A6FF24930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0551-E284-4644-8B74-5A308AC9A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978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F18A-52CB-436F-866B-922A6FF24930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0551-E284-4644-8B74-5A308AC9A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39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F18A-52CB-436F-866B-922A6FF24930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0551-E284-4644-8B74-5A308AC9A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38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CF18A-52CB-436F-866B-922A6FF24930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30551-E284-4644-8B74-5A308AC9A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66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89764-09E6-AD1E-D655-EE962DABFA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Jquery</a:t>
            </a:r>
            <a:r>
              <a:rPr lang="en-US" dirty="0"/>
              <a:t> </a:t>
            </a:r>
            <a:r>
              <a:rPr lang="en-US" dirty="0" err="1"/>
              <a:t>Evenets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E38653-23E2-E46B-3A38-FF5C1B9B46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Rohaan Abdul Rauf </a:t>
            </a:r>
          </a:p>
        </p:txBody>
      </p:sp>
    </p:spTree>
    <p:extLst>
      <p:ext uri="{BB962C8B-B14F-4D97-AF65-F5344CB8AC3E}">
        <p14:creationId xmlns:p14="http://schemas.microsoft.com/office/powerpoint/2010/main" val="2611366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0484B-28C5-F034-E616-4A0075569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>
                <a:effectLst/>
                <a:latin typeface="Consolas" panose="020B0609020204030204" pitchFamily="49" charset="0"/>
              </a:rPr>
              <a:t>Keyup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ABEA-F2B9-729A-B679-FFB7865DF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keyup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'background-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color'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'blue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374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B4544-465B-390D-E1FA-79F3DF1EA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Keydown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08DA6-9BC2-8797-E3AE-F7F60CEDB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2606040"/>
          </a:xfrm>
        </p:spPr>
        <p:txBody>
          <a:bodyPr/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keydown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'background-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color'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'black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679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5359E-56EA-2B4B-24E2-10AB6E649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52138-7961-0BE3-378E-B46257B51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.resize()</a:t>
            </a:r>
          </a:p>
          <a:p>
            <a:r>
              <a:rPr lang="en-US" dirty="0"/>
              <a:t>.</a:t>
            </a:r>
            <a:r>
              <a:rPr lang="en-US" b="1" dirty="0">
                <a:solidFill>
                  <a:srgbClr val="FF0000"/>
                </a:solidFill>
              </a:rPr>
              <a:t>load()</a:t>
            </a:r>
            <a:r>
              <a:rPr lang="en-US" b="1" dirty="0"/>
              <a:t> </a:t>
            </a:r>
            <a:r>
              <a:rPr lang="en-US" dirty="0"/>
              <a:t>// </a:t>
            </a:r>
          </a:p>
          <a:p>
            <a:r>
              <a:rPr lang="en-US" dirty="0"/>
              <a:t>.</a:t>
            </a:r>
            <a:r>
              <a:rPr lang="en-US" b="1" dirty="0">
                <a:solidFill>
                  <a:srgbClr val="FF0000"/>
                </a:solidFill>
              </a:rPr>
              <a:t>unload()</a:t>
            </a:r>
            <a:r>
              <a:rPr lang="en-US" dirty="0"/>
              <a:t>//</a:t>
            </a:r>
          </a:p>
          <a:p>
            <a:r>
              <a:rPr lang="en-US" dirty="0"/>
              <a:t>.scroll()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744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8CDCC7-98D5-984A-BB49-81782C03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813" y="2643507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Mouse Events</a:t>
            </a:r>
          </a:p>
        </p:txBody>
      </p:sp>
    </p:spTree>
    <p:extLst>
      <p:ext uri="{BB962C8B-B14F-4D97-AF65-F5344CB8AC3E}">
        <p14:creationId xmlns:p14="http://schemas.microsoft.com/office/powerpoint/2010/main" val="3208300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F36AB-42CF-DAEB-522A-FC6F9E047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DADF2-3A98-E07A-71E8-8A5B87F84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"box"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"border: 2px solid black; height: 100px; text-align: center; font-size: 25px; background-color: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(102, 93, 93); color: azure;"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Hello Rohaan</a:t>
            </a:r>
          </a:p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eventes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in jQuery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//****************** Click**********************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$(document).ready(function() {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   $('p').click(function() {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       $('p').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('background-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color','green','color','black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       $('p').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color','black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   })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});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204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AAE84-A026-DEA8-D1F2-455CA8D64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Click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A111E-E00C-9B5B-1F07-57097A1D8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"box"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"border: 2px solid black; height: 100px; text-align: center; font-size: 25px; background-color: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(102, 93, 93); color: azure;"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Hello Rohaan</a:t>
            </a:r>
          </a:p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*******************Double Click**********************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$(document).ready(function() {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   $('p').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dblclick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(function() {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       $('p').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('background-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color','green','color','black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       $('p').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color','black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   })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});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368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4871F-C049-E4AC-6A24-C51B367E3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Contextmenu</a:t>
            </a:r>
            <a:r>
              <a:rPr lang="en-US" dirty="0"/>
              <a:t> / right-click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E5A24-68CD-3375-5BB1-5691E2960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"box"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"border: 2px solid black; height: 100px; text-align: center; font-size: 25px; background-color: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(102, 93, 93); color: azure;"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Hello Rohaan</a:t>
            </a:r>
          </a:p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//********************** Context Menu or right click **************************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$('p').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contextmenu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(function() {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   $('p').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('background-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color','green','color','black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   $('p').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color','black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});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666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B444E-775B-4875-908E-8F1F2BC2C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Mouseenter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A696A-1EE7-40B9-A5AE-97307A312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"box"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"border: 2px solid black; height: 100px; text-align: center; font-size: 25px; background-color: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(102, 93, 93); color: azure;"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Hello Rohaan</a:t>
            </a:r>
          </a:p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******************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mouseenter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******************************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$('p').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mouseenter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(function() {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   $('p').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('background-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color','green','color','black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   $('p').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color','black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});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741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9F763-994E-7B5D-F4D8-ADD075F9C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MouseLeave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7EA47-E041-A817-6970-A5A9EA4E2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"box"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"border: 2px solid black; height: 100px; text-align: center; font-size: 25px; background-color: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(102, 93, 93); color: azure;"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Hello Rohaan</a:t>
            </a:r>
          </a:p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*********************** Mouse Leave ************************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$('p').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mouseleave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(function() {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       $('p').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('background-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color','green','color','black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       $('p').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color','black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   });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889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67C48E-1444-B29C-9843-08E9BCB43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2202" y="2635118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Keyboard Events</a:t>
            </a:r>
          </a:p>
        </p:txBody>
      </p:sp>
    </p:spTree>
    <p:extLst>
      <p:ext uri="{BB962C8B-B14F-4D97-AF65-F5344CB8AC3E}">
        <p14:creationId xmlns:p14="http://schemas.microsoft.com/office/powerpoint/2010/main" val="3203107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69E54A-ED11-1843-94A8-7C5FBFD44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KEYPRESS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47CBC6-C31A-C79F-EDEC-31B5A11A8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//****************** KEYPRESS **********************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'body'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keypress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'background-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color'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'green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21064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37</TotalTime>
  <Words>635</Words>
  <Application>Microsoft Office PowerPoint</Application>
  <PresentationFormat>Widescreen</PresentationFormat>
  <Paragraphs>96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Consolas</vt:lpstr>
      <vt:lpstr>Vapor Trail</vt:lpstr>
      <vt:lpstr>Jquery Evenets</vt:lpstr>
      <vt:lpstr>Mouse Events</vt:lpstr>
      <vt:lpstr>Click Event</vt:lpstr>
      <vt:lpstr>Double Click</vt:lpstr>
      <vt:lpstr>Contextmenu / right-click</vt:lpstr>
      <vt:lpstr>Mouseenter</vt:lpstr>
      <vt:lpstr>MouseLeave</vt:lpstr>
      <vt:lpstr>Keyboard Events</vt:lpstr>
      <vt:lpstr>KEYPRESS</vt:lpstr>
      <vt:lpstr>Keyup </vt:lpstr>
      <vt:lpstr>Keydown</vt:lpstr>
      <vt:lpstr>Window events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 Evenets</dc:title>
  <dc:creator>shahzaib shani</dc:creator>
  <cp:lastModifiedBy>shahzaib shani</cp:lastModifiedBy>
  <cp:revision>8</cp:revision>
  <dcterms:created xsi:type="dcterms:W3CDTF">2023-10-19T06:51:56Z</dcterms:created>
  <dcterms:modified xsi:type="dcterms:W3CDTF">2023-10-19T07:30:35Z</dcterms:modified>
</cp:coreProperties>
</file>