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5143500"/>
  <p:notesSz cx="6858000" cy="9144000"/>
  <p:embeddedFontLst>
    <p:embeddedFont>
      <p:font typeface="Nunito"/>
      <p:regular r:id="rId20"/>
    </p:embeddedFont>
    <p:embeddedFont>
      <p:font typeface="Calibri" panose="020F0502020204030204"/>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59"/>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p1: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3" name="Shape 183"/>
        <p:cNvGrpSpPr/>
        <p:nvPr/>
      </p:nvGrpSpPr>
      <p:grpSpPr>
        <a:xfrm>
          <a:off x="0" y="0"/>
          <a:ext cx="0" cy="0"/>
          <a:chOff x="0" y="0"/>
          <a:chExt cx="0" cy="0"/>
        </a:xfrm>
      </p:grpSpPr>
      <p:sp>
        <p:nvSpPr>
          <p:cNvPr id="184" name="Google Shape;184;gcd717f1bbb_0_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cd717f1bbb_0_7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0" name="Shape 190"/>
        <p:cNvGrpSpPr/>
        <p:nvPr/>
      </p:nvGrpSpPr>
      <p:grpSpPr>
        <a:xfrm>
          <a:off x="0" y="0"/>
          <a:ext cx="0" cy="0"/>
          <a:chOff x="0" y="0"/>
          <a:chExt cx="0" cy="0"/>
        </a:xfrm>
      </p:grpSpPr>
      <p:sp>
        <p:nvSpPr>
          <p:cNvPr id="191" name="Google Shape;191;gcd717f1bbb_0_8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gcd717f1bbb_0_8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7" name="Shape 197"/>
        <p:cNvGrpSpPr/>
        <p:nvPr/>
      </p:nvGrpSpPr>
      <p:grpSpPr>
        <a:xfrm>
          <a:off x="0" y="0"/>
          <a:ext cx="0" cy="0"/>
          <a:chOff x="0" y="0"/>
          <a:chExt cx="0" cy="0"/>
        </a:xfrm>
      </p:grpSpPr>
      <p:sp>
        <p:nvSpPr>
          <p:cNvPr id="198" name="Google Shape;198;gb0e56944ab_2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b0e56944ab_2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3" name="Shape 203"/>
        <p:cNvGrpSpPr/>
        <p:nvPr/>
      </p:nvGrpSpPr>
      <p:grpSpPr>
        <a:xfrm>
          <a:off x="0" y="0"/>
          <a:ext cx="0" cy="0"/>
          <a:chOff x="0" y="0"/>
          <a:chExt cx="0" cy="0"/>
        </a:xfrm>
      </p:grpSpPr>
      <p:sp>
        <p:nvSpPr>
          <p:cNvPr id="204" name="Google Shape;204;p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 name="Shape 131"/>
        <p:cNvGrpSpPr/>
        <p:nvPr/>
      </p:nvGrpSpPr>
      <p:grpSpPr>
        <a:xfrm>
          <a:off x="0" y="0"/>
          <a:ext cx="0" cy="0"/>
          <a:chOff x="0" y="0"/>
          <a:chExt cx="0" cy="0"/>
        </a:xfrm>
      </p:grpSpPr>
      <p:sp>
        <p:nvSpPr>
          <p:cNvPr id="132" name="Google Shape;132;p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Google Shape;138;p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p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p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p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 name="Shape 162"/>
        <p:cNvGrpSpPr/>
        <p:nvPr/>
      </p:nvGrpSpPr>
      <p:grpSpPr>
        <a:xfrm>
          <a:off x="0" y="0"/>
          <a:ext cx="0" cy="0"/>
          <a:chOff x="0" y="0"/>
          <a:chExt cx="0" cy="0"/>
        </a:xfrm>
      </p:grpSpPr>
      <p:sp>
        <p:nvSpPr>
          <p:cNvPr id="163" name="Google Shape;163;p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gcd717f1bbb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gcd717f1bbb_0_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gcd717f1bbb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cd717f1bbb_0_6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accent6"/>
        </a:solidFill>
        <a:effectLst/>
      </p:bgPr>
    </p:bg>
    <p:spTree>
      <p:nvGrpSpPr>
        <p:cNvPr id="9" name="Shape 9"/>
        <p:cNvGrpSpPr/>
        <p:nvPr/>
      </p:nvGrpSpPr>
      <p:grpSpPr>
        <a:xfrm>
          <a:off x="0" y="0"/>
          <a:ext cx="0" cy="0"/>
          <a:chOff x="0" y="0"/>
          <a:chExt cx="0" cy="0"/>
        </a:xfrm>
      </p:grpSpPr>
      <p:sp>
        <p:nvSpPr>
          <p:cNvPr id="10" name="Google Shape;10;p10"/>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 name="Google Shape;11;p10"/>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 name="Google Shape;12;p10"/>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 name="Google Shape;13;p10"/>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4" name="Google Shape;14;p10"/>
          <p:cNvGrpSpPr/>
          <p:nvPr/>
        </p:nvGrpSpPr>
        <p:grpSpPr>
          <a:xfrm>
            <a:off x="255200" y="592"/>
            <a:ext cx="2250363" cy="1044300"/>
            <a:chOff x="255200" y="592"/>
            <a:chExt cx="2250363" cy="1044300"/>
          </a:xfrm>
        </p:grpSpPr>
        <p:sp>
          <p:nvSpPr>
            <p:cNvPr id="15" name="Google Shape;15;p10"/>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 name="Google Shape;16;p10"/>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 name="Google Shape;17;p10"/>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8" name="Google Shape;18;p10"/>
          <p:cNvGrpSpPr/>
          <p:nvPr/>
        </p:nvGrpSpPr>
        <p:grpSpPr>
          <a:xfrm>
            <a:off x="905395" y="592"/>
            <a:ext cx="2250363" cy="1044300"/>
            <a:chOff x="905395" y="592"/>
            <a:chExt cx="2250363" cy="1044300"/>
          </a:xfrm>
        </p:grpSpPr>
        <p:sp>
          <p:nvSpPr>
            <p:cNvPr id="19" name="Google Shape;19;p10"/>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 name="Google Shape;20;p10"/>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 name="Google Shape;21;p10"/>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2" name="Google Shape;22;p10"/>
          <p:cNvGrpSpPr/>
          <p:nvPr/>
        </p:nvGrpSpPr>
        <p:grpSpPr>
          <a:xfrm>
            <a:off x="7057470" y="5088"/>
            <a:ext cx="1851282" cy="752108"/>
            <a:chOff x="6917201" y="0"/>
            <a:chExt cx="2227777" cy="863400"/>
          </a:xfrm>
        </p:grpSpPr>
        <p:sp>
          <p:nvSpPr>
            <p:cNvPr id="23" name="Google Shape;23;p10"/>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 name="Google Shape;24;p10"/>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 name="Google Shape;25;p10"/>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6" name="Google Shape;26;p10"/>
          <p:cNvGrpSpPr/>
          <p:nvPr/>
        </p:nvGrpSpPr>
        <p:grpSpPr>
          <a:xfrm>
            <a:off x="6553032" y="4217852"/>
            <a:ext cx="2389068" cy="925737"/>
            <a:chOff x="6917201" y="0"/>
            <a:chExt cx="2227777" cy="863400"/>
          </a:xfrm>
        </p:grpSpPr>
        <p:sp>
          <p:nvSpPr>
            <p:cNvPr id="27" name="Google Shape;27;p10"/>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 name="Google Shape;28;p10"/>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 name="Google Shape;29;p10"/>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0" name="Google Shape;30;p10"/>
          <p:cNvGrpSpPr/>
          <p:nvPr/>
        </p:nvGrpSpPr>
        <p:grpSpPr>
          <a:xfrm>
            <a:off x="199150" y="4055652"/>
            <a:ext cx="2795414" cy="1083308"/>
            <a:chOff x="6917201" y="0"/>
            <a:chExt cx="2227777" cy="863400"/>
          </a:xfrm>
        </p:grpSpPr>
        <p:sp>
          <p:nvSpPr>
            <p:cNvPr id="31" name="Google Shape;31;p10"/>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 name="Google Shape;32;p10"/>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 name="Google Shape;33;p10"/>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34" name="Google Shape;34;p10"/>
          <p:cNvSpPr txBox="1"/>
          <p:nvPr>
            <p:ph type="ctrTitle"/>
          </p:nvPr>
        </p:nvSpPr>
        <p:spPr>
          <a:xfrm>
            <a:off x="1858703" y="1822833"/>
            <a:ext cx="5361300" cy="14481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800"/>
              <a:buNone/>
              <a:defRPr sz="3800"/>
            </a:lvl1pPr>
            <a:lvl2pPr lvl="1" algn="ctr" rtl="0">
              <a:lnSpc>
                <a:spcPct val="100000"/>
              </a:lnSpc>
              <a:spcBef>
                <a:spcPts val="0"/>
              </a:spcBef>
              <a:spcAft>
                <a:spcPts val="0"/>
              </a:spcAft>
              <a:buSzPts val="3800"/>
              <a:buNone/>
              <a:defRPr sz="3800"/>
            </a:lvl2pPr>
            <a:lvl3pPr lvl="2" algn="ctr" rtl="0">
              <a:lnSpc>
                <a:spcPct val="100000"/>
              </a:lnSpc>
              <a:spcBef>
                <a:spcPts val="0"/>
              </a:spcBef>
              <a:spcAft>
                <a:spcPts val="0"/>
              </a:spcAft>
              <a:buSzPts val="3800"/>
              <a:buNone/>
              <a:defRPr sz="3800"/>
            </a:lvl3pPr>
            <a:lvl4pPr lvl="3" algn="ctr" rtl="0">
              <a:lnSpc>
                <a:spcPct val="100000"/>
              </a:lnSpc>
              <a:spcBef>
                <a:spcPts val="0"/>
              </a:spcBef>
              <a:spcAft>
                <a:spcPts val="0"/>
              </a:spcAft>
              <a:buSzPts val="3800"/>
              <a:buNone/>
              <a:defRPr sz="3800"/>
            </a:lvl4pPr>
            <a:lvl5pPr lvl="4" algn="ctr" rtl="0">
              <a:lnSpc>
                <a:spcPct val="100000"/>
              </a:lnSpc>
              <a:spcBef>
                <a:spcPts val="0"/>
              </a:spcBef>
              <a:spcAft>
                <a:spcPts val="0"/>
              </a:spcAft>
              <a:buSzPts val="3800"/>
              <a:buNone/>
              <a:defRPr sz="3800"/>
            </a:lvl5pPr>
            <a:lvl6pPr lvl="5" algn="ctr" rtl="0">
              <a:lnSpc>
                <a:spcPct val="100000"/>
              </a:lnSpc>
              <a:spcBef>
                <a:spcPts val="0"/>
              </a:spcBef>
              <a:spcAft>
                <a:spcPts val="0"/>
              </a:spcAft>
              <a:buSzPts val="3800"/>
              <a:buNone/>
              <a:defRPr sz="3800"/>
            </a:lvl6pPr>
            <a:lvl7pPr lvl="6" algn="ctr" rtl="0">
              <a:lnSpc>
                <a:spcPct val="100000"/>
              </a:lnSpc>
              <a:spcBef>
                <a:spcPts val="0"/>
              </a:spcBef>
              <a:spcAft>
                <a:spcPts val="0"/>
              </a:spcAft>
              <a:buSzPts val="3800"/>
              <a:buNone/>
              <a:defRPr sz="3800"/>
            </a:lvl7pPr>
            <a:lvl8pPr lvl="7" algn="ctr" rtl="0">
              <a:lnSpc>
                <a:spcPct val="100000"/>
              </a:lnSpc>
              <a:spcBef>
                <a:spcPts val="0"/>
              </a:spcBef>
              <a:spcAft>
                <a:spcPts val="0"/>
              </a:spcAft>
              <a:buSzPts val="3800"/>
              <a:buNone/>
              <a:defRPr sz="3800"/>
            </a:lvl8pPr>
            <a:lvl9pPr lvl="8" algn="ctr" rtl="0">
              <a:lnSpc>
                <a:spcPct val="100000"/>
              </a:lnSpc>
              <a:spcBef>
                <a:spcPts val="0"/>
              </a:spcBef>
              <a:spcAft>
                <a:spcPts val="0"/>
              </a:spcAft>
              <a:buSzPts val="3800"/>
              <a:buNone/>
              <a:defRPr sz="3800"/>
            </a:lvl9pPr>
          </a:lstStyle>
          <a:p/>
        </p:txBody>
      </p:sp>
      <p:sp>
        <p:nvSpPr>
          <p:cNvPr id="35" name="Google Shape;35;p10"/>
          <p:cNvSpPr txBox="1"/>
          <p:nvPr>
            <p:ph type="subTitle" idx="1"/>
          </p:nvPr>
        </p:nvSpPr>
        <p:spPr>
          <a:xfrm>
            <a:off x="1858700" y="3413158"/>
            <a:ext cx="5361300" cy="52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16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10"/>
          <p:cNvSpPr txBox="1"/>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09" name="Shape 109"/>
        <p:cNvGrpSpPr/>
        <p:nvPr/>
      </p:nvGrpSpPr>
      <p:grpSpPr>
        <a:xfrm>
          <a:off x="0" y="0"/>
          <a:ext cx="0" cy="0"/>
          <a:chOff x="0" y="0"/>
          <a:chExt cx="0" cy="0"/>
        </a:xfrm>
      </p:grpSpPr>
      <p:sp>
        <p:nvSpPr>
          <p:cNvPr id="110" name="Google Shape;110;p19"/>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11" name="Google Shape;111;p19"/>
          <p:cNvGrpSpPr/>
          <p:nvPr/>
        </p:nvGrpSpPr>
        <p:grpSpPr>
          <a:xfrm>
            <a:off x="5959223" y="4119576"/>
            <a:ext cx="2520952" cy="1024165"/>
            <a:chOff x="6917201" y="0"/>
            <a:chExt cx="2227777" cy="863400"/>
          </a:xfrm>
        </p:grpSpPr>
        <p:sp>
          <p:nvSpPr>
            <p:cNvPr id="112" name="Google Shape;112;p19"/>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3" name="Google Shape;113;p19"/>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4" name="Google Shape;114;p19"/>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15" name="Google Shape;115;p19"/>
          <p:cNvGrpSpPr/>
          <p:nvPr/>
        </p:nvGrpSpPr>
        <p:grpSpPr>
          <a:xfrm>
            <a:off x="199150" y="2"/>
            <a:ext cx="2795414" cy="1083308"/>
            <a:chOff x="6917201" y="0"/>
            <a:chExt cx="2227777" cy="863400"/>
          </a:xfrm>
        </p:grpSpPr>
        <p:sp>
          <p:nvSpPr>
            <p:cNvPr id="116" name="Google Shape;116;p19"/>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7" name="Google Shape;117;p19"/>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8" name="Google Shape;118;p19"/>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19" name="Google Shape;119;p19"/>
          <p:cNvSpPr txBox="1"/>
          <p:nvPr>
            <p:ph type="title" hasCustomPrompt="1"/>
          </p:nvPr>
        </p:nvSpPr>
        <p:spPr>
          <a:xfrm>
            <a:off x="1385850" y="1383850"/>
            <a:ext cx="6372300" cy="1379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8600"/>
              <a:buNone/>
              <a:defRPr sz="8600">
                <a:solidFill>
                  <a:schemeClr val="dk2"/>
                </a:solidFill>
              </a:defRPr>
            </a:lvl1pPr>
            <a:lvl2pPr lvl="1" algn="ctr" rtl="0">
              <a:lnSpc>
                <a:spcPct val="100000"/>
              </a:lnSpc>
              <a:spcBef>
                <a:spcPts val="0"/>
              </a:spcBef>
              <a:spcAft>
                <a:spcPts val="0"/>
              </a:spcAft>
              <a:buClr>
                <a:schemeClr val="dk2"/>
              </a:buClr>
              <a:buSzPts val="8600"/>
              <a:buNone/>
              <a:defRPr sz="8600">
                <a:solidFill>
                  <a:schemeClr val="dk2"/>
                </a:solidFill>
              </a:defRPr>
            </a:lvl2pPr>
            <a:lvl3pPr lvl="2" algn="ctr" rtl="0">
              <a:lnSpc>
                <a:spcPct val="100000"/>
              </a:lnSpc>
              <a:spcBef>
                <a:spcPts val="0"/>
              </a:spcBef>
              <a:spcAft>
                <a:spcPts val="0"/>
              </a:spcAft>
              <a:buClr>
                <a:schemeClr val="dk2"/>
              </a:buClr>
              <a:buSzPts val="8600"/>
              <a:buNone/>
              <a:defRPr sz="8600">
                <a:solidFill>
                  <a:schemeClr val="dk2"/>
                </a:solidFill>
              </a:defRPr>
            </a:lvl3pPr>
            <a:lvl4pPr lvl="3" algn="ctr" rtl="0">
              <a:lnSpc>
                <a:spcPct val="100000"/>
              </a:lnSpc>
              <a:spcBef>
                <a:spcPts val="0"/>
              </a:spcBef>
              <a:spcAft>
                <a:spcPts val="0"/>
              </a:spcAft>
              <a:buClr>
                <a:schemeClr val="dk2"/>
              </a:buClr>
              <a:buSzPts val="8600"/>
              <a:buNone/>
              <a:defRPr sz="8600">
                <a:solidFill>
                  <a:schemeClr val="dk2"/>
                </a:solidFill>
              </a:defRPr>
            </a:lvl4pPr>
            <a:lvl5pPr lvl="4" algn="ctr" rtl="0">
              <a:lnSpc>
                <a:spcPct val="100000"/>
              </a:lnSpc>
              <a:spcBef>
                <a:spcPts val="0"/>
              </a:spcBef>
              <a:spcAft>
                <a:spcPts val="0"/>
              </a:spcAft>
              <a:buClr>
                <a:schemeClr val="dk2"/>
              </a:buClr>
              <a:buSzPts val="8600"/>
              <a:buNone/>
              <a:defRPr sz="8600">
                <a:solidFill>
                  <a:schemeClr val="dk2"/>
                </a:solidFill>
              </a:defRPr>
            </a:lvl5pPr>
            <a:lvl6pPr lvl="5" algn="ctr" rtl="0">
              <a:lnSpc>
                <a:spcPct val="100000"/>
              </a:lnSpc>
              <a:spcBef>
                <a:spcPts val="0"/>
              </a:spcBef>
              <a:spcAft>
                <a:spcPts val="0"/>
              </a:spcAft>
              <a:buClr>
                <a:schemeClr val="dk2"/>
              </a:buClr>
              <a:buSzPts val="8600"/>
              <a:buNone/>
              <a:defRPr sz="8600">
                <a:solidFill>
                  <a:schemeClr val="dk2"/>
                </a:solidFill>
              </a:defRPr>
            </a:lvl6pPr>
            <a:lvl7pPr lvl="6" algn="ctr" rtl="0">
              <a:lnSpc>
                <a:spcPct val="100000"/>
              </a:lnSpc>
              <a:spcBef>
                <a:spcPts val="0"/>
              </a:spcBef>
              <a:spcAft>
                <a:spcPts val="0"/>
              </a:spcAft>
              <a:buClr>
                <a:schemeClr val="dk2"/>
              </a:buClr>
              <a:buSzPts val="8600"/>
              <a:buNone/>
              <a:defRPr sz="8600">
                <a:solidFill>
                  <a:schemeClr val="dk2"/>
                </a:solidFill>
              </a:defRPr>
            </a:lvl7pPr>
            <a:lvl8pPr lvl="7" algn="ctr" rtl="0">
              <a:lnSpc>
                <a:spcPct val="100000"/>
              </a:lnSpc>
              <a:spcBef>
                <a:spcPts val="0"/>
              </a:spcBef>
              <a:spcAft>
                <a:spcPts val="0"/>
              </a:spcAft>
              <a:buClr>
                <a:schemeClr val="dk2"/>
              </a:buClr>
              <a:buSzPts val="8600"/>
              <a:buNone/>
              <a:defRPr sz="8600">
                <a:solidFill>
                  <a:schemeClr val="dk2"/>
                </a:solidFill>
              </a:defRPr>
            </a:lvl8pPr>
            <a:lvl9pPr lvl="8" algn="ctr" rtl="0">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19"/>
          <p:cNvSpPr txBox="1"/>
          <p:nvPr>
            <p:ph type="body" idx="1"/>
          </p:nvPr>
        </p:nvSpPr>
        <p:spPr>
          <a:xfrm>
            <a:off x="1385850" y="2863850"/>
            <a:ext cx="6372300" cy="641100"/>
          </a:xfrm>
          <a:prstGeom prst="rect">
            <a:avLst/>
          </a:prstGeom>
          <a:noFill/>
          <a:ln>
            <a:noFill/>
          </a:ln>
        </p:spPr>
        <p:txBody>
          <a:bodyPr spcFirstLastPara="1" wrap="square" lIns="91425" tIns="91425" rIns="91425" bIns="91425" anchor="t" anchorCtr="0">
            <a:noAutofit/>
          </a:bodyPr>
          <a:lstStyle>
            <a:lvl1pPr marL="457200" lvl="0" indent="-311150" algn="ctr" rtl="0">
              <a:lnSpc>
                <a:spcPct val="115000"/>
              </a:lnSpc>
              <a:spcBef>
                <a:spcPts val="0"/>
              </a:spcBef>
              <a:spcAft>
                <a:spcPts val="0"/>
              </a:spcAft>
              <a:buSzPts val="1300"/>
              <a:buChar char="●"/>
              <a:defRPr/>
            </a:lvl1pPr>
            <a:lvl2pPr marL="914400" lvl="1" indent="-298450" algn="ctr" rtl="0">
              <a:lnSpc>
                <a:spcPct val="115000"/>
              </a:lnSpc>
              <a:spcBef>
                <a:spcPts val="1600"/>
              </a:spcBef>
              <a:spcAft>
                <a:spcPts val="0"/>
              </a:spcAft>
              <a:buSzPts val="1100"/>
              <a:buChar char="○"/>
              <a:defRPr/>
            </a:lvl2pPr>
            <a:lvl3pPr marL="1371600" lvl="2" indent="-298450" algn="ctr" rtl="0">
              <a:lnSpc>
                <a:spcPct val="115000"/>
              </a:lnSpc>
              <a:spcBef>
                <a:spcPts val="1600"/>
              </a:spcBef>
              <a:spcAft>
                <a:spcPts val="0"/>
              </a:spcAft>
              <a:buSzPts val="1100"/>
              <a:buChar char="■"/>
              <a:defRPr/>
            </a:lvl3pPr>
            <a:lvl4pPr marL="1828800" lvl="3" indent="-298450" algn="ctr" rtl="0">
              <a:lnSpc>
                <a:spcPct val="115000"/>
              </a:lnSpc>
              <a:spcBef>
                <a:spcPts val="1600"/>
              </a:spcBef>
              <a:spcAft>
                <a:spcPts val="0"/>
              </a:spcAft>
              <a:buSzPts val="1100"/>
              <a:buChar char="●"/>
              <a:defRPr/>
            </a:lvl4pPr>
            <a:lvl5pPr marL="2286000" lvl="4" indent="-298450" algn="ctr" rtl="0">
              <a:lnSpc>
                <a:spcPct val="115000"/>
              </a:lnSpc>
              <a:spcBef>
                <a:spcPts val="1600"/>
              </a:spcBef>
              <a:spcAft>
                <a:spcPts val="0"/>
              </a:spcAft>
              <a:buSzPts val="1100"/>
              <a:buChar char="○"/>
              <a:defRPr/>
            </a:lvl5pPr>
            <a:lvl6pPr marL="2743200" lvl="5" indent="-298450" algn="ctr" rtl="0">
              <a:lnSpc>
                <a:spcPct val="115000"/>
              </a:lnSpc>
              <a:spcBef>
                <a:spcPts val="1600"/>
              </a:spcBef>
              <a:spcAft>
                <a:spcPts val="0"/>
              </a:spcAft>
              <a:buSzPts val="1100"/>
              <a:buChar char="■"/>
              <a:defRPr/>
            </a:lvl6pPr>
            <a:lvl7pPr marL="3200400" lvl="6" indent="-298450" algn="ctr" rtl="0">
              <a:lnSpc>
                <a:spcPct val="115000"/>
              </a:lnSpc>
              <a:spcBef>
                <a:spcPts val="1600"/>
              </a:spcBef>
              <a:spcAft>
                <a:spcPts val="0"/>
              </a:spcAft>
              <a:buSzPts val="1100"/>
              <a:buChar char="●"/>
              <a:defRPr/>
            </a:lvl7pPr>
            <a:lvl8pPr marL="3657600" lvl="7" indent="-298450" algn="ctr" rtl="0">
              <a:lnSpc>
                <a:spcPct val="115000"/>
              </a:lnSpc>
              <a:spcBef>
                <a:spcPts val="1600"/>
              </a:spcBef>
              <a:spcAft>
                <a:spcPts val="0"/>
              </a:spcAft>
              <a:buSzPts val="1100"/>
              <a:buChar char="○"/>
              <a:defRPr/>
            </a:lvl8pPr>
            <a:lvl9pPr marL="4114800" lvl="8" indent="-298450" algn="ctr" rtl="0">
              <a:lnSpc>
                <a:spcPct val="115000"/>
              </a:lnSpc>
              <a:spcBef>
                <a:spcPts val="1600"/>
              </a:spcBef>
              <a:spcAft>
                <a:spcPts val="1600"/>
              </a:spcAft>
              <a:buSzPts val="1100"/>
              <a:buChar char="■"/>
              <a:defRPr/>
            </a:lvl9pPr>
          </a:lstStyle>
          <a:p/>
        </p:txBody>
      </p:sp>
      <p:sp>
        <p:nvSpPr>
          <p:cNvPr id="121" name="Google Shape;121;p19"/>
          <p:cNvSpPr txBox="1"/>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22" name="Shape 122"/>
        <p:cNvGrpSpPr/>
        <p:nvPr/>
      </p:nvGrpSpPr>
      <p:grpSpPr>
        <a:xfrm>
          <a:off x="0" y="0"/>
          <a:ext cx="0" cy="0"/>
          <a:chOff x="0" y="0"/>
          <a:chExt cx="0" cy="0"/>
        </a:xfrm>
      </p:grpSpPr>
      <p:sp>
        <p:nvSpPr>
          <p:cNvPr id="123" name="Google Shape;123;p20"/>
          <p:cNvSpPr txBox="1"/>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solidFill>
          <a:schemeClr val="dk2"/>
        </a:solidFill>
        <a:effectLst/>
      </p:bgPr>
    </p:bg>
    <p:spTree>
      <p:nvGrpSpPr>
        <p:cNvPr id="37" name="Shape 37"/>
        <p:cNvGrpSpPr/>
        <p:nvPr/>
      </p:nvGrpSpPr>
      <p:grpSpPr>
        <a:xfrm>
          <a:off x="0" y="0"/>
          <a:ext cx="0" cy="0"/>
          <a:chOff x="0" y="0"/>
          <a:chExt cx="0" cy="0"/>
        </a:xfrm>
      </p:grpSpPr>
      <p:sp>
        <p:nvSpPr>
          <p:cNvPr id="38" name="Google Shape;38;p11"/>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 name="Google Shape;39;p11"/>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 name="Google Shape;40;p11"/>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 name="Google Shape;41;p11"/>
          <p:cNvSpPr txBox="1"/>
          <p:nvPr>
            <p:ph type="title"/>
          </p:nvPr>
        </p:nvSpPr>
        <p:spPr>
          <a:xfrm>
            <a:off x="819150" y="845600"/>
            <a:ext cx="7505700" cy="954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sz="3000"/>
            </a:lvl1pPr>
            <a:lvl2pPr lvl="1" algn="l" rtl="0">
              <a:lnSpc>
                <a:spcPct val="100000"/>
              </a:lnSpc>
              <a:spcBef>
                <a:spcPts val="0"/>
              </a:spcBef>
              <a:spcAft>
                <a:spcPts val="0"/>
              </a:spcAft>
              <a:buSzPts val="3000"/>
              <a:buNone/>
              <a:defRPr sz="3000"/>
            </a:lvl2pPr>
            <a:lvl3pPr lvl="2" algn="l" rtl="0">
              <a:lnSpc>
                <a:spcPct val="100000"/>
              </a:lnSpc>
              <a:spcBef>
                <a:spcPts val="0"/>
              </a:spcBef>
              <a:spcAft>
                <a:spcPts val="0"/>
              </a:spcAft>
              <a:buSzPts val="3000"/>
              <a:buNone/>
              <a:defRPr sz="3000"/>
            </a:lvl3pPr>
            <a:lvl4pPr lvl="3" algn="l" rtl="0">
              <a:lnSpc>
                <a:spcPct val="100000"/>
              </a:lnSpc>
              <a:spcBef>
                <a:spcPts val="0"/>
              </a:spcBef>
              <a:spcAft>
                <a:spcPts val="0"/>
              </a:spcAft>
              <a:buSzPts val="3000"/>
              <a:buNone/>
              <a:defRPr sz="3000"/>
            </a:lvl4pPr>
            <a:lvl5pPr lvl="4" algn="l" rtl="0">
              <a:lnSpc>
                <a:spcPct val="100000"/>
              </a:lnSpc>
              <a:spcBef>
                <a:spcPts val="0"/>
              </a:spcBef>
              <a:spcAft>
                <a:spcPts val="0"/>
              </a:spcAft>
              <a:buSzPts val="3000"/>
              <a:buNone/>
              <a:defRPr sz="3000"/>
            </a:lvl5pPr>
            <a:lvl6pPr lvl="5" algn="l" rtl="0">
              <a:lnSpc>
                <a:spcPct val="100000"/>
              </a:lnSpc>
              <a:spcBef>
                <a:spcPts val="0"/>
              </a:spcBef>
              <a:spcAft>
                <a:spcPts val="0"/>
              </a:spcAft>
              <a:buSzPts val="3000"/>
              <a:buNone/>
              <a:defRPr sz="3000"/>
            </a:lvl6pPr>
            <a:lvl7pPr lvl="6" algn="l" rtl="0">
              <a:lnSpc>
                <a:spcPct val="100000"/>
              </a:lnSpc>
              <a:spcBef>
                <a:spcPts val="0"/>
              </a:spcBef>
              <a:spcAft>
                <a:spcPts val="0"/>
              </a:spcAft>
              <a:buSzPts val="3000"/>
              <a:buNone/>
              <a:defRPr sz="3000"/>
            </a:lvl7pPr>
            <a:lvl8pPr lvl="7" algn="l" rtl="0">
              <a:lnSpc>
                <a:spcPct val="100000"/>
              </a:lnSpc>
              <a:spcBef>
                <a:spcPts val="0"/>
              </a:spcBef>
              <a:spcAft>
                <a:spcPts val="0"/>
              </a:spcAft>
              <a:buSzPts val="3000"/>
              <a:buNone/>
              <a:defRPr sz="3000"/>
            </a:lvl8pPr>
            <a:lvl9pPr lvl="8" algn="l" rtl="0">
              <a:lnSpc>
                <a:spcPct val="100000"/>
              </a:lnSpc>
              <a:spcBef>
                <a:spcPts val="0"/>
              </a:spcBef>
              <a:spcAft>
                <a:spcPts val="0"/>
              </a:spcAft>
              <a:buSzPts val="3000"/>
              <a:buNone/>
              <a:defRPr sz="3000"/>
            </a:lvl9pPr>
          </a:lstStyle>
          <a:p/>
        </p:txBody>
      </p:sp>
      <p:sp>
        <p:nvSpPr>
          <p:cNvPr id="42" name="Google Shape;42;p11"/>
          <p:cNvSpPr txBox="1"/>
          <p:nvPr>
            <p:ph type="body" idx="1"/>
          </p:nvPr>
        </p:nvSpPr>
        <p:spPr>
          <a:xfrm>
            <a:off x="819150" y="1990725"/>
            <a:ext cx="7505700" cy="24480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1600"/>
              </a:spcBef>
              <a:spcAft>
                <a:spcPts val="0"/>
              </a:spcAft>
              <a:buSzPts val="1100"/>
              <a:buChar char="○"/>
              <a:defRPr/>
            </a:lvl2pPr>
            <a:lvl3pPr marL="1371600" lvl="2" indent="-298450" algn="l" rtl="0">
              <a:lnSpc>
                <a:spcPct val="115000"/>
              </a:lnSpc>
              <a:spcBef>
                <a:spcPts val="1600"/>
              </a:spcBef>
              <a:spcAft>
                <a:spcPts val="0"/>
              </a:spcAft>
              <a:buSzPts val="1100"/>
              <a:buChar char="■"/>
              <a:defRPr/>
            </a:lvl3pPr>
            <a:lvl4pPr marL="1828800" lvl="3" indent="-298450" algn="l" rtl="0">
              <a:lnSpc>
                <a:spcPct val="115000"/>
              </a:lnSpc>
              <a:spcBef>
                <a:spcPts val="1600"/>
              </a:spcBef>
              <a:spcAft>
                <a:spcPts val="0"/>
              </a:spcAft>
              <a:buSzPts val="1100"/>
              <a:buChar char="●"/>
              <a:defRPr/>
            </a:lvl4pPr>
            <a:lvl5pPr marL="2286000" lvl="4" indent="-298450" algn="l" rtl="0">
              <a:lnSpc>
                <a:spcPct val="115000"/>
              </a:lnSpc>
              <a:spcBef>
                <a:spcPts val="1600"/>
              </a:spcBef>
              <a:spcAft>
                <a:spcPts val="0"/>
              </a:spcAft>
              <a:buSzPts val="1100"/>
              <a:buChar char="○"/>
              <a:defRPr/>
            </a:lvl5pPr>
            <a:lvl6pPr marL="2743200" lvl="5" indent="-298450" algn="l" rtl="0">
              <a:lnSpc>
                <a:spcPct val="115000"/>
              </a:lnSpc>
              <a:spcBef>
                <a:spcPts val="1600"/>
              </a:spcBef>
              <a:spcAft>
                <a:spcPts val="0"/>
              </a:spcAft>
              <a:buSzPts val="1100"/>
              <a:buChar char="■"/>
              <a:defRPr/>
            </a:lvl6pPr>
            <a:lvl7pPr marL="3200400" lvl="6" indent="-298450" algn="l" rtl="0">
              <a:lnSpc>
                <a:spcPct val="115000"/>
              </a:lnSpc>
              <a:spcBef>
                <a:spcPts val="1600"/>
              </a:spcBef>
              <a:spcAft>
                <a:spcPts val="0"/>
              </a:spcAft>
              <a:buSzPts val="1100"/>
              <a:buChar char="●"/>
              <a:defRPr/>
            </a:lvl7pPr>
            <a:lvl8pPr marL="3657600" lvl="7" indent="-298450" algn="l" rtl="0">
              <a:lnSpc>
                <a:spcPct val="115000"/>
              </a:lnSpc>
              <a:spcBef>
                <a:spcPts val="1600"/>
              </a:spcBef>
              <a:spcAft>
                <a:spcPts val="0"/>
              </a:spcAft>
              <a:buSzPts val="1100"/>
              <a:buChar char="○"/>
              <a:defRPr/>
            </a:lvl8pPr>
            <a:lvl9pPr marL="4114800" lvl="8" indent="-298450" algn="l" rtl="0">
              <a:lnSpc>
                <a:spcPct val="115000"/>
              </a:lnSpc>
              <a:spcBef>
                <a:spcPts val="1600"/>
              </a:spcBef>
              <a:spcAft>
                <a:spcPts val="1600"/>
              </a:spcAft>
              <a:buSzPts val="1100"/>
              <a:buChar char="■"/>
              <a:defRPr/>
            </a:lvl9pPr>
          </a:lstStyle>
          <a:p/>
        </p:txBody>
      </p:sp>
      <p:sp>
        <p:nvSpPr>
          <p:cNvPr id="43" name="Google Shape;43;p11"/>
          <p:cNvSpPr txBox="1"/>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accent3"/>
        </a:solidFill>
        <a:effectLst/>
      </p:bgPr>
    </p:bg>
    <p:spTree>
      <p:nvGrpSpPr>
        <p:cNvPr id="44" name="Shape 44"/>
        <p:cNvGrpSpPr/>
        <p:nvPr/>
      </p:nvGrpSpPr>
      <p:grpSpPr>
        <a:xfrm>
          <a:off x="0" y="0"/>
          <a:ext cx="0" cy="0"/>
          <a:chOff x="0" y="0"/>
          <a:chExt cx="0" cy="0"/>
        </a:xfrm>
      </p:grpSpPr>
      <p:sp>
        <p:nvSpPr>
          <p:cNvPr id="45" name="Google Shape;45;p12"/>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46" name="Google Shape;46;p12"/>
          <p:cNvGrpSpPr/>
          <p:nvPr/>
        </p:nvGrpSpPr>
        <p:grpSpPr>
          <a:xfrm>
            <a:off x="5594191" y="3961115"/>
            <a:ext cx="2910145" cy="1182340"/>
            <a:chOff x="6917201" y="0"/>
            <a:chExt cx="2227777" cy="863400"/>
          </a:xfrm>
        </p:grpSpPr>
        <p:sp>
          <p:nvSpPr>
            <p:cNvPr id="47" name="Google Shape;47;p12"/>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 name="Google Shape;48;p12"/>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 name="Google Shape;49;p12"/>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50" name="Google Shape;50;p12"/>
          <p:cNvGrpSpPr/>
          <p:nvPr/>
        </p:nvGrpSpPr>
        <p:grpSpPr>
          <a:xfrm>
            <a:off x="199150" y="2"/>
            <a:ext cx="2795414" cy="1083308"/>
            <a:chOff x="6917201" y="0"/>
            <a:chExt cx="2227777" cy="863400"/>
          </a:xfrm>
        </p:grpSpPr>
        <p:sp>
          <p:nvSpPr>
            <p:cNvPr id="51" name="Google Shape;51;p1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 name="Google Shape;52;p1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 name="Google Shape;53;p1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54" name="Google Shape;54;p12"/>
          <p:cNvSpPr txBox="1"/>
          <p:nvPr>
            <p:ph type="title"/>
          </p:nvPr>
        </p:nvSpPr>
        <p:spPr>
          <a:xfrm>
            <a:off x="1888684" y="1746100"/>
            <a:ext cx="5377500" cy="16461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3200"/>
              <a:buNone/>
              <a:defRPr sz="3200">
                <a:solidFill>
                  <a:schemeClr val="dk2"/>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p:txBody>
      </p:sp>
      <p:sp>
        <p:nvSpPr>
          <p:cNvPr id="55" name="Google Shape;55;p12"/>
          <p:cNvSpPr txBox="1"/>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solidFill>
          <a:schemeClr val="dk2"/>
        </a:solidFill>
        <a:effectLst/>
      </p:bgPr>
    </p:bg>
    <p:spTree>
      <p:nvGrpSpPr>
        <p:cNvPr id="56" name="Shape 56"/>
        <p:cNvGrpSpPr/>
        <p:nvPr/>
      </p:nvGrpSpPr>
      <p:grpSpPr>
        <a:xfrm>
          <a:off x="0" y="0"/>
          <a:ext cx="0" cy="0"/>
          <a:chOff x="0" y="0"/>
          <a:chExt cx="0" cy="0"/>
        </a:xfrm>
      </p:grpSpPr>
      <p:sp>
        <p:nvSpPr>
          <p:cNvPr id="57" name="Google Shape;57;p13"/>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 name="Google Shape;58;p13"/>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 name="Google Shape;59;p13"/>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 name="Google Shape;60;p13"/>
          <p:cNvSpPr txBox="1"/>
          <p:nvPr>
            <p:ph type="title"/>
          </p:nvPr>
        </p:nvSpPr>
        <p:spPr>
          <a:xfrm>
            <a:off x="819150" y="845600"/>
            <a:ext cx="7505700" cy="954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sz="3000"/>
            </a:lvl1pPr>
            <a:lvl2pPr lvl="1" algn="l" rtl="0">
              <a:lnSpc>
                <a:spcPct val="100000"/>
              </a:lnSpc>
              <a:spcBef>
                <a:spcPts val="0"/>
              </a:spcBef>
              <a:spcAft>
                <a:spcPts val="0"/>
              </a:spcAft>
              <a:buSzPts val="3000"/>
              <a:buNone/>
              <a:defRPr sz="3000"/>
            </a:lvl2pPr>
            <a:lvl3pPr lvl="2" algn="l" rtl="0">
              <a:lnSpc>
                <a:spcPct val="100000"/>
              </a:lnSpc>
              <a:spcBef>
                <a:spcPts val="0"/>
              </a:spcBef>
              <a:spcAft>
                <a:spcPts val="0"/>
              </a:spcAft>
              <a:buSzPts val="3000"/>
              <a:buNone/>
              <a:defRPr sz="3000"/>
            </a:lvl3pPr>
            <a:lvl4pPr lvl="3" algn="l" rtl="0">
              <a:lnSpc>
                <a:spcPct val="100000"/>
              </a:lnSpc>
              <a:spcBef>
                <a:spcPts val="0"/>
              </a:spcBef>
              <a:spcAft>
                <a:spcPts val="0"/>
              </a:spcAft>
              <a:buSzPts val="3000"/>
              <a:buNone/>
              <a:defRPr sz="3000"/>
            </a:lvl4pPr>
            <a:lvl5pPr lvl="4" algn="l" rtl="0">
              <a:lnSpc>
                <a:spcPct val="100000"/>
              </a:lnSpc>
              <a:spcBef>
                <a:spcPts val="0"/>
              </a:spcBef>
              <a:spcAft>
                <a:spcPts val="0"/>
              </a:spcAft>
              <a:buSzPts val="3000"/>
              <a:buNone/>
              <a:defRPr sz="3000"/>
            </a:lvl5pPr>
            <a:lvl6pPr lvl="5" algn="l" rtl="0">
              <a:lnSpc>
                <a:spcPct val="100000"/>
              </a:lnSpc>
              <a:spcBef>
                <a:spcPts val="0"/>
              </a:spcBef>
              <a:spcAft>
                <a:spcPts val="0"/>
              </a:spcAft>
              <a:buSzPts val="3000"/>
              <a:buNone/>
              <a:defRPr sz="3000"/>
            </a:lvl6pPr>
            <a:lvl7pPr lvl="6" algn="l" rtl="0">
              <a:lnSpc>
                <a:spcPct val="100000"/>
              </a:lnSpc>
              <a:spcBef>
                <a:spcPts val="0"/>
              </a:spcBef>
              <a:spcAft>
                <a:spcPts val="0"/>
              </a:spcAft>
              <a:buSzPts val="3000"/>
              <a:buNone/>
              <a:defRPr sz="3000"/>
            </a:lvl7pPr>
            <a:lvl8pPr lvl="7" algn="l" rtl="0">
              <a:lnSpc>
                <a:spcPct val="100000"/>
              </a:lnSpc>
              <a:spcBef>
                <a:spcPts val="0"/>
              </a:spcBef>
              <a:spcAft>
                <a:spcPts val="0"/>
              </a:spcAft>
              <a:buSzPts val="3000"/>
              <a:buNone/>
              <a:defRPr sz="3000"/>
            </a:lvl8pPr>
            <a:lvl9pPr lvl="8" algn="l" rtl="0">
              <a:lnSpc>
                <a:spcPct val="100000"/>
              </a:lnSpc>
              <a:spcBef>
                <a:spcPts val="0"/>
              </a:spcBef>
              <a:spcAft>
                <a:spcPts val="0"/>
              </a:spcAft>
              <a:buSzPts val="3000"/>
              <a:buNone/>
              <a:defRPr sz="3000"/>
            </a:lvl9pPr>
          </a:lstStyle>
          <a:p/>
        </p:txBody>
      </p:sp>
      <p:sp>
        <p:nvSpPr>
          <p:cNvPr id="61" name="Google Shape;61;p13"/>
          <p:cNvSpPr txBox="1"/>
          <p:nvPr>
            <p:ph type="body" idx="1"/>
          </p:nvPr>
        </p:nvSpPr>
        <p:spPr>
          <a:xfrm>
            <a:off x="819150" y="1990725"/>
            <a:ext cx="3686100" cy="24480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1600"/>
              </a:spcBef>
              <a:spcAft>
                <a:spcPts val="0"/>
              </a:spcAft>
              <a:buSzPts val="1100"/>
              <a:buChar char="○"/>
              <a:defRPr/>
            </a:lvl2pPr>
            <a:lvl3pPr marL="1371600" lvl="2" indent="-298450" algn="l" rtl="0">
              <a:lnSpc>
                <a:spcPct val="115000"/>
              </a:lnSpc>
              <a:spcBef>
                <a:spcPts val="1600"/>
              </a:spcBef>
              <a:spcAft>
                <a:spcPts val="0"/>
              </a:spcAft>
              <a:buSzPts val="1100"/>
              <a:buChar char="■"/>
              <a:defRPr/>
            </a:lvl3pPr>
            <a:lvl4pPr marL="1828800" lvl="3" indent="-298450" algn="l" rtl="0">
              <a:lnSpc>
                <a:spcPct val="115000"/>
              </a:lnSpc>
              <a:spcBef>
                <a:spcPts val="1600"/>
              </a:spcBef>
              <a:spcAft>
                <a:spcPts val="0"/>
              </a:spcAft>
              <a:buSzPts val="1100"/>
              <a:buChar char="●"/>
              <a:defRPr/>
            </a:lvl4pPr>
            <a:lvl5pPr marL="2286000" lvl="4" indent="-298450" algn="l" rtl="0">
              <a:lnSpc>
                <a:spcPct val="115000"/>
              </a:lnSpc>
              <a:spcBef>
                <a:spcPts val="1600"/>
              </a:spcBef>
              <a:spcAft>
                <a:spcPts val="0"/>
              </a:spcAft>
              <a:buSzPts val="1100"/>
              <a:buChar char="○"/>
              <a:defRPr/>
            </a:lvl5pPr>
            <a:lvl6pPr marL="2743200" lvl="5" indent="-298450" algn="l" rtl="0">
              <a:lnSpc>
                <a:spcPct val="115000"/>
              </a:lnSpc>
              <a:spcBef>
                <a:spcPts val="1600"/>
              </a:spcBef>
              <a:spcAft>
                <a:spcPts val="0"/>
              </a:spcAft>
              <a:buSzPts val="1100"/>
              <a:buChar char="■"/>
              <a:defRPr/>
            </a:lvl6pPr>
            <a:lvl7pPr marL="3200400" lvl="6" indent="-298450" algn="l" rtl="0">
              <a:lnSpc>
                <a:spcPct val="115000"/>
              </a:lnSpc>
              <a:spcBef>
                <a:spcPts val="1600"/>
              </a:spcBef>
              <a:spcAft>
                <a:spcPts val="0"/>
              </a:spcAft>
              <a:buSzPts val="1100"/>
              <a:buChar char="●"/>
              <a:defRPr/>
            </a:lvl7pPr>
            <a:lvl8pPr marL="3657600" lvl="7" indent="-298450" algn="l" rtl="0">
              <a:lnSpc>
                <a:spcPct val="115000"/>
              </a:lnSpc>
              <a:spcBef>
                <a:spcPts val="1600"/>
              </a:spcBef>
              <a:spcAft>
                <a:spcPts val="0"/>
              </a:spcAft>
              <a:buSzPts val="1100"/>
              <a:buChar char="○"/>
              <a:defRPr/>
            </a:lvl8pPr>
            <a:lvl9pPr marL="4114800" lvl="8" indent="-298450" algn="l" rtl="0">
              <a:lnSpc>
                <a:spcPct val="115000"/>
              </a:lnSpc>
              <a:spcBef>
                <a:spcPts val="1600"/>
              </a:spcBef>
              <a:spcAft>
                <a:spcPts val="1600"/>
              </a:spcAft>
              <a:buSzPts val="1100"/>
              <a:buChar char="■"/>
              <a:defRPr/>
            </a:lvl9pPr>
          </a:lstStyle>
          <a:p/>
        </p:txBody>
      </p:sp>
      <p:sp>
        <p:nvSpPr>
          <p:cNvPr id="62" name="Google Shape;62;p13"/>
          <p:cNvSpPr txBox="1"/>
          <p:nvPr>
            <p:ph type="body" idx="2"/>
          </p:nvPr>
        </p:nvSpPr>
        <p:spPr>
          <a:xfrm>
            <a:off x="4638675" y="1990725"/>
            <a:ext cx="3686100" cy="24480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1600"/>
              </a:spcBef>
              <a:spcAft>
                <a:spcPts val="0"/>
              </a:spcAft>
              <a:buSzPts val="1100"/>
              <a:buChar char="○"/>
              <a:defRPr/>
            </a:lvl2pPr>
            <a:lvl3pPr marL="1371600" lvl="2" indent="-298450" algn="l" rtl="0">
              <a:lnSpc>
                <a:spcPct val="115000"/>
              </a:lnSpc>
              <a:spcBef>
                <a:spcPts val="1600"/>
              </a:spcBef>
              <a:spcAft>
                <a:spcPts val="0"/>
              </a:spcAft>
              <a:buSzPts val="1100"/>
              <a:buChar char="■"/>
              <a:defRPr/>
            </a:lvl3pPr>
            <a:lvl4pPr marL="1828800" lvl="3" indent="-298450" algn="l" rtl="0">
              <a:lnSpc>
                <a:spcPct val="115000"/>
              </a:lnSpc>
              <a:spcBef>
                <a:spcPts val="1600"/>
              </a:spcBef>
              <a:spcAft>
                <a:spcPts val="0"/>
              </a:spcAft>
              <a:buSzPts val="1100"/>
              <a:buChar char="●"/>
              <a:defRPr/>
            </a:lvl4pPr>
            <a:lvl5pPr marL="2286000" lvl="4" indent="-298450" algn="l" rtl="0">
              <a:lnSpc>
                <a:spcPct val="115000"/>
              </a:lnSpc>
              <a:spcBef>
                <a:spcPts val="1600"/>
              </a:spcBef>
              <a:spcAft>
                <a:spcPts val="0"/>
              </a:spcAft>
              <a:buSzPts val="1100"/>
              <a:buChar char="○"/>
              <a:defRPr/>
            </a:lvl5pPr>
            <a:lvl6pPr marL="2743200" lvl="5" indent="-298450" algn="l" rtl="0">
              <a:lnSpc>
                <a:spcPct val="115000"/>
              </a:lnSpc>
              <a:spcBef>
                <a:spcPts val="1600"/>
              </a:spcBef>
              <a:spcAft>
                <a:spcPts val="0"/>
              </a:spcAft>
              <a:buSzPts val="1100"/>
              <a:buChar char="■"/>
              <a:defRPr/>
            </a:lvl6pPr>
            <a:lvl7pPr marL="3200400" lvl="6" indent="-298450" algn="l" rtl="0">
              <a:lnSpc>
                <a:spcPct val="115000"/>
              </a:lnSpc>
              <a:spcBef>
                <a:spcPts val="1600"/>
              </a:spcBef>
              <a:spcAft>
                <a:spcPts val="0"/>
              </a:spcAft>
              <a:buSzPts val="1100"/>
              <a:buChar char="●"/>
              <a:defRPr/>
            </a:lvl7pPr>
            <a:lvl8pPr marL="3657600" lvl="7" indent="-298450" algn="l" rtl="0">
              <a:lnSpc>
                <a:spcPct val="115000"/>
              </a:lnSpc>
              <a:spcBef>
                <a:spcPts val="1600"/>
              </a:spcBef>
              <a:spcAft>
                <a:spcPts val="0"/>
              </a:spcAft>
              <a:buSzPts val="1100"/>
              <a:buChar char="○"/>
              <a:defRPr/>
            </a:lvl8pPr>
            <a:lvl9pPr marL="4114800" lvl="8" indent="-298450" algn="l" rtl="0">
              <a:lnSpc>
                <a:spcPct val="115000"/>
              </a:lnSpc>
              <a:spcBef>
                <a:spcPts val="1600"/>
              </a:spcBef>
              <a:spcAft>
                <a:spcPts val="1600"/>
              </a:spcAft>
              <a:buSzPts val="1100"/>
              <a:buChar char="■"/>
              <a:defRPr/>
            </a:lvl9pPr>
          </a:lstStyle>
          <a:p/>
        </p:txBody>
      </p:sp>
      <p:sp>
        <p:nvSpPr>
          <p:cNvPr id="63" name="Google Shape;63;p13"/>
          <p:cNvSpPr txBox="1"/>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solidFill>
          <a:schemeClr val="dk2"/>
        </a:solidFill>
        <a:effectLst/>
      </p:bgPr>
    </p:bg>
    <p:spTree>
      <p:nvGrpSpPr>
        <p:cNvPr id="64" name="Shape 64"/>
        <p:cNvGrpSpPr/>
        <p:nvPr/>
      </p:nvGrpSpPr>
      <p:grpSpPr>
        <a:xfrm>
          <a:off x="0" y="0"/>
          <a:ext cx="0" cy="0"/>
          <a:chOff x="0" y="0"/>
          <a:chExt cx="0" cy="0"/>
        </a:xfrm>
      </p:grpSpPr>
      <p:sp>
        <p:nvSpPr>
          <p:cNvPr id="65" name="Google Shape;65;p1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6" name="Google Shape;66;p1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 name="Google Shape;67;p1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 name="Google Shape;68;p14"/>
          <p:cNvSpPr txBox="1"/>
          <p:nvPr>
            <p:ph type="title"/>
          </p:nvPr>
        </p:nvSpPr>
        <p:spPr>
          <a:xfrm>
            <a:off x="819150" y="845600"/>
            <a:ext cx="7505700" cy="954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sz="3000"/>
            </a:lvl1pPr>
            <a:lvl2pPr lvl="1" algn="l" rtl="0">
              <a:lnSpc>
                <a:spcPct val="100000"/>
              </a:lnSpc>
              <a:spcBef>
                <a:spcPts val="0"/>
              </a:spcBef>
              <a:spcAft>
                <a:spcPts val="0"/>
              </a:spcAft>
              <a:buSzPts val="3000"/>
              <a:buNone/>
              <a:defRPr sz="3000"/>
            </a:lvl2pPr>
            <a:lvl3pPr lvl="2" algn="l" rtl="0">
              <a:lnSpc>
                <a:spcPct val="100000"/>
              </a:lnSpc>
              <a:spcBef>
                <a:spcPts val="0"/>
              </a:spcBef>
              <a:spcAft>
                <a:spcPts val="0"/>
              </a:spcAft>
              <a:buSzPts val="3000"/>
              <a:buNone/>
              <a:defRPr sz="3000"/>
            </a:lvl3pPr>
            <a:lvl4pPr lvl="3" algn="l" rtl="0">
              <a:lnSpc>
                <a:spcPct val="100000"/>
              </a:lnSpc>
              <a:spcBef>
                <a:spcPts val="0"/>
              </a:spcBef>
              <a:spcAft>
                <a:spcPts val="0"/>
              </a:spcAft>
              <a:buSzPts val="3000"/>
              <a:buNone/>
              <a:defRPr sz="3000"/>
            </a:lvl4pPr>
            <a:lvl5pPr lvl="4" algn="l" rtl="0">
              <a:lnSpc>
                <a:spcPct val="100000"/>
              </a:lnSpc>
              <a:spcBef>
                <a:spcPts val="0"/>
              </a:spcBef>
              <a:spcAft>
                <a:spcPts val="0"/>
              </a:spcAft>
              <a:buSzPts val="3000"/>
              <a:buNone/>
              <a:defRPr sz="3000"/>
            </a:lvl5pPr>
            <a:lvl6pPr lvl="5" algn="l" rtl="0">
              <a:lnSpc>
                <a:spcPct val="100000"/>
              </a:lnSpc>
              <a:spcBef>
                <a:spcPts val="0"/>
              </a:spcBef>
              <a:spcAft>
                <a:spcPts val="0"/>
              </a:spcAft>
              <a:buSzPts val="3000"/>
              <a:buNone/>
              <a:defRPr sz="3000"/>
            </a:lvl6pPr>
            <a:lvl7pPr lvl="6" algn="l" rtl="0">
              <a:lnSpc>
                <a:spcPct val="100000"/>
              </a:lnSpc>
              <a:spcBef>
                <a:spcPts val="0"/>
              </a:spcBef>
              <a:spcAft>
                <a:spcPts val="0"/>
              </a:spcAft>
              <a:buSzPts val="3000"/>
              <a:buNone/>
              <a:defRPr sz="3000"/>
            </a:lvl7pPr>
            <a:lvl8pPr lvl="7" algn="l" rtl="0">
              <a:lnSpc>
                <a:spcPct val="100000"/>
              </a:lnSpc>
              <a:spcBef>
                <a:spcPts val="0"/>
              </a:spcBef>
              <a:spcAft>
                <a:spcPts val="0"/>
              </a:spcAft>
              <a:buSzPts val="3000"/>
              <a:buNone/>
              <a:defRPr sz="3000"/>
            </a:lvl8pPr>
            <a:lvl9pPr lvl="8" algn="l" rtl="0">
              <a:lnSpc>
                <a:spcPct val="100000"/>
              </a:lnSpc>
              <a:spcBef>
                <a:spcPts val="0"/>
              </a:spcBef>
              <a:spcAft>
                <a:spcPts val="0"/>
              </a:spcAft>
              <a:buSzPts val="3000"/>
              <a:buNone/>
              <a:defRPr sz="3000"/>
            </a:lvl9pPr>
          </a:lstStyle>
          <a:p/>
        </p:txBody>
      </p:sp>
      <p:sp>
        <p:nvSpPr>
          <p:cNvPr id="69" name="Google Shape;69;p14"/>
          <p:cNvSpPr txBox="1"/>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70" name="Shape 70"/>
        <p:cNvGrpSpPr/>
        <p:nvPr/>
      </p:nvGrpSpPr>
      <p:grpSpPr>
        <a:xfrm>
          <a:off x="0" y="0"/>
          <a:ext cx="0" cy="0"/>
          <a:chOff x="0" y="0"/>
          <a:chExt cx="0" cy="0"/>
        </a:xfrm>
      </p:grpSpPr>
      <p:sp>
        <p:nvSpPr>
          <p:cNvPr id="71" name="Google Shape;71;p1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 name="Google Shape;72;p15"/>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 name="Google Shape;73;p1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4" name="Google Shape;74;p15"/>
          <p:cNvSpPr txBox="1"/>
          <p:nvPr>
            <p:ph type="title"/>
          </p:nvPr>
        </p:nvSpPr>
        <p:spPr>
          <a:xfrm>
            <a:off x="819150" y="845600"/>
            <a:ext cx="3709200" cy="13830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sz="3000"/>
            </a:lvl1pPr>
            <a:lvl2pPr lvl="1" algn="l" rtl="0">
              <a:lnSpc>
                <a:spcPct val="100000"/>
              </a:lnSpc>
              <a:spcBef>
                <a:spcPts val="0"/>
              </a:spcBef>
              <a:spcAft>
                <a:spcPts val="0"/>
              </a:spcAft>
              <a:buSzPts val="3000"/>
              <a:buNone/>
              <a:defRPr sz="3000"/>
            </a:lvl2pPr>
            <a:lvl3pPr lvl="2" algn="l" rtl="0">
              <a:lnSpc>
                <a:spcPct val="100000"/>
              </a:lnSpc>
              <a:spcBef>
                <a:spcPts val="0"/>
              </a:spcBef>
              <a:spcAft>
                <a:spcPts val="0"/>
              </a:spcAft>
              <a:buSzPts val="3000"/>
              <a:buNone/>
              <a:defRPr sz="3000"/>
            </a:lvl3pPr>
            <a:lvl4pPr lvl="3" algn="l" rtl="0">
              <a:lnSpc>
                <a:spcPct val="100000"/>
              </a:lnSpc>
              <a:spcBef>
                <a:spcPts val="0"/>
              </a:spcBef>
              <a:spcAft>
                <a:spcPts val="0"/>
              </a:spcAft>
              <a:buSzPts val="3000"/>
              <a:buNone/>
              <a:defRPr sz="3000"/>
            </a:lvl4pPr>
            <a:lvl5pPr lvl="4" algn="l" rtl="0">
              <a:lnSpc>
                <a:spcPct val="100000"/>
              </a:lnSpc>
              <a:spcBef>
                <a:spcPts val="0"/>
              </a:spcBef>
              <a:spcAft>
                <a:spcPts val="0"/>
              </a:spcAft>
              <a:buSzPts val="3000"/>
              <a:buNone/>
              <a:defRPr sz="3000"/>
            </a:lvl5pPr>
            <a:lvl6pPr lvl="5" algn="l" rtl="0">
              <a:lnSpc>
                <a:spcPct val="100000"/>
              </a:lnSpc>
              <a:spcBef>
                <a:spcPts val="0"/>
              </a:spcBef>
              <a:spcAft>
                <a:spcPts val="0"/>
              </a:spcAft>
              <a:buSzPts val="3000"/>
              <a:buNone/>
              <a:defRPr sz="3000"/>
            </a:lvl6pPr>
            <a:lvl7pPr lvl="6" algn="l" rtl="0">
              <a:lnSpc>
                <a:spcPct val="100000"/>
              </a:lnSpc>
              <a:spcBef>
                <a:spcPts val="0"/>
              </a:spcBef>
              <a:spcAft>
                <a:spcPts val="0"/>
              </a:spcAft>
              <a:buSzPts val="3000"/>
              <a:buNone/>
              <a:defRPr sz="3000"/>
            </a:lvl7pPr>
            <a:lvl8pPr lvl="7" algn="l" rtl="0">
              <a:lnSpc>
                <a:spcPct val="100000"/>
              </a:lnSpc>
              <a:spcBef>
                <a:spcPts val="0"/>
              </a:spcBef>
              <a:spcAft>
                <a:spcPts val="0"/>
              </a:spcAft>
              <a:buSzPts val="3000"/>
              <a:buNone/>
              <a:defRPr sz="3000"/>
            </a:lvl8pPr>
            <a:lvl9pPr lvl="8" algn="l" rtl="0">
              <a:lnSpc>
                <a:spcPct val="100000"/>
              </a:lnSpc>
              <a:spcBef>
                <a:spcPts val="0"/>
              </a:spcBef>
              <a:spcAft>
                <a:spcPts val="0"/>
              </a:spcAft>
              <a:buSzPts val="3000"/>
              <a:buNone/>
              <a:defRPr sz="3000"/>
            </a:lvl9pPr>
          </a:lstStyle>
          <a:p/>
        </p:txBody>
      </p:sp>
      <p:sp>
        <p:nvSpPr>
          <p:cNvPr id="75" name="Google Shape;75;p15"/>
          <p:cNvSpPr txBox="1"/>
          <p:nvPr>
            <p:ph type="body" idx="1"/>
          </p:nvPr>
        </p:nvSpPr>
        <p:spPr>
          <a:xfrm>
            <a:off x="830700" y="2319050"/>
            <a:ext cx="3709200" cy="21198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1600"/>
              </a:spcBef>
              <a:spcAft>
                <a:spcPts val="0"/>
              </a:spcAft>
              <a:buSzPts val="1100"/>
              <a:buChar char="○"/>
              <a:defRPr/>
            </a:lvl2pPr>
            <a:lvl3pPr marL="1371600" lvl="2" indent="-298450" algn="l" rtl="0">
              <a:lnSpc>
                <a:spcPct val="115000"/>
              </a:lnSpc>
              <a:spcBef>
                <a:spcPts val="1600"/>
              </a:spcBef>
              <a:spcAft>
                <a:spcPts val="0"/>
              </a:spcAft>
              <a:buSzPts val="1100"/>
              <a:buChar char="■"/>
              <a:defRPr/>
            </a:lvl3pPr>
            <a:lvl4pPr marL="1828800" lvl="3" indent="-298450" algn="l" rtl="0">
              <a:lnSpc>
                <a:spcPct val="115000"/>
              </a:lnSpc>
              <a:spcBef>
                <a:spcPts val="1600"/>
              </a:spcBef>
              <a:spcAft>
                <a:spcPts val="0"/>
              </a:spcAft>
              <a:buSzPts val="1100"/>
              <a:buChar char="●"/>
              <a:defRPr/>
            </a:lvl4pPr>
            <a:lvl5pPr marL="2286000" lvl="4" indent="-298450" algn="l" rtl="0">
              <a:lnSpc>
                <a:spcPct val="115000"/>
              </a:lnSpc>
              <a:spcBef>
                <a:spcPts val="1600"/>
              </a:spcBef>
              <a:spcAft>
                <a:spcPts val="0"/>
              </a:spcAft>
              <a:buSzPts val="1100"/>
              <a:buChar char="○"/>
              <a:defRPr/>
            </a:lvl5pPr>
            <a:lvl6pPr marL="2743200" lvl="5" indent="-298450" algn="l" rtl="0">
              <a:lnSpc>
                <a:spcPct val="115000"/>
              </a:lnSpc>
              <a:spcBef>
                <a:spcPts val="1600"/>
              </a:spcBef>
              <a:spcAft>
                <a:spcPts val="0"/>
              </a:spcAft>
              <a:buSzPts val="1100"/>
              <a:buChar char="■"/>
              <a:defRPr/>
            </a:lvl6pPr>
            <a:lvl7pPr marL="3200400" lvl="6" indent="-298450" algn="l" rtl="0">
              <a:lnSpc>
                <a:spcPct val="115000"/>
              </a:lnSpc>
              <a:spcBef>
                <a:spcPts val="1600"/>
              </a:spcBef>
              <a:spcAft>
                <a:spcPts val="0"/>
              </a:spcAft>
              <a:buSzPts val="1100"/>
              <a:buChar char="●"/>
              <a:defRPr/>
            </a:lvl7pPr>
            <a:lvl8pPr marL="3657600" lvl="7" indent="-298450" algn="l" rtl="0">
              <a:lnSpc>
                <a:spcPct val="115000"/>
              </a:lnSpc>
              <a:spcBef>
                <a:spcPts val="1600"/>
              </a:spcBef>
              <a:spcAft>
                <a:spcPts val="0"/>
              </a:spcAft>
              <a:buSzPts val="1100"/>
              <a:buChar char="○"/>
              <a:defRPr/>
            </a:lvl8pPr>
            <a:lvl9pPr marL="4114800" lvl="8" indent="-298450" algn="l" rtl="0">
              <a:lnSpc>
                <a:spcPct val="115000"/>
              </a:lnSpc>
              <a:spcBef>
                <a:spcPts val="1600"/>
              </a:spcBef>
              <a:spcAft>
                <a:spcPts val="1600"/>
              </a:spcAft>
              <a:buSzPts val="1100"/>
              <a:buChar char="■"/>
              <a:defRPr/>
            </a:lvl9pPr>
          </a:lstStyle>
          <a:p/>
        </p:txBody>
      </p:sp>
      <p:sp>
        <p:nvSpPr>
          <p:cNvPr id="76" name="Google Shape;76;p15"/>
          <p:cNvSpPr txBox="1"/>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77" name="Shape 77"/>
        <p:cNvGrpSpPr/>
        <p:nvPr/>
      </p:nvGrpSpPr>
      <p:grpSpPr>
        <a:xfrm>
          <a:off x="0" y="0"/>
          <a:ext cx="0" cy="0"/>
          <a:chOff x="0" y="0"/>
          <a:chExt cx="0" cy="0"/>
        </a:xfrm>
      </p:grpSpPr>
      <p:sp>
        <p:nvSpPr>
          <p:cNvPr id="78" name="Google Shape;78;p16"/>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 name="Google Shape;79;p16"/>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80" name="Google Shape;80;p16"/>
          <p:cNvGrpSpPr/>
          <p:nvPr/>
        </p:nvGrpSpPr>
        <p:grpSpPr>
          <a:xfrm>
            <a:off x="255991" y="-119"/>
            <a:ext cx="2251347" cy="1043408"/>
            <a:chOff x="3961956" y="4383950"/>
            <a:chExt cx="1160548" cy="548700"/>
          </a:xfrm>
        </p:grpSpPr>
        <p:sp>
          <p:nvSpPr>
            <p:cNvPr id="81" name="Google Shape;81;p16"/>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 name="Google Shape;82;p16"/>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3" name="Google Shape;83;p16"/>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84" name="Google Shape;84;p1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85" name="Google Shape;85;p16"/>
          <p:cNvGrpSpPr/>
          <p:nvPr/>
        </p:nvGrpSpPr>
        <p:grpSpPr>
          <a:xfrm>
            <a:off x="34934" y="4522125"/>
            <a:ext cx="1593306" cy="617072"/>
            <a:chOff x="6917201" y="0"/>
            <a:chExt cx="2227777" cy="863400"/>
          </a:xfrm>
        </p:grpSpPr>
        <p:sp>
          <p:nvSpPr>
            <p:cNvPr id="86" name="Google Shape;86;p16"/>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 name="Google Shape;87;p16"/>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8" name="Google Shape;88;p16"/>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89" name="Google Shape;89;p16"/>
          <p:cNvGrpSpPr/>
          <p:nvPr/>
        </p:nvGrpSpPr>
        <p:grpSpPr>
          <a:xfrm>
            <a:off x="5886354" y="1243"/>
            <a:ext cx="3257455" cy="1261514"/>
            <a:chOff x="6917201" y="0"/>
            <a:chExt cx="2227777" cy="863400"/>
          </a:xfrm>
        </p:grpSpPr>
        <p:sp>
          <p:nvSpPr>
            <p:cNvPr id="90" name="Google Shape;90;p16"/>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1" name="Google Shape;91;p16"/>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2" name="Google Shape;92;p16"/>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93" name="Google Shape;93;p16"/>
          <p:cNvSpPr txBox="1"/>
          <p:nvPr>
            <p:ph type="title"/>
          </p:nvPr>
        </p:nvSpPr>
        <p:spPr>
          <a:xfrm>
            <a:off x="1393929" y="1301146"/>
            <a:ext cx="6366900" cy="2539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sz="3200"/>
            </a:lvl1pPr>
            <a:lvl2pPr lvl="1" algn="ctr" rtl="0">
              <a:lnSpc>
                <a:spcPct val="100000"/>
              </a:lnSpc>
              <a:spcBef>
                <a:spcPts val="0"/>
              </a:spcBef>
              <a:spcAft>
                <a:spcPts val="0"/>
              </a:spcAft>
              <a:buSzPts val="3200"/>
              <a:buNone/>
              <a:defRPr sz="3200"/>
            </a:lvl2pPr>
            <a:lvl3pPr lvl="2" algn="ctr" rtl="0">
              <a:lnSpc>
                <a:spcPct val="100000"/>
              </a:lnSpc>
              <a:spcBef>
                <a:spcPts val="0"/>
              </a:spcBef>
              <a:spcAft>
                <a:spcPts val="0"/>
              </a:spcAft>
              <a:buSzPts val="3200"/>
              <a:buNone/>
              <a:defRPr sz="3200"/>
            </a:lvl3pPr>
            <a:lvl4pPr lvl="3" algn="ctr" rtl="0">
              <a:lnSpc>
                <a:spcPct val="100000"/>
              </a:lnSpc>
              <a:spcBef>
                <a:spcPts val="0"/>
              </a:spcBef>
              <a:spcAft>
                <a:spcPts val="0"/>
              </a:spcAft>
              <a:buSzPts val="3200"/>
              <a:buNone/>
              <a:defRPr sz="3200"/>
            </a:lvl4pPr>
            <a:lvl5pPr lvl="4" algn="ctr" rtl="0">
              <a:lnSpc>
                <a:spcPct val="100000"/>
              </a:lnSpc>
              <a:spcBef>
                <a:spcPts val="0"/>
              </a:spcBef>
              <a:spcAft>
                <a:spcPts val="0"/>
              </a:spcAft>
              <a:buSzPts val="3200"/>
              <a:buNone/>
              <a:defRPr sz="3200"/>
            </a:lvl5pPr>
            <a:lvl6pPr lvl="5" algn="ctr" rtl="0">
              <a:lnSpc>
                <a:spcPct val="100000"/>
              </a:lnSpc>
              <a:spcBef>
                <a:spcPts val="0"/>
              </a:spcBef>
              <a:spcAft>
                <a:spcPts val="0"/>
              </a:spcAft>
              <a:buSzPts val="3200"/>
              <a:buNone/>
              <a:defRPr sz="3200"/>
            </a:lvl6pPr>
            <a:lvl7pPr lvl="6" algn="ctr" rtl="0">
              <a:lnSpc>
                <a:spcPct val="100000"/>
              </a:lnSpc>
              <a:spcBef>
                <a:spcPts val="0"/>
              </a:spcBef>
              <a:spcAft>
                <a:spcPts val="0"/>
              </a:spcAft>
              <a:buSzPts val="3200"/>
              <a:buNone/>
              <a:defRPr sz="3200"/>
            </a:lvl7pPr>
            <a:lvl8pPr lvl="7" algn="ctr" rtl="0">
              <a:lnSpc>
                <a:spcPct val="100000"/>
              </a:lnSpc>
              <a:spcBef>
                <a:spcPts val="0"/>
              </a:spcBef>
              <a:spcAft>
                <a:spcPts val="0"/>
              </a:spcAft>
              <a:buSzPts val="3200"/>
              <a:buNone/>
              <a:defRPr sz="3200"/>
            </a:lvl8pPr>
            <a:lvl9pPr lvl="8" algn="ctr" rtl="0">
              <a:lnSpc>
                <a:spcPct val="100000"/>
              </a:lnSpc>
              <a:spcBef>
                <a:spcPts val="0"/>
              </a:spcBef>
              <a:spcAft>
                <a:spcPts val="0"/>
              </a:spcAft>
              <a:buSzPts val="3200"/>
              <a:buNone/>
              <a:defRPr sz="3200"/>
            </a:lvl9pPr>
          </a:lstStyle>
          <a:p/>
        </p:txBody>
      </p:sp>
      <p:sp>
        <p:nvSpPr>
          <p:cNvPr id="94" name="Google Shape;94;p16"/>
          <p:cNvSpPr txBox="1"/>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95" name="Shape 95"/>
        <p:cNvGrpSpPr/>
        <p:nvPr/>
      </p:nvGrpSpPr>
      <p:grpSpPr>
        <a:xfrm>
          <a:off x="0" y="0"/>
          <a:ext cx="0" cy="0"/>
          <a:chOff x="0" y="0"/>
          <a:chExt cx="0" cy="0"/>
        </a:xfrm>
      </p:grpSpPr>
      <p:sp>
        <p:nvSpPr>
          <p:cNvPr id="96" name="Google Shape;96;p1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7" name="Google Shape;97;p17"/>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8" name="Google Shape;98;p1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9" name="Google Shape;99;p17"/>
          <p:cNvSpPr txBox="1"/>
          <p:nvPr>
            <p:ph type="title"/>
          </p:nvPr>
        </p:nvSpPr>
        <p:spPr>
          <a:xfrm>
            <a:off x="819150" y="845600"/>
            <a:ext cx="6424200" cy="7050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sz="3000"/>
            </a:lvl1pPr>
            <a:lvl2pPr lvl="1" algn="l" rtl="0">
              <a:lnSpc>
                <a:spcPct val="100000"/>
              </a:lnSpc>
              <a:spcBef>
                <a:spcPts val="0"/>
              </a:spcBef>
              <a:spcAft>
                <a:spcPts val="0"/>
              </a:spcAft>
              <a:buSzPts val="3000"/>
              <a:buNone/>
              <a:defRPr sz="3000"/>
            </a:lvl2pPr>
            <a:lvl3pPr lvl="2" algn="l" rtl="0">
              <a:lnSpc>
                <a:spcPct val="100000"/>
              </a:lnSpc>
              <a:spcBef>
                <a:spcPts val="0"/>
              </a:spcBef>
              <a:spcAft>
                <a:spcPts val="0"/>
              </a:spcAft>
              <a:buSzPts val="3000"/>
              <a:buNone/>
              <a:defRPr sz="3000"/>
            </a:lvl3pPr>
            <a:lvl4pPr lvl="3" algn="l" rtl="0">
              <a:lnSpc>
                <a:spcPct val="100000"/>
              </a:lnSpc>
              <a:spcBef>
                <a:spcPts val="0"/>
              </a:spcBef>
              <a:spcAft>
                <a:spcPts val="0"/>
              </a:spcAft>
              <a:buSzPts val="3000"/>
              <a:buNone/>
              <a:defRPr sz="3000"/>
            </a:lvl4pPr>
            <a:lvl5pPr lvl="4" algn="l" rtl="0">
              <a:lnSpc>
                <a:spcPct val="100000"/>
              </a:lnSpc>
              <a:spcBef>
                <a:spcPts val="0"/>
              </a:spcBef>
              <a:spcAft>
                <a:spcPts val="0"/>
              </a:spcAft>
              <a:buSzPts val="3000"/>
              <a:buNone/>
              <a:defRPr sz="3000"/>
            </a:lvl5pPr>
            <a:lvl6pPr lvl="5" algn="l" rtl="0">
              <a:lnSpc>
                <a:spcPct val="100000"/>
              </a:lnSpc>
              <a:spcBef>
                <a:spcPts val="0"/>
              </a:spcBef>
              <a:spcAft>
                <a:spcPts val="0"/>
              </a:spcAft>
              <a:buSzPts val="3000"/>
              <a:buNone/>
              <a:defRPr sz="3000"/>
            </a:lvl6pPr>
            <a:lvl7pPr lvl="6" algn="l" rtl="0">
              <a:lnSpc>
                <a:spcPct val="100000"/>
              </a:lnSpc>
              <a:spcBef>
                <a:spcPts val="0"/>
              </a:spcBef>
              <a:spcAft>
                <a:spcPts val="0"/>
              </a:spcAft>
              <a:buSzPts val="3000"/>
              <a:buNone/>
              <a:defRPr sz="3000"/>
            </a:lvl7pPr>
            <a:lvl8pPr lvl="7" algn="l" rtl="0">
              <a:lnSpc>
                <a:spcPct val="100000"/>
              </a:lnSpc>
              <a:spcBef>
                <a:spcPts val="0"/>
              </a:spcBef>
              <a:spcAft>
                <a:spcPts val="0"/>
              </a:spcAft>
              <a:buSzPts val="3000"/>
              <a:buNone/>
              <a:defRPr sz="3000"/>
            </a:lvl8pPr>
            <a:lvl9pPr lvl="8" algn="l" rtl="0">
              <a:lnSpc>
                <a:spcPct val="100000"/>
              </a:lnSpc>
              <a:spcBef>
                <a:spcPts val="0"/>
              </a:spcBef>
              <a:spcAft>
                <a:spcPts val="0"/>
              </a:spcAft>
              <a:buSzPts val="3000"/>
              <a:buNone/>
              <a:defRPr sz="3000"/>
            </a:lvl9pPr>
          </a:lstStyle>
          <a:p/>
        </p:txBody>
      </p:sp>
      <p:sp>
        <p:nvSpPr>
          <p:cNvPr id="100" name="Google Shape;100;p17"/>
          <p:cNvSpPr txBox="1"/>
          <p:nvPr>
            <p:ph type="subTitle" idx="1"/>
          </p:nvPr>
        </p:nvSpPr>
        <p:spPr>
          <a:xfrm>
            <a:off x="819150" y="1550700"/>
            <a:ext cx="5859900" cy="393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1600"/>
              <a:buNone/>
              <a:defRPr sz="1600">
                <a:solidFill>
                  <a:schemeClr val="lt1"/>
                </a:solidFill>
              </a:defRPr>
            </a:lvl1pPr>
            <a:lvl2pPr lvl="1" algn="l" rtl="0">
              <a:lnSpc>
                <a:spcPct val="100000"/>
              </a:lnSpc>
              <a:spcBef>
                <a:spcPts val="0"/>
              </a:spcBef>
              <a:spcAft>
                <a:spcPts val="0"/>
              </a:spcAft>
              <a:buClr>
                <a:schemeClr val="lt1"/>
              </a:buClr>
              <a:buSzPts val="1600"/>
              <a:buNone/>
              <a:defRPr sz="1600">
                <a:solidFill>
                  <a:schemeClr val="lt1"/>
                </a:solidFill>
              </a:defRPr>
            </a:lvl2pPr>
            <a:lvl3pPr lvl="2" algn="l" rtl="0">
              <a:lnSpc>
                <a:spcPct val="100000"/>
              </a:lnSpc>
              <a:spcBef>
                <a:spcPts val="0"/>
              </a:spcBef>
              <a:spcAft>
                <a:spcPts val="0"/>
              </a:spcAft>
              <a:buClr>
                <a:schemeClr val="lt1"/>
              </a:buClr>
              <a:buSzPts val="1600"/>
              <a:buNone/>
              <a:defRPr sz="1600">
                <a:solidFill>
                  <a:schemeClr val="lt1"/>
                </a:solidFill>
              </a:defRPr>
            </a:lvl3pPr>
            <a:lvl4pPr lvl="3" algn="l" rtl="0">
              <a:lnSpc>
                <a:spcPct val="100000"/>
              </a:lnSpc>
              <a:spcBef>
                <a:spcPts val="0"/>
              </a:spcBef>
              <a:spcAft>
                <a:spcPts val="0"/>
              </a:spcAft>
              <a:buClr>
                <a:schemeClr val="lt1"/>
              </a:buClr>
              <a:buSzPts val="1600"/>
              <a:buNone/>
              <a:defRPr sz="1600">
                <a:solidFill>
                  <a:schemeClr val="lt1"/>
                </a:solidFill>
              </a:defRPr>
            </a:lvl4pPr>
            <a:lvl5pPr lvl="4" algn="l" rtl="0">
              <a:lnSpc>
                <a:spcPct val="100000"/>
              </a:lnSpc>
              <a:spcBef>
                <a:spcPts val="0"/>
              </a:spcBef>
              <a:spcAft>
                <a:spcPts val="0"/>
              </a:spcAft>
              <a:buClr>
                <a:schemeClr val="lt1"/>
              </a:buClr>
              <a:buSzPts val="1600"/>
              <a:buNone/>
              <a:defRPr sz="1600">
                <a:solidFill>
                  <a:schemeClr val="lt1"/>
                </a:solidFill>
              </a:defRPr>
            </a:lvl5pPr>
            <a:lvl6pPr lvl="5" algn="l" rtl="0">
              <a:lnSpc>
                <a:spcPct val="100000"/>
              </a:lnSpc>
              <a:spcBef>
                <a:spcPts val="0"/>
              </a:spcBef>
              <a:spcAft>
                <a:spcPts val="0"/>
              </a:spcAft>
              <a:buClr>
                <a:schemeClr val="lt1"/>
              </a:buClr>
              <a:buSzPts val="1600"/>
              <a:buNone/>
              <a:defRPr sz="1600">
                <a:solidFill>
                  <a:schemeClr val="lt1"/>
                </a:solidFill>
              </a:defRPr>
            </a:lvl6pPr>
            <a:lvl7pPr lvl="6" algn="l" rtl="0">
              <a:lnSpc>
                <a:spcPct val="100000"/>
              </a:lnSpc>
              <a:spcBef>
                <a:spcPts val="0"/>
              </a:spcBef>
              <a:spcAft>
                <a:spcPts val="0"/>
              </a:spcAft>
              <a:buClr>
                <a:schemeClr val="lt1"/>
              </a:buClr>
              <a:buSzPts val="1600"/>
              <a:buNone/>
              <a:defRPr sz="1600">
                <a:solidFill>
                  <a:schemeClr val="lt1"/>
                </a:solidFill>
              </a:defRPr>
            </a:lvl7pPr>
            <a:lvl8pPr lvl="7" algn="l" rtl="0">
              <a:lnSpc>
                <a:spcPct val="100000"/>
              </a:lnSpc>
              <a:spcBef>
                <a:spcPts val="0"/>
              </a:spcBef>
              <a:spcAft>
                <a:spcPts val="0"/>
              </a:spcAft>
              <a:buClr>
                <a:schemeClr val="lt1"/>
              </a:buClr>
              <a:buSzPts val="1600"/>
              <a:buNone/>
              <a:defRPr sz="1600">
                <a:solidFill>
                  <a:schemeClr val="lt1"/>
                </a:solidFill>
              </a:defRPr>
            </a:lvl8pPr>
            <a:lvl9pPr lvl="8" algn="l" rtl="0">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17"/>
          <p:cNvSpPr txBox="1"/>
          <p:nvPr>
            <p:ph type="body" idx="2"/>
          </p:nvPr>
        </p:nvSpPr>
        <p:spPr>
          <a:xfrm>
            <a:off x="819150" y="2467050"/>
            <a:ext cx="5859900" cy="20955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1600"/>
              </a:spcBef>
              <a:spcAft>
                <a:spcPts val="0"/>
              </a:spcAft>
              <a:buSzPts val="1100"/>
              <a:buChar char="○"/>
              <a:defRPr/>
            </a:lvl2pPr>
            <a:lvl3pPr marL="1371600" lvl="2" indent="-298450" algn="l" rtl="0">
              <a:lnSpc>
                <a:spcPct val="115000"/>
              </a:lnSpc>
              <a:spcBef>
                <a:spcPts val="1600"/>
              </a:spcBef>
              <a:spcAft>
                <a:spcPts val="0"/>
              </a:spcAft>
              <a:buSzPts val="1100"/>
              <a:buChar char="■"/>
              <a:defRPr/>
            </a:lvl3pPr>
            <a:lvl4pPr marL="1828800" lvl="3" indent="-298450" algn="l" rtl="0">
              <a:lnSpc>
                <a:spcPct val="115000"/>
              </a:lnSpc>
              <a:spcBef>
                <a:spcPts val="1600"/>
              </a:spcBef>
              <a:spcAft>
                <a:spcPts val="0"/>
              </a:spcAft>
              <a:buSzPts val="1100"/>
              <a:buChar char="●"/>
              <a:defRPr/>
            </a:lvl4pPr>
            <a:lvl5pPr marL="2286000" lvl="4" indent="-298450" algn="l" rtl="0">
              <a:lnSpc>
                <a:spcPct val="115000"/>
              </a:lnSpc>
              <a:spcBef>
                <a:spcPts val="1600"/>
              </a:spcBef>
              <a:spcAft>
                <a:spcPts val="0"/>
              </a:spcAft>
              <a:buSzPts val="1100"/>
              <a:buChar char="○"/>
              <a:defRPr/>
            </a:lvl5pPr>
            <a:lvl6pPr marL="2743200" lvl="5" indent="-298450" algn="l" rtl="0">
              <a:lnSpc>
                <a:spcPct val="115000"/>
              </a:lnSpc>
              <a:spcBef>
                <a:spcPts val="1600"/>
              </a:spcBef>
              <a:spcAft>
                <a:spcPts val="0"/>
              </a:spcAft>
              <a:buSzPts val="1100"/>
              <a:buChar char="■"/>
              <a:defRPr/>
            </a:lvl6pPr>
            <a:lvl7pPr marL="3200400" lvl="6" indent="-298450" algn="l" rtl="0">
              <a:lnSpc>
                <a:spcPct val="115000"/>
              </a:lnSpc>
              <a:spcBef>
                <a:spcPts val="1600"/>
              </a:spcBef>
              <a:spcAft>
                <a:spcPts val="0"/>
              </a:spcAft>
              <a:buSzPts val="1100"/>
              <a:buChar char="●"/>
              <a:defRPr/>
            </a:lvl7pPr>
            <a:lvl8pPr marL="3657600" lvl="7" indent="-298450" algn="l" rtl="0">
              <a:lnSpc>
                <a:spcPct val="115000"/>
              </a:lnSpc>
              <a:spcBef>
                <a:spcPts val="1600"/>
              </a:spcBef>
              <a:spcAft>
                <a:spcPts val="0"/>
              </a:spcAft>
              <a:buSzPts val="1100"/>
              <a:buChar char="○"/>
              <a:defRPr/>
            </a:lvl8pPr>
            <a:lvl9pPr marL="4114800" lvl="8" indent="-298450" algn="l" rtl="0">
              <a:lnSpc>
                <a:spcPct val="115000"/>
              </a:lnSpc>
              <a:spcBef>
                <a:spcPts val="1600"/>
              </a:spcBef>
              <a:spcAft>
                <a:spcPts val="1600"/>
              </a:spcAft>
              <a:buSzPts val="1100"/>
              <a:buChar char="■"/>
              <a:defRPr/>
            </a:lvl9pPr>
          </a:lstStyle>
          <a:p/>
        </p:txBody>
      </p:sp>
      <p:sp>
        <p:nvSpPr>
          <p:cNvPr id="102" name="Google Shape;102;p17"/>
          <p:cNvSpPr txBox="1"/>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03" name="Shape 103"/>
        <p:cNvGrpSpPr/>
        <p:nvPr/>
      </p:nvGrpSpPr>
      <p:grpSpPr>
        <a:xfrm>
          <a:off x="0" y="0"/>
          <a:ext cx="0" cy="0"/>
          <a:chOff x="0" y="0"/>
          <a:chExt cx="0" cy="0"/>
        </a:xfrm>
      </p:grpSpPr>
      <p:sp>
        <p:nvSpPr>
          <p:cNvPr id="104" name="Google Shape;104;p18"/>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5" name="Google Shape;105;p18"/>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6" name="Google Shape;106;p1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7" name="Google Shape;107;p18"/>
          <p:cNvSpPr txBox="1"/>
          <p:nvPr>
            <p:ph type="body" idx="1"/>
          </p:nvPr>
        </p:nvSpPr>
        <p:spPr>
          <a:xfrm>
            <a:off x="328025" y="4163500"/>
            <a:ext cx="7415100" cy="605100"/>
          </a:xfrm>
          <a:prstGeom prst="rect">
            <a:avLst/>
          </a:prstGeom>
          <a:noFill/>
          <a:ln>
            <a:noFill/>
          </a:ln>
        </p:spPr>
        <p:txBody>
          <a:bodyPr spcFirstLastPara="1" wrap="square" lIns="91425" tIns="91425" rIns="91425" bIns="91425" anchor="b" anchorCtr="0">
            <a:noAutofit/>
          </a:bodyPr>
          <a:lstStyle>
            <a:lvl1pPr marL="457200" lvl="0" indent="-228600" algn="l" rtl="0">
              <a:lnSpc>
                <a:spcPct val="100000"/>
              </a:lnSpc>
              <a:spcBef>
                <a:spcPts val="0"/>
              </a:spcBef>
              <a:spcAft>
                <a:spcPts val="0"/>
              </a:spcAft>
              <a:buSzPts val="1300"/>
              <a:buNone/>
              <a:defRPr/>
            </a:lvl1pPr>
          </a:lstStyle>
          <a:p/>
        </p:txBody>
      </p:sp>
      <p:sp>
        <p:nvSpPr>
          <p:cNvPr id="108" name="Google Shape;108;p18"/>
          <p:cNvSpPr txBox="1"/>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9"/>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9pPr>
          </a:lstStyle>
          <a:p/>
        </p:txBody>
      </p:sp>
      <p:sp>
        <p:nvSpPr>
          <p:cNvPr id="7" name="Google Shape;7;p9"/>
          <p:cNvSpPr txBox="1"/>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dk2"/>
              </a:buClr>
              <a:buSzPts val="1300"/>
              <a:buFont typeface="Calibri" panose="020F0502020204030204"/>
              <a:buChar char="●"/>
              <a:defRPr sz="13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L="914400" marR="0" lvl="1" indent="-298450" algn="l" rtl="0">
              <a:lnSpc>
                <a:spcPct val="115000"/>
              </a:lnSpc>
              <a:spcBef>
                <a:spcPts val="1600"/>
              </a:spcBef>
              <a:spcAft>
                <a:spcPts val="0"/>
              </a:spcAft>
              <a:buClr>
                <a:schemeClr val="dk2"/>
              </a:buClr>
              <a:buSzPts val="1100"/>
              <a:buFont typeface="Calibri" panose="020F0502020204030204"/>
              <a:buChar char="○"/>
              <a:defRPr sz="11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2pPr>
            <a:lvl3pPr marL="1371600" marR="0" lvl="2" indent="-298450" algn="l" rtl="0">
              <a:lnSpc>
                <a:spcPct val="115000"/>
              </a:lnSpc>
              <a:spcBef>
                <a:spcPts val="1600"/>
              </a:spcBef>
              <a:spcAft>
                <a:spcPts val="0"/>
              </a:spcAft>
              <a:buClr>
                <a:schemeClr val="dk2"/>
              </a:buClr>
              <a:buSzPts val="1100"/>
              <a:buFont typeface="Calibri" panose="020F0502020204030204"/>
              <a:buChar char="■"/>
              <a:defRPr sz="11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3pPr>
            <a:lvl4pPr marL="1828800" marR="0" lvl="3" indent="-298450" algn="l" rtl="0">
              <a:lnSpc>
                <a:spcPct val="115000"/>
              </a:lnSpc>
              <a:spcBef>
                <a:spcPts val="1600"/>
              </a:spcBef>
              <a:spcAft>
                <a:spcPts val="0"/>
              </a:spcAft>
              <a:buClr>
                <a:schemeClr val="dk2"/>
              </a:buClr>
              <a:buSzPts val="1100"/>
              <a:buFont typeface="Calibri" panose="020F0502020204030204"/>
              <a:buChar char="●"/>
              <a:defRPr sz="11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4pPr>
            <a:lvl5pPr marL="2286000" marR="0" lvl="4" indent="-298450" algn="l" rtl="0">
              <a:lnSpc>
                <a:spcPct val="115000"/>
              </a:lnSpc>
              <a:spcBef>
                <a:spcPts val="1600"/>
              </a:spcBef>
              <a:spcAft>
                <a:spcPts val="0"/>
              </a:spcAft>
              <a:buClr>
                <a:schemeClr val="dk2"/>
              </a:buClr>
              <a:buSzPts val="1100"/>
              <a:buFont typeface="Calibri" panose="020F0502020204030204"/>
              <a:buChar char="○"/>
              <a:defRPr sz="11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5pPr>
            <a:lvl6pPr marL="2743200" marR="0" lvl="5" indent="-298450" algn="l" rtl="0">
              <a:lnSpc>
                <a:spcPct val="115000"/>
              </a:lnSpc>
              <a:spcBef>
                <a:spcPts val="1600"/>
              </a:spcBef>
              <a:spcAft>
                <a:spcPts val="0"/>
              </a:spcAft>
              <a:buClr>
                <a:schemeClr val="dk2"/>
              </a:buClr>
              <a:buSzPts val="1100"/>
              <a:buFont typeface="Calibri" panose="020F0502020204030204"/>
              <a:buChar char="■"/>
              <a:defRPr sz="11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6pPr>
            <a:lvl7pPr marL="3200400" marR="0" lvl="6" indent="-298450" algn="l" rtl="0">
              <a:lnSpc>
                <a:spcPct val="115000"/>
              </a:lnSpc>
              <a:spcBef>
                <a:spcPts val="1600"/>
              </a:spcBef>
              <a:spcAft>
                <a:spcPts val="0"/>
              </a:spcAft>
              <a:buClr>
                <a:schemeClr val="dk2"/>
              </a:buClr>
              <a:buSzPts val="1100"/>
              <a:buFont typeface="Calibri" panose="020F0502020204030204"/>
              <a:buChar char="●"/>
              <a:defRPr sz="11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7pPr>
            <a:lvl8pPr marL="3657600" marR="0" lvl="7" indent="-298450" algn="l" rtl="0">
              <a:lnSpc>
                <a:spcPct val="115000"/>
              </a:lnSpc>
              <a:spcBef>
                <a:spcPts val="1600"/>
              </a:spcBef>
              <a:spcAft>
                <a:spcPts val="0"/>
              </a:spcAft>
              <a:buClr>
                <a:schemeClr val="dk2"/>
              </a:buClr>
              <a:buSzPts val="1100"/>
              <a:buFont typeface="Calibri" panose="020F0502020204030204"/>
              <a:buChar char="○"/>
              <a:defRPr sz="11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8pPr>
            <a:lvl9pPr marL="4114800" marR="0" lvl="8" indent="-298450" algn="l" rtl="0">
              <a:lnSpc>
                <a:spcPct val="115000"/>
              </a:lnSpc>
              <a:spcBef>
                <a:spcPts val="1600"/>
              </a:spcBef>
              <a:spcAft>
                <a:spcPts val="1600"/>
              </a:spcAft>
              <a:buClr>
                <a:schemeClr val="dk2"/>
              </a:buClr>
              <a:buSzPts val="1100"/>
              <a:buFont typeface="Calibri" panose="020F0502020204030204"/>
              <a:buChar char="■"/>
              <a:defRPr sz="11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9"/>
          <p:cNvSpPr txBox="1"/>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path path="circle">
            <a:fillToRect l="50000" t="50000" r="50000" b="50000"/>
          </a:path>
          <a:tileRect/>
        </a:gradFill>
        <a:effectLst/>
      </p:bgPr>
    </p:bg>
    <p:spTree>
      <p:nvGrpSpPr>
        <p:cNvPr id="127" name="Shape 127"/>
        <p:cNvGrpSpPr/>
        <p:nvPr/>
      </p:nvGrpSpPr>
      <p:grpSpPr>
        <a:xfrm>
          <a:off x="0" y="0"/>
          <a:ext cx="0" cy="0"/>
          <a:chOff x="0" y="0"/>
          <a:chExt cx="0" cy="0"/>
        </a:xfrm>
      </p:grpSpPr>
      <p:sp>
        <p:nvSpPr>
          <p:cNvPr id="128" name="Google Shape;128;p1"/>
          <p:cNvSpPr txBox="1"/>
          <p:nvPr>
            <p:ph type="ctrTitle"/>
          </p:nvPr>
        </p:nvSpPr>
        <p:spPr>
          <a:xfrm>
            <a:off x="1858700" y="554535"/>
            <a:ext cx="5361300" cy="1870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800"/>
              <a:buNone/>
            </a:pPr>
            <a:r>
              <a:rPr lang="en-GB" sz="3600">
                <a:latin typeface="Arial" panose="020B0604020202020204"/>
                <a:ea typeface="Arial" panose="020B0604020202020204"/>
                <a:cs typeface="Arial" panose="020B0604020202020204"/>
                <a:sym typeface="Arial" panose="020B0604020202020204"/>
              </a:rPr>
              <a:t>CONFERENCE PORTAL</a:t>
            </a:r>
            <a:endParaRPr sz="3600">
              <a:latin typeface="Arial" panose="020B0604020202020204"/>
              <a:ea typeface="Arial" panose="020B0604020202020204"/>
              <a:cs typeface="Arial" panose="020B0604020202020204"/>
              <a:sym typeface="Arial" panose="020B0604020202020204"/>
            </a:endParaRPr>
          </a:p>
        </p:txBody>
      </p:sp>
      <p:sp>
        <p:nvSpPr>
          <p:cNvPr id="129" name="Google Shape;129;p1"/>
          <p:cNvSpPr txBox="1"/>
          <p:nvPr>
            <p:ph type="subTitle" idx="1"/>
          </p:nvPr>
        </p:nvSpPr>
        <p:spPr>
          <a:xfrm>
            <a:off x="2060125" y="3717350"/>
            <a:ext cx="5361300" cy="102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GB" sz="2600"/>
              <a:t>Under the guidance of :</a:t>
            </a:r>
            <a:endParaRPr sz="2600"/>
          </a:p>
          <a:p>
            <a:pPr marL="0" lvl="0" indent="0" algn="ctr" rtl="0">
              <a:lnSpc>
                <a:spcPct val="100000"/>
              </a:lnSpc>
              <a:spcBef>
                <a:spcPts val="0"/>
              </a:spcBef>
              <a:spcAft>
                <a:spcPts val="0"/>
              </a:spcAft>
              <a:buSzPts val="1600"/>
              <a:buNone/>
            </a:pPr>
            <a:r>
              <a:rPr lang="en-GB" sz="2600"/>
              <a:t>Prof. Kumar DevDutta</a:t>
            </a:r>
            <a:endParaRPr sz="2600"/>
          </a:p>
        </p:txBody>
      </p:sp>
      <p:sp>
        <p:nvSpPr>
          <p:cNvPr id="130" name="Google Shape;130;p1"/>
          <p:cNvSpPr txBox="1"/>
          <p:nvPr/>
        </p:nvSpPr>
        <p:spPr>
          <a:xfrm>
            <a:off x="2261235" y="2168525"/>
            <a:ext cx="4958715" cy="148844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300"/>
              <a:buFont typeface="Arial" panose="020B0604020202020204"/>
              <a:buNone/>
            </a:pPr>
            <a:r>
              <a:rPr lang="en-GB" sz="2300" b="0" i="0" u="none" strike="noStrike" cap="none">
                <a:solidFill>
                  <a:schemeClr val="lt1"/>
                </a:solidFill>
                <a:latin typeface="Calibri" panose="020F0502020204030204"/>
                <a:ea typeface="Calibri" panose="020F0502020204030204"/>
                <a:cs typeface="Calibri" panose="020F0502020204030204"/>
                <a:sym typeface="Calibri" panose="020F0502020204030204"/>
              </a:rPr>
              <a:t>TEAM MEMBERS:</a:t>
            </a:r>
            <a:endParaRPr sz="23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2300"/>
              <a:buFont typeface="Arial" panose="020B0604020202020204"/>
              <a:buNone/>
            </a:pPr>
            <a:r>
              <a:rPr lang="en-GB" sz="2300" b="0" i="0" u="none" strike="noStrike" cap="none">
                <a:solidFill>
                  <a:schemeClr val="lt1"/>
                </a:solidFill>
                <a:latin typeface="Calibri" panose="020F0502020204030204"/>
                <a:ea typeface="Calibri" panose="020F0502020204030204"/>
                <a:cs typeface="Calibri" panose="020F0502020204030204"/>
                <a:sym typeface="Calibri" panose="020F0502020204030204"/>
              </a:rPr>
              <a:t>(i) Rohan Kundu -1706257</a:t>
            </a:r>
            <a:endParaRPr sz="23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2300"/>
              <a:buFont typeface="Arial" panose="020B0604020202020204"/>
              <a:buNone/>
            </a:pPr>
            <a:r>
              <a:rPr lang="en-GB" sz="2300" b="0" i="0" u="none" strike="noStrike" cap="none">
                <a:solidFill>
                  <a:schemeClr val="lt1"/>
                </a:solidFill>
                <a:latin typeface="Calibri" panose="020F0502020204030204"/>
                <a:ea typeface="Calibri" panose="020F0502020204030204"/>
                <a:cs typeface="Calibri" panose="020F0502020204030204"/>
                <a:sym typeface="Calibri" panose="020F0502020204030204"/>
              </a:rPr>
              <a:t>(ii) Rohan Sinha - 1706258</a:t>
            </a:r>
            <a:endParaRPr sz="23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2300"/>
              <a:buFont typeface="Arial" panose="020B0604020202020204"/>
              <a:buNone/>
            </a:pPr>
            <a:r>
              <a:rPr lang="en-GB" sz="2300" b="0" i="0" u="none" strike="noStrike" cap="none">
                <a:solidFill>
                  <a:schemeClr val="lt1"/>
                </a:solidFill>
                <a:latin typeface="Calibri" panose="020F0502020204030204"/>
                <a:ea typeface="Calibri" panose="020F0502020204030204"/>
                <a:cs typeface="Calibri" panose="020F0502020204030204"/>
                <a:sym typeface="Calibri" panose="020F0502020204030204"/>
              </a:rPr>
              <a:t>(iii) </a:t>
            </a:r>
            <a:r>
              <a:rPr lang="en-GB" sz="2300">
                <a:solidFill>
                  <a:schemeClr val="lt1"/>
                </a:solidFill>
                <a:latin typeface="Calibri" panose="020F0502020204030204"/>
                <a:ea typeface="Calibri" panose="020F0502020204030204"/>
                <a:cs typeface="Calibri" panose="020F0502020204030204"/>
                <a:sym typeface="Calibri" panose="020F0502020204030204"/>
              </a:rPr>
              <a:t>Jatindra P Singh - 1706226</a:t>
            </a:r>
            <a:endParaRPr sz="23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86" name="Shape 186"/>
        <p:cNvGrpSpPr/>
        <p:nvPr/>
      </p:nvGrpSpPr>
      <p:grpSpPr>
        <a:xfrm>
          <a:off x="0" y="0"/>
          <a:ext cx="0" cy="0"/>
          <a:chOff x="0" y="0"/>
          <a:chExt cx="0" cy="0"/>
        </a:xfrm>
      </p:grpSpPr>
      <p:sp>
        <p:nvSpPr>
          <p:cNvPr id="187" name="Google Shape;187;gcd717f1bbb_0_76"/>
          <p:cNvSpPr txBox="1"/>
          <p:nvPr>
            <p:ph type="title"/>
          </p:nvPr>
        </p:nvSpPr>
        <p:spPr>
          <a:xfrm>
            <a:off x="819150" y="444200"/>
            <a:ext cx="7505700" cy="794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latin typeface="Arial" panose="020B0604020202020204"/>
                <a:ea typeface="Arial" panose="020B0604020202020204"/>
                <a:cs typeface="Arial" panose="020B0604020202020204"/>
                <a:sym typeface="Arial" panose="020B0604020202020204"/>
              </a:rPr>
              <a:t>SNAPSHOT OF PROJECT</a:t>
            </a:r>
            <a:endParaRPr>
              <a:latin typeface="Arial" panose="020B0604020202020204"/>
              <a:ea typeface="Arial" panose="020B0604020202020204"/>
              <a:cs typeface="Arial" panose="020B0604020202020204"/>
              <a:sym typeface="Arial" panose="020B0604020202020204"/>
            </a:endParaRPr>
          </a:p>
        </p:txBody>
      </p:sp>
      <p:sp>
        <p:nvSpPr>
          <p:cNvPr id="188" name="Google Shape;188;gcd717f1bbb_0_76"/>
          <p:cNvSpPr txBox="1"/>
          <p:nvPr>
            <p:ph type="body" idx="1"/>
          </p:nvPr>
        </p:nvSpPr>
        <p:spPr>
          <a:xfrm>
            <a:off x="819150" y="1990725"/>
            <a:ext cx="7505700" cy="244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300"/>
              <a:buNone/>
            </a:pPr>
          </a:p>
        </p:txBody>
      </p:sp>
      <p:pic>
        <p:nvPicPr>
          <p:cNvPr id="189" name="Google Shape;189;gcd717f1bbb_0_76"/>
          <p:cNvPicPr preferRelativeResize="0"/>
          <p:nvPr/>
        </p:nvPicPr>
        <p:blipFill>
          <a:blip r:embed="rId1"/>
          <a:stretch>
            <a:fillRect/>
          </a:stretch>
        </p:blipFill>
        <p:spPr>
          <a:xfrm>
            <a:off x="622275" y="1238900"/>
            <a:ext cx="7992350" cy="3524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93" name="Shape 193"/>
        <p:cNvGrpSpPr/>
        <p:nvPr/>
      </p:nvGrpSpPr>
      <p:grpSpPr>
        <a:xfrm>
          <a:off x="0" y="0"/>
          <a:ext cx="0" cy="0"/>
          <a:chOff x="0" y="0"/>
          <a:chExt cx="0" cy="0"/>
        </a:xfrm>
      </p:grpSpPr>
      <p:sp>
        <p:nvSpPr>
          <p:cNvPr id="194" name="Google Shape;194;gcd717f1bbb_0_89"/>
          <p:cNvSpPr txBox="1"/>
          <p:nvPr>
            <p:ph type="title"/>
          </p:nvPr>
        </p:nvSpPr>
        <p:spPr>
          <a:xfrm>
            <a:off x="819150" y="444200"/>
            <a:ext cx="7505700" cy="794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latin typeface="Arial" panose="020B0604020202020204"/>
                <a:ea typeface="Arial" panose="020B0604020202020204"/>
                <a:cs typeface="Arial" panose="020B0604020202020204"/>
                <a:sym typeface="Arial" panose="020B0604020202020204"/>
              </a:rPr>
              <a:t>SNAPSHOT OF PROJECT</a:t>
            </a:r>
            <a:endParaRPr>
              <a:latin typeface="Arial" panose="020B0604020202020204"/>
              <a:ea typeface="Arial" panose="020B0604020202020204"/>
              <a:cs typeface="Arial" panose="020B0604020202020204"/>
              <a:sym typeface="Arial" panose="020B0604020202020204"/>
            </a:endParaRPr>
          </a:p>
        </p:txBody>
      </p:sp>
      <p:sp>
        <p:nvSpPr>
          <p:cNvPr id="195" name="Google Shape;195;gcd717f1bbb_0_89"/>
          <p:cNvSpPr txBox="1"/>
          <p:nvPr>
            <p:ph type="body" idx="1"/>
          </p:nvPr>
        </p:nvSpPr>
        <p:spPr>
          <a:xfrm>
            <a:off x="819150" y="1990725"/>
            <a:ext cx="7505700" cy="244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300"/>
              <a:buNone/>
            </a:pPr>
          </a:p>
        </p:txBody>
      </p:sp>
      <p:pic>
        <p:nvPicPr>
          <p:cNvPr id="196" name="Google Shape;196;gcd717f1bbb_0_89"/>
          <p:cNvPicPr preferRelativeResize="0"/>
          <p:nvPr/>
        </p:nvPicPr>
        <p:blipFill>
          <a:blip r:embed="rId1"/>
          <a:stretch>
            <a:fillRect/>
          </a:stretch>
        </p:blipFill>
        <p:spPr>
          <a:xfrm>
            <a:off x="535775" y="1110525"/>
            <a:ext cx="8162700" cy="3632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00" name="Shape 200"/>
        <p:cNvGrpSpPr/>
        <p:nvPr/>
      </p:nvGrpSpPr>
      <p:grpSpPr>
        <a:xfrm>
          <a:off x="0" y="0"/>
          <a:ext cx="0" cy="0"/>
          <a:chOff x="0" y="0"/>
          <a:chExt cx="0" cy="0"/>
        </a:xfrm>
      </p:grpSpPr>
      <p:sp>
        <p:nvSpPr>
          <p:cNvPr id="201" name="Google Shape;201;gb0e56944ab_2_0"/>
          <p:cNvSpPr txBox="1"/>
          <p:nvPr>
            <p:ph type="title"/>
          </p:nvPr>
        </p:nvSpPr>
        <p:spPr>
          <a:xfrm>
            <a:off x="819150" y="6170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FUTURE SCOPE</a:t>
            </a:r>
            <a:endParaRPr lang="en-GB"/>
          </a:p>
        </p:txBody>
      </p:sp>
      <p:sp>
        <p:nvSpPr>
          <p:cNvPr id="202" name="Google Shape;202;gb0e56944ab_2_0"/>
          <p:cNvSpPr txBox="1"/>
          <p:nvPr>
            <p:ph type="body" idx="1"/>
          </p:nvPr>
        </p:nvSpPr>
        <p:spPr>
          <a:xfrm>
            <a:off x="819150" y="1304925"/>
            <a:ext cx="7505700" cy="24480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GB" sz="1800"/>
              <a:t>We will be hosting this portal live by the help of web servers.</a:t>
            </a:r>
            <a:endParaRPr sz="1800"/>
          </a:p>
          <a:p>
            <a:pPr marL="457200" lvl="0" indent="-342900" algn="just" rtl="0">
              <a:spcBef>
                <a:spcPts val="0"/>
              </a:spcBef>
              <a:spcAft>
                <a:spcPts val="0"/>
              </a:spcAft>
              <a:buSzPts val="1800"/>
              <a:buChar char="●"/>
            </a:pPr>
            <a:r>
              <a:rPr lang="en-GB" sz="1800"/>
              <a:t>We will be adding e payment methods.</a:t>
            </a:r>
            <a:endParaRPr sz="1800"/>
          </a:p>
          <a:p>
            <a:pPr marL="457200" lvl="0" indent="-342900" algn="just" rtl="0">
              <a:spcBef>
                <a:spcPts val="0"/>
              </a:spcBef>
              <a:spcAft>
                <a:spcPts val="0"/>
              </a:spcAft>
              <a:buSzPts val="1800"/>
              <a:buChar char="●"/>
            </a:pPr>
            <a:r>
              <a:rPr lang="en-GB" sz="1800"/>
              <a:t>In view of the covid-19 spread people are getting more inclined towards online mediums as organizing a conference would mean gathering a significant number of people in a closed area risking the spread of the virus. So, we can add some tweaks to our portal allowing the conference to be held online.</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06" name="Shape 206"/>
        <p:cNvGrpSpPr/>
        <p:nvPr/>
      </p:nvGrpSpPr>
      <p:grpSpPr>
        <a:xfrm>
          <a:off x="0" y="0"/>
          <a:ext cx="0" cy="0"/>
          <a:chOff x="0" y="0"/>
          <a:chExt cx="0" cy="0"/>
        </a:xfrm>
      </p:grpSpPr>
      <p:sp>
        <p:nvSpPr>
          <p:cNvPr id="207" name="Google Shape;207;p8"/>
          <p:cNvSpPr txBox="1"/>
          <p:nvPr>
            <p:ph type="body" idx="1"/>
          </p:nvPr>
        </p:nvSpPr>
        <p:spPr>
          <a:xfrm>
            <a:off x="819150" y="1990725"/>
            <a:ext cx="7505700" cy="2448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300"/>
              <a:buNone/>
            </a:pPr>
            <a:r>
              <a:rPr lang="en-GB" sz="6000">
                <a:solidFill>
                  <a:schemeClr val="lt1"/>
                </a:solidFill>
              </a:rPr>
              <a:t>THANK YOU</a:t>
            </a:r>
            <a:endParaRPr sz="60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1E123D"/>
            </a:gs>
          </a:gsLst>
          <a:path path="circle">
            <a:fillToRect l="50000" t="50000" r="50000" b="50000"/>
          </a:path>
          <a:tileRect/>
        </a:gradFill>
        <a:effectLst/>
      </p:bgPr>
    </p:bg>
    <p:spTree>
      <p:nvGrpSpPr>
        <p:cNvPr id="134" name="Shape 134"/>
        <p:cNvGrpSpPr/>
        <p:nvPr/>
      </p:nvGrpSpPr>
      <p:grpSpPr>
        <a:xfrm>
          <a:off x="0" y="0"/>
          <a:ext cx="0" cy="0"/>
          <a:chOff x="0" y="0"/>
          <a:chExt cx="0" cy="0"/>
        </a:xfrm>
      </p:grpSpPr>
      <p:sp>
        <p:nvSpPr>
          <p:cNvPr id="135" name="Google Shape;135;p2"/>
          <p:cNvSpPr txBox="1"/>
          <p:nvPr>
            <p:ph type="title"/>
          </p:nvPr>
        </p:nvSpPr>
        <p:spPr>
          <a:xfrm>
            <a:off x="819150" y="845600"/>
            <a:ext cx="7505700" cy="954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latin typeface="Arial" panose="020B0604020202020204"/>
                <a:ea typeface="Arial" panose="020B0604020202020204"/>
                <a:cs typeface="Arial" panose="020B0604020202020204"/>
                <a:sym typeface="Arial" panose="020B0604020202020204"/>
              </a:rPr>
              <a:t>ABOUT OUR PRODUCT</a:t>
            </a:r>
            <a:endParaRPr>
              <a:latin typeface="Arial" panose="020B0604020202020204"/>
              <a:ea typeface="Arial" panose="020B0604020202020204"/>
              <a:cs typeface="Arial" panose="020B0604020202020204"/>
              <a:sym typeface="Arial" panose="020B0604020202020204"/>
            </a:endParaRPr>
          </a:p>
        </p:txBody>
      </p:sp>
      <p:sp>
        <p:nvSpPr>
          <p:cNvPr id="136" name="Google Shape;136;p2"/>
          <p:cNvSpPr txBox="1"/>
          <p:nvPr>
            <p:ph type="body" idx="1"/>
          </p:nvPr>
        </p:nvSpPr>
        <p:spPr>
          <a:xfrm>
            <a:off x="819150" y="1990725"/>
            <a:ext cx="7505700" cy="26853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1200"/>
              </a:spcBef>
              <a:spcAft>
                <a:spcPts val="0"/>
              </a:spcAft>
              <a:buSzPts val="1800"/>
              <a:buChar char="●"/>
            </a:pPr>
            <a:r>
              <a:rPr lang="en-GB" sz="1800">
                <a:solidFill>
                  <a:srgbClr val="000000"/>
                </a:solidFill>
              </a:rPr>
              <a:t>A customized portal supporting various tasks such as paper submission, point of contact &amp; details, accommodation, scheduling etc.</a:t>
            </a:r>
            <a:endParaRPr sz="1800">
              <a:solidFill>
                <a:srgbClr val="000000"/>
              </a:solidFill>
            </a:endParaRPr>
          </a:p>
          <a:p>
            <a:pPr marL="457200" lvl="0" indent="-342900" algn="l" rtl="0">
              <a:lnSpc>
                <a:spcPct val="115000"/>
              </a:lnSpc>
              <a:spcBef>
                <a:spcPts val="0"/>
              </a:spcBef>
              <a:spcAft>
                <a:spcPts val="0"/>
              </a:spcAft>
              <a:buSzPts val="1800"/>
              <a:buChar char="●"/>
            </a:pPr>
            <a:r>
              <a:rPr lang="en-GB" sz="1800"/>
              <a:t>It will help to </a:t>
            </a:r>
            <a:r>
              <a:rPr lang="en-GB" sz="1800">
                <a:solidFill>
                  <a:srgbClr val="000000"/>
                </a:solidFill>
              </a:rPr>
              <a:t>deliver the effortless experience of a hassle-free conference. </a:t>
            </a:r>
            <a:endParaRPr sz="1800">
              <a:solidFill>
                <a:srgbClr val="000000"/>
              </a:solidFill>
            </a:endParaRPr>
          </a:p>
          <a:p>
            <a:pPr marL="457200" lvl="0" indent="-342900" algn="l" rtl="0">
              <a:lnSpc>
                <a:spcPct val="115000"/>
              </a:lnSpc>
              <a:spcBef>
                <a:spcPts val="0"/>
              </a:spcBef>
              <a:spcAft>
                <a:spcPts val="0"/>
              </a:spcAft>
              <a:buSzPts val="1800"/>
              <a:buChar char="●"/>
            </a:pPr>
            <a:r>
              <a:rPr lang="en-GB" sz="1800">
                <a:solidFill>
                  <a:srgbClr val="000000"/>
                </a:solidFill>
              </a:rPr>
              <a:t>A single point of access for all the attendees to know the ins and outs of the conference.</a:t>
            </a:r>
            <a:endParaRPr sz="1800">
              <a:solidFill>
                <a:srgbClr val="000000"/>
              </a:solidFill>
            </a:endParaRPr>
          </a:p>
          <a:p>
            <a:pPr marL="457200" lvl="0" indent="0" algn="l" rtl="0">
              <a:lnSpc>
                <a:spcPct val="115000"/>
              </a:lnSpc>
              <a:spcBef>
                <a:spcPts val="1200"/>
              </a:spcBef>
              <a:spcAft>
                <a:spcPts val="1600"/>
              </a:spcAft>
              <a:buSzPts val="1300"/>
              <a:buNone/>
            </a:pPr>
            <a:endParaRPr sz="1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40" name="Shape 140"/>
        <p:cNvGrpSpPr/>
        <p:nvPr/>
      </p:nvGrpSpPr>
      <p:grpSpPr>
        <a:xfrm>
          <a:off x="0" y="0"/>
          <a:ext cx="0" cy="0"/>
          <a:chOff x="0" y="0"/>
          <a:chExt cx="0" cy="0"/>
        </a:xfrm>
      </p:grpSpPr>
      <p:sp>
        <p:nvSpPr>
          <p:cNvPr id="141" name="Google Shape;141;p3"/>
          <p:cNvSpPr txBox="1"/>
          <p:nvPr>
            <p:ph type="title"/>
          </p:nvPr>
        </p:nvSpPr>
        <p:spPr>
          <a:xfrm>
            <a:off x="819150" y="429895"/>
            <a:ext cx="7505700" cy="97028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latin typeface="Arial" panose="020B0604020202020204"/>
                <a:ea typeface="Arial" panose="020B0604020202020204"/>
                <a:cs typeface="Arial" panose="020B0604020202020204"/>
                <a:sym typeface="Arial" panose="020B0604020202020204"/>
              </a:rPr>
              <a:t>ADVANTAGES OF USING THE PORTAL</a:t>
            </a:r>
            <a:endParaRPr>
              <a:latin typeface="Arial" panose="020B0604020202020204"/>
              <a:ea typeface="Arial" panose="020B0604020202020204"/>
              <a:cs typeface="Arial" panose="020B0604020202020204"/>
              <a:sym typeface="Arial" panose="020B0604020202020204"/>
            </a:endParaRPr>
          </a:p>
        </p:txBody>
      </p:sp>
      <p:sp>
        <p:nvSpPr>
          <p:cNvPr id="142" name="Google Shape;142;p3"/>
          <p:cNvSpPr txBox="1"/>
          <p:nvPr>
            <p:ph type="body" idx="1"/>
          </p:nvPr>
        </p:nvSpPr>
        <p:spPr>
          <a:xfrm>
            <a:off x="819150" y="1478975"/>
            <a:ext cx="7505700" cy="3343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GB" sz="1900" b="1">
                <a:solidFill>
                  <a:srgbClr val="000000"/>
                </a:solidFill>
                <a:highlight>
                  <a:srgbClr val="FFFFFF"/>
                </a:highlight>
              </a:rPr>
              <a:t>1.  Saves Resources :</a:t>
            </a:r>
            <a:r>
              <a:rPr lang="en-GB" sz="2100" b="1">
                <a:solidFill>
                  <a:srgbClr val="000000"/>
                </a:solidFill>
                <a:highlight>
                  <a:srgbClr val="FFFFFF"/>
                </a:highlight>
              </a:rPr>
              <a:t> </a:t>
            </a:r>
            <a:r>
              <a:rPr lang="en-GB" sz="1600">
                <a:solidFill>
                  <a:srgbClr val="444444"/>
                </a:solidFill>
                <a:highlight>
                  <a:srgbClr val="FFFFFF"/>
                </a:highlight>
              </a:rPr>
              <a:t>Paper-free conferences save trees, ink, and other resources, which is great for the environment.</a:t>
            </a:r>
            <a:endParaRPr sz="1600">
              <a:solidFill>
                <a:srgbClr val="444444"/>
              </a:solidFill>
              <a:highlight>
                <a:srgbClr val="FFFFFF"/>
              </a:highlight>
            </a:endParaRPr>
          </a:p>
          <a:p>
            <a:pPr marL="0" lvl="0" indent="0" algn="l" rtl="0">
              <a:lnSpc>
                <a:spcPct val="115000"/>
              </a:lnSpc>
              <a:spcBef>
                <a:spcPts val="1600"/>
              </a:spcBef>
              <a:spcAft>
                <a:spcPts val="0"/>
              </a:spcAft>
              <a:buSzPts val="1300"/>
              <a:buNone/>
            </a:pPr>
            <a:r>
              <a:rPr lang="en-GB" sz="1900" b="1">
                <a:solidFill>
                  <a:srgbClr val="000000"/>
                </a:solidFill>
                <a:highlight>
                  <a:srgbClr val="FFFFFF"/>
                </a:highlight>
              </a:rPr>
              <a:t>2</a:t>
            </a:r>
            <a:r>
              <a:rPr lang="en-GB" sz="1900" b="1">
                <a:solidFill>
                  <a:srgbClr val="444444"/>
                </a:solidFill>
                <a:highlight>
                  <a:srgbClr val="FFFFFF"/>
                </a:highlight>
              </a:rPr>
              <a:t>. </a:t>
            </a:r>
            <a:r>
              <a:rPr lang="en-GB" sz="1900" b="1">
                <a:solidFill>
                  <a:srgbClr val="000000"/>
                </a:solidFill>
                <a:highlight>
                  <a:srgbClr val="FFFFFF"/>
                </a:highlight>
              </a:rPr>
              <a:t>Convenience : </a:t>
            </a:r>
            <a:r>
              <a:rPr lang="en-GB" sz="1600">
                <a:solidFill>
                  <a:srgbClr val="444444"/>
                </a:solidFill>
                <a:highlight>
                  <a:srgbClr val="FFFFFF"/>
                </a:highlight>
              </a:rPr>
              <a:t>The organizer can access information through a board portal anywhere and anytime using a computer or mobile device.</a:t>
            </a:r>
            <a:endParaRPr sz="1600">
              <a:solidFill>
                <a:srgbClr val="444444"/>
              </a:solidFill>
              <a:highlight>
                <a:srgbClr val="FFFFFF"/>
              </a:highlight>
            </a:endParaRPr>
          </a:p>
          <a:p>
            <a:pPr marL="0" lvl="0" indent="0" algn="l" rtl="0">
              <a:lnSpc>
                <a:spcPct val="115000"/>
              </a:lnSpc>
              <a:spcBef>
                <a:spcPts val="1600"/>
              </a:spcBef>
              <a:spcAft>
                <a:spcPts val="0"/>
              </a:spcAft>
              <a:buSzPts val="1300"/>
              <a:buNone/>
            </a:pPr>
            <a:r>
              <a:rPr lang="en-GB" sz="1700" b="1">
                <a:solidFill>
                  <a:srgbClr val="000000"/>
                </a:solidFill>
                <a:highlight>
                  <a:srgbClr val="FFFFFF"/>
                </a:highlight>
              </a:rPr>
              <a:t>3. </a:t>
            </a:r>
            <a:r>
              <a:rPr lang="en-GB" sz="1900" b="1">
                <a:solidFill>
                  <a:srgbClr val="000000"/>
                </a:solidFill>
                <a:highlight>
                  <a:srgbClr val="FFFFFF"/>
                </a:highlight>
              </a:rPr>
              <a:t>Efficiency : </a:t>
            </a:r>
            <a:r>
              <a:rPr lang="en-GB" sz="1600">
                <a:solidFill>
                  <a:srgbClr val="444444"/>
                </a:solidFill>
                <a:highlight>
                  <a:srgbClr val="FFFFFF"/>
                </a:highlight>
              </a:rPr>
              <a:t>Using a portal to preview information prior to conferences reduces the time spent in conferences and improves the productivity of the organizing committee. Plus before, during and after conferences, organizers can add notations, bookmarks, and highlights to make their electronic packet easier to read.</a:t>
            </a:r>
            <a:endParaRPr sz="1600">
              <a:solidFill>
                <a:srgbClr val="444444"/>
              </a:solidFill>
              <a:highlight>
                <a:srgbClr val="FFFFFF"/>
              </a:highlight>
            </a:endParaRPr>
          </a:p>
          <a:p>
            <a:pPr marL="0" lvl="0" indent="0" algn="l" rtl="0">
              <a:lnSpc>
                <a:spcPct val="115000"/>
              </a:lnSpc>
              <a:spcBef>
                <a:spcPts val="1600"/>
              </a:spcBef>
              <a:spcAft>
                <a:spcPts val="0"/>
              </a:spcAft>
              <a:buSzPts val="1300"/>
              <a:buNone/>
            </a:pPr>
            <a:endParaRPr sz="1900" b="1">
              <a:solidFill>
                <a:srgbClr val="000000"/>
              </a:solidFill>
              <a:highlight>
                <a:srgbClr val="FFFFFF"/>
              </a:highlight>
            </a:endParaRPr>
          </a:p>
          <a:p>
            <a:pPr marL="0" lvl="0" indent="0" algn="l" rtl="0">
              <a:lnSpc>
                <a:spcPct val="115000"/>
              </a:lnSpc>
              <a:spcBef>
                <a:spcPts val="1600"/>
              </a:spcBef>
              <a:spcAft>
                <a:spcPts val="0"/>
              </a:spcAft>
              <a:buSzPts val="1300"/>
              <a:buNone/>
            </a:pPr>
            <a:endParaRPr sz="1600">
              <a:solidFill>
                <a:srgbClr val="444444"/>
              </a:solidFill>
              <a:highlight>
                <a:srgbClr val="FFFFFF"/>
              </a:highlight>
            </a:endParaRPr>
          </a:p>
          <a:p>
            <a:pPr marL="0" lvl="0" indent="0" algn="l" rtl="0">
              <a:lnSpc>
                <a:spcPct val="115000"/>
              </a:lnSpc>
              <a:spcBef>
                <a:spcPts val="1600"/>
              </a:spcBef>
              <a:spcAft>
                <a:spcPts val="0"/>
              </a:spcAft>
              <a:buSzPts val="1300"/>
              <a:buNone/>
            </a:pPr>
            <a:endParaRPr sz="1900" b="1">
              <a:solidFill>
                <a:srgbClr val="000000"/>
              </a:solidFill>
              <a:highlight>
                <a:srgbClr val="FFFFFF"/>
              </a:highlight>
            </a:endParaRPr>
          </a:p>
          <a:p>
            <a:pPr marL="0" lvl="0" indent="0" algn="l" rtl="0">
              <a:lnSpc>
                <a:spcPct val="115000"/>
              </a:lnSpc>
              <a:spcBef>
                <a:spcPts val="1600"/>
              </a:spcBef>
              <a:spcAft>
                <a:spcPts val="0"/>
              </a:spcAft>
              <a:buSzPts val="1300"/>
              <a:buNone/>
            </a:pPr>
            <a:endParaRPr sz="1900" b="1">
              <a:solidFill>
                <a:srgbClr val="444444"/>
              </a:solidFill>
              <a:highlight>
                <a:srgbClr val="FFFFFF"/>
              </a:highlight>
            </a:endParaRPr>
          </a:p>
          <a:p>
            <a:pPr marL="0" lvl="0" indent="0" algn="l" rtl="0">
              <a:lnSpc>
                <a:spcPct val="115000"/>
              </a:lnSpc>
              <a:spcBef>
                <a:spcPts val="1600"/>
              </a:spcBef>
              <a:spcAft>
                <a:spcPts val="0"/>
              </a:spcAft>
              <a:buSzPts val="1300"/>
              <a:buNone/>
            </a:pPr>
            <a:endParaRPr sz="1900" b="1">
              <a:solidFill>
                <a:srgbClr val="000000"/>
              </a:solidFill>
              <a:highlight>
                <a:srgbClr val="FFFFFF"/>
              </a:highlight>
            </a:endParaRPr>
          </a:p>
          <a:p>
            <a:pPr marL="0" lvl="0" indent="0" algn="l" rtl="0">
              <a:lnSpc>
                <a:spcPct val="115000"/>
              </a:lnSpc>
              <a:spcBef>
                <a:spcPts val="1600"/>
              </a:spcBef>
              <a:spcAft>
                <a:spcPts val="1600"/>
              </a:spcAft>
              <a:buSzPts val="1300"/>
              <a:buNone/>
            </a:pPr>
            <a:endParaRPr sz="1900" b="1">
              <a:solidFill>
                <a:srgbClr val="000000"/>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sp>
        <p:nvSpPr>
          <p:cNvPr id="147" name="Google Shape;147;p4"/>
          <p:cNvSpPr txBox="1"/>
          <p:nvPr>
            <p:ph type="title"/>
          </p:nvPr>
        </p:nvSpPr>
        <p:spPr>
          <a:xfrm>
            <a:off x="819150" y="845600"/>
            <a:ext cx="7505700" cy="954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latin typeface="Arial" panose="020B0604020202020204"/>
                <a:ea typeface="Arial" panose="020B0604020202020204"/>
                <a:cs typeface="Arial" panose="020B0604020202020204"/>
                <a:sym typeface="Arial" panose="020B0604020202020204"/>
              </a:rPr>
              <a:t>ADVANTAGES OF USING THE PORTAL</a:t>
            </a:r>
            <a:endParaRPr>
              <a:latin typeface="Arial" panose="020B0604020202020204"/>
              <a:ea typeface="Arial" panose="020B0604020202020204"/>
              <a:cs typeface="Arial" panose="020B0604020202020204"/>
              <a:sym typeface="Arial" panose="020B0604020202020204"/>
            </a:endParaRPr>
          </a:p>
        </p:txBody>
      </p:sp>
      <p:sp>
        <p:nvSpPr>
          <p:cNvPr id="148" name="Google Shape;148;p4"/>
          <p:cNvSpPr txBox="1"/>
          <p:nvPr>
            <p:ph type="body" idx="1"/>
          </p:nvPr>
        </p:nvSpPr>
        <p:spPr>
          <a:xfrm>
            <a:off x="819150" y="1402775"/>
            <a:ext cx="7505700" cy="3507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GB" sz="2100" b="1">
                <a:solidFill>
                  <a:srgbClr val="000000"/>
                </a:solidFill>
                <a:highlight>
                  <a:srgbClr val="FFFFFF"/>
                </a:highlight>
              </a:rPr>
              <a:t>4. Security</a:t>
            </a:r>
            <a:r>
              <a:rPr lang="en-GB" sz="2200" b="1">
                <a:solidFill>
                  <a:srgbClr val="000000"/>
                </a:solidFill>
                <a:highlight>
                  <a:srgbClr val="FFFFFF"/>
                </a:highlight>
              </a:rPr>
              <a:t> :</a:t>
            </a:r>
            <a:r>
              <a:rPr lang="en-GB" sz="2300" b="1">
                <a:solidFill>
                  <a:srgbClr val="000000"/>
                </a:solidFill>
                <a:highlight>
                  <a:srgbClr val="FFFFFF"/>
                </a:highlight>
              </a:rPr>
              <a:t> </a:t>
            </a:r>
            <a:r>
              <a:rPr lang="en-GB" sz="1800">
                <a:solidFill>
                  <a:srgbClr val="444444"/>
                </a:solidFill>
                <a:highlight>
                  <a:srgbClr val="FFFFFF"/>
                </a:highlight>
              </a:rPr>
              <a:t>Portals have various security features that control who is authorized to enter the system, view meeting minutes and modify documents. Passwords, encryption and other protective measures ensure directors can access the different types of sensitive information they need to perform their duties.</a:t>
            </a:r>
            <a:endParaRPr sz="1800">
              <a:solidFill>
                <a:srgbClr val="444444"/>
              </a:solidFill>
              <a:highlight>
                <a:srgbClr val="FFFFFF"/>
              </a:highlight>
            </a:endParaRPr>
          </a:p>
          <a:p>
            <a:pPr marL="0" lvl="0" indent="0" algn="l" rtl="0">
              <a:lnSpc>
                <a:spcPct val="115000"/>
              </a:lnSpc>
              <a:spcBef>
                <a:spcPts val="1600"/>
              </a:spcBef>
              <a:spcAft>
                <a:spcPts val="0"/>
              </a:spcAft>
              <a:buSzPts val="1300"/>
              <a:buNone/>
            </a:pPr>
            <a:r>
              <a:rPr lang="en-GB" sz="2100" b="1">
                <a:solidFill>
                  <a:srgbClr val="000000"/>
                </a:solidFill>
                <a:highlight>
                  <a:srgbClr val="FFFFFF"/>
                </a:highlight>
              </a:rPr>
              <a:t>5. </a:t>
            </a:r>
            <a:r>
              <a:rPr lang="en-GB" sz="1800" b="1">
                <a:solidFill>
                  <a:srgbClr val="000000"/>
                </a:solidFill>
                <a:highlight>
                  <a:srgbClr val="FFFFFF"/>
                </a:highlight>
              </a:rPr>
              <a:t>Improves Communication and Collaboration </a:t>
            </a:r>
            <a:r>
              <a:rPr lang="en-GB" sz="2100" b="1">
                <a:solidFill>
                  <a:srgbClr val="000000"/>
                </a:solidFill>
                <a:highlight>
                  <a:srgbClr val="FFFFFF"/>
                </a:highlight>
              </a:rPr>
              <a:t>: </a:t>
            </a:r>
            <a:r>
              <a:rPr lang="en-GB" sz="1800">
                <a:solidFill>
                  <a:srgbClr val="444444"/>
                </a:solidFill>
                <a:highlight>
                  <a:srgbClr val="FFFFFF"/>
                </a:highlight>
              </a:rPr>
              <a:t>Having reliable access to digital information enhances overall communication between participants during and in conference.</a:t>
            </a:r>
            <a:endParaRPr sz="1800">
              <a:solidFill>
                <a:srgbClr val="444444"/>
              </a:solidFill>
              <a:highlight>
                <a:srgbClr val="FFFFFF"/>
              </a:highlight>
            </a:endParaRPr>
          </a:p>
          <a:p>
            <a:pPr marL="0" lvl="0" indent="0" algn="l" rtl="0">
              <a:lnSpc>
                <a:spcPct val="115000"/>
              </a:lnSpc>
              <a:spcBef>
                <a:spcPts val="1600"/>
              </a:spcBef>
              <a:spcAft>
                <a:spcPts val="0"/>
              </a:spcAft>
              <a:buSzPts val="1300"/>
              <a:buNone/>
            </a:pPr>
            <a:endParaRPr sz="1800">
              <a:solidFill>
                <a:srgbClr val="444444"/>
              </a:solidFill>
              <a:highlight>
                <a:srgbClr val="FFFFFF"/>
              </a:highlight>
            </a:endParaRPr>
          </a:p>
          <a:p>
            <a:pPr marL="0" lvl="0" indent="0" algn="l" rtl="0">
              <a:lnSpc>
                <a:spcPct val="115000"/>
              </a:lnSpc>
              <a:spcBef>
                <a:spcPts val="1600"/>
              </a:spcBef>
              <a:spcAft>
                <a:spcPts val="0"/>
              </a:spcAft>
              <a:buSzPts val="1300"/>
              <a:buNone/>
            </a:pPr>
            <a:endParaRPr sz="2100" b="1">
              <a:solidFill>
                <a:srgbClr val="000000"/>
              </a:solidFill>
              <a:highlight>
                <a:srgbClr val="FFFFFF"/>
              </a:highlight>
            </a:endParaRPr>
          </a:p>
          <a:p>
            <a:pPr marL="0" lvl="0" indent="0" algn="l" rtl="0">
              <a:lnSpc>
                <a:spcPct val="115000"/>
              </a:lnSpc>
              <a:spcBef>
                <a:spcPts val="1600"/>
              </a:spcBef>
              <a:spcAft>
                <a:spcPts val="0"/>
              </a:spcAft>
              <a:buSzPts val="1300"/>
              <a:buNone/>
            </a:pPr>
            <a:endParaRPr sz="1800">
              <a:solidFill>
                <a:srgbClr val="444444"/>
              </a:solidFill>
              <a:highlight>
                <a:srgbClr val="FFFFFF"/>
              </a:highlight>
            </a:endParaRPr>
          </a:p>
          <a:p>
            <a:pPr marL="0" lvl="0" indent="0" algn="l" rtl="0">
              <a:lnSpc>
                <a:spcPct val="115000"/>
              </a:lnSpc>
              <a:spcBef>
                <a:spcPts val="1600"/>
              </a:spcBef>
              <a:spcAft>
                <a:spcPts val="0"/>
              </a:spcAft>
              <a:buSzPts val="1300"/>
              <a:buNone/>
            </a:pPr>
            <a:endParaRPr sz="2100" b="1">
              <a:solidFill>
                <a:srgbClr val="000000"/>
              </a:solidFill>
              <a:highlight>
                <a:srgbClr val="FFFFFF"/>
              </a:highlight>
            </a:endParaRPr>
          </a:p>
          <a:p>
            <a:pPr marL="0" lvl="0" indent="0" algn="l" rtl="0">
              <a:lnSpc>
                <a:spcPct val="115000"/>
              </a:lnSpc>
              <a:spcBef>
                <a:spcPts val="1600"/>
              </a:spcBef>
              <a:spcAft>
                <a:spcPts val="0"/>
              </a:spcAft>
              <a:buSzPts val="1300"/>
              <a:buNone/>
            </a:pPr>
            <a:endParaRPr sz="2100" b="1">
              <a:solidFill>
                <a:srgbClr val="444444"/>
              </a:solidFill>
              <a:highlight>
                <a:srgbClr val="FFFFFF"/>
              </a:highlight>
            </a:endParaRPr>
          </a:p>
          <a:p>
            <a:pPr marL="0" lvl="0" indent="0" algn="l" rtl="0">
              <a:lnSpc>
                <a:spcPct val="115000"/>
              </a:lnSpc>
              <a:spcBef>
                <a:spcPts val="1600"/>
              </a:spcBef>
              <a:spcAft>
                <a:spcPts val="0"/>
              </a:spcAft>
              <a:buSzPts val="1300"/>
              <a:buNone/>
            </a:pPr>
            <a:endParaRPr sz="2100" b="1">
              <a:solidFill>
                <a:srgbClr val="000000"/>
              </a:solidFill>
              <a:highlight>
                <a:srgbClr val="FFFFFF"/>
              </a:highlight>
            </a:endParaRPr>
          </a:p>
          <a:p>
            <a:pPr marL="0" lvl="0" indent="0" algn="l" rtl="0">
              <a:lnSpc>
                <a:spcPct val="115000"/>
              </a:lnSpc>
              <a:spcBef>
                <a:spcPts val="1600"/>
              </a:spcBef>
              <a:spcAft>
                <a:spcPts val="1600"/>
              </a:spcAft>
              <a:buSzPts val="1300"/>
              <a:buNone/>
            </a:pPr>
            <a:endParaRPr sz="2100" b="1">
              <a:solidFill>
                <a:srgbClr val="000000"/>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54F8B3"/>
            </a:gs>
            <a:gs pos="100000">
              <a:srgbClr val="10B972"/>
            </a:gs>
          </a:gsLst>
          <a:path path="circle">
            <a:fillToRect l="50000" t="50000" r="50000" b="50000"/>
          </a:path>
          <a:tileRect/>
        </a:gradFill>
        <a:effectLst/>
      </p:bgPr>
    </p:bg>
    <p:spTree>
      <p:nvGrpSpPr>
        <p:cNvPr id="152" name="Shape 152"/>
        <p:cNvGrpSpPr/>
        <p:nvPr/>
      </p:nvGrpSpPr>
      <p:grpSpPr>
        <a:xfrm>
          <a:off x="0" y="0"/>
          <a:ext cx="0" cy="0"/>
          <a:chOff x="0" y="0"/>
          <a:chExt cx="0" cy="0"/>
        </a:xfrm>
      </p:grpSpPr>
      <p:sp>
        <p:nvSpPr>
          <p:cNvPr id="153" name="Google Shape;153;p5"/>
          <p:cNvSpPr txBox="1"/>
          <p:nvPr>
            <p:ph type="title"/>
          </p:nvPr>
        </p:nvSpPr>
        <p:spPr>
          <a:xfrm>
            <a:off x="819150" y="845600"/>
            <a:ext cx="7505700" cy="954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latin typeface="Arial" panose="020B0604020202020204"/>
                <a:ea typeface="Arial" panose="020B0604020202020204"/>
                <a:cs typeface="Arial" panose="020B0604020202020204"/>
                <a:sym typeface="Arial" panose="020B0604020202020204"/>
              </a:rPr>
              <a:t>TECHNOLOGY USED</a:t>
            </a:r>
            <a:endParaRPr>
              <a:latin typeface="Arial" panose="020B0604020202020204"/>
              <a:ea typeface="Arial" panose="020B0604020202020204"/>
              <a:cs typeface="Arial" panose="020B0604020202020204"/>
              <a:sym typeface="Arial" panose="020B0604020202020204"/>
            </a:endParaRPr>
          </a:p>
        </p:txBody>
      </p:sp>
      <p:sp>
        <p:nvSpPr>
          <p:cNvPr id="154" name="Google Shape;154;p5"/>
          <p:cNvSpPr txBox="1"/>
          <p:nvPr>
            <p:ph type="body" idx="1"/>
          </p:nvPr>
        </p:nvSpPr>
        <p:spPr>
          <a:xfrm>
            <a:off x="819150" y="1990725"/>
            <a:ext cx="7505700" cy="244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1300"/>
              <a:buNone/>
            </a:pPr>
            <a:r>
              <a:rPr lang="en-GB" sz="2000">
                <a:solidFill>
                  <a:srgbClr val="000000"/>
                </a:solidFill>
                <a:highlight>
                  <a:srgbClr val="FFFFFF"/>
                </a:highlight>
              </a:rPr>
              <a:t>1) HTML                                   5) Node.js</a:t>
            </a:r>
            <a:endParaRPr sz="2000">
              <a:solidFill>
                <a:srgbClr val="000000"/>
              </a:solidFill>
              <a:highlight>
                <a:srgbClr val="FFFFFF"/>
              </a:highlight>
            </a:endParaRPr>
          </a:p>
          <a:p>
            <a:pPr marL="0" lvl="0" indent="0" algn="l" rtl="0">
              <a:lnSpc>
                <a:spcPct val="115000"/>
              </a:lnSpc>
              <a:spcBef>
                <a:spcPts val="1200"/>
              </a:spcBef>
              <a:spcAft>
                <a:spcPts val="0"/>
              </a:spcAft>
              <a:buSzPts val="1300"/>
              <a:buNone/>
            </a:pPr>
            <a:r>
              <a:rPr lang="en-GB" sz="2000">
                <a:solidFill>
                  <a:srgbClr val="000000"/>
                </a:solidFill>
                <a:highlight>
                  <a:srgbClr val="FFFFFF"/>
                </a:highlight>
              </a:rPr>
              <a:t>2) CSS                                       6)Express.js</a:t>
            </a:r>
            <a:endParaRPr sz="2000">
              <a:solidFill>
                <a:srgbClr val="000000"/>
              </a:solidFill>
              <a:highlight>
                <a:srgbClr val="FFFFFF"/>
              </a:highlight>
            </a:endParaRPr>
          </a:p>
          <a:p>
            <a:pPr marL="0" lvl="0" indent="0" algn="l" rtl="0">
              <a:lnSpc>
                <a:spcPct val="115000"/>
              </a:lnSpc>
              <a:spcBef>
                <a:spcPts val="1200"/>
              </a:spcBef>
              <a:spcAft>
                <a:spcPts val="0"/>
              </a:spcAft>
              <a:buSzPts val="1300"/>
              <a:buNone/>
            </a:pPr>
            <a:r>
              <a:rPr lang="en-GB" sz="2000">
                <a:solidFill>
                  <a:srgbClr val="000000"/>
                </a:solidFill>
                <a:highlight>
                  <a:srgbClr val="FFFFFF"/>
                </a:highlight>
              </a:rPr>
              <a:t>3) BOOTSTRAP	                  7) MongoDB</a:t>
            </a:r>
            <a:endParaRPr sz="2000">
              <a:solidFill>
                <a:srgbClr val="000000"/>
              </a:solidFill>
              <a:highlight>
                <a:srgbClr val="FFFFFF"/>
              </a:highlight>
            </a:endParaRPr>
          </a:p>
          <a:p>
            <a:pPr marL="0" lvl="0" indent="0" algn="l" rtl="0">
              <a:lnSpc>
                <a:spcPct val="115000"/>
              </a:lnSpc>
              <a:spcBef>
                <a:spcPts val="1200"/>
              </a:spcBef>
              <a:spcAft>
                <a:spcPts val="0"/>
              </a:spcAft>
              <a:buSzPts val="1300"/>
              <a:buNone/>
            </a:pPr>
            <a:r>
              <a:rPr lang="en-GB" sz="2000">
                <a:solidFill>
                  <a:srgbClr val="000000"/>
                </a:solidFill>
                <a:highlight>
                  <a:srgbClr val="FFFFFF"/>
                </a:highlight>
              </a:rPr>
              <a:t>4) JAVASCRIPT</a:t>
            </a:r>
            <a:endParaRPr sz="2000">
              <a:solidFill>
                <a:srgbClr val="000000"/>
              </a:solidFill>
              <a:highlight>
                <a:srgbClr val="FFFFFF"/>
              </a:highlight>
            </a:endParaRPr>
          </a:p>
          <a:p>
            <a:pPr marL="0" lvl="0" indent="0" algn="l" rtl="0">
              <a:lnSpc>
                <a:spcPct val="115000"/>
              </a:lnSpc>
              <a:spcBef>
                <a:spcPts val="1200"/>
              </a:spcBef>
              <a:spcAft>
                <a:spcPts val="1600"/>
              </a:spcAft>
              <a:buSzPts val="1300"/>
              <a:buNone/>
            </a:pPr>
            <a:endParaRPr sz="2000">
              <a:solidFill>
                <a:srgbClr val="000000"/>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58" name="Shape 158"/>
        <p:cNvGrpSpPr/>
        <p:nvPr/>
      </p:nvGrpSpPr>
      <p:grpSpPr>
        <a:xfrm>
          <a:off x="0" y="0"/>
          <a:ext cx="0" cy="0"/>
          <a:chOff x="0" y="0"/>
          <a:chExt cx="0" cy="0"/>
        </a:xfrm>
      </p:grpSpPr>
      <p:sp>
        <p:nvSpPr>
          <p:cNvPr id="159" name="Google Shape;159;p6"/>
          <p:cNvSpPr txBox="1"/>
          <p:nvPr>
            <p:ph type="title"/>
          </p:nvPr>
        </p:nvSpPr>
        <p:spPr>
          <a:xfrm>
            <a:off x="819150" y="444200"/>
            <a:ext cx="7505700" cy="794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latin typeface="Arial" panose="020B0604020202020204"/>
                <a:ea typeface="Arial" panose="020B0604020202020204"/>
                <a:cs typeface="Arial" panose="020B0604020202020204"/>
                <a:sym typeface="Arial" panose="020B0604020202020204"/>
              </a:rPr>
              <a:t>SNAPSHOT OF PROJECT</a:t>
            </a:r>
            <a:endParaRPr>
              <a:latin typeface="Arial" panose="020B0604020202020204"/>
              <a:ea typeface="Arial" panose="020B0604020202020204"/>
              <a:cs typeface="Arial" panose="020B0604020202020204"/>
              <a:sym typeface="Arial" panose="020B0604020202020204"/>
            </a:endParaRPr>
          </a:p>
        </p:txBody>
      </p:sp>
      <p:sp>
        <p:nvSpPr>
          <p:cNvPr id="160" name="Google Shape;160;p6"/>
          <p:cNvSpPr txBox="1"/>
          <p:nvPr>
            <p:ph type="body" idx="1"/>
          </p:nvPr>
        </p:nvSpPr>
        <p:spPr>
          <a:xfrm>
            <a:off x="819150" y="1990725"/>
            <a:ext cx="7505700" cy="244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300"/>
              <a:buNone/>
            </a:pPr>
          </a:p>
        </p:txBody>
      </p:sp>
      <p:pic>
        <p:nvPicPr>
          <p:cNvPr id="161" name="Google Shape;161;p6"/>
          <p:cNvPicPr preferRelativeResize="0"/>
          <p:nvPr/>
        </p:nvPicPr>
        <p:blipFill rotWithShape="1">
          <a:blip r:embed="rId1"/>
          <a:srcRect/>
          <a:stretch>
            <a:fillRect/>
          </a:stretch>
        </p:blipFill>
        <p:spPr>
          <a:xfrm>
            <a:off x="196325" y="1238900"/>
            <a:ext cx="8756774" cy="3729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5" name="Shape 165"/>
        <p:cNvGrpSpPr/>
        <p:nvPr/>
      </p:nvGrpSpPr>
      <p:grpSpPr>
        <a:xfrm>
          <a:off x="0" y="0"/>
          <a:ext cx="0" cy="0"/>
          <a:chOff x="0" y="0"/>
          <a:chExt cx="0" cy="0"/>
        </a:xfrm>
      </p:grpSpPr>
      <p:sp>
        <p:nvSpPr>
          <p:cNvPr id="166" name="Google Shape;166;p7"/>
          <p:cNvSpPr txBox="1"/>
          <p:nvPr>
            <p:ph type="title"/>
          </p:nvPr>
        </p:nvSpPr>
        <p:spPr>
          <a:xfrm>
            <a:off x="819150" y="444200"/>
            <a:ext cx="7505700" cy="794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latin typeface="Arial" panose="020B0604020202020204"/>
                <a:ea typeface="Arial" panose="020B0604020202020204"/>
                <a:cs typeface="Arial" panose="020B0604020202020204"/>
                <a:sym typeface="Arial" panose="020B0604020202020204"/>
              </a:rPr>
              <a:t>SNAPSHOT OF PROJECT</a:t>
            </a:r>
            <a:endParaRPr>
              <a:latin typeface="Arial" panose="020B0604020202020204"/>
              <a:ea typeface="Arial" panose="020B0604020202020204"/>
              <a:cs typeface="Arial" panose="020B0604020202020204"/>
              <a:sym typeface="Arial" panose="020B0604020202020204"/>
            </a:endParaRPr>
          </a:p>
        </p:txBody>
      </p:sp>
      <p:sp>
        <p:nvSpPr>
          <p:cNvPr id="167" name="Google Shape;167;p7"/>
          <p:cNvSpPr txBox="1"/>
          <p:nvPr>
            <p:ph type="body" idx="1"/>
          </p:nvPr>
        </p:nvSpPr>
        <p:spPr>
          <a:xfrm>
            <a:off x="819150" y="1990725"/>
            <a:ext cx="7505700" cy="244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300"/>
              <a:buNone/>
            </a:pPr>
          </a:p>
        </p:txBody>
      </p:sp>
      <p:pic>
        <p:nvPicPr>
          <p:cNvPr id="168" name="Google Shape;168;p7"/>
          <p:cNvPicPr preferRelativeResize="0"/>
          <p:nvPr/>
        </p:nvPicPr>
        <p:blipFill rotWithShape="1">
          <a:blip r:embed="rId1"/>
          <a:srcRect/>
          <a:stretch>
            <a:fillRect/>
          </a:stretch>
        </p:blipFill>
        <p:spPr>
          <a:xfrm>
            <a:off x="197375" y="1238900"/>
            <a:ext cx="8747877" cy="3729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sp>
        <p:nvSpPr>
          <p:cNvPr id="173" name="Google Shape;173;gcd717f1bbb_0_0"/>
          <p:cNvSpPr txBox="1"/>
          <p:nvPr>
            <p:ph type="title"/>
          </p:nvPr>
        </p:nvSpPr>
        <p:spPr>
          <a:xfrm>
            <a:off x="819150" y="444200"/>
            <a:ext cx="7505700" cy="794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latin typeface="Arial" panose="020B0604020202020204"/>
                <a:ea typeface="Arial" panose="020B0604020202020204"/>
                <a:cs typeface="Arial" panose="020B0604020202020204"/>
                <a:sym typeface="Arial" panose="020B0604020202020204"/>
              </a:rPr>
              <a:t>SNAPSHOT OF PROJECT</a:t>
            </a:r>
            <a:endParaRPr>
              <a:latin typeface="Arial" panose="020B0604020202020204"/>
              <a:ea typeface="Arial" panose="020B0604020202020204"/>
              <a:cs typeface="Arial" panose="020B0604020202020204"/>
              <a:sym typeface="Arial" panose="020B0604020202020204"/>
            </a:endParaRPr>
          </a:p>
        </p:txBody>
      </p:sp>
      <p:sp>
        <p:nvSpPr>
          <p:cNvPr id="174" name="Google Shape;174;gcd717f1bbb_0_0"/>
          <p:cNvSpPr txBox="1"/>
          <p:nvPr>
            <p:ph type="body" idx="1"/>
          </p:nvPr>
        </p:nvSpPr>
        <p:spPr>
          <a:xfrm>
            <a:off x="819150" y="1990725"/>
            <a:ext cx="7505700" cy="244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300"/>
              <a:buNone/>
            </a:pPr>
          </a:p>
        </p:txBody>
      </p:sp>
      <p:pic>
        <p:nvPicPr>
          <p:cNvPr id="175" name="Google Shape;175;gcd717f1bbb_0_0"/>
          <p:cNvPicPr preferRelativeResize="0"/>
          <p:nvPr/>
        </p:nvPicPr>
        <p:blipFill>
          <a:blip r:embed="rId1"/>
          <a:stretch>
            <a:fillRect/>
          </a:stretch>
        </p:blipFill>
        <p:spPr>
          <a:xfrm>
            <a:off x="457850" y="1178725"/>
            <a:ext cx="8182850" cy="3506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sp>
        <p:nvSpPr>
          <p:cNvPr id="180" name="Google Shape;180;gcd717f1bbb_0_63"/>
          <p:cNvSpPr txBox="1"/>
          <p:nvPr>
            <p:ph type="title"/>
          </p:nvPr>
        </p:nvSpPr>
        <p:spPr>
          <a:xfrm>
            <a:off x="819150" y="444200"/>
            <a:ext cx="7505700" cy="794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latin typeface="Arial" panose="020B0604020202020204"/>
                <a:ea typeface="Arial" panose="020B0604020202020204"/>
                <a:cs typeface="Arial" panose="020B0604020202020204"/>
                <a:sym typeface="Arial" panose="020B0604020202020204"/>
              </a:rPr>
              <a:t>SNAPSHOT OF PROJECT</a:t>
            </a:r>
            <a:endParaRPr>
              <a:latin typeface="Arial" panose="020B0604020202020204"/>
              <a:ea typeface="Arial" panose="020B0604020202020204"/>
              <a:cs typeface="Arial" panose="020B0604020202020204"/>
              <a:sym typeface="Arial" panose="020B0604020202020204"/>
            </a:endParaRPr>
          </a:p>
        </p:txBody>
      </p:sp>
      <p:sp>
        <p:nvSpPr>
          <p:cNvPr id="181" name="Google Shape;181;gcd717f1bbb_0_63"/>
          <p:cNvSpPr txBox="1"/>
          <p:nvPr>
            <p:ph type="body" idx="1"/>
          </p:nvPr>
        </p:nvSpPr>
        <p:spPr>
          <a:xfrm>
            <a:off x="819150" y="1990725"/>
            <a:ext cx="7505700" cy="244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300"/>
              <a:buNone/>
            </a:pPr>
          </a:p>
        </p:txBody>
      </p:sp>
      <p:pic>
        <p:nvPicPr>
          <p:cNvPr id="182" name="Google Shape;182;gcd717f1bbb_0_63"/>
          <p:cNvPicPr preferRelativeResize="0"/>
          <p:nvPr/>
        </p:nvPicPr>
        <p:blipFill>
          <a:blip r:embed="rId1"/>
          <a:stretch>
            <a:fillRect/>
          </a:stretch>
        </p:blipFill>
        <p:spPr>
          <a:xfrm>
            <a:off x="477325" y="1091050"/>
            <a:ext cx="8065950" cy="3633575"/>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2285</Words>
  <Application>WPS Presentation</Application>
  <PresentationFormat/>
  <Paragraphs>69</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SimSun</vt:lpstr>
      <vt:lpstr>Wingdings</vt:lpstr>
      <vt:lpstr>Arial</vt:lpstr>
      <vt:lpstr>Nunito</vt:lpstr>
      <vt:lpstr>Calibri</vt:lpstr>
      <vt:lpstr>Microsoft YaHei</vt:lpstr>
      <vt:lpstr>Arial Unicode MS</vt:lpstr>
      <vt:lpstr>Shift</vt:lpstr>
      <vt:lpstr>CONFERENCE PORTAL</vt:lpstr>
      <vt:lpstr>ABOUT OUR PRODUCT</vt:lpstr>
      <vt:lpstr>ADVANTAGES OF USING THE PORTAL</vt:lpstr>
      <vt:lpstr>ADVANTAGES OF USING THE PORTAL</vt:lpstr>
      <vt:lpstr>TECHNOLOGY USED</vt:lpstr>
      <vt:lpstr>SNAPSHOT OF PROJECT</vt:lpstr>
      <vt:lpstr>SNAPSHOT OF PROJECT</vt:lpstr>
      <vt:lpstr>SNAPSHOT OF PROJECT</vt:lpstr>
      <vt:lpstr>SNAPSHOT OF PROJECT</vt:lpstr>
      <vt:lpstr>SNAPSHOT OF PROJECT</vt:lpstr>
      <vt:lpstr>SNAPSHOT OF PROJECT</vt:lpstr>
      <vt:lpstr>FUTURE SCOPE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CONFERENCE PORTAL</dc:title>
  <dc:creator/>
  <cp:lastModifiedBy>KIIT</cp:lastModifiedBy>
  <cp:revision>1</cp:revision>
  <dcterms:created xsi:type="dcterms:W3CDTF">2021-04-25T10:42:27Z</dcterms:created>
  <dcterms:modified xsi:type="dcterms:W3CDTF">2021-04-25T10:42:28Z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1033-11.2.0.10114</vt:lpwstr>
  </property>
</Properties>
</file>