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61" r:id="rId3"/>
    <p:sldId id="262" r:id="rId4"/>
    <p:sldId id="263"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A91"/>
    <a:srgbClr val="C30D23"/>
    <a:srgbClr val="CC0000"/>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89" d="100"/>
          <a:sy n="89" d="100"/>
        </p:scale>
        <p:origin x="-101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7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7604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5084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650167904"/>
      </p:ext>
    </p:extLst>
  </p:cSld>
  <p:clrMapOvr>
    <a:masterClrMapping/>
  </p:clrMapOvr>
  <p:extLst mod="1">
    <p:ext uri="{DCECCB84-F9BA-43D5-87BE-67443E8EF086}">
      <p15:sldGuideLst xmlns:p15="http://schemas.microsoft.com/office/powerpoint/2012/main" xmlns="">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3271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705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94730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231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59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25819256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19e7becc2e9749f0906a225c1b06f079"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期中考核</a:t>
            </a:r>
            <a:endParaRPr lang="zh-CN" altLang="en-US" dirty="0"/>
          </a:p>
        </p:txBody>
      </p:sp>
    </p:spTree>
    <p:extLst>
      <p:ext uri="{BB962C8B-B14F-4D97-AF65-F5344CB8AC3E}">
        <p14:creationId xmlns:p14="http://schemas.microsoft.com/office/powerpoint/2010/main" val="425709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E40CD-2AA7-444B-BC99-E6D54F12DC36}"/>
              </a:ext>
            </a:extLst>
          </p:cNvPr>
          <p:cNvSpPr>
            <a:spLocks noGrp="1"/>
          </p:cNvSpPr>
          <p:nvPr>
            <p:ph type="title"/>
          </p:nvPr>
        </p:nvSpPr>
        <p:spPr/>
        <p:txBody>
          <a:bodyPr/>
          <a:lstStyle/>
          <a:p>
            <a:r>
              <a:rPr lang="en-US" altLang="zh-CN" dirty="0" err="1" smtClean="0"/>
              <a:t>Kaggle</a:t>
            </a:r>
            <a:endParaRPr lang="zh-CN" altLang="en-US" dirty="0"/>
          </a:p>
        </p:txBody>
      </p:sp>
      <p:sp>
        <p:nvSpPr>
          <p:cNvPr id="3" name="Content Placeholder 2">
            <a:extLst>
              <a:ext uri="{FF2B5EF4-FFF2-40B4-BE49-F238E27FC236}">
                <a16:creationId xmlns:a16="http://schemas.microsoft.com/office/drawing/2014/main" xmlns="" id="{4325D59F-885A-41CA-9DED-35906712A12A}"/>
              </a:ext>
            </a:extLst>
          </p:cNvPr>
          <p:cNvSpPr>
            <a:spLocks noGrp="1"/>
          </p:cNvSpPr>
          <p:nvPr>
            <p:ph idx="1"/>
          </p:nvPr>
        </p:nvSpPr>
        <p:spPr>
          <a:xfrm>
            <a:off x="52552" y="1158536"/>
            <a:ext cx="8991600" cy="5158181"/>
          </a:xfrm>
        </p:spPr>
        <p:txBody>
          <a:bodyPr>
            <a:normAutofit/>
          </a:bodyPr>
          <a:lstStyle/>
          <a:p>
            <a:pPr>
              <a:lnSpc>
                <a:spcPct val="150000"/>
              </a:lnSpc>
            </a:pPr>
            <a:r>
              <a:rPr lang="en-US" altLang="zh-CN" sz="2000" dirty="0" smtClean="0">
                <a:hlinkClick r:id="rId2"/>
              </a:rPr>
              <a:t>https</a:t>
            </a:r>
            <a:r>
              <a:rPr lang="en-US" altLang="zh-CN" sz="2000" dirty="0">
                <a:hlinkClick r:id="rId2"/>
              </a:rPr>
              <a:t>://</a:t>
            </a:r>
            <a:r>
              <a:rPr lang="en-US" altLang="zh-CN" sz="2000" dirty="0" smtClean="0">
                <a:hlinkClick r:id="rId2"/>
              </a:rPr>
              <a:t>www.kaggle.com/t/19e7becc2e9749f0906a225c1b06f079</a:t>
            </a:r>
            <a:endParaRPr lang="en-US" altLang="zh-CN" sz="2000" dirty="0" smtClean="0"/>
          </a:p>
          <a:p>
            <a:pPr fontAlgn="base">
              <a:lnSpc>
                <a:spcPct val="150000"/>
              </a:lnSpc>
            </a:pPr>
            <a:r>
              <a:rPr lang="zh-CN" altLang="en-US" sz="2000" dirty="0" smtClean="0">
                <a:latin typeface="+mn-ea"/>
                <a:ea typeface="+mn-ea"/>
              </a:rPr>
              <a:t>在</a:t>
            </a:r>
            <a:r>
              <a:rPr lang="en-US" altLang="zh-CN" sz="2000" dirty="0" err="1" smtClean="0">
                <a:latin typeface="+mn-ea"/>
                <a:ea typeface="+mn-ea"/>
              </a:rPr>
              <a:t>kaggle</a:t>
            </a:r>
            <a:r>
              <a:rPr lang="zh-CN" altLang="en-US" sz="2000" dirty="0" smtClean="0">
                <a:latin typeface="+mn-ea"/>
                <a:ea typeface="+mn-ea"/>
              </a:rPr>
              <a:t>上注册账户，并在周五前通过上面链接参加竞赛。同时将</a:t>
            </a:r>
            <a:r>
              <a:rPr lang="zh-CN" altLang="en-US" sz="2000" b="1" dirty="0" smtClean="0">
                <a:solidFill>
                  <a:srgbClr val="FF0000"/>
                </a:solidFill>
                <a:latin typeface="+mn-ea"/>
                <a:ea typeface="+mn-ea"/>
              </a:rPr>
              <a:t>参加竞赛的账户名和姓名学号</a:t>
            </a:r>
            <a:r>
              <a:rPr lang="zh-CN" altLang="en-US" sz="2000" dirty="0" smtClean="0">
                <a:latin typeface="+mn-ea"/>
                <a:ea typeface="+mn-ea"/>
              </a:rPr>
              <a:t>用</a:t>
            </a:r>
            <a:r>
              <a:rPr lang="zh-CN" altLang="en-US" sz="2000" b="1" dirty="0" smtClean="0">
                <a:solidFill>
                  <a:srgbClr val="FF0000"/>
                </a:solidFill>
                <a:latin typeface="+mn-ea"/>
                <a:ea typeface="+mn-ea"/>
              </a:rPr>
              <a:t>参赛注册邮箱</a:t>
            </a:r>
            <a:r>
              <a:rPr lang="zh-CN" altLang="en-US" sz="2000" dirty="0" smtClean="0">
                <a:latin typeface="+mn-ea"/>
                <a:ea typeface="+mn-ea"/>
              </a:rPr>
              <a:t>以邮件主题的方式发送到</a:t>
            </a:r>
            <a:r>
              <a:rPr lang="en-US" altLang="zh-CN" sz="2000" dirty="0" smtClean="0">
                <a:latin typeface="+mn-ea"/>
                <a:ea typeface="+mn-ea"/>
              </a:rPr>
              <a:t>cenfengcourses@163.com </a:t>
            </a:r>
            <a:r>
              <a:rPr lang="zh-CN" altLang="en-US" sz="2000" dirty="0" smtClean="0">
                <a:latin typeface="+mn-ea"/>
                <a:ea typeface="+mn-ea"/>
              </a:rPr>
              <a:t>邮件主题格式为：</a:t>
            </a:r>
            <a:endParaRPr lang="en-US" altLang="zh-CN" sz="2000" dirty="0" smtClean="0">
              <a:latin typeface="+mn-ea"/>
              <a:ea typeface="+mn-ea"/>
            </a:endParaRPr>
          </a:p>
          <a:p>
            <a:pPr marL="0" indent="0" fontAlgn="base">
              <a:lnSpc>
                <a:spcPct val="150000"/>
              </a:lnSpc>
              <a:buNone/>
            </a:pPr>
            <a:r>
              <a:rPr lang="en-US" altLang="zh-CN" sz="2000" dirty="0" smtClean="0"/>
              <a:t>   [</a:t>
            </a:r>
            <a:r>
              <a:rPr lang="en-US" altLang="zh-CN" sz="2000" dirty="0"/>
              <a:t>2017_PR_MT</a:t>
            </a:r>
            <a:r>
              <a:rPr lang="en-US" altLang="zh-CN" sz="2000" dirty="0" smtClean="0"/>
              <a:t>]_[</a:t>
            </a:r>
            <a:r>
              <a:rPr lang="zh-CN" altLang="en-US" sz="2000" dirty="0" smtClean="0"/>
              <a:t>账户名</a:t>
            </a:r>
            <a:r>
              <a:rPr lang="en-US" altLang="zh-CN" sz="2000" dirty="0" smtClean="0"/>
              <a:t>]_[</a:t>
            </a:r>
            <a:r>
              <a:rPr lang="en-US" altLang="zh-CN" sz="2000" dirty="0" err="1" smtClean="0"/>
              <a:t>displayname</a:t>
            </a:r>
            <a:r>
              <a:rPr lang="en-US" altLang="zh-CN" sz="2000" dirty="0" smtClean="0"/>
              <a:t>]_</a:t>
            </a:r>
            <a:r>
              <a:rPr lang="zh-CN" altLang="zh-CN" sz="2000" dirty="0" smtClean="0"/>
              <a:t>姓名</a:t>
            </a:r>
            <a:r>
              <a:rPr lang="en-US" altLang="zh-CN" sz="2000" dirty="0"/>
              <a:t>_</a:t>
            </a:r>
            <a:r>
              <a:rPr lang="zh-CN" altLang="zh-CN" sz="2000" dirty="0"/>
              <a:t>学</a:t>
            </a:r>
            <a:r>
              <a:rPr lang="zh-CN" altLang="zh-CN" sz="2000" dirty="0" smtClean="0"/>
              <a:t>号</a:t>
            </a:r>
            <a:endParaRPr lang="en-US" altLang="zh-CN" sz="2000" dirty="0" smtClean="0"/>
          </a:p>
          <a:p>
            <a:pPr fontAlgn="base">
              <a:lnSpc>
                <a:spcPct val="150000"/>
              </a:lnSpc>
            </a:pPr>
            <a:r>
              <a:rPr lang="zh-CN" altLang="zh-CN" sz="1800" b="1" dirty="0"/>
              <a:t>截止时间</a:t>
            </a:r>
          </a:p>
          <a:p>
            <a:pPr lvl="1" fontAlgn="base">
              <a:lnSpc>
                <a:spcPct val="150000"/>
              </a:lnSpc>
            </a:pPr>
            <a:r>
              <a:rPr lang="zh-CN" altLang="zh-CN" sz="1800" b="1" dirty="0"/>
              <a:t>测试结果提交截止时间</a:t>
            </a:r>
            <a:r>
              <a:rPr lang="en-US" altLang="zh-CN" sz="1800" b="1" dirty="0"/>
              <a:t>: </a:t>
            </a:r>
            <a:r>
              <a:rPr lang="en-US" altLang="zh-CN" sz="1800" b="1" dirty="0">
                <a:solidFill>
                  <a:srgbClr val="FF0000"/>
                </a:solidFill>
              </a:rPr>
              <a:t>12/07/2017 12:00 PM</a:t>
            </a:r>
            <a:endParaRPr lang="zh-CN" altLang="zh-CN" sz="1800" b="1" dirty="0">
              <a:solidFill>
                <a:srgbClr val="FF0000"/>
              </a:solidFill>
            </a:endParaRPr>
          </a:p>
          <a:p>
            <a:pPr lvl="1" fontAlgn="base">
              <a:lnSpc>
                <a:spcPct val="150000"/>
              </a:lnSpc>
            </a:pPr>
            <a:r>
              <a:rPr lang="zh-CN" altLang="zh-CN" sz="1800" b="1" dirty="0"/>
              <a:t>报告提交截止时间</a:t>
            </a:r>
            <a:r>
              <a:rPr lang="en-US" altLang="zh-CN" sz="1800" b="1" dirty="0"/>
              <a:t>: </a:t>
            </a:r>
            <a:r>
              <a:rPr lang="en-US" altLang="zh-CN" sz="1800" b="1" dirty="0">
                <a:solidFill>
                  <a:srgbClr val="FF0000"/>
                </a:solidFill>
              </a:rPr>
              <a:t>12/10/2017 12:00 </a:t>
            </a:r>
            <a:r>
              <a:rPr lang="en-US" altLang="zh-CN" sz="1800" b="1" dirty="0" smtClean="0">
                <a:solidFill>
                  <a:srgbClr val="FF0000"/>
                </a:solidFill>
              </a:rPr>
              <a:t>PM</a:t>
            </a:r>
            <a:r>
              <a:rPr lang="en-US" altLang="zh-CN" b="1" dirty="0" smtClean="0">
                <a:solidFill>
                  <a:srgbClr val="FF0000"/>
                </a:solidFill>
              </a:rPr>
              <a:t> </a:t>
            </a:r>
            <a:endParaRPr lang="zh-CN" altLang="zh-CN" b="1" dirty="0">
              <a:solidFill>
                <a:srgbClr val="FF0000"/>
              </a:solidFill>
            </a:endParaRPr>
          </a:p>
          <a:p>
            <a:endParaRPr lang="en-US" altLang="zh-CN" sz="2000" dirty="0"/>
          </a:p>
        </p:txBody>
      </p:sp>
    </p:spTree>
    <p:extLst>
      <p:ext uri="{BB962C8B-B14F-4D97-AF65-F5344CB8AC3E}">
        <p14:creationId xmlns:p14="http://schemas.microsoft.com/office/powerpoint/2010/main" val="3377971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fontAlgn="base"/>
            <a:r>
              <a:rPr lang="zh-CN" altLang="zh-CN" sz="2400" dirty="0"/>
              <a:t>报告内容包括两个文件：</a:t>
            </a:r>
            <a:endParaRPr lang="zh-CN" altLang="zh-CN" sz="1800" dirty="0"/>
          </a:p>
          <a:p>
            <a:pPr marL="719138" lvl="2" indent="-273050" fontAlgn="base"/>
            <a:r>
              <a:rPr lang="en-US" altLang="zh-CN" dirty="0"/>
              <a:t>.</a:t>
            </a:r>
            <a:r>
              <a:rPr lang="en-US" altLang="zh-CN" dirty="0" err="1"/>
              <a:t>ipynb</a:t>
            </a:r>
            <a:r>
              <a:rPr lang="zh-CN" altLang="zh-CN" dirty="0"/>
              <a:t>文件：可以输出和最终提交的分类集测试结果一致的在</a:t>
            </a:r>
            <a:r>
              <a:rPr lang="en-US" altLang="zh-CN" dirty="0" err="1"/>
              <a:t>jupyter</a:t>
            </a:r>
            <a:r>
              <a:rPr lang="en-US" altLang="zh-CN" dirty="0"/>
              <a:t> notebook</a:t>
            </a:r>
            <a:r>
              <a:rPr lang="zh-CN" altLang="zh-CN" dirty="0"/>
              <a:t>中运行的</a:t>
            </a:r>
            <a:r>
              <a:rPr lang="en-US" altLang="zh-CN" dirty="0"/>
              <a:t>Python</a:t>
            </a:r>
            <a:r>
              <a:rPr lang="zh-CN" altLang="zh-CN" dirty="0"/>
              <a:t>程序。</a:t>
            </a:r>
            <a:endParaRPr lang="zh-CN" altLang="zh-CN" sz="1400" dirty="0"/>
          </a:p>
          <a:p>
            <a:pPr marL="719138" lvl="2" indent="-273050" fontAlgn="base"/>
            <a:r>
              <a:rPr lang="en-US" altLang="zh-CN" dirty="0"/>
              <a:t>pdf</a:t>
            </a:r>
            <a:r>
              <a:rPr lang="zh-CN" altLang="zh-CN" dirty="0"/>
              <a:t>文件</a:t>
            </a:r>
            <a:r>
              <a:rPr lang="en-US" altLang="zh-CN" dirty="0"/>
              <a:t>: </a:t>
            </a:r>
            <a:r>
              <a:rPr lang="zh-CN" altLang="zh-CN" dirty="0"/>
              <a:t>程序实现的思路、方法和算法等的说明以及中间实验结果等。可以包括在考核期间对各种算法的尝试和各种参数的选择采用的方法和实验结果的说明。</a:t>
            </a:r>
            <a:endParaRPr lang="zh-CN" altLang="zh-CN" sz="1400" dirty="0"/>
          </a:p>
          <a:p>
            <a:pPr fontAlgn="base"/>
            <a:r>
              <a:rPr lang="zh-CN" altLang="zh-CN" sz="2400" dirty="0"/>
              <a:t>将两个文件以</a:t>
            </a:r>
            <a:r>
              <a:rPr lang="en-US" altLang="zh-CN" sz="2400" dirty="0"/>
              <a:t>zip</a:t>
            </a:r>
            <a:r>
              <a:rPr lang="zh-CN" altLang="zh-CN" sz="2400" dirty="0"/>
              <a:t>或</a:t>
            </a:r>
            <a:r>
              <a:rPr lang="en-US" altLang="zh-CN" sz="2400" dirty="0"/>
              <a:t>rar</a:t>
            </a:r>
            <a:r>
              <a:rPr lang="zh-CN" altLang="zh-CN" sz="2400" dirty="0"/>
              <a:t>压缩打包，打包后的文件名以各自的姓名学号命名，格式为：“姓名</a:t>
            </a:r>
            <a:r>
              <a:rPr lang="en-US" altLang="zh-CN" sz="2400" dirty="0"/>
              <a:t>_</a:t>
            </a:r>
            <a:r>
              <a:rPr lang="zh-CN" altLang="zh-CN" sz="2400" dirty="0"/>
              <a:t>学号</a:t>
            </a:r>
            <a:r>
              <a:rPr lang="en-US" altLang="zh-CN" sz="2400" dirty="0"/>
              <a:t>.zip</a:t>
            </a:r>
            <a:r>
              <a:rPr lang="zh-CN" altLang="zh-CN" sz="2400" dirty="0"/>
              <a:t>”或“姓名</a:t>
            </a:r>
            <a:r>
              <a:rPr lang="en-US" altLang="zh-CN" sz="2400" dirty="0"/>
              <a:t>_</a:t>
            </a:r>
            <a:r>
              <a:rPr lang="zh-CN" altLang="zh-CN" sz="2400" dirty="0"/>
              <a:t>学号</a:t>
            </a:r>
            <a:r>
              <a:rPr lang="en-US" altLang="zh-CN" sz="2400" dirty="0"/>
              <a:t>.rar</a:t>
            </a:r>
            <a:r>
              <a:rPr lang="zh-CN" altLang="zh-CN" sz="2400" dirty="0"/>
              <a:t>”</a:t>
            </a:r>
            <a:endParaRPr lang="zh-CN" altLang="zh-CN" sz="1800" dirty="0"/>
          </a:p>
          <a:p>
            <a:pPr fontAlgn="base"/>
            <a:r>
              <a:rPr lang="zh-CN" altLang="zh-CN" sz="2400" dirty="0"/>
              <a:t>将压缩文件以附件形式发送至</a:t>
            </a:r>
            <a:r>
              <a:rPr lang="en-US" altLang="zh-CN" sz="2400" dirty="0"/>
              <a:t>cenfengcourses@163.com</a:t>
            </a:r>
            <a:endParaRPr lang="zh-CN" altLang="zh-CN" sz="1800" dirty="0"/>
          </a:p>
          <a:p>
            <a:pPr fontAlgn="base"/>
            <a:r>
              <a:rPr lang="zh-CN" altLang="zh-CN" sz="2400" dirty="0"/>
              <a:t>邮件主题以各自的姓名学号命名，格式为：</a:t>
            </a:r>
            <a:r>
              <a:rPr lang="en-US" altLang="zh-CN" sz="2400" dirty="0"/>
              <a:t>[2017_PR_MT]_</a:t>
            </a:r>
            <a:r>
              <a:rPr lang="zh-CN" altLang="zh-CN" sz="2400" dirty="0"/>
              <a:t>姓名</a:t>
            </a:r>
            <a:r>
              <a:rPr lang="en-US" altLang="zh-CN" sz="2400" dirty="0"/>
              <a:t>_</a:t>
            </a:r>
            <a:r>
              <a:rPr lang="zh-CN" altLang="zh-CN" sz="2400" dirty="0"/>
              <a:t>学</a:t>
            </a:r>
            <a:r>
              <a:rPr lang="zh-CN" altLang="zh-CN" sz="2400" dirty="0" smtClean="0"/>
              <a:t>号</a:t>
            </a:r>
            <a:endParaRPr lang="zh-CN" altLang="zh-CN" sz="1800" dirty="0"/>
          </a:p>
        </p:txBody>
      </p:sp>
    </p:spTree>
    <p:extLst>
      <p:ext uri="{BB962C8B-B14F-4D97-AF65-F5344CB8AC3E}">
        <p14:creationId xmlns:p14="http://schemas.microsoft.com/office/powerpoint/2010/main" val="521054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答疑</a:t>
            </a:r>
          </a:p>
        </p:txBody>
      </p:sp>
      <p:sp>
        <p:nvSpPr>
          <p:cNvPr id="3" name="内容占位符 2"/>
          <p:cNvSpPr>
            <a:spLocks noGrp="1"/>
          </p:cNvSpPr>
          <p:nvPr>
            <p:ph idx="1"/>
          </p:nvPr>
        </p:nvSpPr>
        <p:spPr/>
        <p:txBody>
          <a:bodyPr/>
          <a:lstStyle/>
          <a:p>
            <a:r>
              <a:rPr lang="en-US" altLang="zh-CN" dirty="0" smtClean="0"/>
              <a:t>11</a:t>
            </a:r>
            <a:r>
              <a:rPr lang="zh-CN" altLang="en-US" dirty="0" smtClean="0"/>
              <a:t>周周四下午</a:t>
            </a:r>
            <a:r>
              <a:rPr lang="en-US" altLang="zh-CN" dirty="0" smtClean="0"/>
              <a:t>1</a:t>
            </a:r>
            <a:r>
              <a:rPr lang="zh-CN" altLang="en-US" dirty="0" smtClean="0"/>
              <a:t>：</a:t>
            </a:r>
            <a:r>
              <a:rPr lang="en-US" altLang="zh-CN" dirty="0" smtClean="0"/>
              <a:t>00-2</a:t>
            </a:r>
            <a:r>
              <a:rPr lang="zh-CN" altLang="en-US" dirty="0" smtClean="0"/>
              <a:t>：</a:t>
            </a:r>
            <a:r>
              <a:rPr lang="en-US" altLang="zh-CN" dirty="0" smtClean="0"/>
              <a:t>30 </a:t>
            </a:r>
            <a:r>
              <a:rPr lang="zh-CN" altLang="en-US" dirty="0" smtClean="0"/>
              <a:t>电信楼</a:t>
            </a:r>
            <a:r>
              <a:rPr lang="en-US" altLang="zh-CN" dirty="0" smtClean="0"/>
              <a:t>622A</a:t>
            </a:r>
            <a:endParaRPr lang="zh-CN" altLang="en-US" dirty="0"/>
          </a:p>
        </p:txBody>
      </p:sp>
    </p:spTree>
    <p:extLst>
      <p:ext uri="{BB962C8B-B14F-4D97-AF65-F5344CB8AC3E}">
        <p14:creationId xmlns:p14="http://schemas.microsoft.com/office/powerpoint/2010/main" val="3787063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4237</TotalTime>
  <Words>232</Words>
  <Application>Microsoft Office PowerPoint</Application>
  <PresentationFormat>全屏显示(4:3)</PresentationFormat>
  <Paragraphs>16</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机器学习v2.1rgb</vt:lpstr>
      <vt:lpstr>期中考核</vt:lpstr>
      <vt:lpstr>Kaggle</vt:lpstr>
      <vt:lpstr>PowerPoint 演示文稿</vt:lpstr>
      <vt:lpstr>答疑</vt:lpstr>
    </vt:vector>
  </TitlesOfParts>
  <Company>LAMDA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机器学习-第二张</dc:title>
  <dc:creator/>
  <cp:lastModifiedBy>ivviw</cp:lastModifiedBy>
  <cp:revision>195</cp:revision>
  <dcterms:created xsi:type="dcterms:W3CDTF">2015-12-30T14:22:19Z</dcterms:created>
  <dcterms:modified xsi:type="dcterms:W3CDTF">2017-11-16T00:48:48Z</dcterms:modified>
</cp:coreProperties>
</file>