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1D2B3-6BA6-4625-BA35-BB1FBDEFC5D7}"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5293F-9718-4DF1-AA0D-E87F36B5DAE6}" type="slidenum">
              <a:rPr lang="en-IN" smtClean="0"/>
              <a:t>‹#›</a:t>
            </a:fld>
            <a:endParaRPr lang="en-IN"/>
          </a:p>
        </p:txBody>
      </p:sp>
    </p:spTree>
    <p:extLst>
      <p:ext uri="{BB962C8B-B14F-4D97-AF65-F5344CB8AC3E}">
        <p14:creationId xmlns:p14="http://schemas.microsoft.com/office/powerpoint/2010/main" val="313427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FAT CONTENT</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FAT BY OUTLET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ITEM TYPE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OUTLET ESTABLISHMENT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OUTLET SIZE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OUTLET LOCATION</a:t>
            </a:r>
            <a:endParaRPr dirty="0"/>
          </a:p>
          <a:p>
            <a:r>
              <a:rPr b="0" dirty="0"/>
              <a:t>No alt text provided</a:t>
            </a:r>
            <a:endParaRPr dirty="0"/>
          </a:p>
          <a:p>
            <a:endParaRPr dirty="0"/>
          </a:p>
          <a:p>
            <a:r>
              <a:rPr b="1" dirty="0"/>
              <a:t>OUTLET TYPE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c9c34e8-6a90-4c8b-8c93-14a12ce61691?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c9c34e8-6a90-4c8b-8c93-14a12ce61691/?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rgbClr val="F3C910"/>
                </a:solidFill>
                <a:latin typeface="Segoe UI Black" panose="020B0A02040204020203" pitchFamily="34" charset="0"/>
                <a:ea typeface="Segoe UI Black" panose="020B0A02040204020203" pitchFamily="34" charset="0"/>
              </a:rPr>
              <a:t>b</a:t>
            </a:r>
            <a:r>
              <a:rPr kumimoji="0" lang="en-US" sz="4400" b="0" i="0" u="none" strike="noStrike" kern="1200" cap="none" spc="0" normalizeH="0" baseline="0" noProof="0" dirty="0" err="1">
                <a:ln>
                  <a:noFill/>
                </a:ln>
                <a:solidFill>
                  <a:srgbClr val="F3C910"/>
                </a:solidFill>
                <a:effectLst/>
                <a:uLnTx/>
                <a:uFillTx/>
                <a:latin typeface="Segoe UI Black" panose="020B0A02040204020203" pitchFamily="34" charset="0"/>
                <a:ea typeface="Segoe UI Black" panose="020B0A02040204020203" pitchFamily="34" charset="0"/>
              </a:rPr>
              <a:t>linkit</a:t>
            </a:r>
            <a:r>
              <a:rPr kumimoji="0" lang="en-US" sz="4400" b="0" i="0" u="none" strike="noStrike" kern="1200" cap="none" spc="0" normalizeH="0" baseline="0" noProof="0" dirty="0">
                <a:ln>
                  <a:noFill/>
                </a:ln>
                <a:solidFill>
                  <a:srgbClr val="F3C910"/>
                </a:solidFill>
                <a:effectLst/>
                <a:uLnTx/>
                <a:uFillTx/>
                <a:latin typeface="Segoe UI Black" panose="020B0A02040204020203" pitchFamily="34" charset="0"/>
                <a:ea typeface="Segoe UI Black" panose="020B0A02040204020203" pitchFamily="34" charset="0"/>
              </a:rPr>
              <a:t> Data Analysis using </a:t>
            </a:r>
            <a:r>
              <a:rPr kumimoji="0" lang="en-US" sz="4400" b="0" i="0" u="none" strike="noStrike" kern="1200" cap="none" spc="0" normalizeH="0" baseline="0" noProof="0" dirty="0" err="1">
                <a:ln>
                  <a:noFill/>
                </a:ln>
                <a:solidFill>
                  <a:srgbClr val="F3C910"/>
                </a:solidFill>
                <a:effectLst/>
                <a:uLnTx/>
                <a:uFillTx/>
                <a:latin typeface="Segoe UI Black" panose="020B0A02040204020203" pitchFamily="34" charset="0"/>
                <a:ea typeface="Segoe UI Black" panose="020B0A02040204020203" pitchFamily="34" charset="0"/>
              </a:rPr>
              <a:t>PowerBI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19/08/2024 06:50:33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18/08/2024 20:10:56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extBox 1">
            <a:extLst>
              <a:ext uri="{FF2B5EF4-FFF2-40B4-BE49-F238E27FC236}">
                <a16:creationId xmlns:a16="http://schemas.microsoft.com/office/drawing/2014/main" id="{58DDC579-D39D-C01E-AB73-F0EDE7C40508}"/>
              </a:ext>
            </a:extLst>
          </p:cNvPr>
          <p:cNvSpPr txBox="1"/>
          <p:nvPr/>
        </p:nvSpPr>
        <p:spPr>
          <a:xfrm>
            <a:off x="8115300" y="4946073"/>
            <a:ext cx="1891145" cy="646331"/>
          </a:xfrm>
          <a:prstGeom prst="rect">
            <a:avLst/>
          </a:prstGeom>
          <a:noFill/>
        </p:spPr>
        <p:txBody>
          <a:bodyPr wrap="square" rtlCol="0">
            <a:spAutoFit/>
          </a:bodyPr>
          <a:lstStyle/>
          <a:p>
            <a:r>
              <a:rPr lang="en-IN" dirty="0">
                <a:solidFill>
                  <a:srgbClr val="FFFF00"/>
                </a:solidFill>
                <a:latin typeface="Segoe UI Black" panose="020B0A02040204020203" pitchFamily="34" charset="0"/>
                <a:ea typeface="Segoe UI Black" panose="020B0A02040204020203" pitchFamily="34" charset="0"/>
              </a:rPr>
              <a:t>Developed by:</a:t>
            </a:r>
            <a:br>
              <a:rPr lang="en-IN" dirty="0">
                <a:solidFill>
                  <a:srgbClr val="FFFF00"/>
                </a:solidFill>
                <a:latin typeface="Segoe UI Black" panose="020B0A02040204020203" pitchFamily="34" charset="0"/>
                <a:ea typeface="Segoe UI Black" panose="020B0A02040204020203" pitchFamily="34" charset="0"/>
              </a:rPr>
            </a:br>
            <a:r>
              <a:rPr lang="en-IN" dirty="0">
                <a:solidFill>
                  <a:srgbClr val="FFFF00"/>
                </a:solidFill>
                <a:latin typeface="Segoe UI Black" panose="020B0A02040204020203" pitchFamily="34" charset="0"/>
                <a:ea typeface="Segoe UI Black" panose="020B0A02040204020203" pitchFamily="34" charset="0"/>
              </a:rPr>
              <a:t>Rohan Raj</a:t>
            </a: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textbox ,RE ,cardVisual ,shape ,slicer ,FAT CONTENT ,cardVisual ,FAT BY OUTLET ,shape ,shape ,ITEM TYPE ,shape ,OUTLET ESTABLISHMENT ,shape ,OUTLET SIZE ,shape ,shape ,OUTLET LOCATION ,OUTLET TYPE ,slicer ,slicer ,slicer ,textbox ,image ,image ,image ,textbox. Please refer to the notes on this slide for details">
            <a:hlinkClick r:id="rId3"/>
          </p:cNvPr>
          <p:cNvPicPr>
            <a:picLocks noChangeAspect="1"/>
          </p:cNvPicPr>
          <p:nvPr/>
        </p:nvPicPr>
        <p:blipFill>
          <a:blip r:embed="rId4"/>
          <a:stretch>
            <a:fillRect/>
          </a:stretch>
        </p:blipFill>
        <p:spPr>
          <a:xfrm>
            <a:off x="161925" y="0"/>
            <a:ext cx="1184910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183</Words>
  <Application>Microsoft Office PowerPoint</Application>
  <PresentationFormat>Widescreen</PresentationFormat>
  <Paragraphs>94</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Segoe UI</vt:lpstr>
      <vt:lpstr>Segoe UI Black</vt:lpstr>
      <vt:lpstr>Segoe UI Light</vt:lpstr>
      <vt:lpstr>Segoe UI Semibold</vt:lpstr>
      <vt:lpstr>Custom Design</vt:lpstr>
      <vt:lpstr>blinkit Data Analysis using PowerBI</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Rohan Raj</cp:lastModifiedBy>
  <cp:revision>5</cp:revision>
  <dcterms:created xsi:type="dcterms:W3CDTF">2016-09-04T11:54:55Z</dcterms:created>
  <dcterms:modified xsi:type="dcterms:W3CDTF">2024-08-19T06:53:59Z</dcterms:modified>
</cp:coreProperties>
</file>