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26C7BC-A2B0-4334-A0F0-339D143F19A9}">
          <p14:sldIdLst>
            <p14:sldId id="256"/>
            <p14:sldId id="257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C6A3E-5CE9-E5DA-37FF-83EBCF67BA03}" v="16" dt="2024-08-19T09:45:27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Raj" userId="1ac827490f65c2b9" providerId="LiveId" clId="{CEF47016-1FF4-4169-8436-07F96EBA34D8}"/>
    <pc:docChg chg="undo custSel modSld">
      <pc:chgData name="Rohan Raj" userId="1ac827490f65c2b9" providerId="LiveId" clId="{CEF47016-1FF4-4169-8436-07F96EBA34D8}" dt="2024-08-19T08:08:26.308" v="27" actId="13926"/>
      <pc:docMkLst>
        <pc:docMk/>
      </pc:docMkLst>
      <pc:sldChg chg="addSp modSp mod">
        <pc:chgData name="Rohan Raj" userId="1ac827490f65c2b9" providerId="LiveId" clId="{CEF47016-1FF4-4169-8436-07F96EBA34D8}" dt="2024-08-19T08:06:09.495" v="17" actId="1076"/>
        <pc:sldMkLst>
          <pc:docMk/>
          <pc:sldMk cId="1128906676" sldId="256"/>
        </pc:sldMkLst>
        <pc:picChg chg="add mod modCrop">
          <ac:chgData name="Rohan Raj" userId="1ac827490f65c2b9" providerId="LiveId" clId="{CEF47016-1FF4-4169-8436-07F96EBA34D8}" dt="2024-08-19T08:06:09.495" v="17" actId="1076"/>
          <ac:picMkLst>
            <pc:docMk/>
            <pc:sldMk cId="1128906676" sldId="256"/>
            <ac:picMk id="10" creationId="{CF9F0553-4641-002B-1C18-202A18A82346}"/>
          </ac:picMkLst>
        </pc:picChg>
      </pc:sldChg>
      <pc:sldChg chg="addSp modSp mod">
        <pc:chgData name="Rohan Raj" userId="1ac827490f65c2b9" providerId="LiveId" clId="{CEF47016-1FF4-4169-8436-07F96EBA34D8}" dt="2024-08-19T08:07:05.796" v="22" actId="20577"/>
        <pc:sldMkLst>
          <pc:docMk/>
          <pc:sldMk cId="4024131026" sldId="257"/>
        </pc:sldMkLst>
        <pc:spChg chg="mod">
          <ac:chgData name="Rohan Raj" userId="1ac827490f65c2b9" providerId="LiveId" clId="{CEF47016-1FF4-4169-8436-07F96EBA34D8}" dt="2024-08-19T08:07:05.796" v="22" actId="20577"/>
          <ac:spMkLst>
            <pc:docMk/>
            <pc:sldMk cId="4024131026" sldId="257"/>
            <ac:spMk id="2" creationId="{C74E0361-BAFC-6A24-D243-D440FC0F0F95}"/>
          </ac:spMkLst>
        </pc:spChg>
        <pc:picChg chg="add mod">
          <ac:chgData name="Rohan Raj" userId="1ac827490f65c2b9" providerId="LiveId" clId="{CEF47016-1FF4-4169-8436-07F96EBA34D8}" dt="2024-08-19T08:06:12.755" v="18"/>
          <ac:picMkLst>
            <pc:docMk/>
            <pc:sldMk cId="4024131026" sldId="257"/>
            <ac:picMk id="10" creationId="{FDE5B633-8858-3E90-D6B6-33F5F548EC57}"/>
          </ac:picMkLst>
        </pc:picChg>
      </pc:sldChg>
      <pc:sldChg chg="addSp modSp mod">
        <pc:chgData name="Rohan Raj" userId="1ac827490f65c2b9" providerId="LiveId" clId="{CEF47016-1FF4-4169-8436-07F96EBA34D8}" dt="2024-08-19T08:07:38.469" v="23" actId="20577"/>
        <pc:sldMkLst>
          <pc:docMk/>
          <pc:sldMk cId="2343871309" sldId="258"/>
        </pc:sldMkLst>
        <pc:spChg chg="mod">
          <ac:chgData name="Rohan Raj" userId="1ac827490f65c2b9" providerId="LiveId" clId="{CEF47016-1FF4-4169-8436-07F96EBA34D8}" dt="2024-08-19T08:07:38.469" v="23" actId="20577"/>
          <ac:spMkLst>
            <pc:docMk/>
            <pc:sldMk cId="2343871309" sldId="258"/>
            <ac:spMk id="2" creationId="{C74E0361-BAFC-6A24-D243-D440FC0F0F95}"/>
          </ac:spMkLst>
        </pc:spChg>
        <pc:picChg chg="add mod">
          <ac:chgData name="Rohan Raj" userId="1ac827490f65c2b9" providerId="LiveId" clId="{CEF47016-1FF4-4169-8436-07F96EBA34D8}" dt="2024-08-19T08:06:15.583" v="19"/>
          <ac:picMkLst>
            <pc:docMk/>
            <pc:sldMk cId="2343871309" sldId="258"/>
            <ac:picMk id="4" creationId="{9C029987-EE22-ECEF-2934-82AC570A6EC2}"/>
          </ac:picMkLst>
        </pc:picChg>
      </pc:sldChg>
      <pc:sldChg chg="addSp modSp mod">
        <pc:chgData name="Rohan Raj" userId="1ac827490f65c2b9" providerId="LiveId" clId="{CEF47016-1FF4-4169-8436-07F96EBA34D8}" dt="2024-08-19T08:07:48.917" v="24" actId="20577"/>
        <pc:sldMkLst>
          <pc:docMk/>
          <pc:sldMk cId="2191972316" sldId="259"/>
        </pc:sldMkLst>
        <pc:spChg chg="mod">
          <ac:chgData name="Rohan Raj" userId="1ac827490f65c2b9" providerId="LiveId" clId="{CEF47016-1FF4-4169-8436-07F96EBA34D8}" dt="2024-08-19T08:07:48.917" v="24" actId="20577"/>
          <ac:spMkLst>
            <pc:docMk/>
            <pc:sldMk cId="2191972316" sldId="259"/>
            <ac:spMk id="7" creationId="{7E57E6A4-DE8D-4E28-24D2-2BA50048C484}"/>
          </ac:spMkLst>
        </pc:spChg>
        <pc:picChg chg="add mod">
          <ac:chgData name="Rohan Raj" userId="1ac827490f65c2b9" providerId="LiveId" clId="{CEF47016-1FF4-4169-8436-07F96EBA34D8}" dt="2024-08-19T08:06:17.704" v="20"/>
          <ac:picMkLst>
            <pc:docMk/>
            <pc:sldMk cId="2191972316" sldId="259"/>
            <ac:picMk id="4" creationId="{6AFFCA58-1EEA-11FD-2556-739A10CBA800}"/>
          </ac:picMkLst>
        </pc:picChg>
      </pc:sldChg>
      <pc:sldChg chg="addSp modSp mod">
        <pc:chgData name="Rohan Raj" userId="1ac827490f65c2b9" providerId="LiveId" clId="{CEF47016-1FF4-4169-8436-07F96EBA34D8}" dt="2024-08-19T08:08:26.308" v="27" actId="13926"/>
        <pc:sldMkLst>
          <pc:docMk/>
          <pc:sldMk cId="3158439329" sldId="262"/>
        </pc:sldMkLst>
        <pc:spChg chg="mod">
          <ac:chgData name="Rohan Raj" userId="1ac827490f65c2b9" providerId="LiveId" clId="{CEF47016-1FF4-4169-8436-07F96EBA34D8}" dt="2024-08-19T08:08:26.308" v="27" actId="13926"/>
          <ac:spMkLst>
            <pc:docMk/>
            <pc:sldMk cId="3158439329" sldId="262"/>
            <ac:spMk id="7" creationId="{7E57E6A4-DE8D-4E28-24D2-2BA50048C484}"/>
          </ac:spMkLst>
        </pc:spChg>
        <pc:picChg chg="add mod">
          <ac:chgData name="Rohan Raj" userId="1ac827490f65c2b9" providerId="LiveId" clId="{CEF47016-1FF4-4169-8436-07F96EBA34D8}" dt="2024-08-19T08:06:19.733" v="21"/>
          <ac:picMkLst>
            <pc:docMk/>
            <pc:sldMk cId="3158439329" sldId="262"/>
            <ac:picMk id="4" creationId="{4E21E46C-6896-4F75-DCE6-39A15BE71B50}"/>
          </ac:picMkLst>
        </pc:picChg>
      </pc:sldChg>
    </pc:docChg>
  </pc:docChgLst>
  <pc:docChgLst>
    <pc:chgData name="Rohan Raj" userId="1ac827490f65c2b9" providerId="Windows Live" clId="Web-{41CC6A3E-5CE9-E5DA-37FF-83EBCF67BA03}"/>
    <pc:docChg chg="modSld sldOrd">
      <pc:chgData name="Rohan Raj" userId="1ac827490f65c2b9" providerId="Windows Live" clId="Web-{41CC6A3E-5CE9-E5DA-37FF-83EBCF67BA03}" dt="2024-08-19T09:45:24.923" v="9" actId="20577"/>
      <pc:docMkLst>
        <pc:docMk/>
      </pc:docMkLst>
      <pc:sldChg chg="modSp ord">
        <pc:chgData name="Rohan Raj" userId="1ac827490f65c2b9" providerId="Windows Live" clId="Web-{41CC6A3E-5CE9-E5DA-37FF-83EBCF67BA03}" dt="2024-08-19T09:18:14.155" v="5"/>
        <pc:sldMkLst>
          <pc:docMk/>
          <pc:sldMk cId="1128906676" sldId="256"/>
        </pc:sldMkLst>
        <pc:spChg chg="mod">
          <ac:chgData name="Rohan Raj" userId="1ac827490f65c2b9" providerId="Windows Live" clId="Web-{41CC6A3E-5CE9-E5DA-37FF-83EBCF67BA03}" dt="2024-08-19T09:07:40.970" v="3" actId="20577"/>
          <ac:spMkLst>
            <pc:docMk/>
            <pc:sldMk cId="1128906676" sldId="256"/>
            <ac:spMk id="2" creationId="{9926883B-255F-2FEC-C05F-B22E731C4223}"/>
          </ac:spMkLst>
        </pc:spChg>
        <pc:graphicFrameChg chg="mod modGraphic">
          <ac:chgData name="Rohan Raj" userId="1ac827490f65c2b9" providerId="Windows Live" clId="Web-{41CC6A3E-5CE9-E5DA-37FF-83EBCF67BA03}" dt="2024-08-19T09:18:14.155" v="5"/>
          <ac:graphicFrameMkLst>
            <pc:docMk/>
            <pc:sldMk cId="1128906676" sldId="256"/>
            <ac:graphicFrameMk id="7" creationId="{9D2EB68F-5703-1FB8-EB42-C50519BE9FF6}"/>
          </ac:graphicFrameMkLst>
        </pc:graphicFrameChg>
      </pc:sldChg>
      <pc:sldChg chg="modSp">
        <pc:chgData name="Rohan Raj" userId="1ac827490f65c2b9" providerId="Windows Live" clId="Web-{41CC6A3E-5CE9-E5DA-37FF-83EBCF67BA03}" dt="2024-08-19T09:45:24.923" v="9" actId="20577"/>
        <pc:sldMkLst>
          <pc:docMk/>
          <pc:sldMk cId="2343871309" sldId="258"/>
        </pc:sldMkLst>
        <pc:spChg chg="mod">
          <ac:chgData name="Rohan Raj" userId="1ac827490f65c2b9" providerId="Windows Live" clId="Web-{41CC6A3E-5CE9-E5DA-37FF-83EBCF67BA03}" dt="2024-08-19T09:45:24.923" v="9" actId="20577"/>
          <ac:spMkLst>
            <pc:docMk/>
            <pc:sldMk cId="2343871309" sldId="258"/>
            <ac:spMk id="7" creationId="{7E57E6A4-DE8D-4E28-24D2-2BA50048C484}"/>
          </ac:spMkLst>
        </pc:spChg>
      </pc:sldChg>
      <pc:sldChg chg="modSp">
        <pc:chgData name="Rohan Raj" userId="1ac827490f65c2b9" providerId="Windows Live" clId="Web-{41CC6A3E-5CE9-E5DA-37FF-83EBCF67BA03}" dt="2024-08-19T08:57:26.861" v="2" actId="1076"/>
        <pc:sldMkLst>
          <pc:docMk/>
          <pc:sldMk cId="3158439329" sldId="262"/>
        </pc:sldMkLst>
        <pc:picChg chg="mod">
          <ac:chgData name="Rohan Raj" userId="1ac827490f65c2b9" providerId="Windows Live" clId="Web-{41CC6A3E-5CE9-E5DA-37FF-83EBCF67BA03}" dt="2024-08-19T08:57:26.861" v="2" actId="1076"/>
          <ac:picMkLst>
            <pc:docMk/>
            <pc:sldMk cId="3158439329" sldId="262"/>
            <ac:picMk id="5" creationId="{E81A0AE7-5C17-13F9-B315-2548FA7A8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DD20-2A5C-4545-BB44-7E93C8DA98C1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2059-2590-4CDA-B89C-3DAB6FE17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1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A2059-2590-4CDA-B89C-3DAB6FE17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0EE14-2173-EB45-3F43-CEC71E2A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" y="-72736"/>
            <a:ext cx="12219153" cy="6930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6883B-255F-2FEC-C05F-B22E731C4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latin typeface="Segoe UI Black"/>
                <a:ea typeface="Segoe UI Black"/>
              </a:rPr>
              <a:t>blink</a:t>
            </a:r>
            <a:r>
              <a:rPr lang="en-US" sz="7200">
                <a:solidFill>
                  <a:srgbClr val="008000"/>
                </a:solidFill>
                <a:latin typeface="Segoe UI Black"/>
                <a:ea typeface="Segoe UI Black"/>
              </a:rPr>
              <a:t>it</a:t>
            </a:r>
            <a:r>
              <a:rPr lang="en-US" sz="7200">
                <a:latin typeface="Segoe UI Black"/>
                <a:ea typeface="Segoe UI Black"/>
              </a:rPr>
              <a:t> Dashboard</a:t>
            </a:r>
            <a:endParaRPr lang="en-IN" sz="7200">
              <a:latin typeface="Segoe UI Black"/>
              <a:ea typeface="Segoe UI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BA3EC-E01B-EABE-BE19-953367AD2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Segoe UI Variable Text Semibold" pitchFamily="2" charset="0"/>
              </a:rPr>
              <a:t>India's Last Minute App Analytics</a:t>
            </a:r>
            <a:endParaRPr lang="en-IN">
              <a:latin typeface="Segoe UI Variable Text Semibold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EB68F-5703-1FB8-EB42-C50519BE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25972"/>
              </p:ext>
            </p:extLst>
          </p:nvPr>
        </p:nvGraphicFramePr>
        <p:xfrm>
          <a:off x="6806045" y="5731625"/>
          <a:ext cx="4914900" cy="7315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317035866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3094530204"/>
                    </a:ext>
                  </a:extLst>
                </a:gridCol>
              </a:tblGrid>
              <a:tr h="363754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Developed by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Rohan Raj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877723"/>
                  </a:ext>
                </a:extLst>
              </a:tr>
              <a:tr h="363754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Tech Stack Used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/>
                        </a:rPr>
                        <a:t>PowerBI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256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1DABB20-2EF7-84A0-508B-1220B7BD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F0553-4641-002B-1C18-202A18A82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467591" y="1537855"/>
            <a:ext cx="11388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latin typeface="Sitka Small Semibold" pitchFamily="2" charset="0"/>
              </a:rPr>
              <a:t>To conduct a comprehensive analysis of Blinkit’s sales performance, customer satisfaction, and inventory distribution to identify key insights and opportunities for optimization using various KPIs and visualizations.</a:t>
            </a:r>
            <a:endParaRPr lang="en-US" sz="2000">
              <a:latin typeface="Sitka Small Semibold" pitchFamily="2" charset="0"/>
            </a:endParaRPr>
          </a:p>
          <a:p>
            <a:pPr algn="just"/>
            <a:endParaRPr lang="en-US" sz="2000" b="1">
              <a:latin typeface="Sitka Small Semibold" pitchFamily="2" charset="0"/>
            </a:endParaRPr>
          </a:p>
          <a:p>
            <a:pPr algn="just"/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KPI’s Requirements</a:t>
            </a:r>
            <a:r>
              <a:rPr lang="en-US" sz="2000" b="1">
                <a:latin typeface="Sitka Small Semibold" pitchFamily="2" charset="0"/>
              </a:rPr>
              <a:t>:</a:t>
            </a:r>
            <a:endParaRPr lang="en-US" sz="2000">
              <a:latin typeface="Sitka Small Semibold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Sales:</a:t>
            </a:r>
            <a:r>
              <a:rPr lang="en-US" sz="2000">
                <a:latin typeface="Sitka Small Semibold" pitchFamily="2" charset="0"/>
              </a:rPr>
              <a:t> The overall revenue generated from all items sold.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Average Sales:</a:t>
            </a:r>
            <a:r>
              <a:rPr lang="en-US" sz="2000">
                <a:latin typeface="Sitka Small Semibold" pitchFamily="2" charset="0"/>
              </a:rPr>
              <a:t> The average revenue per sale.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Number of Items:</a:t>
            </a:r>
            <a:r>
              <a:rPr lang="en-US" sz="2000">
                <a:latin typeface="Sitka Small Semibold" pitchFamily="2" charset="0"/>
              </a:rPr>
              <a:t> The total count of different items sold.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Average Rating:</a:t>
            </a:r>
            <a:r>
              <a:rPr lang="en-US" sz="2000">
                <a:latin typeface="Sitka Small Semibold" pitchFamily="2" charset="0"/>
              </a:rPr>
              <a:t> The average customer rating for items sold.</a:t>
            </a:r>
          </a:p>
          <a:p>
            <a:pPr algn="just"/>
            <a:endParaRPr lang="en-IN" sz="2000">
              <a:latin typeface="Sitka Small Semi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56D3A-95A0-F355-2A4A-347F6285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5B633-8858-3E90-D6B6-33F5F548E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409342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</a:p>
          <a:p>
            <a:pPr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 by Fat Content: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Analyze the impact of fat content on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Additional KPI Metrics:</a:t>
            </a:r>
            <a:r>
              <a:rPr lang="en-US" sz="2000">
                <a:latin typeface="Sitka Small Semibold" pitchFamily="2" charset="0"/>
              </a:rPr>
              <a:t> Assess how other KPIs (Average Sales, Number of Items, Average Rating) vary with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Donut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 by Item Type: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Identify the performance of different item types in terms of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/>
              </a:rPr>
              <a:t>Additional KPI Metrics:</a:t>
            </a:r>
            <a:r>
              <a:rPr lang="en-US" sz="2000">
                <a:latin typeface="Sitka Small Semibold"/>
              </a:rPr>
              <a:t> Assess how other KPIs (Average Sales, Number of Items, Average Rating) vary with item type.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Bar Chart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E6B52-A9C1-0681-F3C6-49B9BD59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29987-EE22-ECEF-2934-82AC570A6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  <a:endParaRPr lang="en-US" sz="2000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latin typeface="Sitka Small Semibold" pitchFamily="2" charset="0"/>
              </a:rPr>
              <a:t>3.Fat Content by Outlet for Total Sales: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Compare total sales across different outlets segmented by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Additional KPI Metrics:</a:t>
            </a:r>
            <a:r>
              <a:rPr lang="en-US" sz="2000">
                <a:latin typeface="Sitka Small Semibold" pitchFamily="2" charset="0"/>
              </a:rPr>
              <a:t> Assess how other KPIs (Average Sales, Number of Items, Average Rating) vary with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Stacked Column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r>
              <a:rPr lang="en-US" sz="2000" b="1">
                <a:latin typeface="Sitka Small Semibold" pitchFamily="2" charset="0"/>
              </a:rPr>
              <a:t>4.Total Sales by Outlet Establishment: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Evaluate how the age or type of outlet establishment influences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Line Chart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FA44C-A0FE-5422-EAD9-1253D265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FFCA58-1EEA-11FD-2556-739A10CB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Sales by Outlet Size: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Analyze the correlation between outlet size and total sales.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Donut/Pie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Sales by Outlet Location: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Assess the geographic distribution of sales across different locations.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Funnel Map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All Metrics by Outlet Type: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Provide a comprehensive view of all key metrics (Total Sales, Average Sales, Number of Items, Average Rating) broken down by different outlet types.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</a:t>
            </a: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 Matrix Card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68DFE-B924-FC71-771B-EC87017A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1E46C-6896-4F75-DCE6-39A15BE71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93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blinkit Dashboard</vt:lpstr>
      <vt:lpstr>BUSINESS REQUIREMENT </vt:lpstr>
      <vt:lpstr>BUSINESS REQUIREMENT </vt:lpstr>
      <vt:lpstr>BUSINESS REQUIREMENT </vt:lpstr>
      <vt:lpstr>BUSINESS REQUIREMENT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1</cp:revision>
  <dcterms:created xsi:type="dcterms:W3CDTF">2016-09-04T11:54:55Z</dcterms:created>
  <dcterms:modified xsi:type="dcterms:W3CDTF">2024-08-19T09:45:38Z</dcterms:modified>
</cp:coreProperties>
</file>