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8" r:id="rId3"/>
    <p:sldId id="259" r:id="rId4"/>
    <p:sldId id="267" r:id="rId5"/>
    <p:sldId id="268" r:id="rId6"/>
    <p:sldId id="261" r:id="rId7"/>
    <p:sldId id="270" r:id="rId8"/>
    <p:sldId id="278" r:id="rId9"/>
    <p:sldId id="262" r:id="rId10"/>
    <p:sldId id="275" r:id="rId11"/>
    <p:sldId id="276" r:id="rId12"/>
    <p:sldId id="272" r:id="rId13"/>
    <p:sldId id="263" r:id="rId14"/>
    <p:sldId id="264" r:id="rId15"/>
    <p:sldId id="265"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p:cViewPr varScale="1">
        <p:scale>
          <a:sx n="120" d="100"/>
          <a:sy n="120" d="100"/>
        </p:scale>
        <p:origin x="140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AE0045-24BB-46A9-B19B-2BFCF5A93D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339FA18-131A-4947-A9F2-630AA6245B6B}">
      <dgm:prSet/>
      <dgm:spPr/>
      <dgm:t>
        <a:bodyPr/>
        <a:lstStyle/>
        <a:p>
          <a:r>
            <a:rPr lang="en-US" dirty="0"/>
            <a:t>Motivation</a:t>
          </a:r>
        </a:p>
      </dgm:t>
    </dgm:pt>
    <dgm:pt modelId="{7029F8DB-0B4E-4BD3-8BE7-C33BB47C21E6}" type="parTrans" cxnId="{6F50C0E2-8F29-4E74-99F6-F497CEAD9978}">
      <dgm:prSet/>
      <dgm:spPr/>
      <dgm:t>
        <a:bodyPr/>
        <a:lstStyle/>
        <a:p>
          <a:endParaRPr lang="en-US"/>
        </a:p>
      </dgm:t>
    </dgm:pt>
    <dgm:pt modelId="{4D0CB0EC-487B-4E93-95D2-4E7018AEFB19}" type="sibTrans" cxnId="{6F50C0E2-8F29-4E74-99F6-F497CEAD9978}">
      <dgm:prSet/>
      <dgm:spPr/>
      <dgm:t>
        <a:bodyPr/>
        <a:lstStyle/>
        <a:p>
          <a:endParaRPr lang="en-US"/>
        </a:p>
      </dgm:t>
    </dgm:pt>
    <dgm:pt modelId="{CE99C6C7-4E8D-49A6-B1ED-2CC16F217417}">
      <dgm:prSet/>
      <dgm:spPr/>
      <dgm:t>
        <a:bodyPr/>
        <a:lstStyle/>
        <a:p>
          <a:r>
            <a:rPr lang="en-US" dirty="0"/>
            <a:t>Dataset Acquisition and Preparation</a:t>
          </a:r>
        </a:p>
      </dgm:t>
    </dgm:pt>
    <dgm:pt modelId="{DCFB20EB-ABCC-445C-A509-DDC9C0597DF9}" type="parTrans" cxnId="{1232235E-4B4A-4B94-9226-55A01340D569}">
      <dgm:prSet/>
      <dgm:spPr/>
      <dgm:t>
        <a:bodyPr/>
        <a:lstStyle/>
        <a:p>
          <a:endParaRPr lang="en-US"/>
        </a:p>
      </dgm:t>
    </dgm:pt>
    <dgm:pt modelId="{91C27858-3CE4-429E-A35A-E09F9E8DB2E3}" type="sibTrans" cxnId="{1232235E-4B4A-4B94-9226-55A01340D569}">
      <dgm:prSet/>
      <dgm:spPr/>
      <dgm:t>
        <a:bodyPr/>
        <a:lstStyle/>
        <a:p>
          <a:endParaRPr lang="en-US"/>
        </a:p>
      </dgm:t>
    </dgm:pt>
    <dgm:pt modelId="{64F83938-E034-4764-A854-D50DE61E221D}">
      <dgm:prSet/>
      <dgm:spPr/>
      <dgm:t>
        <a:bodyPr/>
        <a:lstStyle/>
        <a:p>
          <a:r>
            <a:rPr lang="en-US" dirty="0"/>
            <a:t>Proposed  Method</a:t>
          </a:r>
        </a:p>
      </dgm:t>
    </dgm:pt>
    <dgm:pt modelId="{2CBF870B-1BCA-4DC6-BD09-7A001B40382F}" type="parTrans" cxnId="{DE1EA0BB-BBC3-4ABD-8B6C-C4BEBD337600}">
      <dgm:prSet/>
      <dgm:spPr/>
      <dgm:t>
        <a:bodyPr/>
        <a:lstStyle/>
        <a:p>
          <a:endParaRPr lang="en-US"/>
        </a:p>
      </dgm:t>
    </dgm:pt>
    <dgm:pt modelId="{FBECA938-B6F1-41FF-8870-C0835A0FACD2}" type="sibTrans" cxnId="{DE1EA0BB-BBC3-4ABD-8B6C-C4BEBD337600}">
      <dgm:prSet/>
      <dgm:spPr/>
      <dgm:t>
        <a:bodyPr/>
        <a:lstStyle/>
        <a:p>
          <a:endParaRPr lang="en-US"/>
        </a:p>
      </dgm:t>
    </dgm:pt>
    <dgm:pt modelId="{F38F03F5-22BD-46C5-AF11-0FFA5B3AE3A7}">
      <dgm:prSet/>
      <dgm:spPr/>
      <dgm:t>
        <a:bodyPr/>
        <a:lstStyle/>
        <a:p>
          <a:r>
            <a:rPr lang="en-US" dirty="0"/>
            <a:t>Results </a:t>
          </a:r>
        </a:p>
      </dgm:t>
    </dgm:pt>
    <dgm:pt modelId="{7FAA21AD-FEB8-4627-9314-ECE95376D974}" type="parTrans" cxnId="{0121AEFC-F59E-4DAB-A91E-DDBCB793F7C5}">
      <dgm:prSet/>
      <dgm:spPr/>
      <dgm:t>
        <a:bodyPr/>
        <a:lstStyle/>
        <a:p>
          <a:endParaRPr lang="en-US"/>
        </a:p>
      </dgm:t>
    </dgm:pt>
    <dgm:pt modelId="{3F5A3925-CCCB-4153-B329-1921F3501FDE}" type="sibTrans" cxnId="{0121AEFC-F59E-4DAB-A91E-DDBCB793F7C5}">
      <dgm:prSet/>
      <dgm:spPr/>
      <dgm:t>
        <a:bodyPr/>
        <a:lstStyle/>
        <a:p>
          <a:endParaRPr lang="en-US"/>
        </a:p>
      </dgm:t>
    </dgm:pt>
    <dgm:pt modelId="{DD529502-CCA2-4253-99B9-D08A58A8DCAE}">
      <dgm:prSet/>
      <dgm:spPr/>
      <dgm:t>
        <a:bodyPr/>
        <a:lstStyle/>
        <a:p>
          <a:r>
            <a:rPr lang="en-US" dirty="0"/>
            <a:t>Summary</a:t>
          </a:r>
        </a:p>
      </dgm:t>
    </dgm:pt>
    <dgm:pt modelId="{2563FD1E-53CD-4236-93A7-651B79ADE34C}" type="parTrans" cxnId="{13201B85-E93D-4E6B-A8CE-EC50705D6EB4}">
      <dgm:prSet/>
      <dgm:spPr/>
      <dgm:t>
        <a:bodyPr/>
        <a:lstStyle/>
        <a:p>
          <a:endParaRPr lang="en-US"/>
        </a:p>
      </dgm:t>
    </dgm:pt>
    <dgm:pt modelId="{0FD8E7A2-133A-4B84-AEA3-6EFF4DD36811}" type="sibTrans" cxnId="{13201B85-E93D-4E6B-A8CE-EC50705D6EB4}">
      <dgm:prSet/>
      <dgm:spPr/>
      <dgm:t>
        <a:bodyPr/>
        <a:lstStyle/>
        <a:p>
          <a:endParaRPr lang="en-US"/>
        </a:p>
      </dgm:t>
    </dgm:pt>
    <dgm:pt modelId="{A2619057-5AE8-4DA6-857D-8BD7D92008FD}">
      <dgm:prSet/>
      <dgm:spPr/>
      <dgm:t>
        <a:bodyPr/>
        <a:lstStyle/>
        <a:p>
          <a:r>
            <a:rPr lang="en-US" dirty="0"/>
            <a:t>Future Work</a:t>
          </a:r>
        </a:p>
      </dgm:t>
    </dgm:pt>
    <dgm:pt modelId="{F2C3B3AE-EB15-4BA3-B78E-F64102983F33}" type="parTrans" cxnId="{62060E58-1404-43C4-A589-9185324632E9}">
      <dgm:prSet/>
      <dgm:spPr/>
      <dgm:t>
        <a:bodyPr/>
        <a:lstStyle/>
        <a:p>
          <a:endParaRPr lang="en-US"/>
        </a:p>
      </dgm:t>
    </dgm:pt>
    <dgm:pt modelId="{712ECD91-8669-40DF-A8A0-4744FC485D34}" type="sibTrans" cxnId="{62060E58-1404-43C4-A589-9185324632E9}">
      <dgm:prSet/>
      <dgm:spPr/>
      <dgm:t>
        <a:bodyPr/>
        <a:lstStyle/>
        <a:p>
          <a:endParaRPr lang="en-US"/>
        </a:p>
      </dgm:t>
    </dgm:pt>
    <dgm:pt modelId="{3D1A4C9B-702A-46DB-8CEC-36E6D3FEFB0B}">
      <dgm:prSet/>
      <dgm:spPr/>
      <dgm:t>
        <a:bodyPr/>
        <a:lstStyle/>
        <a:p>
          <a:r>
            <a:rPr lang="en-US" dirty="0"/>
            <a:t>References            </a:t>
          </a:r>
        </a:p>
      </dgm:t>
    </dgm:pt>
    <dgm:pt modelId="{31C40045-29E7-4B1F-A4FA-C4EB8B07936F}" type="parTrans" cxnId="{DBE581F0-9E78-4054-8B1C-0A87E84D4B3E}">
      <dgm:prSet/>
      <dgm:spPr/>
      <dgm:t>
        <a:bodyPr/>
        <a:lstStyle/>
        <a:p>
          <a:endParaRPr lang="en-US"/>
        </a:p>
      </dgm:t>
    </dgm:pt>
    <dgm:pt modelId="{3E3ECF82-AE0B-4283-A92B-173DA27FB7BC}" type="sibTrans" cxnId="{DBE581F0-9E78-4054-8B1C-0A87E84D4B3E}">
      <dgm:prSet/>
      <dgm:spPr/>
      <dgm:t>
        <a:bodyPr/>
        <a:lstStyle/>
        <a:p>
          <a:endParaRPr lang="en-US"/>
        </a:p>
      </dgm:t>
    </dgm:pt>
    <dgm:pt modelId="{F66BA299-82FE-45D1-9B81-E3518151CF47}" type="pres">
      <dgm:prSet presAssocID="{AEAE0045-24BB-46A9-B19B-2BFCF5A93DCF}" presName="root" presStyleCnt="0">
        <dgm:presLayoutVars>
          <dgm:dir/>
          <dgm:resizeHandles val="exact"/>
        </dgm:presLayoutVars>
      </dgm:prSet>
      <dgm:spPr/>
    </dgm:pt>
    <dgm:pt modelId="{B7EF1F0D-2453-4623-8986-2998D037E771}" type="pres">
      <dgm:prSet presAssocID="{4339FA18-131A-4947-A9F2-630AA6245B6B}" presName="compNode" presStyleCnt="0"/>
      <dgm:spPr/>
    </dgm:pt>
    <dgm:pt modelId="{44B8B566-D80C-48AF-B294-47B8020A3681}" type="pres">
      <dgm:prSet presAssocID="{4339FA18-131A-4947-A9F2-630AA6245B6B}" presName="bgRect" presStyleLbl="bgShp" presStyleIdx="0" presStyleCnt="7"/>
      <dgm:spPr/>
    </dgm:pt>
    <dgm:pt modelId="{642503F5-8BCF-4872-BDB4-2697C79BAA75}" type="pres">
      <dgm:prSet presAssocID="{4339FA18-131A-4947-A9F2-630AA6245B6B}"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CA09C2D-B14B-4841-AEE5-7755C7BD3C02}" type="pres">
      <dgm:prSet presAssocID="{4339FA18-131A-4947-A9F2-630AA6245B6B}" presName="spaceRect" presStyleCnt="0"/>
      <dgm:spPr/>
    </dgm:pt>
    <dgm:pt modelId="{283E4343-6C0D-473B-94E1-FDE986AFE1F7}" type="pres">
      <dgm:prSet presAssocID="{4339FA18-131A-4947-A9F2-630AA6245B6B}" presName="parTx" presStyleLbl="revTx" presStyleIdx="0" presStyleCnt="7">
        <dgm:presLayoutVars>
          <dgm:chMax val="0"/>
          <dgm:chPref val="0"/>
        </dgm:presLayoutVars>
      </dgm:prSet>
      <dgm:spPr/>
    </dgm:pt>
    <dgm:pt modelId="{6775D680-7CE8-4D47-857A-C284485A788B}" type="pres">
      <dgm:prSet presAssocID="{4D0CB0EC-487B-4E93-95D2-4E7018AEFB19}" presName="sibTrans" presStyleCnt="0"/>
      <dgm:spPr/>
    </dgm:pt>
    <dgm:pt modelId="{6506A1F5-2FA2-4364-A07C-976617949ECE}" type="pres">
      <dgm:prSet presAssocID="{CE99C6C7-4E8D-49A6-B1ED-2CC16F217417}" presName="compNode" presStyleCnt="0"/>
      <dgm:spPr/>
    </dgm:pt>
    <dgm:pt modelId="{62587968-8696-4117-8359-B1F98DCBEA83}" type="pres">
      <dgm:prSet presAssocID="{CE99C6C7-4E8D-49A6-B1ED-2CC16F217417}" presName="bgRect" presStyleLbl="bgShp" presStyleIdx="1" presStyleCnt="7"/>
      <dgm:spPr/>
    </dgm:pt>
    <dgm:pt modelId="{B4D829BD-0D11-4B2F-94E3-F506AFDB366F}" type="pres">
      <dgm:prSet presAssocID="{CE99C6C7-4E8D-49A6-B1ED-2CC16F21741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4945A82B-CBAA-4264-854C-ABA6CDA6CD53}" type="pres">
      <dgm:prSet presAssocID="{CE99C6C7-4E8D-49A6-B1ED-2CC16F217417}" presName="spaceRect" presStyleCnt="0"/>
      <dgm:spPr/>
    </dgm:pt>
    <dgm:pt modelId="{9740235E-C6A8-430E-A14D-6BD8956F587D}" type="pres">
      <dgm:prSet presAssocID="{CE99C6C7-4E8D-49A6-B1ED-2CC16F217417}" presName="parTx" presStyleLbl="revTx" presStyleIdx="1" presStyleCnt="7">
        <dgm:presLayoutVars>
          <dgm:chMax val="0"/>
          <dgm:chPref val="0"/>
        </dgm:presLayoutVars>
      </dgm:prSet>
      <dgm:spPr/>
    </dgm:pt>
    <dgm:pt modelId="{25CD117A-97FE-4705-818D-5EBE59697C03}" type="pres">
      <dgm:prSet presAssocID="{91C27858-3CE4-429E-A35A-E09F9E8DB2E3}" presName="sibTrans" presStyleCnt="0"/>
      <dgm:spPr/>
    </dgm:pt>
    <dgm:pt modelId="{B2EFC6EF-5D57-4467-95E7-27616EE208BC}" type="pres">
      <dgm:prSet presAssocID="{64F83938-E034-4764-A854-D50DE61E221D}" presName="compNode" presStyleCnt="0"/>
      <dgm:spPr/>
    </dgm:pt>
    <dgm:pt modelId="{6FDE1C93-B5D6-4DC6-A3A1-C897D0401911}" type="pres">
      <dgm:prSet presAssocID="{64F83938-E034-4764-A854-D50DE61E221D}" presName="bgRect" presStyleLbl="bgShp" presStyleIdx="2" presStyleCnt="7"/>
      <dgm:spPr/>
    </dgm:pt>
    <dgm:pt modelId="{560F26E5-A67B-428C-AB2A-BDD8B042E85B}" type="pres">
      <dgm:prSet presAssocID="{64F83938-E034-4764-A854-D50DE61E221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ick"/>
        </a:ext>
      </dgm:extLst>
    </dgm:pt>
    <dgm:pt modelId="{13FA10B6-83A7-4472-8D9C-E2E6D36FE78C}" type="pres">
      <dgm:prSet presAssocID="{64F83938-E034-4764-A854-D50DE61E221D}" presName="spaceRect" presStyleCnt="0"/>
      <dgm:spPr/>
    </dgm:pt>
    <dgm:pt modelId="{158D0EFB-2CA2-481D-B3EB-0AC6269A6D4E}" type="pres">
      <dgm:prSet presAssocID="{64F83938-E034-4764-A854-D50DE61E221D}" presName="parTx" presStyleLbl="revTx" presStyleIdx="2" presStyleCnt="7">
        <dgm:presLayoutVars>
          <dgm:chMax val="0"/>
          <dgm:chPref val="0"/>
        </dgm:presLayoutVars>
      </dgm:prSet>
      <dgm:spPr/>
    </dgm:pt>
    <dgm:pt modelId="{1F1305CD-57C4-42B0-BC13-E4983B42561B}" type="pres">
      <dgm:prSet presAssocID="{FBECA938-B6F1-41FF-8870-C0835A0FACD2}" presName="sibTrans" presStyleCnt="0"/>
      <dgm:spPr/>
    </dgm:pt>
    <dgm:pt modelId="{71DF6C77-41F5-49F4-9B9A-9DF6ADCEB002}" type="pres">
      <dgm:prSet presAssocID="{F38F03F5-22BD-46C5-AF11-0FFA5B3AE3A7}" presName="compNode" presStyleCnt="0"/>
      <dgm:spPr/>
    </dgm:pt>
    <dgm:pt modelId="{22B65C0B-D7EC-4722-B544-E5F9F8C3FD27}" type="pres">
      <dgm:prSet presAssocID="{F38F03F5-22BD-46C5-AF11-0FFA5B3AE3A7}" presName="bgRect" presStyleLbl="bgShp" presStyleIdx="3" presStyleCnt="7"/>
      <dgm:spPr/>
    </dgm:pt>
    <dgm:pt modelId="{045801C0-70C7-4E51-A069-700BD80FB797}" type="pres">
      <dgm:prSet presAssocID="{F38F03F5-22BD-46C5-AF11-0FFA5B3AE3A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F7A42FC9-CDBD-4FD1-8D35-E9D422271327}" type="pres">
      <dgm:prSet presAssocID="{F38F03F5-22BD-46C5-AF11-0FFA5B3AE3A7}" presName="spaceRect" presStyleCnt="0"/>
      <dgm:spPr/>
    </dgm:pt>
    <dgm:pt modelId="{FC9F6CBA-E64D-4F9A-9485-DDDA7637D113}" type="pres">
      <dgm:prSet presAssocID="{F38F03F5-22BD-46C5-AF11-0FFA5B3AE3A7}" presName="parTx" presStyleLbl="revTx" presStyleIdx="3" presStyleCnt="7">
        <dgm:presLayoutVars>
          <dgm:chMax val="0"/>
          <dgm:chPref val="0"/>
        </dgm:presLayoutVars>
      </dgm:prSet>
      <dgm:spPr/>
    </dgm:pt>
    <dgm:pt modelId="{F639F608-27CC-42A9-AC37-FA3720D46D51}" type="pres">
      <dgm:prSet presAssocID="{3F5A3925-CCCB-4153-B329-1921F3501FDE}" presName="sibTrans" presStyleCnt="0"/>
      <dgm:spPr/>
    </dgm:pt>
    <dgm:pt modelId="{D5A66D71-3E85-49AB-91C4-50C16337473F}" type="pres">
      <dgm:prSet presAssocID="{DD529502-CCA2-4253-99B9-D08A58A8DCAE}" presName="compNode" presStyleCnt="0"/>
      <dgm:spPr/>
    </dgm:pt>
    <dgm:pt modelId="{E16F2F4E-091B-4FB8-9F84-D0BF9B13F916}" type="pres">
      <dgm:prSet presAssocID="{DD529502-CCA2-4253-99B9-D08A58A8DCAE}" presName="bgRect" presStyleLbl="bgShp" presStyleIdx="4" presStyleCnt="7"/>
      <dgm:spPr/>
    </dgm:pt>
    <dgm:pt modelId="{74B838FA-7D94-43A2-8C3B-C88C19D7B4C5}" type="pres">
      <dgm:prSet presAssocID="{DD529502-CCA2-4253-99B9-D08A58A8DCA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List"/>
        </a:ext>
      </dgm:extLst>
    </dgm:pt>
    <dgm:pt modelId="{01854C32-130A-4CF3-B372-CFF1B903F0B5}" type="pres">
      <dgm:prSet presAssocID="{DD529502-CCA2-4253-99B9-D08A58A8DCAE}" presName="spaceRect" presStyleCnt="0"/>
      <dgm:spPr/>
    </dgm:pt>
    <dgm:pt modelId="{9C606023-D523-4C41-8136-31D9831BDEC0}" type="pres">
      <dgm:prSet presAssocID="{DD529502-CCA2-4253-99B9-D08A58A8DCAE}" presName="parTx" presStyleLbl="revTx" presStyleIdx="4" presStyleCnt="7">
        <dgm:presLayoutVars>
          <dgm:chMax val="0"/>
          <dgm:chPref val="0"/>
        </dgm:presLayoutVars>
      </dgm:prSet>
      <dgm:spPr/>
    </dgm:pt>
    <dgm:pt modelId="{DB6A31F8-69D1-464C-A575-E98D43700331}" type="pres">
      <dgm:prSet presAssocID="{0FD8E7A2-133A-4B84-AEA3-6EFF4DD36811}" presName="sibTrans" presStyleCnt="0"/>
      <dgm:spPr/>
    </dgm:pt>
    <dgm:pt modelId="{47A98997-7326-41D8-B922-A7D2A0E5653F}" type="pres">
      <dgm:prSet presAssocID="{A2619057-5AE8-4DA6-857D-8BD7D92008FD}" presName="compNode" presStyleCnt="0"/>
      <dgm:spPr/>
    </dgm:pt>
    <dgm:pt modelId="{3EB1D93B-1FAA-4191-8476-34CEB4E6E31A}" type="pres">
      <dgm:prSet presAssocID="{A2619057-5AE8-4DA6-857D-8BD7D92008FD}" presName="bgRect" presStyleLbl="bgShp" presStyleIdx="5" presStyleCnt="7"/>
      <dgm:spPr/>
    </dgm:pt>
    <dgm:pt modelId="{B994C8FA-C228-46EE-9EC2-13E0B433DCD3}" type="pres">
      <dgm:prSet presAssocID="{A2619057-5AE8-4DA6-857D-8BD7D92008F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andshake"/>
        </a:ext>
      </dgm:extLst>
    </dgm:pt>
    <dgm:pt modelId="{6D78A804-185A-402D-95EF-6569B3C6891E}" type="pres">
      <dgm:prSet presAssocID="{A2619057-5AE8-4DA6-857D-8BD7D92008FD}" presName="spaceRect" presStyleCnt="0"/>
      <dgm:spPr/>
    </dgm:pt>
    <dgm:pt modelId="{9A6043D2-19D4-4EEC-9826-3B3EE48B0656}" type="pres">
      <dgm:prSet presAssocID="{A2619057-5AE8-4DA6-857D-8BD7D92008FD}" presName="parTx" presStyleLbl="revTx" presStyleIdx="5" presStyleCnt="7">
        <dgm:presLayoutVars>
          <dgm:chMax val="0"/>
          <dgm:chPref val="0"/>
        </dgm:presLayoutVars>
      </dgm:prSet>
      <dgm:spPr/>
    </dgm:pt>
    <dgm:pt modelId="{E2FF25D4-0555-4DC9-927A-D2483F6AE888}" type="pres">
      <dgm:prSet presAssocID="{712ECD91-8669-40DF-A8A0-4744FC485D34}" presName="sibTrans" presStyleCnt="0"/>
      <dgm:spPr/>
    </dgm:pt>
    <dgm:pt modelId="{2D05943C-6064-4404-9701-E4FD73C4D46A}" type="pres">
      <dgm:prSet presAssocID="{3D1A4C9B-702A-46DB-8CEC-36E6D3FEFB0B}" presName="compNode" presStyleCnt="0"/>
      <dgm:spPr/>
    </dgm:pt>
    <dgm:pt modelId="{470B4B05-264D-4B53-9598-5BCFC8506840}" type="pres">
      <dgm:prSet presAssocID="{3D1A4C9B-702A-46DB-8CEC-36E6D3FEFB0B}" presName="bgRect" presStyleLbl="bgShp" presStyleIdx="6" presStyleCnt="7"/>
      <dgm:spPr/>
    </dgm:pt>
    <dgm:pt modelId="{8D3BE48B-5F79-417E-BD10-5B1C5BCF1CE1}" type="pres">
      <dgm:prSet presAssocID="{3D1A4C9B-702A-46DB-8CEC-36E6D3FEFB0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ooks"/>
        </a:ext>
      </dgm:extLst>
    </dgm:pt>
    <dgm:pt modelId="{14BDD7B2-EEF2-484C-97FD-011F106F0491}" type="pres">
      <dgm:prSet presAssocID="{3D1A4C9B-702A-46DB-8CEC-36E6D3FEFB0B}" presName="spaceRect" presStyleCnt="0"/>
      <dgm:spPr/>
    </dgm:pt>
    <dgm:pt modelId="{10FC5F1D-D2BC-40F0-BA7B-D829E49D62C4}" type="pres">
      <dgm:prSet presAssocID="{3D1A4C9B-702A-46DB-8CEC-36E6D3FEFB0B}" presName="parTx" presStyleLbl="revTx" presStyleIdx="6" presStyleCnt="7">
        <dgm:presLayoutVars>
          <dgm:chMax val="0"/>
          <dgm:chPref val="0"/>
        </dgm:presLayoutVars>
      </dgm:prSet>
      <dgm:spPr/>
    </dgm:pt>
  </dgm:ptLst>
  <dgm:cxnLst>
    <dgm:cxn modelId="{AC6A9335-EC5C-4E07-91C3-F85431FC4CE1}" type="presOf" srcId="{F38F03F5-22BD-46C5-AF11-0FFA5B3AE3A7}" destId="{FC9F6CBA-E64D-4F9A-9485-DDDA7637D113}" srcOrd="0" destOrd="0" presId="urn:microsoft.com/office/officeart/2018/2/layout/IconVerticalSolidList"/>
    <dgm:cxn modelId="{DAED5C45-757F-445D-9760-CBC0490B0F75}" type="presOf" srcId="{A2619057-5AE8-4DA6-857D-8BD7D92008FD}" destId="{9A6043D2-19D4-4EEC-9826-3B3EE48B0656}" srcOrd="0" destOrd="0" presId="urn:microsoft.com/office/officeart/2018/2/layout/IconVerticalSolidList"/>
    <dgm:cxn modelId="{5571C248-3496-4FC1-B2A6-4CDB50CFDE14}" type="presOf" srcId="{4339FA18-131A-4947-A9F2-630AA6245B6B}" destId="{283E4343-6C0D-473B-94E1-FDE986AFE1F7}" srcOrd="0" destOrd="0" presId="urn:microsoft.com/office/officeart/2018/2/layout/IconVerticalSolidList"/>
    <dgm:cxn modelId="{62060E58-1404-43C4-A589-9185324632E9}" srcId="{AEAE0045-24BB-46A9-B19B-2BFCF5A93DCF}" destId="{A2619057-5AE8-4DA6-857D-8BD7D92008FD}" srcOrd="5" destOrd="0" parTransId="{F2C3B3AE-EB15-4BA3-B78E-F64102983F33}" sibTransId="{712ECD91-8669-40DF-A8A0-4744FC485D34}"/>
    <dgm:cxn modelId="{1232235E-4B4A-4B94-9226-55A01340D569}" srcId="{AEAE0045-24BB-46A9-B19B-2BFCF5A93DCF}" destId="{CE99C6C7-4E8D-49A6-B1ED-2CC16F217417}" srcOrd="1" destOrd="0" parTransId="{DCFB20EB-ABCC-445C-A509-DDC9C0597DF9}" sibTransId="{91C27858-3CE4-429E-A35A-E09F9E8DB2E3}"/>
    <dgm:cxn modelId="{B3BB7160-8FB1-4986-BD53-02C53A61E63C}" type="presOf" srcId="{64F83938-E034-4764-A854-D50DE61E221D}" destId="{158D0EFB-2CA2-481D-B3EB-0AC6269A6D4E}" srcOrd="0" destOrd="0" presId="urn:microsoft.com/office/officeart/2018/2/layout/IconVerticalSolidList"/>
    <dgm:cxn modelId="{AB97B461-6D75-4F4C-8375-7C964A9D77D2}" type="presOf" srcId="{CE99C6C7-4E8D-49A6-B1ED-2CC16F217417}" destId="{9740235E-C6A8-430E-A14D-6BD8956F587D}" srcOrd="0" destOrd="0" presId="urn:microsoft.com/office/officeart/2018/2/layout/IconVerticalSolidList"/>
    <dgm:cxn modelId="{2C787181-B401-45AF-A2AD-24CE4FF52253}" type="presOf" srcId="{AEAE0045-24BB-46A9-B19B-2BFCF5A93DCF}" destId="{F66BA299-82FE-45D1-9B81-E3518151CF47}" srcOrd="0" destOrd="0" presId="urn:microsoft.com/office/officeart/2018/2/layout/IconVerticalSolidList"/>
    <dgm:cxn modelId="{13201B85-E93D-4E6B-A8CE-EC50705D6EB4}" srcId="{AEAE0045-24BB-46A9-B19B-2BFCF5A93DCF}" destId="{DD529502-CCA2-4253-99B9-D08A58A8DCAE}" srcOrd="4" destOrd="0" parTransId="{2563FD1E-53CD-4236-93A7-651B79ADE34C}" sibTransId="{0FD8E7A2-133A-4B84-AEA3-6EFF4DD36811}"/>
    <dgm:cxn modelId="{EE0A9B86-9822-4679-8212-5A170380DCEF}" type="presOf" srcId="{DD529502-CCA2-4253-99B9-D08A58A8DCAE}" destId="{9C606023-D523-4C41-8136-31D9831BDEC0}" srcOrd="0" destOrd="0" presId="urn:microsoft.com/office/officeart/2018/2/layout/IconVerticalSolidList"/>
    <dgm:cxn modelId="{DF482AA5-8361-4D2C-98D7-E95BB6AB348E}" type="presOf" srcId="{3D1A4C9B-702A-46DB-8CEC-36E6D3FEFB0B}" destId="{10FC5F1D-D2BC-40F0-BA7B-D829E49D62C4}" srcOrd="0" destOrd="0" presId="urn:microsoft.com/office/officeart/2018/2/layout/IconVerticalSolidList"/>
    <dgm:cxn modelId="{DE1EA0BB-BBC3-4ABD-8B6C-C4BEBD337600}" srcId="{AEAE0045-24BB-46A9-B19B-2BFCF5A93DCF}" destId="{64F83938-E034-4764-A854-D50DE61E221D}" srcOrd="2" destOrd="0" parTransId="{2CBF870B-1BCA-4DC6-BD09-7A001B40382F}" sibTransId="{FBECA938-B6F1-41FF-8870-C0835A0FACD2}"/>
    <dgm:cxn modelId="{6F50C0E2-8F29-4E74-99F6-F497CEAD9978}" srcId="{AEAE0045-24BB-46A9-B19B-2BFCF5A93DCF}" destId="{4339FA18-131A-4947-A9F2-630AA6245B6B}" srcOrd="0" destOrd="0" parTransId="{7029F8DB-0B4E-4BD3-8BE7-C33BB47C21E6}" sibTransId="{4D0CB0EC-487B-4E93-95D2-4E7018AEFB19}"/>
    <dgm:cxn modelId="{DBE581F0-9E78-4054-8B1C-0A87E84D4B3E}" srcId="{AEAE0045-24BB-46A9-B19B-2BFCF5A93DCF}" destId="{3D1A4C9B-702A-46DB-8CEC-36E6D3FEFB0B}" srcOrd="6" destOrd="0" parTransId="{31C40045-29E7-4B1F-A4FA-C4EB8B07936F}" sibTransId="{3E3ECF82-AE0B-4283-A92B-173DA27FB7BC}"/>
    <dgm:cxn modelId="{0121AEFC-F59E-4DAB-A91E-DDBCB793F7C5}" srcId="{AEAE0045-24BB-46A9-B19B-2BFCF5A93DCF}" destId="{F38F03F5-22BD-46C5-AF11-0FFA5B3AE3A7}" srcOrd="3" destOrd="0" parTransId="{7FAA21AD-FEB8-4627-9314-ECE95376D974}" sibTransId="{3F5A3925-CCCB-4153-B329-1921F3501FDE}"/>
    <dgm:cxn modelId="{BF1A69D6-54DD-4CCA-B92F-9208E392929B}" type="presParOf" srcId="{F66BA299-82FE-45D1-9B81-E3518151CF47}" destId="{B7EF1F0D-2453-4623-8986-2998D037E771}" srcOrd="0" destOrd="0" presId="urn:microsoft.com/office/officeart/2018/2/layout/IconVerticalSolidList"/>
    <dgm:cxn modelId="{0D1F767E-2C91-4588-93D4-2619F0AE21CC}" type="presParOf" srcId="{B7EF1F0D-2453-4623-8986-2998D037E771}" destId="{44B8B566-D80C-48AF-B294-47B8020A3681}" srcOrd="0" destOrd="0" presId="urn:microsoft.com/office/officeart/2018/2/layout/IconVerticalSolidList"/>
    <dgm:cxn modelId="{7BF0998E-F647-43CA-A8F2-7D2D4E7B75FD}" type="presParOf" srcId="{B7EF1F0D-2453-4623-8986-2998D037E771}" destId="{642503F5-8BCF-4872-BDB4-2697C79BAA75}" srcOrd="1" destOrd="0" presId="urn:microsoft.com/office/officeart/2018/2/layout/IconVerticalSolidList"/>
    <dgm:cxn modelId="{62CC8BC1-9EB2-4B4B-B4EA-C74E630716BC}" type="presParOf" srcId="{B7EF1F0D-2453-4623-8986-2998D037E771}" destId="{ECA09C2D-B14B-4841-AEE5-7755C7BD3C02}" srcOrd="2" destOrd="0" presId="urn:microsoft.com/office/officeart/2018/2/layout/IconVerticalSolidList"/>
    <dgm:cxn modelId="{A73E7C83-2C6D-4A49-9765-DD5D4324D375}" type="presParOf" srcId="{B7EF1F0D-2453-4623-8986-2998D037E771}" destId="{283E4343-6C0D-473B-94E1-FDE986AFE1F7}" srcOrd="3" destOrd="0" presId="urn:microsoft.com/office/officeart/2018/2/layout/IconVerticalSolidList"/>
    <dgm:cxn modelId="{AEBC90C4-419A-4C0B-81AA-3A12EF0F6F8F}" type="presParOf" srcId="{F66BA299-82FE-45D1-9B81-E3518151CF47}" destId="{6775D680-7CE8-4D47-857A-C284485A788B}" srcOrd="1" destOrd="0" presId="urn:microsoft.com/office/officeart/2018/2/layout/IconVerticalSolidList"/>
    <dgm:cxn modelId="{65608D9E-7C4F-4AB4-AC1F-FAF3DD67F892}" type="presParOf" srcId="{F66BA299-82FE-45D1-9B81-E3518151CF47}" destId="{6506A1F5-2FA2-4364-A07C-976617949ECE}" srcOrd="2" destOrd="0" presId="urn:microsoft.com/office/officeart/2018/2/layout/IconVerticalSolidList"/>
    <dgm:cxn modelId="{18580BC4-1697-4498-B37E-74DC248F3918}" type="presParOf" srcId="{6506A1F5-2FA2-4364-A07C-976617949ECE}" destId="{62587968-8696-4117-8359-B1F98DCBEA83}" srcOrd="0" destOrd="0" presId="urn:microsoft.com/office/officeart/2018/2/layout/IconVerticalSolidList"/>
    <dgm:cxn modelId="{D96FFCCF-CA30-4ABD-B074-FD09036426E5}" type="presParOf" srcId="{6506A1F5-2FA2-4364-A07C-976617949ECE}" destId="{B4D829BD-0D11-4B2F-94E3-F506AFDB366F}" srcOrd="1" destOrd="0" presId="urn:microsoft.com/office/officeart/2018/2/layout/IconVerticalSolidList"/>
    <dgm:cxn modelId="{F580365E-09C1-48A8-9166-607D1A6B7E50}" type="presParOf" srcId="{6506A1F5-2FA2-4364-A07C-976617949ECE}" destId="{4945A82B-CBAA-4264-854C-ABA6CDA6CD53}" srcOrd="2" destOrd="0" presId="urn:microsoft.com/office/officeart/2018/2/layout/IconVerticalSolidList"/>
    <dgm:cxn modelId="{6554F5F9-8BDA-4049-89CD-15C2C2C9234F}" type="presParOf" srcId="{6506A1F5-2FA2-4364-A07C-976617949ECE}" destId="{9740235E-C6A8-430E-A14D-6BD8956F587D}" srcOrd="3" destOrd="0" presId="urn:microsoft.com/office/officeart/2018/2/layout/IconVerticalSolidList"/>
    <dgm:cxn modelId="{1241B6D8-B17A-4C2F-A3EF-4A5EA2E472C8}" type="presParOf" srcId="{F66BA299-82FE-45D1-9B81-E3518151CF47}" destId="{25CD117A-97FE-4705-818D-5EBE59697C03}" srcOrd="3" destOrd="0" presId="urn:microsoft.com/office/officeart/2018/2/layout/IconVerticalSolidList"/>
    <dgm:cxn modelId="{33C59F1C-F970-4AE9-88D0-A30E17F76C05}" type="presParOf" srcId="{F66BA299-82FE-45D1-9B81-E3518151CF47}" destId="{B2EFC6EF-5D57-4467-95E7-27616EE208BC}" srcOrd="4" destOrd="0" presId="urn:microsoft.com/office/officeart/2018/2/layout/IconVerticalSolidList"/>
    <dgm:cxn modelId="{E655D4E7-EEFC-43A0-8E43-F4C712EFFA47}" type="presParOf" srcId="{B2EFC6EF-5D57-4467-95E7-27616EE208BC}" destId="{6FDE1C93-B5D6-4DC6-A3A1-C897D0401911}" srcOrd="0" destOrd="0" presId="urn:microsoft.com/office/officeart/2018/2/layout/IconVerticalSolidList"/>
    <dgm:cxn modelId="{D7086B5B-961B-4EC7-A831-C817B3A0BC02}" type="presParOf" srcId="{B2EFC6EF-5D57-4467-95E7-27616EE208BC}" destId="{560F26E5-A67B-428C-AB2A-BDD8B042E85B}" srcOrd="1" destOrd="0" presId="urn:microsoft.com/office/officeart/2018/2/layout/IconVerticalSolidList"/>
    <dgm:cxn modelId="{AF4F1767-4DED-43B4-AF37-01B7F5BC8F7B}" type="presParOf" srcId="{B2EFC6EF-5D57-4467-95E7-27616EE208BC}" destId="{13FA10B6-83A7-4472-8D9C-E2E6D36FE78C}" srcOrd="2" destOrd="0" presId="urn:microsoft.com/office/officeart/2018/2/layout/IconVerticalSolidList"/>
    <dgm:cxn modelId="{F788ECE6-774A-43CC-B9C3-B7683C4C7C60}" type="presParOf" srcId="{B2EFC6EF-5D57-4467-95E7-27616EE208BC}" destId="{158D0EFB-2CA2-481D-B3EB-0AC6269A6D4E}" srcOrd="3" destOrd="0" presId="urn:microsoft.com/office/officeart/2018/2/layout/IconVerticalSolidList"/>
    <dgm:cxn modelId="{A5867C09-AD35-4D66-B14A-E76CEC9BCC3D}" type="presParOf" srcId="{F66BA299-82FE-45D1-9B81-E3518151CF47}" destId="{1F1305CD-57C4-42B0-BC13-E4983B42561B}" srcOrd="5" destOrd="0" presId="urn:microsoft.com/office/officeart/2018/2/layout/IconVerticalSolidList"/>
    <dgm:cxn modelId="{76B833D7-3895-4F05-AF4E-338F7ECC6299}" type="presParOf" srcId="{F66BA299-82FE-45D1-9B81-E3518151CF47}" destId="{71DF6C77-41F5-49F4-9B9A-9DF6ADCEB002}" srcOrd="6" destOrd="0" presId="urn:microsoft.com/office/officeart/2018/2/layout/IconVerticalSolidList"/>
    <dgm:cxn modelId="{AD69336E-7B6A-41B3-9247-3880F4E49F3A}" type="presParOf" srcId="{71DF6C77-41F5-49F4-9B9A-9DF6ADCEB002}" destId="{22B65C0B-D7EC-4722-B544-E5F9F8C3FD27}" srcOrd="0" destOrd="0" presId="urn:microsoft.com/office/officeart/2018/2/layout/IconVerticalSolidList"/>
    <dgm:cxn modelId="{CFD23E95-70C2-4522-A188-53269BD0B8F7}" type="presParOf" srcId="{71DF6C77-41F5-49F4-9B9A-9DF6ADCEB002}" destId="{045801C0-70C7-4E51-A069-700BD80FB797}" srcOrd="1" destOrd="0" presId="urn:microsoft.com/office/officeart/2018/2/layout/IconVerticalSolidList"/>
    <dgm:cxn modelId="{C92755D6-B91A-4C8C-9517-890344383A26}" type="presParOf" srcId="{71DF6C77-41F5-49F4-9B9A-9DF6ADCEB002}" destId="{F7A42FC9-CDBD-4FD1-8D35-E9D422271327}" srcOrd="2" destOrd="0" presId="urn:microsoft.com/office/officeart/2018/2/layout/IconVerticalSolidList"/>
    <dgm:cxn modelId="{77B59BED-FFFD-4C03-A4FF-F070EAEE61FA}" type="presParOf" srcId="{71DF6C77-41F5-49F4-9B9A-9DF6ADCEB002}" destId="{FC9F6CBA-E64D-4F9A-9485-DDDA7637D113}" srcOrd="3" destOrd="0" presId="urn:microsoft.com/office/officeart/2018/2/layout/IconVerticalSolidList"/>
    <dgm:cxn modelId="{6F57A358-E9F8-4719-B20A-62B840B918C6}" type="presParOf" srcId="{F66BA299-82FE-45D1-9B81-E3518151CF47}" destId="{F639F608-27CC-42A9-AC37-FA3720D46D51}" srcOrd="7" destOrd="0" presId="urn:microsoft.com/office/officeart/2018/2/layout/IconVerticalSolidList"/>
    <dgm:cxn modelId="{20F05F19-EA2D-4027-A47C-7BCB18770FA8}" type="presParOf" srcId="{F66BA299-82FE-45D1-9B81-E3518151CF47}" destId="{D5A66D71-3E85-49AB-91C4-50C16337473F}" srcOrd="8" destOrd="0" presId="urn:microsoft.com/office/officeart/2018/2/layout/IconVerticalSolidList"/>
    <dgm:cxn modelId="{6B770969-2E1A-45ED-B042-2CF909C8CA13}" type="presParOf" srcId="{D5A66D71-3E85-49AB-91C4-50C16337473F}" destId="{E16F2F4E-091B-4FB8-9F84-D0BF9B13F916}" srcOrd="0" destOrd="0" presId="urn:microsoft.com/office/officeart/2018/2/layout/IconVerticalSolidList"/>
    <dgm:cxn modelId="{C1BDC0F6-A03E-45C1-80D3-7DC3C888E6A7}" type="presParOf" srcId="{D5A66D71-3E85-49AB-91C4-50C16337473F}" destId="{74B838FA-7D94-43A2-8C3B-C88C19D7B4C5}" srcOrd="1" destOrd="0" presId="urn:microsoft.com/office/officeart/2018/2/layout/IconVerticalSolidList"/>
    <dgm:cxn modelId="{76367E90-F6E4-4040-8974-D842217FA3AE}" type="presParOf" srcId="{D5A66D71-3E85-49AB-91C4-50C16337473F}" destId="{01854C32-130A-4CF3-B372-CFF1B903F0B5}" srcOrd="2" destOrd="0" presId="urn:microsoft.com/office/officeart/2018/2/layout/IconVerticalSolidList"/>
    <dgm:cxn modelId="{8269933B-BC85-4CAB-BE29-880B09BFFF53}" type="presParOf" srcId="{D5A66D71-3E85-49AB-91C4-50C16337473F}" destId="{9C606023-D523-4C41-8136-31D9831BDEC0}" srcOrd="3" destOrd="0" presId="urn:microsoft.com/office/officeart/2018/2/layout/IconVerticalSolidList"/>
    <dgm:cxn modelId="{3D7B3ECD-BE1F-4622-9C03-114A6D3E423E}" type="presParOf" srcId="{F66BA299-82FE-45D1-9B81-E3518151CF47}" destId="{DB6A31F8-69D1-464C-A575-E98D43700331}" srcOrd="9" destOrd="0" presId="urn:microsoft.com/office/officeart/2018/2/layout/IconVerticalSolidList"/>
    <dgm:cxn modelId="{8B15F692-CCCD-480F-B52A-8F94E854F59D}" type="presParOf" srcId="{F66BA299-82FE-45D1-9B81-E3518151CF47}" destId="{47A98997-7326-41D8-B922-A7D2A0E5653F}" srcOrd="10" destOrd="0" presId="urn:microsoft.com/office/officeart/2018/2/layout/IconVerticalSolidList"/>
    <dgm:cxn modelId="{2DCB8A7D-31A5-47BB-A0FD-6E02F06C7CC6}" type="presParOf" srcId="{47A98997-7326-41D8-B922-A7D2A0E5653F}" destId="{3EB1D93B-1FAA-4191-8476-34CEB4E6E31A}" srcOrd="0" destOrd="0" presId="urn:microsoft.com/office/officeart/2018/2/layout/IconVerticalSolidList"/>
    <dgm:cxn modelId="{20AE9BE7-BFA4-49ED-8D7E-FC080316EDC7}" type="presParOf" srcId="{47A98997-7326-41D8-B922-A7D2A0E5653F}" destId="{B994C8FA-C228-46EE-9EC2-13E0B433DCD3}" srcOrd="1" destOrd="0" presId="urn:microsoft.com/office/officeart/2018/2/layout/IconVerticalSolidList"/>
    <dgm:cxn modelId="{6C81A1B0-C36B-49F2-A7B2-9AF374451C1E}" type="presParOf" srcId="{47A98997-7326-41D8-B922-A7D2A0E5653F}" destId="{6D78A804-185A-402D-95EF-6569B3C6891E}" srcOrd="2" destOrd="0" presId="urn:microsoft.com/office/officeart/2018/2/layout/IconVerticalSolidList"/>
    <dgm:cxn modelId="{D21A4C22-0B72-4405-8781-256FC2F1F4C6}" type="presParOf" srcId="{47A98997-7326-41D8-B922-A7D2A0E5653F}" destId="{9A6043D2-19D4-4EEC-9826-3B3EE48B0656}" srcOrd="3" destOrd="0" presId="urn:microsoft.com/office/officeart/2018/2/layout/IconVerticalSolidList"/>
    <dgm:cxn modelId="{9B1D7596-B692-4C22-9AFE-2F2B27686514}" type="presParOf" srcId="{F66BA299-82FE-45D1-9B81-E3518151CF47}" destId="{E2FF25D4-0555-4DC9-927A-D2483F6AE888}" srcOrd="11" destOrd="0" presId="urn:microsoft.com/office/officeart/2018/2/layout/IconVerticalSolidList"/>
    <dgm:cxn modelId="{4C5C8AD4-3225-4828-A1B8-7B67FED43172}" type="presParOf" srcId="{F66BA299-82FE-45D1-9B81-E3518151CF47}" destId="{2D05943C-6064-4404-9701-E4FD73C4D46A}" srcOrd="12" destOrd="0" presId="urn:microsoft.com/office/officeart/2018/2/layout/IconVerticalSolidList"/>
    <dgm:cxn modelId="{48333ACE-C0AC-4C5A-903F-200A7E5CDB9C}" type="presParOf" srcId="{2D05943C-6064-4404-9701-E4FD73C4D46A}" destId="{470B4B05-264D-4B53-9598-5BCFC8506840}" srcOrd="0" destOrd="0" presId="urn:microsoft.com/office/officeart/2018/2/layout/IconVerticalSolidList"/>
    <dgm:cxn modelId="{3B787270-6262-44AD-A887-1715A20FC11E}" type="presParOf" srcId="{2D05943C-6064-4404-9701-E4FD73C4D46A}" destId="{8D3BE48B-5F79-417E-BD10-5B1C5BCF1CE1}" srcOrd="1" destOrd="0" presId="urn:microsoft.com/office/officeart/2018/2/layout/IconVerticalSolidList"/>
    <dgm:cxn modelId="{4F16BE92-1352-4915-A3CB-B100FEA09FFE}" type="presParOf" srcId="{2D05943C-6064-4404-9701-E4FD73C4D46A}" destId="{14BDD7B2-EEF2-484C-97FD-011F106F0491}" srcOrd="2" destOrd="0" presId="urn:microsoft.com/office/officeart/2018/2/layout/IconVerticalSolidList"/>
    <dgm:cxn modelId="{95C4FF76-9072-4001-8162-B3AD42BF9840}" type="presParOf" srcId="{2D05943C-6064-4404-9701-E4FD73C4D46A}" destId="{10FC5F1D-D2BC-40F0-BA7B-D829E49D62C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5B91BA-B860-4DB5-AF4E-B7BFBC671D8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4769348-A67A-4947-AED3-C0C6588C0F90}">
      <dgm:prSet/>
      <dgm:spPr/>
      <dgm:t>
        <a:bodyPr/>
        <a:lstStyle/>
        <a:p>
          <a:pPr>
            <a:lnSpc>
              <a:spcPct val="100000"/>
            </a:lnSpc>
          </a:pPr>
          <a:r>
            <a:rPr lang="en-US" dirty="0"/>
            <a:t>Digital Era Challenges: Increased focus on mental health issues on social media platforms and messages.</a:t>
          </a:r>
        </a:p>
      </dgm:t>
    </dgm:pt>
    <dgm:pt modelId="{68BE135E-0DC1-4D0A-88CE-D07C2A09F9BD}" type="parTrans" cxnId="{AA6B92CE-C9C0-4A2A-8EDB-20808D7F1BB0}">
      <dgm:prSet/>
      <dgm:spPr/>
      <dgm:t>
        <a:bodyPr/>
        <a:lstStyle/>
        <a:p>
          <a:endParaRPr lang="en-US"/>
        </a:p>
      </dgm:t>
    </dgm:pt>
    <dgm:pt modelId="{48A3E86D-AFF4-4C00-A774-36D904055E19}" type="sibTrans" cxnId="{AA6B92CE-C9C0-4A2A-8EDB-20808D7F1BB0}">
      <dgm:prSet/>
      <dgm:spPr/>
      <dgm:t>
        <a:bodyPr/>
        <a:lstStyle/>
        <a:p>
          <a:endParaRPr lang="en-US"/>
        </a:p>
      </dgm:t>
    </dgm:pt>
    <dgm:pt modelId="{1E59E842-1F32-4E1D-A01B-7320F5C06834}">
      <dgm:prSet/>
      <dgm:spPr/>
      <dgm:t>
        <a:bodyPr/>
        <a:lstStyle/>
        <a:p>
          <a:pPr>
            <a:lnSpc>
              <a:spcPct val="100000"/>
            </a:lnSpc>
          </a:pPr>
          <a:r>
            <a:rPr lang="en-US" dirty="0"/>
            <a:t>Current Limitations: Scalability, timeliness and stigma.</a:t>
          </a:r>
        </a:p>
      </dgm:t>
    </dgm:pt>
    <dgm:pt modelId="{32B93FAF-CF19-42D7-9ED4-F938F28A4E1A}" type="parTrans" cxnId="{7F280EDD-1362-4DFE-BF6D-3C464AF38DEA}">
      <dgm:prSet/>
      <dgm:spPr/>
      <dgm:t>
        <a:bodyPr/>
        <a:lstStyle/>
        <a:p>
          <a:endParaRPr lang="en-US"/>
        </a:p>
      </dgm:t>
    </dgm:pt>
    <dgm:pt modelId="{3319EE87-93E9-4E14-8412-D450F0BF7C3D}" type="sibTrans" cxnId="{7F280EDD-1362-4DFE-BF6D-3C464AF38DEA}">
      <dgm:prSet/>
      <dgm:spPr/>
      <dgm:t>
        <a:bodyPr/>
        <a:lstStyle/>
        <a:p>
          <a:endParaRPr lang="en-US"/>
        </a:p>
      </dgm:t>
    </dgm:pt>
    <dgm:pt modelId="{9F8C21BC-DE1F-4C6F-8BB6-08DED639ED10}">
      <dgm:prSet/>
      <dgm:spPr/>
      <dgm:t>
        <a:bodyPr/>
        <a:lstStyle/>
        <a:p>
          <a:pPr>
            <a:lnSpc>
              <a:spcPct val="100000"/>
            </a:lnSpc>
          </a:pPr>
          <a:r>
            <a:rPr lang="en-US" dirty="0"/>
            <a:t>Goal: Offer a more comprehensive view of an individual’s state of well-being.</a:t>
          </a:r>
        </a:p>
      </dgm:t>
    </dgm:pt>
    <dgm:pt modelId="{66059D83-6F1F-4E8D-9CF2-C3FE375A1BCE}" type="parTrans" cxnId="{518A6810-A296-4BC3-80AF-0025E6E76AE3}">
      <dgm:prSet/>
      <dgm:spPr/>
      <dgm:t>
        <a:bodyPr/>
        <a:lstStyle/>
        <a:p>
          <a:endParaRPr lang="en-US"/>
        </a:p>
      </dgm:t>
    </dgm:pt>
    <dgm:pt modelId="{B53E3BD2-1917-4B90-AD1C-56E2DB9B090D}" type="sibTrans" cxnId="{518A6810-A296-4BC3-80AF-0025E6E76AE3}">
      <dgm:prSet/>
      <dgm:spPr/>
      <dgm:t>
        <a:bodyPr/>
        <a:lstStyle/>
        <a:p>
          <a:endParaRPr lang="en-US"/>
        </a:p>
      </dgm:t>
    </dgm:pt>
    <dgm:pt modelId="{89E6144A-4DF1-46CD-9DFD-4213D688602F}" type="pres">
      <dgm:prSet presAssocID="{7B5B91BA-B860-4DB5-AF4E-B7BFBC671D8D}" presName="root" presStyleCnt="0">
        <dgm:presLayoutVars>
          <dgm:dir/>
          <dgm:resizeHandles val="exact"/>
        </dgm:presLayoutVars>
      </dgm:prSet>
      <dgm:spPr/>
    </dgm:pt>
    <dgm:pt modelId="{4DF911F2-A3B6-4D09-A0FC-67749A0D96CF}" type="pres">
      <dgm:prSet presAssocID="{B4769348-A67A-4947-AED3-C0C6588C0F90}" presName="compNode" presStyleCnt="0"/>
      <dgm:spPr/>
    </dgm:pt>
    <dgm:pt modelId="{C34BC3AF-3256-49DE-A9DC-D2F3E2DDFF88}" type="pres">
      <dgm:prSet presAssocID="{B4769348-A67A-4947-AED3-C0C6588C0F90}" presName="bgRect" presStyleLbl="bgShp" presStyleIdx="0" presStyleCnt="3"/>
      <dgm:spPr/>
    </dgm:pt>
    <dgm:pt modelId="{DB5B5943-3535-4BA8-B1A1-FB2ED05AE27F}" type="pres">
      <dgm:prSet presAssocID="{B4769348-A67A-4947-AED3-C0C6588C0F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F27E12D6-D5E6-4FCD-B8BE-BCBA0978023E}" type="pres">
      <dgm:prSet presAssocID="{B4769348-A67A-4947-AED3-C0C6588C0F90}" presName="spaceRect" presStyleCnt="0"/>
      <dgm:spPr/>
    </dgm:pt>
    <dgm:pt modelId="{9CCDB5C6-C003-4B32-A907-8EE3C355F534}" type="pres">
      <dgm:prSet presAssocID="{B4769348-A67A-4947-AED3-C0C6588C0F90}" presName="parTx" presStyleLbl="revTx" presStyleIdx="0" presStyleCnt="3">
        <dgm:presLayoutVars>
          <dgm:chMax val="0"/>
          <dgm:chPref val="0"/>
        </dgm:presLayoutVars>
      </dgm:prSet>
      <dgm:spPr/>
    </dgm:pt>
    <dgm:pt modelId="{BD7A0EE0-6C7A-44BA-BB0A-460F0C2BC091}" type="pres">
      <dgm:prSet presAssocID="{48A3E86D-AFF4-4C00-A774-36D904055E19}" presName="sibTrans" presStyleCnt="0"/>
      <dgm:spPr/>
    </dgm:pt>
    <dgm:pt modelId="{A23BABE4-8CBF-40FA-860A-9B6E56DFB395}" type="pres">
      <dgm:prSet presAssocID="{1E59E842-1F32-4E1D-A01B-7320F5C06834}" presName="compNode" presStyleCnt="0"/>
      <dgm:spPr/>
    </dgm:pt>
    <dgm:pt modelId="{83D08640-4536-4935-A553-44CEE5CF674E}" type="pres">
      <dgm:prSet presAssocID="{1E59E842-1F32-4E1D-A01B-7320F5C06834}" presName="bgRect" presStyleLbl="bgShp" presStyleIdx="1" presStyleCnt="3"/>
      <dgm:spPr/>
    </dgm:pt>
    <dgm:pt modelId="{78C64DFB-D4FF-4141-8643-29605AFD306D}" type="pres">
      <dgm:prSet presAssocID="{1E59E842-1F32-4E1D-A01B-7320F5C0683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a:ext>
      </dgm:extLst>
    </dgm:pt>
    <dgm:pt modelId="{AB784D51-20FF-4766-81EA-5A92704181FE}" type="pres">
      <dgm:prSet presAssocID="{1E59E842-1F32-4E1D-A01B-7320F5C06834}" presName="spaceRect" presStyleCnt="0"/>
      <dgm:spPr/>
    </dgm:pt>
    <dgm:pt modelId="{ADB43F7F-D87B-4AF4-AA64-31A6DAD9DDA7}" type="pres">
      <dgm:prSet presAssocID="{1E59E842-1F32-4E1D-A01B-7320F5C06834}" presName="parTx" presStyleLbl="revTx" presStyleIdx="1" presStyleCnt="3">
        <dgm:presLayoutVars>
          <dgm:chMax val="0"/>
          <dgm:chPref val="0"/>
        </dgm:presLayoutVars>
      </dgm:prSet>
      <dgm:spPr/>
    </dgm:pt>
    <dgm:pt modelId="{D1A390DD-C26A-4FC1-B8CC-673C0D993A50}" type="pres">
      <dgm:prSet presAssocID="{3319EE87-93E9-4E14-8412-D450F0BF7C3D}" presName="sibTrans" presStyleCnt="0"/>
      <dgm:spPr/>
    </dgm:pt>
    <dgm:pt modelId="{D3FB5366-0ABD-4087-A086-9C40E5A1BBB0}" type="pres">
      <dgm:prSet presAssocID="{9F8C21BC-DE1F-4C6F-8BB6-08DED639ED10}" presName="compNode" presStyleCnt="0"/>
      <dgm:spPr/>
    </dgm:pt>
    <dgm:pt modelId="{EE37943D-4E99-43B1-AC30-49093777008A}" type="pres">
      <dgm:prSet presAssocID="{9F8C21BC-DE1F-4C6F-8BB6-08DED639ED10}" presName="bgRect" presStyleLbl="bgShp" presStyleIdx="2" presStyleCnt="3"/>
      <dgm:spPr/>
    </dgm:pt>
    <dgm:pt modelId="{63A1E8E9-3462-4767-AB88-D96F6E9E5226}" type="pres">
      <dgm:prSet presAssocID="{9F8C21BC-DE1F-4C6F-8BB6-08DED639ED1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9199D04F-2950-4683-9E80-1F212EAE98F4}" type="pres">
      <dgm:prSet presAssocID="{9F8C21BC-DE1F-4C6F-8BB6-08DED639ED10}" presName="spaceRect" presStyleCnt="0"/>
      <dgm:spPr/>
    </dgm:pt>
    <dgm:pt modelId="{A011D4A1-7683-4819-91EA-2B29E4FCE8A5}" type="pres">
      <dgm:prSet presAssocID="{9F8C21BC-DE1F-4C6F-8BB6-08DED639ED10}" presName="parTx" presStyleLbl="revTx" presStyleIdx="2" presStyleCnt="3">
        <dgm:presLayoutVars>
          <dgm:chMax val="0"/>
          <dgm:chPref val="0"/>
        </dgm:presLayoutVars>
      </dgm:prSet>
      <dgm:spPr/>
    </dgm:pt>
  </dgm:ptLst>
  <dgm:cxnLst>
    <dgm:cxn modelId="{518A6810-A296-4BC3-80AF-0025E6E76AE3}" srcId="{7B5B91BA-B860-4DB5-AF4E-B7BFBC671D8D}" destId="{9F8C21BC-DE1F-4C6F-8BB6-08DED639ED10}" srcOrd="2" destOrd="0" parTransId="{66059D83-6F1F-4E8D-9CF2-C3FE375A1BCE}" sibTransId="{B53E3BD2-1917-4B90-AD1C-56E2DB9B090D}"/>
    <dgm:cxn modelId="{17AF2F39-4029-4D16-B41D-7DCB9BC88530}" type="presOf" srcId="{7B5B91BA-B860-4DB5-AF4E-B7BFBC671D8D}" destId="{89E6144A-4DF1-46CD-9DFD-4213D688602F}" srcOrd="0" destOrd="0" presId="urn:microsoft.com/office/officeart/2018/2/layout/IconVerticalSolidList"/>
    <dgm:cxn modelId="{F1CF0044-FFB3-491B-895C-FCAF9EBB7779}" type="presOf" srcId="{1E59E842-1F32-4E1D-A01B-7320F5C06834}" destId="{ADB43F7F-D87B-4AF4-AA64-31A6DAD9DDA7}" srcOrd="0" destOrd="0" presId="urn:microsoft.com/office/officeart/2018/2/layout/IconVerticalSolidList"/>
    <dgm:cxn modelId="{B47652A3-6049-47A7-AD76-FBC472E05351}" type="presOf" srcId="{9F8C21BC-DE1F-4C6F-8BB6-08DED639ED10}" destId="{A011D4A1-7683-4819-91EA-2B29E4FCE8A5}" srcOrd="0" destOrd="0" presId="urn:microsoft.com/office/officeart/2018/2/layout/IconVerticalSolidList"/>
    <dgm:cxn modelId="{2AD09AB9-02F9-4166-ACCD-469BB2D72AC3}" type="presOf" srcId="{B4769348-A67A-4947-AED3-C0C6588C0F90}" destId="{9CCDB5C6-C003-4B32-A907-8EE3C355F534}" srcOrd="0" destOrd="0" presId="urn:microsoft.com/office/officeart/2018/2/layout/IconVerticalSolidList"/>
    <dgm:cxn modelId="{AA6B92CE-C9C0-4A2A-8EDB-20808D7F1BB0}" srcId="{7B5B91BA-B860-4DB5-AF4E-B7BFBC671D8D}" destId="{B4769348-A67A-4947-AED3-C0C6588C0F90}" srcOrd="0" destOrd="0" parTransId="{68BE135E-0DC1-4D0A-88CE-D07C2A09F9BD}" sibTransId="{48A3E86D-AFF4-4C00-A774-36D904055E19}"/>
    <dgm:cxn modelId="{7F280EDD-1362-4DFE-BF6D-3C464AF38DEA}" srcId="{7B5B91BA-B860-4DB5-AF4E-B7BFBC671D8D}" destId="{1E59E842-1F32-4E1D-A01B-7320F5C06834}" srcOrd="1" destOrd="0" parTransId="{32B93FAF-CF19-42D7-9ED4-F938F28A4E1A}" sibTransId="{3319EE87-93E9-4E14-8412-D450F0BF7C3D}"/>
    <dgm:cxn modelId="{19B81462-163B-466D-B711-5CF6C25465CF}" type="presParOf" srcId="{89E6144A-4DF1-46CD-9DFD-4213D688602F}" destId="{4DF911F2-A3B6-4D09-A0FC-67749A0D96CF}" srcOrd="0" destOrd="0" presId="urn:microsoft.com/office/officeart/2018/2/layout/IconVerticalSolidList"/>
    <dgm:cxn modelId="{58BE3479-E747-42A9-BE47-A301D16E6CFE}" type="presParOf" srcId="{4DF911F2-A3B6-4D09-A0FC-67749A0D96CF}" destId="{C34BC3AF-3256-49DE-A9DC-D2F3E2DDFF88}" srcOrd="0" destOrd="0" presId="urn:microsoft.com/office/officeart/2018/2/layout/IconVerticalSolidList"/>
    <dgm:cxn modelId="{E0264739-656F-4056-8FF3-02BF2F36E4D2}" type="presParOf" srcId="{4DF911F2-A3B6-4D09-A0FC-67749A0D96CF}" destId="{DB5B5943-3535-4BA8-B1A1-FB2ED05AE27F}" srcOrd="1" destOrd="0" presId="urn:microsoft.com/office/officeart/2018/2/layout/IconVerticalSolidList"/>
    <dgm:cxn modelId="{69580835-D533-4241-AF38-FE44E1953822}" type="presParOf" srcId="{4DF911F2-A3B6-4D09-A0FC-67749A0D96CF}" destId="{F27E12D6-D5E6-4FCD-B8BE-BCBA0978023E}" srcOrd="2" destOrd="0" presId="urn:microsoft.com/office/officeart/2018/2/layout/IconVerticalSolidList"/>
    <dgm:cxn modelId="{87DD8358-6C1C-420C-82A4-442D4968A281}" type="presParOf" srcId="{4DF911F2-A3B6-4D09-A0FC-67749A0D96CF}" destId="{9CCDB5C6-C003-4B32-A907-8EE3C355F534}" srcOrd="3" destOrd="0" presId="urn:microsoft.com/office/officeart/2018/2/layout/IconVerticalSolidList"/>
    <dgm:cxn modelId="{55EA0EC2-95FA-4313-BE51-2DD57BF349CA}" type="presParOf" srcId="{89E6144A-4DF1-46CD-9DFD-4213D688602F}" destId="{BD7A0EE0-6C7A-44BA-BB0A-460F0C2BC091}" srcOrd="1" destOrd="0" presId="urn:microsoft.com/office/officeart/2018/2/layout/IconVerticalSolidList"/>
    <dgm:cxn modelId="{CF725C3A-0F5C-4175-91B0-2644239761C2}" type="presParOf" srcId="{89E6144A-4DF1-46CD-9DFD-4213D688602F}" destId="{A23BABE4-8CBF-40FA-860A-9B6E56DFB395}" srcOrd="2" destOrd="0" presId="urn:microsoft.com/office/officeart/2018/2/layout/IconVerticalSolidList"/>
    <dgm:cxn modelId="{6B5BBF59-13B7-423F-B1B0-DE4F0810E739}" type="presParOf" srcId="{A23BABE4-8CBF-40FA-860A-9B6E56DFB395}" destId="{83D08640-4536-4935-A553-44CEE5CF674E}" srcOrd="0" destOrd="0" presId="urn:microsoft.com/office/officeart/2018/2/layout/IconVerticalSolidList"/>
    <dgm:cxn modelId="{747EEA42-5619-4702-AF0A-AB1E200C19D1}" type="presParOf" srcId="{A23BABE4-8CBF-40FA-860A-9B6E56DFB395}" destId="{78C64DFB-D4FF-4141-8643-29605AFD306D}" srcOrd="1" destOrd="0" presId="urn:microsoft.com/office/officeart/2018/2/layout/IconVerticalSolidList"/>
    <dgm:cxn modelId="{7B61C4C6-5085-4DB9-BE4B-6585D00066B9}" type="presParOf" srcId="{A23BABE4-8CBF-40FA-860A-9B6E56DFB395}" destId="{AB784D51-20FF-4766-81EA-5A92704181FE}" srcOrd="2" destOrd="0" presId="urn:microsoft.com/office/officeart/2018/2/layout/IconVerticalSolidList"/>
    <dgm:cxn modelId="{1E0C2CC0-86CC-4D72-A0F9-0803EC5D0232}" type="presParOf" srcId="{A23BABE4-8CBF-40FA-860A-9B6E56DFB395}" destId="{ADB43F7F-D87B-4AF4-AA64-31A6DAD9DDA7}" srcOrd="3" destOrd="0" presId="urn:microsoft.com/office/officeart/2018/2/layout/IconVerticalSolidList"/>
    <dgm:cxn modelId="{56E1CA5F-8097-417A-8652-E8A9E65B031D}" type="presParOf" srcId="{89E6144A-4DF1-46CD-9DFD-4213D688602F}" destId="{D1A390DD-C26A-4FC1-B8CC-673C0D993A50}" srcOrd="3" destOrd="0" presId="urn:microsoft.com/office/officeart/2018/2/layout/IconVerticalSolidList"/>
    <dgm:cxn modelId="{9E0B4428-CB5C-4F13-AE61-D3290AEE554D}" type="presParOf" srcId="{89E6144A-4DF1-46CD-9DFD-4213D688602F}" destId="{D3FB5366-0ABD-4087-A086-9C40E5A1BBB0}" srcOrd="4" destOrd="0" presId="urn:microsoft.com/office/officeart/2018/2/layout/IconVerticalSolidList"/>
    <dgm:cxn modelId="{4A44BCC5-BC76-47FF-90D9-B786745E9989}" type="presParOf" srcId="{D3FB5366-0ABD-4087-A086-9C40E5A1BBB0}" destId="{EE37943D-4E99-43B1-AC30-49093777008A}" srcOrd="0" destOrd="0" presId="urn:microsoft.com/office/officeart/2018/2/layout/IconVerticalSolidList"/>
    <dgm:cxn modelId="{C3000BC5-0D0D-4DDC-8AD0-777287FCF895}" type="presParOf" srcId="{D3FB5366-0ABD-4087-A086-9C40E5A1BBB0}" destId="{63A1E8E9-3462-4767-AB88-D96F6E9E5226}" srcOrd="1" destOrd="0" presId="urn:microsoft.com/office/officeart/2018/2/layout/IconVerticalSolidList"/>
    <dgm:cxn modelId="{FB840485-97E6-43E2-88B3-12F27B3E73A9}" type="presParOf" srcId="{D3FB5366-0ABD-4087-A086-9C40E5A1BBB0}" destId="{9199D04F-2950-4683-9E80-1F212EAE98F4}" srcOrd="2" destOrd="0" presId="urn:microsoft.com/office/officeart/2018/2/layout/IconVerticalSolidList"/>
    <dgm:cxn modelId="{8EC5DD02-891F-46AD-B137-6DE9828B58BE}" type="presParOf" srcId="{D3FB5366-0ABD-4087-A086-9C40E5A1BBB0}" destId="{A011D4A1-7683-4819-91EA-2B29E4FCE8A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A714AD-22B0-476B-8B37-66DCB1FE6C3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AB52008-99A1-4BF8-AB23-85B8F8579F91}">
      <dgm:prSet/>
      <dgm:spPr/>
      <dgm:t>
        <a:bodyPr/>
        <a:lstStyle/>
        <a:p>
          <a:pPr>
            <a:lnSpc>
              <a:spcPct val="100000"/>
            </a:lnSpc>
            <a:defRPr cap="all"/>
          </a:pPr>
          <a:r>
            <a:rPr lang="en-US" dirty="0"/>
            <a:t>Cleaning and processing the dataset.</a:t>
          </a:r>
        </a:p>
      </dgm:t>
    </dgm:pt>
    <dgm:pt modelId="{F4CE327D-75A7-4C0C-BEC2-972CFE9F9074}" type="parTrans" cxnId="{CEA73C1E-6ECD-4F8B-903A-838E95977F17}">
      <dgm:prSet/>
      <dgm:spPr/>
      <dgm:t>
        <a:bodyPr/>
        <a:lstStyle/>
        <a:p>
          <a:endParaRPr lang="en-US"/>
        </a:p>
      </dgm:t>
    </dgm:pt>
    <dgm:pt modelId="{E4F5AEF6-6E95-41C4-9C7C-AFA18397175A}" type="sibTrans" cxnId="{CEA73C1E-6ECD-4F8B-903A-838E95977F17}">
      <dgm:prSet/>
      <dgm:spPr/>
      <dgm:t>
        <a:bodyPr/>
        <a:lstStyle/>
        <a:p>
          <a:endParaRPr lang="en-US"/>
        </a:p>
      </dgm:t>
    </dgm:pt>
    <dgm:pt modelId="{DB17DD01-506C-45B7-A321-A0D4053B0CEC}">
      <dgm:prSet/>
      <dgm:spPr/>
      <dgm:t>
        <a:bodyPr/>
        <a:lstStyle/>
        <a:p>
          <a:pPr>
            <a:lnSpc>
              <a:spcPct val="100000"/>
            </a:lnSpc>
            <a:defRPr cap="all"/>
          </a:pPr>
          <a:r>
            <a:rPr lang="en-US" dirty="0"/>
            <a:t>Identifying and marking character and sentence delimiters</a:t>
          </a:r>
        </a:p>
      </dgm:t>
    </dgm:pt>
    <dgm:pt modelId="{62504999-D704-4CBF-8391-E093D97B2E0F}" type="parTrans" cxnId="{3089CFE6-245E-41D0-BA04-3DC96B33E80F}">
      <dgm:prSet/>
      <dgm:spPr/>
      <dgm:t>
        <a:bodyPr/>
        <a:lstStyle/>
        <a:p>
          <a:endParaRPr lang="en-US"/>
        </a:p>
      </dgm:t>
    </dgm:pt>
    <dgm:pt modelId="{0F5BF8DA-0D44-46D0-AB2A-1A9A9E456BA3}" type="sibTrans" cxnId="{3089CFE6-245E-41D0-BA04-3DC96B33E80F}">
      <dgm:prSet/>
      <dgm:spPr/>
      <dgm:t>
        <a:bodyPr/>
        <a:lstStyle/>
        <a:p>
          <a:endParaRPr lang="en-US"/>
        </a:p>
      </dgm:t>
    </dgm:pt>
    <dgm:pt modelId="{7BF247F0-8E82-45E4-B20D-7FB861954A92}">
      <dgm:prSet/>
      <dgm:spPr/>
      <dgm:t>
        <a:bodyPr/>
        <a:lstStyle/>
        <a:p>
          <a:pPr>
            <a:lnSpc>
              <a:spcPct val="100000"/>
            </a:lnSpc>
            <a:defRPr cap="all"/>
          </a:pPr>
          <a:r>
            <a:rPr lang="en-US" dirty="0"/>
            <a:t>Eliminating non UTF-8 characters.</a:t>
          </a:r>
        </a:p>
      </dgm:t>
    </dgm:pt>
    <dgm:pt modelId="{C2546827-562D-4AAC-BA3B-38F2A8647E87}" type="parTrans" cxnId="{46E8AD25-5E4C-4CAB-83F1-CDD76D2F3A30}">
      <dgm:prSet/>
      <dgm:spPr/>
      <dgm:t>
        <a:bodyPr/>
        <a:lstStyle/>
        <a:p>
          <a:endParaRPr lang="en-US"/>
        </a:p>
      </dgm:t>
    </dgm:pt>
    <dgm:pt modelId="{C7E98472-D3BC-49C1-A2DC-676012653712}" type="sibTrans" cxnId="{46E8AD25-5E4C-4CAB-83F1-CDD76D2F3A30}">
      <dgm:prSet/>
      <dgm:spPr/>
      <dgm:t>
        <a:bodyPr/>
        <a:lstStyle/>
        <a:p>
          <a:endParaRPr lang="en-US"/>
        </a:p>
      </dgm:t>
    </dgm:pt>
    <dgm:pt modelId="{E0665B1C-8C5A-4712-B076-A876735AAB35}">
      <dgm:prSet/>
      <dgm:spPr/>
      <dgm:t>
        <a:bodyPr/>
        <a:lstStyle/>
        <a:p>
          <a:pPr>
            <a:lnSpc>
              <a:spcPct val="100000"/>
            </a:lnSpc>
            <a:defRPr cap="all"/>
          </a:pPr>
          <a:r>
            <a:rPr lang="en-US" dirty="0"/>
            <a:t>Omitting Emojis</a:t>
          </a:r>
        </a:p>
      </dgm:t>
    </dgm:pt>
    <dgm:pt modelId="{EF14BF29-BCDF-4913-BF4B-8C9710DF2EC8}" type="parTrans" cxnId="{F94CE43A-27A1-4D3C-8113-3E0D39825972}">
      <dgm:prSet/>
      <dgm:spPr/>
      <dgm:t>
        <a:bodyPr/>
        <a:lstStyle/>
        <a:p>
          <a:endParaRPr lang="en-US"/>
        </a:p>
      </dgm:t>
    </dgm:pt>
    <dgm:pt modelId="{4E6659F7-2329-4F1F-8BE7-14E307F526DF}" type="sibTrans" cxnId="{F94CE43A-27A1-4D3C-8113-3E0D39825972}">
      <dgm:prSet/>
      <dgm:spPr/>
      <dgm:t>
        <a:bodyPr/>
        <a:lstStyle/>
        <a:p>
          <a:endParaRPr lang="en-US"/>
        </a:p>
      </dgm:t>
    </dgm:pt>
    <dgm:pt modelId="{BFE50035-F378-4E9A-AB08-6260CD506607}" type="pres">
      <dgm:prSet presAssocID="{16A714AD-22B0-476B-8B37-66DCB1FE6C3D}" presName="root" presStyleCnt="0">
        <dgm:presLayoutVars>
          <dgm:dir/>
          <dgm:resizeHandles val="exact"/>
        </dgm:presLayoutVars>
      </dgm:prSet>
      <dgm:spPr/>
    </dgm:pt>
    <dgm:pt modelId="{69226809-9B49-4CF0-908A-67730B3C712B}" type="pres">
      <dgm:prSet presAssocID="{1AB52008-99A1-4BF8-AB23-85B8F8579F91}" presName="compNode" presStyleCnt="0"/>
      <dgm:spPr/>
    </dgm:pt>
    <dgm:pt modelId="{40DFA6AC-1590-48E9-B75E-F71C13FA750E}" type="pres">
      <dgm:prSet presAssocID="{1AB52008-99A1-4BF8-AB23-85B8F8579F91}" presName="iconBgRect" presStyleLbl="bgShp" presStyleIdx="0" presStyleCnt="4"/>
      <dgm:spPr>
        <a:prstGeom prst="round2DiagRect">
          <a:avLst>
            <a:gd name="adj1" fmla="val 29727"/>
            <a:gd name="adj2" fmla="val 0"/>
          </a:avLst>
        </a:prstGeom>
      </dgm:spPr>
    </dgm:pt>
    <dgm:pt modelId="{906D058F-4128-42C5-B34E-8684E376ABCF}" type="pres">
      <dgm:prSet presAssocID="{1AB52008-99A1-4BF8-AB23-85B8F8579F9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EB10AE3-1376-404E-9379-D1B28F0903AC}" type="pres">
      <dgm:prSet presAssocID="{1AB52008-99A1-4BF8-AB23-85B8F8579F91}" presName="spaceRect" presStyleCnt="0"/>
      <dgm:spPr/>
    </dgm:pt>
    <dgm:pt modelId="{22C92096-E047-4D34-8A9B-4F1CBA0F4AAE}" type="pres">
      <dgm:prSet presAssocID="{1AB52008-99A1-4BF8-AB23-85B8F8579F91}" presName="textRect" presStyleLbl="revTx" presStyleIdx="0" presStyleCnt="4">
        <dgm:presLayoutVars>
          <dgm:chMax val="1"/>
          <dgm:chPref val="1"/>
        </dgm:presLayoutVars>
      </dgm:prSet>
      <dgm:spPr/>
    </dgm:pt>
    <dgm:pt modelId="{0B226E85-075C-40D6-9104-194C07EE49D5}" type="pres">
      <dgm:prSet presAssocID="{E4F5AEF6-6E95-41C4-9C7C-AFA18397175A}" presName="sibTrans" presStyleCnt="0"/>
      <dgm:spPr/>
    </dgm:pt>
    <dgm:pt modelId="{497D95A8-E9B3-4F2E-8606-3B7AFA2E60A2}" type="pres">
      <dgm:prSet presAssocID="{DB17DD01-506C-45B7-A321-A0D4053B0CEC}" presName="compNode" presStyleCnt="0"/>
      <dgm:spPr/>
    </dgm:pt>
    <dgm:pt modelId="{E290F1CA-2313-40E1-AD0D-0717403F12FF}" type="pres">
      <dgm:prSet presAssocID="{DB17DD01-506C-45B7-A321-A0D4053B0CEC}" presName="iconBgRect" presStyleLbl="bgShp" presStyleIdx="1" presStyleCnt="4"/>
      <dgm:spPr>
        <a:prstGeom prst="round2DiagRect">
          <a:avLst>
            <a:gd name="adj1" fmla="val 29727"/>
            <a:gd name="adj2" fmla="val 0"/>
          </a:avLst>
        </a:prstGeom>
      </dgm:spPr>
    </dgm:pt>
    <dgm:pt modelId="{DEDA4942-C9F6-40CC-A275-DF30E2756EC8}" type="pres">
      <dgm:prSet presAssocID="{DB17DD01-506C-45B7-A321-A0D4053B0C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2AB9A3EE-7933-46DD-A4DF-C9A7BF2E47EB}" type="pres">
      <dgm:prSet presAssocID="{DB17DD01-506C-45B7-A321-A0D4053B0CEC}" presName="spaceRect" presStyleCnt="0"/>
      <dgm:spPr/>
    </dgm:pt>
    <dgm:pt modelId="{7FA31C33-E122-44DE-8084-F71CB213C964}" type="pres">
      <dgm:prSet presAssocID="{DB17DD01-506C-45B7-A321-A0D4053B0CEC}" presName="textRect" presStyleLbl="revTx" presStyleIdx="1" presStyleCnt="4">
        <dgm:presLayoutVars>
          <dgm:chMax val="1"/>
          <dgm:chPref val="1"/>
        </dgm:presLayoutVars>
      </dgm:prSet>
      <dgm:spPr/>
    </dgm:pt>
    <dgm:pt modelId="{6A8FE7F0-1EAD-4DB4-9941-0EC71926D761}" type="pres">
      <dgm:prSet presAssocID="{0F5BF8DA-0D44-46D0-AB2A-1A9A9E456BA3}" presName="sibTrans" presStyleCnt="0"/>
      <dgm:spPr/>
    </dgm:pt>
    <dgm:pt modelId="{C24CC6C2-6636-4320-BF29-67EEDAAD6244}" type="pres">
      <dgm:prSet presAssocID="{7BF247F0-8E82-45E4-B20D-7FB861954A92}" presName="compNode" presStyleCnt="0"/>
      <dgm:spPr/>
    </dgm:pt>
    <dgm:pt modelId="{BC201006-C6F4-4ED2-8842-DC31FDCECF7B}" type="pres">
      <dgm:prSet presAssocID="{7BF247F0-8E82-45E4-B20D-7FB861954A92}" presName="iconBgRect" presStyleLbl="bgShp" presStyleIdx="2" presStyleCnt="4"/>
      <dgm:spPr>
        <a:prstGeom prst="round2DiagRect">
          <a:avLst>
            <a:gd name="adj1" fmla="val 29727"/>
            <a:gd name="adj2" fmla="val 0"/>
          </a:avLst>
        </a:prstGeom>
      </dgm:spPr>
    </dgm:pt>
    <dgm:pt modelId="{E2BB519B-7848-4759-8577-49AD1093EC03}" type="pres">
      <dgm:prSet presAssocID="{7BF247F0-8E82-45E4-B20D-7FB861954A9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raser"/>
        </a:ext>
      </dgm:extLst>
    </dgm:pt>
    <dgm:pt modelId="{B392B6A2-E825-459E-890E-A84AC06E031E}" type="pres">
      <dgm:prSet presAssocID="{7BF247F0-8E82-45E4-B20D-7FB861954A92}" presName="spaceRect" presStyleCnt="0"/>
      <dgm:spPr/>
    </dgm:pt>
    <dgm:pt modelId="{FBEC6A4E-C5D8-4E41-B695-D53FC1B1A0AC}" type="pres">
      <dgm:prSet presAssocID="{7BF247F0-8E82-45E4-B20D-7FB861954A92}" presName="textRect" presStyleLbl="revTx" presStyleIdx="2" presStyleCnt="4">
        <dgm:presLayoutVars>
          <dgm:chMax val="1"/>
          <dgm:chPref val="1"/>
        </dgm:presLayoutVars>
      </dgm:prSet>
      <dgm:spPr/>
    </dgm:pt>
    <dgm:pt modelId="{2CE8606F-4882-41B3-BBD8-4A4C2EEED049}" type="pres">
      <dgm:prSet presAssocID="{C7E98472-D3BC-49C1-A2DC-676012653712}" presName="sibTrans" presStyleCnt="0"/>
      <dgm:spPr/>
    </dgm:pt>
    <dgm:pt modelId="{C645BC56-E349-401E-9124-0F1AC0DE4931}" type="pres">
      <dgm:prSet presAssocID="{E0665B1C-8C5A-4712-B076-A876735AAB35}" presName="compNode" presStyleCnt="0"/>
      <dgm:spPr/>
    </dgm:pt>
    <dgm:pt modelId="{1086E200-75F8-4E5C-B66E-35B08BAAE1A3}" type="pres">
      <dgm:prSet presAssocID="{E0665B1C-8C5A-4712-B076-A876735AAB35}" presName="iconBgRect" presStyleLbl="bgShp" presStyleIdx="3" presStyleCnt="4"/>
      <dgm:spPr>
        <a:prstGeom prst="round2DiagRect">
          <a:avLst>
            <a:gd name="adj1" fmla="val 29727"/>
            <a:gd name="adj2" fmla="val 0"/>
          </a:avLst>
        </a:prstGeom>
      </dgm:spPr>
    </dgm:pt>
    <dgm:pt modelId="{898DCC79-6C1B-468F-BAE6-0303F3B882BD}" type="pres">
      <dgm:prSet presAssocID="{E0665B1C-8C5A-4712-B076-A876735AAB3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unny Face Outline"/>
        </a:ext>
      </dgm:extLst>
    </dgm:pt>
    <dgm:pt modelId="{EC1CA13D-7C6A-4403-A94F-13F5B38AE3CC}" type="pres">
      <dgm:prSet presAssocID="{E0665B1C-8C5A-4712-B076-A876735AAB35}" presName="spaceRect" presStyleCnt="0"/>
      <dgm:spPr/>
    </dgm:pt>
    <dgm:pt modelId="{087A5ADB-9BAF-4D6B-A398-8265E56E9AAE}" type="pres">
      <dgm:prSet presAssocID="{E0665B1C-8C5A-4712-B076-A876735AAB35}" presName="textRect" presStyleLbl="revTx" presStyleIdx="3" presStyleCnt="4">
        <dgm:presLayoutVars>
          <dgm:chMax val="1"/>
          <dgm:chPref val="1"/>
        </dgm:presLayoutVars>
      </dgm:prSet>
      <dgm:spPr/>
    </dgm:pt>
  </dgm:ptLst>
  <dgm:cxnLst>
    <dgm:cxn modelId="{F4C2E01B-05CB-8D41-886D-8471529ECFC9}" type="presOf" srcId="{E0665B1C-8C5A-4712-B076-A876735AAB35}" destId="{087A5ADB-9BAF-4D6B-A398-8265E56E9AAE}" srcOrd="0" destOrd="0" presId="urn:microsoft.com/office/officeart/2018/5/layout/IconLeafLabelList"/>
    <dgm:cxn modelId="{CEA73C1E-6ECD-4F8B-903A-838E95977F17}" srcId="{16A714AD-22B0-476B-8B37-66DCB1FE6C3D}" destId="{1AB52008-99A1-4BF8-AB23-85B8F8579F91}" srcOrd="0" destOrd="0" parTransId="{F4CE327D-75A7-4C0C-BEC2-972CFE9F9074}" sibTransId="{E4F5AEF6-6E95-41C4-9C7C-AFA18397175A}"/>
    <dgm:cxn modelId="{F7453921-4738-3845-A8A8-828F5CD5BC5E}" type="presOf" srcId="{1AB52008-99A1-4BF8-AB23-85B8F8579F91}" destId="{22C92096-E047-4D34-8A9B-4F1CBA0F4AAE}" srcOrd="0" destOrd="0" presId="urn:microsoft.com/office/officeart/2018/5/layout/IconLeafLabelList"/>
    <dgm:cxn modelId="{46E8AD25-5E4C-4CAB-83F1-CDD76D2F3A30}" srcId="{16A714AD-22B0-476B-8B37-66DCB1FE6C3D}" destId="{7BF247F0-8E82-45E4-B20D-7FB861954A92}" srcOrd="2" destOrd="0" parTransId="{C2546827-562D-4AAC-BA3B-38F2A8647E87}" sibTransId="{C7E98472-D3BC-49C1-A2DC-676012653712}"/>
    <dgm:cxn modelId="{F94CE43A-27A1-4D3C-8113-3E0D39825972}" srcId="{16A714AD-22B0-476B-8B37-66DCB1FE6C3D}" destId="{E0665B1C-8C5A-4712-B076-A876735AAB35}" srcOrd="3" destOrd="0" parTransId="{EF14BF29-BCDF-4913-BF4B-8C9710DF2EC8}" sibTransId="{4E6659F7-2329-4F1F-8BE7-14E307F526DF}"/>
    <dgm:cxn modelId="{2B0C826E-3430-5945-A2D1-B4266CF88552}" type="presOf" srcId="{7BF247F0-8E82-45E4-B20D-7FB861954A92}" destId="{FBEC6A4E-C5D8-4E41-B695-D53FC1B1A0AC}" srcOrd="0" destOrd="0" presId="urn:microsoft.com/office/officeart/2018/5/layout/IconLeafLabelList"/>
    <dgm:cxn modelId="{B1FFC0BE-E621-E54B-8DCE-A3BD1E13261F}" type="presOf" srcId="{DB17DD01-506C-45B7-A321-A0D4053B0CEC}" destId="{7FA31C33-E122-44DE-8084-F71CB213C964}" srcOrd="0" destOrd="0" presId="urn:microsoft.com/office/officeart/2018/5/layout/IconLeafLabelList"/>
    <dgm:cxn modelId="{3089CFE6-245E-41D0-BA04-3DC96B33E80F}" srcId="{16A714AD-22B0-476B-8B37-66DCB1FE6C3D}" destId="{DB17DD01-506C-45B7-A321-A0D4053B0CEC}" srcOrd="1" destOrd="0" parTransId="{62504999-D704-4CBF-8391-E093D97B2E0F}" sibTransId="{0F5BF8DA-0D44-46D0-AB2A-1A9A9E456BA3}"/>
    <dgm:cxn modelId="{2FCF1BF1-9DFC-4C46-AD5C-BE52ACA48A3E}" type="presOf" srcId="{16A714AD-22B0-476B-8B37-66DCB1FE6C3D}" destId="{BFE50035-F378-4E9A-AB08-6260CD506607}" srcOrd="0" destOrd="0" presId="urn:microsoft.com/office/officeart/2018/5/layout/IconLeafLabelList"/>
    <dgm:cxn modelId="{B46B83F2-92D8-CF4F-B53C-06BBF35C0038}" type="presParOf" srcId="{BFE50035-F378-4E9A-AB08-6260CD506607}" destId="{69226809-9B49-4CF0-908A-67730B3C712B}" srcOrd="0" destOrd="0" presId="urn:microsoft.com/office/officeart/2018/5/layout/IconLeafLabelList"/>
    <dgm:cxn modelId="{22CACA0B-6AED-C247-890F-2EC6499A58B9}" type="presParOf" srcId="{69226809-9B49-4CF0-908A-67730B3C712B}" destId="{40DFA6AC-1590-48E9-B75E-F71C13FA750E}" srcOrd="0" destOrd="0" presId="urn:microsoft.com/office/officeart/2018/5/layout/IconLeafLabelList"/>
    <dgm:cxn modelId="{9763144F-31AE-224D-8BC8-6CEEF9929FD0}" type="presParOf" srcId="{69226809-9B49-4CF0-908A-67730B3C712B}" destId="{906D058F-4128-42C5-B34E-8684E376ABCF}" srcOrd="1" destOrd="0" presId="urn:microsoft.com/office/officeart/2018/5/layout/IconLeafLabelList"/>
    <dgm:cxn modelId="{13EF00AC-EE09-5045-ADD7-9E113A6F45FE}" type="presParOf" srcId="{69226809-9B49-4CF0-908A-67730B3C712B}" destId="{BEB10AE3-1376-404E-9379-D1B28F0903AC}" srcOrd="2" destOrd="0" presId="urn:microsoft.com/office/officeart/2018/5/layout/IconLeafLabelList"/>
    <dgm:cxn modelId="{D9FDC5DA-C169-4549-905B-DA7CD198D239}" type="presParOf" srcId="{69226809-9B49-4CF0-908A-67730B3C712B}" destId="{22C92096-E047-4D34-8A9B-4F1CBA0F4AAE}" srcOrd="3" destOrd="0" presId="urn:microsoft.com/office/officeart/2018/5/layout/IconLeafLabelList"/>
    <dgm:cxn modelId="{A0FEC444-0CD9-9641-A9C2-DFE813463568}" type="presParOf" srcId="{BFE50035-F378-4E9A-AB08-6260CD506607}" destId="{0B226E85-075C-40D6-9104-194C07EE49D5}" srcOrd="1" destOrd="0" presId="urn:microsoft.com/office/officeart/2018/5/layout/IconLeafLabelList"/>
    <dgm:cxn modelId="{5033785A-FA5C-B746-B3CC-A905BE53645F}" type="presParOf" srcId="{BFE50035-F378-4E9A-AB08-6260CD506607}" destId="{497D95A8-E9B3-4F2E-8606-3B7AFA2E60A2}" srcOrd="2" destOrd="0" presId="urn:microsoft.com/office/officeart/2018/5/layout/IconLeafLabelList"/>
    <dgm:cxn modelId="{19EFD8DC-53AA-2343-A127-F18BFC6117F8}" type="presParOf" srcId="{497D95A8-E9B3-4F2E-8606-3B7AFA2E60A2}" destId="{E290F1CA-2313-40E1-AD0D-0717403F12FF}" srcOrd="0" destOrd="0" presId="urn:microsoft.com/office/officeart/2018/5/layout/IconLeafLabelList"/>
    <dgm:cxn modelId="{B0E1925E-642A-704F-AEB9-1E6F2CBA6EBD}" type="presParOf" srcId="{497D95A8-E9B3-4F2E-8606-3B7AFA2E60A2}" destId="{DEDA4942-C9F6-40CC-A275-DF30E2756EC8}" srcOrd="1" destOrd="0" presId="urn:microsoft.com/office/officeart/2018/5/layout/IconLeafLabelList"/>
    <dgm:cxn modelId="{709A4AE6-849E-FC41-B1A9-E2BE2BAAF74F}" type="presParOf" srcId="{497D95A8-E9B3-4F2E-8606-3B7AFA2E60A2}" destId="{2AB9A3EE-7933-46DD-A4DF-C9A7BF2E47EB}" srcOrd="2" destOrd="0" presId="urn:microsoft.com/office/officeart/2018/5/layout/IconLeafLabelList"/>
    <dgm:cxn modelId="{ABCC7F15-29A4-C24F-B88A-E7F7B09F49DD}" type="presParOf" srcId="{497D95A8-E9B3-4F2E-8606-3B7AFA2E60A2}" destId="{7FA31C33-E122-44DE-8084-F71CB213C964}" srcOrd="3" destOrd="0" presId="urn:microsoft.com/office/officeart/2018/5/layout/IconLeafLabelList"/>
    <dgm:cxn modelId="{8DAD7E3F-EF9C-8048-952E-C3F26157B4CB}" type="presParOf" srcId="{BFE50035-F378-4E9A-AB08-6260CD506607}" destId="{6A8FE7F0-1EAD-4DB4-9941-0EC71926D761}" srcOrd="3" destOrd="0" presId="urn:microsoft.com/office/officeart/2018/5/layout/IconLeafLabelList"/>
    <dgm:cxn modelId="{04E82BA4-DAEB-F145-BC41-097666F3E5DA}" type="presParOf" srcId="{BFE50035-F378-4E9A-AB08-6260CD506607}" destId="{C24CC6C2-6636-4320-BF29-67EEDAAD6244}" srcOrd="4" destOrd="0" presId="urn:microsoft.com/office/officeart/2018/5/layout/IconLeafLabelList"/>
    <dgm:cxn modelId="{8621005E-2EC3-7741-8271-7C7AEEE33A72}" type="presParOf" srcId="{C24CC6C2-6636-4320-BF29-67EEDAAD6244}" destId="{BC201006-C6F4-4ED2-8842-DC31FDCECF7B}" srcOrd="0" destOrd="0" presId="urn:microsoft.com/office/officeart/2018/5/layout/IconLeafLabelList"/>
    <dgm:cxn modelId="{2D76F1BF-B9B1-444C-B8CB-BF9EEF817D98}" type="presParOf" srcId="{C24CC6C2-6636-4320-BF29-67EEDAAD6244}" destId="{E2BB519B-7848-4759-8577-49AD1093EC03}" srcOrd="1" destOrd="0" presId="urn:microsoft.com/office/officeart/2018/5/layout/IconLeafLabelList"/>
    <dgm:cxn modelId="{D8020B73-823E-FE43-BD13-9EE79A72E2B0}" type="presParOf" srcId="{C24CC6C2-6636-4320-BF29-67EEDAAD6244}" destId="{B392B6A2-E825-459E-890E-A84AC06E031E}" srcOrd="2" destOrd="0" presId="urn:microsoft.com/office/officeart/2018/5/layout/IconLeafLabelList"/>
    <dgm:cxn modelId="{226E211F-0E4A-EC46-8A01-1D7621728B70}" type="presParOf" srcId="{C24CC6C2-6636-4320-BF29-67EEDAAD6244}" destId="{FBEC6A4E-C5D8-4E41-B695-D53FC1B1A0AC}" srcOrd="3" destOrd="0" presId="urn:microsoft.com/office/officeart/2018/5/layout/IconLeafLabelList"/>
    <dgm:cxn modelId="{3CAFE49A-EB00-EB47-B0D4-68D0254A5ED9}" type="presParOf" srcId="{BFE50035-F378-4E9A-AB08-6260CD506607}" destId="{2CE8606F-4882-41B3-BBD8-4A4C2EEED049}" srcOrd="5" destOrd="0" presId="urn:microsoft.com/office/officeart/2018/5/layout/IconLeafLabelList"/>
    <dgm:cxn modelId="{FF5E4E58-A1B0-9C40-A107-282C639B61C1}" type="presParOf" srcId="{BFE50035-F378-4E9A-AB08-6260CD506607}" destId="{C645BC56-E349-401E-9124-0F1AC0DE4931}" srcOrd="6" destOrd="0" presId="urn:microsoft.com/office/officeart/2018/5/layout/IconLeafLabelList"/>
    <dgm:cxn modelId="{9EDA52CD-78B9-6846-BA9F-E8C72631EA0E}" type="presParOf" srcId="{C645BC56-E349-401E-9124-0F1AC0DE4931}" destId="{1086E200-75F8-4E5C-B66E-35B08BAAE1A3}" srcOrd="0" destOrd="0" presId="urn:microsoft.com/office/officeart/2018/5/layout/IconLeafLabelList"/>
    <dgm:cxn modelId="{D57321D6-B8EB-C149-A85D-CE622D0F2CFB}" type="presParOf" srcId="{C645BC56-E349-401E-9124-0F1AC0DE4931}" destId="{898DCC79-6C1B-468F-BAE6-0303F3B882BD}" srcOrd="1" destOrd="0" presId="urn:microsoft.com/office/officeart/2018/5/layout/IconLeafLabelList"/>
    <dgm:cxn modelId="{ECE9A1CE-CA40-B64A-B459-F93ABB764990}" type="presParOf" srcId="{C645BC56-E349-401E-9124-0F1AC0DE4931}" destId="{EC1CA13D-7C6A-4403-A94F-13F5B38AE3CC}" srcOrd="2" destOrd="0" presId="urn:microsoft.com/office/officeart/2018/5/layout/IconLeafLabelList"/>
    <dgm:cxn modelId="{B5B114F6-324B-E040-8478-37E825059E83}" type="presParOf" srcId="{C645BC56-E349-401E-9124-0F1AC0DE4931}" destId="{087A5ADB-9BAF-4D6B-A398-8265E56E9AAE}"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8B566-D80C-48AF-B294-47B8020A3681}">
      <dsp:nvSpPr>
        <dsp:cNvPr id="0" name=""/>
        <dsp:cNvSpPr/>
      </dsp:nvSpPr>
      <dsp:spPr>
        <a:xfrm>
          <a:off x="0" y="477"/>
          <a:ext cx="4683949"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503F5-8BCF-4872-BDB4-2697C79BAA75}">
      <dsp:nvSpPr>
        <dsp:cNvPr id="0" name=""/>
        <dsp:cNvSpPr/>
      </dsp:nvSpPr>
      <dsp:spPr>
        <a:xfrm>
          <a:off x="198881" y="148405"/>
          <a:ext cx="361601" cy="361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3E4343-6C0D-473B-94E1-FDE986AFE1F7}">
      <dsp:nvSpPr>
        <dsp:cNvPr id="0" name=""/>
        <dsp:cNvSpPr/>
      </dsp:nvSpPr>
      <dsp:spPr>
        <a:xfrm>
          <a:off x="759363" y="477"/>
          <a:ext cx="3924585"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dirty="0"/>
            <a:t>Motivation</a:t>
          </a:r>
        </a:p>
      </dsp:txBody>
      <dsp:txXfrm>
        <a:off x="759363" y="477"/>
        <a:ext cx="3924585" cy="657457"/>
      </dsp:txXfrm>
    </dsp:sp>
    <dsp:sp modelId="{62587968-8696-4117-8359-B1F98DCBEA83}">
      <dsp:nvSpPr>
        <dsp:cNvPr id="0" name=""/>
        <dsp:cNvSpPr/>
      </dsp:nvSpPr>
      <dsp:spPr>
        <a:xfrm>
          <a:off x="0" y="822299"/>
          <a:ext cx="4683949"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D829BD-0D11-4B2F-94E3-F506AFDB366F}">
      <dsp:nvSpPr>
        <dsp:cNvPr id="0" name=""/>
        <dsp:cNvSpPr/>
      </dsp:nvSpPr>
      <dsp:spPr>
        <a:xfrm>
          <a:off x="198881" y="970227"/>
          <a:ext cx="361601" cy="361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40235E-C6A8-430E-A14D-6BD8956F587D}">
      <dsp:nvSpPr>
        <dsp:cNvPr id="0" name=""/>
        <dsp:cNvSpPr/>
      </dsp:nvSpPr>
      <dsp:spPr>
        <a:xfrm>
          <a:off x="759363" y="822299"/>
          <a:ext cx="3924585"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dirty="0"/>
            <a:t>Dataset Acquisition and Preparation</a:t>
          </a:r>
        </a:p>
      </dsp:txBody>
      <dsp:txXfrm>
        <a:off x="759363" y="822299"/>
        <a:ext cx="3924585" cy="657457"/>
      </dsp:txXfrm>
    </dsp:sp>
    <dsp:sp modelId="{6FDE1C93-B5D6-4DC6-A3A1-C897D0401911}">
      <dsp:nvSpPr>
        <dsp:cNvPr id="0" name=""/>
        <dsp:cNvSpPr/>
      </dsp:nvSpPr>
      <dsp:spPr>
        <a:xfrm>
          <a:off x="0" y="1644122"/>
          <a:ext cx="4683949"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F26E5-A67B-428C-AB2A-BDD8B042E85B}">
      <dsp:nvSpPr>
        <dsp:cNvPr id="0" name=""/>
        <dsp:cNvSpPr/>
      </dsp:nvSpPr>
      <dsp:spPr>
        <a:xfrm>
          <a:off x="198881" y="1792050"/>
          <a:ext cx="361601" cy="361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8D0EFB-2CA2-481D-B3EB-0AC6269A6D4E}">
      <dsp:nvSpPr>
        <dsp:cNvPr id="0" name=""/>
        <dsp:cNvSpPr/>
      </dsp:nvSpPr>
      <dsp:spPr>
        <a:xfrm>
          <a:off x="759363" y="1644122"/>
          <a:ext cx="3924585"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dirty="0"/>
            <a:t>Proposed  Method</a:t>
          </a:r>
        </a:p>
      </dsp:txBody>
      <dsp:txXfrm>
        <a:off x="759363" y="1644122"/>
        <a:ext cx="3924585" cy="657457"/>
      </dsp:txXfrm>
    </dsp:sp>
    <dsp:sp modelId="{22B65C0B-D7EC-4722-B544-E5F9F8C3FD27}">
      <dsp:nvSpPr>
        <dsp:cNvPr id="0" name=""/>
        <dsp:cNvSpPr/>
      </dsp:nvSpPr>
      <dsp:spPr>
        <a:xfrm>
          <a:off x="0" y="2465944"/>
          <a:ext cx="4683949"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5801C0-70C7-4E51-A069-700BD80FB797}">
      <dsp:nvSpPr>
        <dsp:cNvPr id="0" name=""/>
        <dsp:cNvSpPr/>
      </dsp:nvSpPr>
      <dsp:spPr>
        <a:xfrm>
          <a:off x="198881" y="2613872"/>
          <a:ext cx="361601" cy="361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9F6CBA-E64D-4F9A-9485-DDDA7637D113}">
      <dsp:nvSpPr>
        <dsp:cNvPr id="0" name=""/>
        <dsp:cNvSpPr/>
      </dsp:nvSpPr>
      <dsp:spPr>
        <a:xfrm>
          <a:off x="759363" y="2465944"/>
          <a:ext cx="3924585"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dirty="0"/>
            <a:t>Results </a:t>
          </a:r>
        </a:p>
      </dsp:txBody>
      <dsp:txXfrm>
        <a:off x="759363" y="2465944"/>
        <a:ext cx="3924585" cy="657457"/>
      </dsp:txXfrm>
    </dsp:sp>
    <dsp:sp modelId="{E16F2F4E-091B-4FB8-9F84-D0BF9B13F916}">
      <dsp:nvSpPr>
        <dsp:cNvPr id="0" name=""/>
        <dsp:cNvSpPr/>
      </dsp:nvSpPr>
      <dsp:spPr>
        <a:xfrm>
          <a:off x="0" y="3287766"/>
          <a:ext cx="4683949"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B838FA-7D94-43A2-8C3B-C88C19D7B4C5}">
      <dsp:nvSpPr>
        <dsp:cNvPr id="0" name=""/>
        <dsp:cNvSpPr/>
      </dsp:nvSpPr>
      <dsp:spPr>
        <a:xfrm>
          <a:off x="198881" y="3435694"/>
          <a:ext cx="361601" cy="3616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606023-D523-4C41-8136-31D9831BDEC0}">
      <dsp:nvSpPr>
        <dsp:cNvPr id="0" name=""/>
        <dsp:cNvSpPr/>
      </dsp:nvSpPr>
      <dsp:spPr>
        <a:xfrm>
          <a:off x="759363" y="3287766"/>
          <a:ext cx="3924585"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dirty="0"/>
            <a:t>Summary</a:t>
          </a:r>
        </a:p>
      </dsp:txBody>
      <dsp:txXfrm>
        <a:off x="759363" y="3287766"/>
        <a:ext cx="3924585" cy="657457"/>
      </dsp:txXfrm>
    </dsp:sp>
    <dsp:sp modelId="{3EB1D93B-1FAA-4191-8476-34CEB4E6E31A}">
      <dsp:nvSpPr>
        <dsp:cNvPr id="0" name=""/>
        <dsp:cNvSpPr/>
      </dsp:nvSpPr>
      <dsp:spPr>
        <a:xfrm>
          <a:off x="0" y="4109589"/>
          <a:ext cx="4683949"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4C8FA-C228-46EE-9EC2-13E0B433DCD3}">
      <dsp:nvSpPr>
        <dsp:cNvPr id="0" name=""/>
        <dsp:cNvSpPr/>
      </dsp:nvSpPr>
      <dsp:spPr>
        <a:xfrm>
          <a:off x="198881" y="4257517"/>
          <a:ext cx="361601" cy="3616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043D2-19D4-4EEC-9826-3B3EE48B0656}">
      <dsp:nvSpPr>
        <dsp:cNvPr id="0" name=""/>
        <dsp:cNvSpPr/>
      </dsp:nvSpPr>
      <dsp:spPr>
        <a:xfrm>
          <a:off x="759363" y="4109589"/>
          <a:ext cx="3924585"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dirty="0"/>
            <a:t>Future Work</a:t>
          </a:r>
        </a:p>
      </dsp:txBody>
      <dsp:txXfrm>
        <a:off x="759363" y="4109589"/>
        <a:ext cx="3924585" cy="657457"/>
      </dsp:txXfrm>
    </dsp:sp>
    <dsp:sp modelId="{470B4B05-264D-4B53-9598-5BCFC8506840}">
      <dsp:nvSpPr>
        <dsp:cNvPr id="0" name=""/>
        <dsp:cNvSpPr/>
      </dsp:nvSpPr>
      <dsp:spPr>
        <a:xfrm>
          <a:off x="0" y="4931411"/>
          <a:ext cx="4683949"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3BE48B-5F79-417E-BD10-5B1C5BCF1CE1}">
      <dsp:nvSpPr>
        <dsp:cNvPr id="0" name=""/>
        <dsp:cNvSpPr/>
      </dsp:nvSpPr>
      <dsp:spPr>
        <a:xfrm>
          <a:off x="198881" y="5079339"/>
          <a:ext cx="361601" cy="36160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FC5F1D-D2BC-40F0-BA7B-D829E49D62C4}">
      <dsp:nvSpPr>
        <dsp:cNvPr id="0" name=""/>
        <dsp:cNvSpPr/>
      </dsp:nvSpPr>
      <dsp:spPr>
        <a:xfrm>
          <a:off x="759363" y="4931411"/>
          <a:ext cx="3924585"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dirty="0"/>
            <a:t>References            </a:t>
          </a:r>
        </a:p>
      </dsp:txBody>
      <dsp:txXfrm>
        <a:off x="759363" y="4931411"/>
        <a:ext cx="3924585" cy="657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BC3AF-3256-49DE-A9DC-D2F3E2DDFF88}">
      <dsp:nvSpPr>
        <dsp:cNvPr id="0" name=""/>
        <dsp:cNvSpPr/>
      </dsp:nvSpPr>
      <dsp:spPr>
        <a:xfrm>
          <a:off x="0" y="552"/>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B5943-3535-4BA8-B1A1-FB2ED05AE27F}">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CDB5C6-C003-4B32-A907-8EE3C355F534}">
      <dsp:nvSpPr>
        <dsp:cNvPr id="0" name=""/>
        <dsp:cNvSpPr/>
      </dsp:nvSpPr>
      <dsp:spPr>
        <a:xfrm>
          <a:off x="1493203" y="552"/>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022350">
            <a:lnSpc>
              <a:spcPct val="100000"/>
            </a:lnSpc>
            <a:spcBef>
              <a:spcPct val="0"/>
            </a:spcBef>
            <a:spcAft>
              <a:spcPct val="35000"/>
            </a:spcAft>
            <a:buNone/>
          </a:pPr>
          <a:r>
            <a:rPr lang="en-US" sz="2300" kern="1200" dirty="0"/>
            <a:t>Digital Era Challenges: Increased focus on mental health issues on social media platforms and messages.</a:t>
          </a:r>
        </a:p>
      </dsp:txBody>
      <dsp:txXfrm>
        <a:off x="1493203" y="552"/>
        <a:ext cx="6736396" cy="1292816"/>
      </dsp:txXfrm>
    </dsp:sp>
    <dsp:sp modelId="{83D08640-4536-4935-A553-44CEE5CF674E}">
      <dsp:nvSpPr>
        <dsp:cNvPr id="0" name=""/>
        <dsp:cNvSpPr/>
      </dsp:nvSpPr>
      <dsp:spPr>
        <a:xfrm>
          <a:off x="0" y="1616573"/>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C64DFB-D4FF-4141-8643-29605AFD306D}">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B43F7F-D87B-4AF4-AA64-31A6DAD9DDA7}">
      <dsp:nvSpPr>
        <dsp:cNvPr id="0" name=""/>
        <dsp:cNvSpPr/>
      </dsp:nvSpPr>
      <dsp:spPr>
        <a:xfrm>
          <a:off x="1493203" y="161657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022350">
            <a:lnSpc>
              <a:spcPct val="100000"/>
            </a:lnSpc>
            <a:spcBef>
              <a:spcPct val="0"/>
            </a:spcBef>
            <a:spcAft>
              <a:spcPct val="35000"/>
            </a:spcAft>
            <a:buNone/>
          </a:pPr>
          <a:r>
            <a:rPr lang="en-US" sz="2300" kern="1200" dirty="0"/>
            <a:t>Current Limitations: Scalability, timeliness and stigma.</a:t>
          </a:r>
        </a:p>
      </dsp:txBody>
      <dsp:txXfrm>
        <a:off x="1493203" y="1616573"/>
        <a:ext cx="6736396" cy="1292816"/>
      </dsp:txXfrm>
    </dsp:sp>
    <dsp:sp modelId="{EE37943D-4E99-43B1-AC30-49093777008A}">
      <dsp:nvSpPr>
        <dsp:cNvPr id="0" name=""/>
        <dsp:cNvSpPr/>
      </dsp:nvSpPr>
      <dsp:spPr>
        <a:xfrm>
          <a:off x="0" y="3232593"/>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A1E8E9-3462-4767-AB88-D96F6E9E5226}">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11D4A1-7683-4819-91EA-2B29E4FCE8A5}">
      <dsp:nvSpPr>
        <dsp:cNvPr id="0" name=""/>
        <dsp:cNvSpPr/>
      </dsp:nvSpPr>
      <dsp:spPr>
        <a:xfrm>
          <a:off x="1493203" y="323259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022350">
            <a:lnSpc>
              <a:spcPct val="100000"/>
            </a:lnSpc>
            <a:spcBef>
              <a:spcPct val="0"/>
            </a:spcBef>
            <a:spcAft>
              <a:spcPct val="35000"/>
            </a:spcAft>
            <a:buNone/>
          </a:pPr>
          <a:r>
            <a:rPr lang="en-US" sz="2300" kern="1200" dirty="0"/>
            <a:t>Goal: Offer a more comprehensive view of an individual’s state of well-being.</a:t>
          </a:r>
        </a:p>
      </dsp:txBody>
      <dsp:txXfrm>
        <a:off x="1493203" y="3232593"/>
        <a:ext cx="6736396" cy="1292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FA6AC-1590-48E9-B75E-F71C13FA750E}">
      <dsp:nvSpPr>
        <dsp:cNvPr id="0" name=""/>
        <dsp:cNvSpPr/>
      </dsp:nvSpPr>
      <dsp:spPr>
        <a:xfrm>
          <a:off x="557206" y="288"/>
          <a:ext cx="1001496" cy="100149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6D058F-4128-42C5-B34E-8684E376ABCF}">
      <dsp:nvSpPr>
        <dsp:cNvPr id="0" name=""/>
        <dsp:cNvSpPr/>
      </dsp:nvSpPr>
      <dsp:spPr>
        <a:xfrm>
          <a:off x="770639" y="213721"/>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C92096-E047-4D34-8A9B-4F1CBA0F4AAE}">
      <dsp:nvSpPr>
        <dsp:cNvPr id="0" name=""/>
        <dsp:cNvSpPr/>
      </dsp:nvSpPr>
      <dsp:spPr>
        <a:xfrm>
          <a:off x="237055"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Cleaning and processing the dataset.</a:t>
          </a:r>
        </a:p>
      </dsp:txBody>
      <dsp:txXfrm>
        <a:off x="237055" y="1313725"/>
        <a:ext cx="1641796" cy="656718"/>
      </dsp:txXfrm>
    </dsp:sp>
    <dsp:sp modelId="{E290F1CA-2313-40E1-AD0D-0717403F12FF}">
      <dsp:nvSpPr>
        <dsp:cNvPr id="0" name=""/>
        <dsp:cNvSpPr/>
      </dsp:nvSpPr>
      <dsp:spPr>
        <a:xfrm>
          <a:off x="2486317" y="288"/>
          <a:ext cx="1001496" cy="100149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DA4942-C9F6-40CC-A275-DF30E2756EC8}">
      <dsp:nvSpPr>
        <dsp:cNvPr id="0" name=""/>
        <dsp:cNvSpPr/>
      </dsp:nvSpPr>
      <dsp:spPr>
        <a:xfrm>
          <a:off x="2699751" y="213721"/>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A31C33-E122-44DE-8084-F71CB213C964}">
      <dsp:nvSpPr>
        <dsp:cNvPr id="0" name=""/>
        <dsp:cNvSpPr/>
      </dsp:nvSpPr>
      <dsp:spPr>
        <a:xfrm>
          <a:off x="2166167"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Identifying and marking character and sentence delimiters</a:t>
          </a:r>
        </a:p>
      </dsp:txBody>
      <dsp:txXfrm>
        <a:off x="2166167" y="1313725"/>
        <a:ext cx="1641796" cy="656718"/>
      </dsp:txXfrm>
    </dsp:sp>
    <dsp:sp modelId="{BC201006-C6F4-4ED2-8842-DC31FDCECF7B}">
      <dsp:nvSpPr>
        <dsp:cNvPr id="0" name=""/>
        <dsp:cNvSpPr/>
      </dsp:nvSpPr>
      <dsp:spPr>
        <a:xfrm>
          <a:off x="557206" y="2380893"/>
          <a:ext cx="1001496" cy="100149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B519B-7848-4759-8577-49AD1093EC03}">
      <dsp:nvSpPr>
        <dsp:cNvPr id="0" name=""/>
        <dsp:cNvSpPr/>
      </dsp:nvSpPr>
      <dsp:spPr>
        <a:xfrm>
          <a:off x="770639" y="2594327"/>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EC6A4E-C5D8-4E41-B695-D53FC1B1A0AC}">
      <dsp:nvSpPr>
        <dsp:cNvPr id="0" name=""/>
        <dsp:cNvSpPr/>
      </dsp:nvSpPr>
      <dsp:spPr>
        <a:xfrm>
          <a:off x="237055"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Eliminating non UTF-8 characters.</a:t>
          </a:r>
        </a:p>
      </dsp:txBody>
      <dsp:txXfrm>
        <a:off x="237055" y="3694331"/>
        <a:ext cx="1641796" cy="656718"/>
      </dsp:txXfrm>
    </dsp:sp>
    <dsp:sp modelId="{1086E200-75F8-4E5C-B66E-35B08BAAE1A3}">
      <dsp:nvSpPr>
        <dsp:cNvPr id="0" name=""/>
        <dsp:cNvSpPr/>
      </dsp:nvSpPr>
      <dsp:spPr>
        <a:xfrm>
          <a:off x="2486317" y="2380893"/>
          <a:ext cx="1001496" cy="100149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DCC79-6C1B-468F-BAE6-0303F3B882BD}">
      <dsp:nvSpPr>
        <dsp:cNvPr id="0" name=""/>
        <dsp:cNvSpPr/>
      </dsp:nvSpPr>
      <dsp:spPr>
        <a:xfrm>
          <a:off x="2699751" y="2594327"/>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7A5ADB-9BAF-4D6B-A398-8265E56E9AAE}">
      <dsp:nvSpPr>
        <dsp:cNvPr id="0" name=""/>
        <dsp:cNvSpPr/>
      </dsp:nvSpPr>
      <dsp:spPr>
        <a:xfrm>
          <a:off x="2166167"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Omitting Emojis</a:t>
          </a:r>
        </a:p>
      </dsp:txBody>
      <dsp:txXfrm>
        <a:off x="2166167" y="3694331"/>
        <a:ext cx="1641796" cy="6567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7DB-C048-47BA-91D8-A785A35B9C47}" type="datetimeFigureOut">
              <a:rPr lang="en-US" smtClean="0"/>
              <a:pPr/>
              <a:t>12/19/23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1E0EE-0045-48B5-9915-60FD38A9E74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31E0EE-0045-48B5-9915-60FD38A9E747}" type="slidenum">
              <a:rPr lang="en-US" smtClean="0"/>
              <a:pPr/>
              <a:t>6</a:t>
            </a:fld>
            <a:endParaRPr lang="en-US" dirty="0"/>
          </a:p>
        </p:txBody>
      </p:sp>
    </p:spTree>
    <p:extLst>
      <p:ext uri="{BB962C8B-B14F-4D97-AF65-F5344CB8AC3E}">
        <p14:creationId xmlns:p14="http://schemas.microsoft.com/office/powerpoint/2010/main" val="1779350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EA5216-BB4E-4ABC-970B-D5CCAF6D94DD}" type="datetime1">
              <a:rPr lang="en-US" smtClean="0"/>
              <a:pPr/>
              <a:t>12/19/23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294E7E-2B5C-495B-8F8C-D70CAD028A2D}" type="datetime1">
              <a:rPr lang="en-US" smtClean="0"/>
              <a:pPr/>
              <a:t>12/19/23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AED2E1-F621-4D4D-A244-1ABE363098E1}" type="datetime1">
              <a:rPr lang="en-US" smtClean="0"/>
              <a:pPr/>
              <a:t>12/19/23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FA51BD-B6C5-43E3-AC66-7158B05FEC5D}" type="datetime1">
              <a:rPr lang="en-US" smtClean="0"/>
              <a:pPr/>
              <a:t>12/19/23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184DB-835C-495D-884A-DAA788A95E42}" type="datetime1">
              <a:rPr lang="en-US" smtClean="0"/>
              <a:pPr/>
              <a:t>12/19/23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99ED23-0B03-446C-8F88-DCD1E39A7EEF}" type="datetime1">
              <a:rPr lang="en-US" smtClean="0"/>
              <a:pPr/>
              <a:t>12/19/23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CFE371-8602-434E-A03A-183DD7E4EEA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1A83A8-ED07-428E-A2A3-DEEF28B83342}" type="datetime1">
              <a:rPr lang="en-US" smtClean="0"/>
              <a:pPr/>
              <a:t>12/19/23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CFE371-8602-434E-A03A-183DD7E4EEA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5A3AF9-67C0-441E-8480-1C08520EAA57}" type="datetime1">
              <a:rPr lang="en-US" smtClean="0"/>
              <a:pPr/>
              <a:t>12/19/23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79E66-A4D9-4211-8241-8DE469807BE6}" type="datetime1">
              <a:rPr lang="en-US" smtClean="0"/>
              <a:pPr/>
              <a:t>12/19/23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CFE371-8602-434E-A03A-183DD7E4EEA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890ACA-495D-4EE6-B581-CC188B8318E3}" type="datetime1">
              <a:rPr lang="en-US" smtClean="0"/>
              <a:pPr/>
              <a:t>12/19/23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CFE371-8602-434E-A03A-183DD7E4EEA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DC5D15-D71B-48AE-B62E-E470B23CE658}" type="datetime1">
              <a:rPr lang="en-US" smtClean="0"/>
              <a:pPr/>
              <a:t>12/19/23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CFE371-8602-434E-A03A-183DD7E4EEA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AC898-A770-4670-9AAA-D1C716A92642}" type="datetime1">
              <a:rPr lang="en-US" smtClean="0"/>
              <a:pPr/>
              <a:t>12/19/23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FE371-8602-434E-A03A-183DD7E4EEA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hyperlink" Target="https://sk.wikipedia.org/wiki/Instagram" TargetMode="Externa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hyperlink" Target="https://www.markdownguide.org/tools/reddit/" TargetMode="External"/><Relationship Id="rId5" Type="http://schemas.openxmlformats.org/officeDocument/2006/relationships/diagramQuickStyle" Target="../diagrams/quickStyle3.xml"/><Relationship Id="rId10" Type="http://schemas.openxmlformats.org/officeDocument/2006/relationships/image" Target="../media/image32.png"/><Relationship Id="rId4" Type="http://schemas.openxmlformats.org/officeDocument/2006/relationships/diagramLayout" Target="../diagrams/layout3.xml"/><Relationship Id="rId9" Type="http://schemas.openxmlformats.org/officeDocument/2006/relationships/hyperlink" Target="https://pixabay.com/en/twitter-pin-button-icon-icons-i-667462/"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D1D739-EDC4-4BE6-A073-9B157E1F9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9">
            <a:extLst>
              <a:ext uri="{FF2B5EF4-FFF2-40B4-BE49-F238E27FC236}">
                <a16:creationId xmlns:a16="http://schemas.microsoft.com/office/drawing/2014/main" id="{6CDD35A4-E546-4AF3-A8B9-AC24C5C9F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2" name="Title 1"/>
          <p:cNvSpPr>
            <a:spLocks noGrp="1"/>
          </p:cNvSpPr>
          <p:nvPr>
            <p:ph type="ctrTitle"/>
          </p:nvPr>
        </p:nvSpPr>
        <p:spPr>
          <a:xfrm>
            <a:off x="628649" y="3563422"/>
            <a:ext cx="5451110" cy="1754376"/>
          </a:xfrm>
        </p:spPr>
        <p:txBody>
          <a:bodyPr>
            <a:normAutofit/>
          </a:bodyPr>
          <a:lstStyle/>
          <a:p>
            <a:pPr algn="l">
              <a:lnSpc>
                <a:spcPct val="90000"/>
              </a:lnSpc>
            </a:pPr>
            <a:r>
              <a:rPr lang="en-US" sz="2900" b="1" dirty="0"/>
              <a:t>Mental Health in the Digital Era-NLP Models for Depression and Suicidal Tendency Detection</a:t>
            </a:r>
          </a:p>
        </p:txBody>
      </p:sp>
      <p:sp>
        <p:nvSpPr>
          <p:cNvPr id="3" name="Subtitle 2"/>
          <p:cNvSpPr>
            <a:spLocks noGrp="1"/>
          </p:cNvSpPr>
          <p:nvPr>
            <p:ph type="subTitle" idx="1"/>
          </p:nvPr>
        </p:nvSpPr>
        <p:spPr>
          <a:xfrm>
            <a:off x="628649" y="5384878"/>
            <a:ext cx="5486400" cy="775494"/>
          </a:xfrm>
        </p:spPr>
        <p:txBody>
          <a:bodyPr>
            <a:normAutofit/>
          </a:bodyPr>
          <a:lstStyle/>
          <a:p>
            <a:pPr algn="l">
              <a:lnSpc>
                <a:spcPct val="90000"/>
              </a:lnSpc>
            </a:pPr>
            <a:r>
              <a:rPr lang="en-US" sz="2200" dirty="0"/>
              <a:t>Rohan C and Dr. Sapna VM</a:t>
            </a:r>
          </a:p>
          <a:p>
            <a:pPr algn="l">
              <a:lnSpc>
                <a:spcPct val="90000"/>
              </a:lnSpc>
            </a:pPr>
            <a:r>
              <a:rPr lang="en-US" sz="2200" dirty="0"/>
              <a:t>PES University</a:t>
            </a:r>
          </a:p>
        </p:txBody>
      </p:sp>
      <p:pic>
        <p:nvPicPr>
          <p:cNvPr id="6" name="Picture 5">
            <a:extLst>
              <a:ext uri="{FF2B5EF4-FFF2-40B4-BE49-F238E27FC236}">
                <a16:creationId xmlns:a16="http://schemas.microsoft.com/office/drawing/2014/main" id="{CD7D3185-4912-4C6E-997B-5AEC4970BC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3356" y="1292883"/>
            <a:ext cx="4614862" cy="12806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marL="514350" indent="-514350" algn="l">
              <a:lnSpc>
                <a:spcPct val="90000"/>
              </a:lnSpc>
            </a:pPr>
            <a:r>
              <a:rPr lang="en-US" sz="3500" kern="1200">
                <a:solidFill>
                  <a:srgbClr val="FFFFFF"/>
                </a:solidFill>
                <a:latin typeface="+mj-lt"/>
                <a:ea typeface="+mj-ea"/>
                <a:cs typeface="+mj-cs"/>
              </a:rPr>
              <a:t>User-Interface</a:t>
            </a:r>
          </a:p>
        </p:txBody>
      </p:sp>
      <p:pic>
        <p:nvPicPr>
          <p:cNvPr id="4" name="Content Placeholder 8" descr="A screenshot of a computer&#10;&#10;Description automatically generated">
            <a:extLst>
              <a:ext uri="{FF2B5EF4-FFF2-40B4-BE49-F238E27FC236}">
                <a16:creationId xmlns:a16="http://schemas.microsoft.com/office/drawing/2014/main" id="{08D9981D-B36A-F0A8-DF70-483B796D0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28" y="1966293"/>
            <a:ext cx="7578142" cy="4452160"/>
          </a:xfrm>
          <a:prstGeom prst="rect">
            <a:avLst/>
          </a:prstGeom>
        </p:spPr>
      </p:pic>
      <p:sp>
        <p:nvSpPr>
          <p:cNvPr id="5" name="Slide Number Placeholder 4"/>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00CFE371-8602-434E-A03A-183DD7E4EEA9}" type="slidenum">
              <a:rPr lang="en-US" sz="1000">
                <a:solidFill>
                  <a:schemeClr val="tx1">
                    <a:lumMod val="50000"/>
                    <a:lumOff val="50000"/>
                  </a:schemeClr>
                </a:solidFill>
              </a:rPr>
              <a:pPr>
                <a:spcAft>
                  <a:spcPts val="600"/>
                </a:spcAft>
              </a:pPr>
              <a:t>10</a:t>
            </a:fld>
            <a:endParaRPr lang="en-US" sz="1000">
              <a:solidFill>
                <a:schemeClr val="tx1">
                  <a:lumMod val="50000"/>
                  <a:lumOff val="50000"/>
                </a:schemeClr>
              </a:solidFill>
            </a:endParaRPr>
          </a:p>
        </p:txBody>
      </p:sp>
    </p:spTree>
    <p:extLst>
      <p:ext uri="{BB962C8B-B14F-4D97-AF65-F5344CB8AC3E}">
        <p14:creationId xmlns:p14="http://schemas.microsoft.com/office/powerpoint/2010/main" val="3241752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marL="514350" indent="-514350" algn="l">
              <a:lnSpc>
                <a:spcPct val="90000"/>
              </a:lnSpc>
            </a:pPr>
            <a:r>
              <a:rPr lang="en-US" sz="3500" kern="1200">
                <a:solidFill>
                  <a:srgbClr val="FFFFFF"/>
                </a:solidFill>
                <a:latin typeface="+mj-lt"/>
                <a:ea typeface="+mj-ea"/>
                <a:cs typeface="+mj-cs"/>
              </a:rPr>
              <a:t>User-Interface</a:t>
            </a:r>
          </a:p>
        </p:txBody>
      </p:sp>
      <p:pic>
        <p:nvPicPr>
          <p:cNvPr id="3" name="Content Placeholder 10" descr="A screenshot of a computer&#10;&#10;Description automatically generated">
            <a:extLst>
              <a:ext uri="{FF2B5EF4-FFF2-40B4-BE49-F238E27FC236}">
                <a16:creationId xmlns:a16="http://schemas.microsoft.com/office/drawing/2014/main" id="{A84CBA57-C720-B30B-50ED-FF78D7424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0" y="1966293"/>
            <a:ext cx="7328658" cy="4452160"/>
          </a:xfrm>
          <a:prstGeom prst="rect">
            <a:avLst/>
          </a:prstGeom>
        </p:spPr>
      </p:pic>
      <p:sp>
        <p:nvSpPr>
          <p:cNvPr id="5" name="Slide Number Placeholder 4"/>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00CFE371-8602-434E-A03A-183DD7E4EEA9}" type="slidenum">
              <a:rPr lang="en-US" sz="1000">
                <a:solidFill>
                  <a:schemeClr val="tx1">
                    <a:lumMod val="50000"/>
                    <a:lumOff val="50000"/>
                  </a:schemeClr>
                </a:solidFill>
              </a:rPr>
              <a:pPr>
                <a:spcAft>
                  <a:spcPts val="600"/>
                </a:spcAft>
              </a:pPr>
              <a:t>11</a:t>
            </a:fld>
            <a:endParaRPr lang="en-US" sz="1000">
              <a:solidFill>
                <a:schemeClr val="tx1">
                  <a:lumMod val="50000"/>
                  <a:lumOff val="50000"/>
                </a:schemeClr>
              </a:solidFill>
            </a:endParaRPr>
          </a:p>
        </p:txBody>
      </p:sp>
    </p:spTree>
    <p:extLst>
      <p:ext uri="{BB962C8B-B14F-4D97-AF65-F5344CB8AC3E}">
        <p14:creationId xmlns:p14="http://schemas.microsoft.com/office/powerpoint/2010/main" val="287865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pPr marL="514350" indent="-514350"/>
            <a:r>
              <a:rPr lang="en-US" sz="3700">
                <a:solidFill>
                  <a:srgbClr val="FFFFFF"/>
                </a:solidFill>
              </a:rPr>
              <a:t>Concluding Remarks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marL="0" indent="0">
              <a:lnSpc>
                <a:spcPct val="90000"/>
              </a:lnSpc>
              <a:buNone/>
            </a:pPr>
            <a:r>
              <a:rPr lang="en-US" dirty="0"/>
              <a:t>The real value of our model is two-fold:</a:t>
            </a:r>
            <a:endParaRPr lang="en-US"/>
          </a:p>
          <a:p>
            <a:pPr>
              <a:lnSpc>
                <a:spcPct val="90000"/>
              </a:lnSpc>
            </a:pPr>
            <a:r>
              <a:rPr lang="en-US" dirty="0"/>
              <a:t>It is a positive sign in the advancement of technology in the field of mental health.</a:t>
            </a:r>
            <a:endParaRPr lang="en-US"/>
          </a:p>
          <a:p>
            <a:pPr>
              <a:lnSpc>
                <a:spcPct val="90000"/>
              </a:lnSpc>
            </a:pPr>
            <a:r>
              <a:rPr lang="en-US" dirty="0"/>
              <a:t>It works alongside existing therapeutic models to provide real-time information to therapists, caregivers, police and other law-enforcement.  </a:t>
            </a:r>
            <a:endParaRPr lang="en-US"/>
          </a:p>
        </p:txBody>
      </p:sp>
      <p:sp>
        <p:nvSpPr>
          <p:cNvPr id="5" name="Slide Number Placeholder 4"/>
          <p:cNvSpPr>
            <a:spLocks noGrp="1"/>
          </p:cNvSpPr>
          <p:nvPr>
            <p:ph type="sldNum" sz="quarter" idx="12"/>
          </p:nvPr>
        </p:nvSpPr>
        <p:spPr>
          <a:xfrm>
            <a:off x="7156173" y="6356350"/>
            <a:ext cx="1359176" cy="365125"/>
          </a:xfrm>
        </p:spPr>
        <p:txBody>
          <a:bodyPr>
            <a:normAutofit/>
          </a:bodyPr>
          <a:lstStyle/>
          <a:p>
            <a:pPr>
              <a:spcAft>
                <a:spcPts val="600"/>
              </a:spcAft>
            </a:pPr>
            <a:fld id="{00CFE371-8602-434E-A03A-183DD7E4EEA9}" type="slidenum">
              <a:rPr lang="en-US" smtClean="0"/>
              <a:pPr>
                <a:spcAft>
                  <a:spcPts val="600"/>
                </a:spcAft>
              </a:pPr>
              <a:t>12</a:t>
            </a:fld>
            <a:endParaRPr lang="en-US"/>
          </a:p>
        </p:txBody>
      </p:sp>
    </p:spTree>
    <p:extLst>
      <p:ext uri="{BB962C8B-B14F-4D97-AF65-F5344CB8AC3E}">
        <p14:creationId xmlns:p14="http://schemas.microsoft.com/office/powerpoint/2010/main" val="1365476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pPr marL="514350" indent="-514350"/>
            <a:r>
              <a:rPr lang="en-US" sz="3700">
                <a:solidFill>
                  <a:srgbClr val="FFFFFF"/>
                </a:solidFill>
              </a:rPr>
              <a:t>Concluding Remarks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en-US" dirty="0"/>
              <a:t>Even though our model shows how far we have come in using technology for mental health, we must also keep in mind ethical considerations for using social media data.</a:t>
            </a:r>
          </a:p>
          <a:p>
            <a:pPr>
              <a:lnSpc>
                <a:spcPct val="90000"/>
              </a:lnSpc>
            </a:pPr>
            <a:r>
              <a:rPr lang="en-US" dirty="0"/>
              <a:t>While this model allows us deep insights, it cannot replace the deep understanding and care that humans provide.</a:t>
            </a:r>
            <a:endParaRPr lang="en-US"/>
          </a:p>
        </p:txBody>
      </p:sp>
      <p:sp>
        <p:nvSpPr>
          <p:cNvPr id="5" name="Slide Number Placeholder 4"/>
          <p:cNvSpPr>
            <a:spLocks noGrp="1"/>
          </p:cNvSpPr>
          <p:nvPr>
            <p:ph type="sldNum" sz="quarter" idx="12"/>
          </p:nvPr>
        </p:nvSpPr>
        <p:spPr>
          <a:xfrm>
            <a:off x="7156173" y="6356350"/>
            <a:ext cx="1359176" cy="365125"/>
          </a:xfrm>
        </p:spPr>
        <p:txBody>
          <a:bodyPr>
            <a:normAutofit/>
          </a:bodyPr>
          <a:lstStyle/>
          <a:p>
            <a:pPr>
              <a:spcAft>
                <a:spcPts val="600"/>
              </a:spcAft>
            </a:pPr>
            <a:fld id="{00CFE371-8602-434E-A03A-183DD7E4EEA9}" type="slidenum">
              <a:rPr lang="en-US" smtClean="0"/>
              <a:pPr>
                <a:spcAft>
                  <a:spcPts val="600"/>
                </a:spcAft>
              </a:pPr>
              <a:t>13</a:t>
            </a:fld>
            <a:endParaRPr lang="en-US"/>
          </a:p>
        </p:txBody>
      </p:sp>
    </p:spTree>
    <p:extLst>
      <p:ext uri="{BB962C8B-B14F-4D97-AF65-F5344CB8AC3E}">
        <p14:creationId xmlns:p14="http://schemas.microsoft.com/office/powerpoint/2010/main" val="311845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54"/>
            <a:ext cx="9144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29000" y="601744"/>
            <a:ext cx="5086350" cy="1338696"/>
          </a:xfrm>
        </p:spPr>
        <p:txBody>
          <a:bodyPr>
            <a:normAutofit/>
          </a:bodyPr>
          <a:lstStyle/>
          <a:p>
            <a:pPr marL="514350" indent="-514350"/>
            <a:r>
              <a:rPr lang="en-US" dirty="0"/>
              <a:t>Future Work</a:t>
            </a:r>
          </a:p>
        </p:txBody>
      </p:sp>
      <p:pic>
        <p:nvPicPr>
          <p:cNvPr id="7" name="Picture 6" descr="Circuit board background">
            <a:extLst>
              <a:ext uri="{FF2B5EF4-FFF2-40B4-BE49-F238E27FC236}">
                <a16:creationId xmlns:a16="http://schemas.microsoft.com/office/drawing/2014/main" id="{3E70C165-4B4F-0ED1-4C4B-EC08C631EE5E}"/>
              </a:ext>
            </a:extLst>
          </p:cNvPr>
          <p:cNvPicPr>
            <a:picLocks noChangeAspect="1"/>
          </p:cNvPicPr>
          <p:nvPr/>
        </p:nvPicPr>
        <p:blipFill rotWithShape="1">
          <a:blip r:embed="rId2"/>
          <a:srcRect l="19123" r="53570"/>
          <a:stretch/>
        </p:blipFill>
        <p:spPr>
          <a:xfrm>
            <a:off x="20" y="10"/>
            <a:ext cx="281604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p:cNvSpPr>
            <a:spLocks noGrp="1"/>
          </p:cNvSpPr>
          <p:nvPr>
            <p:ph idx="1"/>
          </p:nvPr>
        </p:nvSpPr>
        <p:spPr>
          <a:xfrm>
            <a:off x="3429000" y="2201958"/>
            <a:ext cx="5086350" cy="3900730"/>
          </a:xfrm>
        </p:spPr>
        <p:txBody>
          <a:bodyPr anchor="t">
            <a:normAutofit fontScale="92500" lnSpcReduction="10000"/>
          </a:bodyPr>
          <a:lstStyle/>
          <a:p>
            <a:pPr marL="0" indent="0">
              <a:buNone/>
            </a:pPr>
            <a:r>
              <a:rPr lang="en-US" sz="2400" dirty="0"/>
              <a:t>The field of mental health and its associated technology is witnessing a multitude of changes.</a:t>
            </a:r>
          </a:p>
          <a:p>
            <a:pPr marL="0" indent="0">
              <a:buNone/>
            </a:pPr>
            <a:r>
              <a:rPr lang="en-US" sz="2400" dirty="0"/>
              <a:t>Few of the potential features that can be integrated to our model are:</a:t>
            </a:r>
          </a:p>
          <a:p>
            <a:r>
              <a:rPr lang="en-US" sz="2400" dirty="0"/>
              <a:t>Timestamps: To provide better understanding of mood changes over time.</a:t>
            </a:r>
          </a:p>
          <a:p>
            <a:r>
              <a:rPr lang="en-US" sz="2400" dirty="0"/>
              <a:t>Security: On-device encryption allows us to protect the privacy of and data rights of individuals.</a:t>
            </a:r>
          </a:p>
        </p:txBody>
      </p:sp>
      <p:sp>
        <p:nvSpPr>
          <p:cNvPr id="5" name="Slide Number Placeholder 4"/>
          <p:cNvSpPr>
            <a:spLocks noGrp="1"/>
          </p:cNvSpPr>
          <p:nvPr>
            <p:ph type="sldNum" sz="quarter" idx="12"/>
          </p:nvPr>
        </p:nvSpPr>
        <p:spPr>
          <a:xfrm>
            <a:off x="6457950" y="6356350"/>
            <a:ext cx="2057400" cy="365125"/>
          </a:xfrm>
        </p:spPr>
        <p:txBody>
          <a:bodyPr>
            <a:normAutofit/>
          </a:bodyPr>
          <a:lstStyle/>
          <a:p>
            <a:pPr>
              <a:spcAft>
                <a:spcPts val="600"/>
              </a:spcAft>
            </a:pPr>
            <a:fld id="{00CFE371-8602-434E-A03A-183DD7E4EEA9}" type="slidenum">
              <a:rPr lang="en-US" sz="900"/>
              <a:pPr>
                <a:spcAft>
                  <a:spcPts val="600"/>
                </a:spcAft>
              </a:pPr>
              <a:t>14</a:t>
            </a:fld>
            <a:endParaRPr lang="en-US" sz="900"/>
          </a:p>
        </p:txBody>
      </p:sp>
    </p:spTree>
    <p:extLst>
      <p:ext uri="{BB962C8B-B14F-4D97-AF65-F5344CB8AC3E}">
        <p14:creationId xmlns:p14="http://schemas.microsoft.com/office/powerpoint/2010/main" val="3118459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293"/>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3125451"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591344"/>
            <a:ext cx="2400300" cy="5585619"/>
          </a:xfrm>
        </p:spPr>
        <p:txBody>
          <a:bodyPr>
            <a:normAutofit/>
          </a:bodyPr>
          <a:lstStyle/>
          <a:p>
            <a:pPr marL="514350" indent="-514350"/>
            <a:r>
              <a:rPr lang="en-US" sz="3700" dirty="0">
                <a:solidFill>
                  <a:srgbClr val="FFFFFF"/>
                </a:solidFill>
              </a:rPr>
              <a:t>References</a:t>
            </a:r>
          </a:p>
        </p:txBody>
      </p:sp>
      <p:sp>
        <p:nvSpPr>
          <p:cNvPr id="5" name="Slide Number Placeholder 4"/>
          <p:cNvSpPr>
            <a:spLocks noGrp="1"/>
          </p:cNvSpPr>
          <p:nvPr>
            <p:ph type="sldNum" sz="quarter" idx="12"/>
          </p:nvPr>
        </p:nvSpPr>
        <p:spPr>
          <a:xfrm>
            <a:off x="7364895" y="6356350"/>
            <a:ext cx="1150454" cy="365125"/>
          </a:xfrm>
        </p:spPr>
        <p:txBody>
          <a:bodyPr>
            <a:normAutofit/>
          </a:bodyPr>
          <a:lstStyle/>
          <a:p>
            <a:pPr>
              <a:spcAft>
                <a:spcPts val="600"/>
              </a:spcAft>
            </a:pPr>
            <a:fld id="{00CFE371-8602-434E-A03A-183DD7E4EEA9}" type="slidenum">
              <a:rPr lang="en-US" smtClean="0"/>
              <a:pPr>
                <a:spcAft>
                  <a:spcPts val="600"/>
                </a:spcAft>
              </a:pPr>
              <a:t>15</a:t>
            </a:fld>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lnSpcReduction="10000"/>
          </a:bodyPr>
          <a:lstStyle/>
          <a:p>
            <a:pPr marL="514350" indent="-514350">
              <a:lnSpc>
                <a:spcPct val="90000"/>
              </a:lnSpc>
              <a:buFont typeface="+mj-lt"/>
              <a:buAutoNum type="arabicPeriod"/>
            </a:pPr>
            <a:r>
              <a:rPr lang="en-IN" sz="1800" dirty="0">
                <a:effectLst/>
                <a:latin typeface="CMR9"/>
              </a:rPr>
              <a:t>Haidt, J. and Allen, N., 2020. Scrutinizing the effects of digital technology on mental health. </a:t>
            </a:r>
          </a:p>
          <a:p>
            <a:pPr marL="514350" indent="-514350">
              <a:lnSpc>
                <a:spcPct val="90000"/>
              </a:lnSpc>
              <a:buFont typeface="+mj-lt"/>
              <a:buAutoNum type="arabicPeriod"/>
            </a:pPr>
            <a:r>
              <a:rPr lang="en-IN" sz="1800" dirty="0">
                <a:effectLst/>
                <a:latin typeface="CMR9"/>
              </a:rPr>
              <a:t>Sharma, M.K., John, N. and </a:t>
            </a:r>
            <a:r>
              <a:rPr lang="en-IN" sz="1800" dirty="0" err="1">
                <a:effectLst/>
                <a:latin typeface="CMR9"/>
              </a:rPr>
              <a:t>Sahu</a:t>
            </a:r>
            <a:r>
              <a:rPr lang="en-IN" sz="1800" dirty="0">
                <a:effectLst/>
                <a:latin typeface="CMR9"/>
              </a:rPr>
              <a:t>, M., 2020. Influence of social media on mental health: a systematic review. Current opinion in psychiatry, 33(5), pp.467-475. </a:t>
            </a:r>
          </a:p>
          <a:p>
            <a:pPr marL="514350" indent="-514350">
              <a:lnSpc>
                <a:spcPct val="90000"/>
              </a:lnSpc>
              <a:buFont typeface="+mj-lt"/>
              <a:buAutoNum type="arabicPeriod"/>
            </a:pPr>
            <a:r>
              <a:rPr lang="en-IN" sz="1800" dirty="0">
                <a:effectLst/>
                <a:latin typeface="CMR9"/>
              </a:rPr>
              <a:t>Saab, M.M., Murphy, M., Meehan, E., Dillon, C.B., O’Connell, S., Hegarty, J., Heffernan, S., Greaney, S., </a:t>
            </a:r>
            <a:r>
              <a:rPr lang="en-IN" sz="1800" dirty="0" err="1">
                <a:effectLst/>
                <a:latin typeface="CMR9"/>
              </a:rPr>
              <a:t>Kilty</a:t>
            </a:r>
            <a:r>
              <a:rPr lang="en-IN" sz="1800" dirty="0">
                <a:effectLst/>
                <a:latin typeface="CMR9"/>
              </a:rPr>
              <a:t>, C., Goodwin, J. and Hartigan, I., 2022. Suicide and self-harm risk assessment: a systematic review of prospective research. Archives of suicide research, 26(4), pp.1645-1665. </a:t>
            </a:r>
          </a:p>
          <a:p>
            <a:pPr marL="514350" indent="-514350">
              <a:lnSpc>
                <a:spcPct val="90000"/>
              </a:lnSpc>
              <a:buFont typeface="+mj-lt"/>
              <a:buAutoNum type="arabicPeriod"/>
            </a:pPr>
            <a:r>
              <a:rPr lang="en-IN" sz="1800" dirty="0">
                <a:effectLst/>
                <a:latin typeface="CMR9"/>
              </a:rPr>
              <a:t>Castillo-Sa ́</a:t>
            </a:r>
            <a:r>
              <a:rPr lang="en-IN" sz="1800" dirty="0" err="1">
                <a:effectLst/>
                <a:latin typeface="CMR9"/>
              </a:rPr>
              <a:t>nchez</a:t>
            </a:r>
            <a:r>
              <a:rPr lang="en-IN" sz="1800" dirty="0">
                <a:effectLst/>
                <a:latin typeface="CMR9"/>
              </a:rPr>
              <a:t>, G., Marques, G., </a:t>
            </a:r>
            <a:r>
              <a:rPr lang="en-IN" sz="1800" dirty="0" err="1">
                <a:effectLst/>
                <a:latin typeface="CMR9"/>
              </a:rPr>
              <a:t>Dorronzoro</a:t>
            </a:r>
            <a:r>
              <a:rPr lang="en-IN" sz="1800" dirty="0">
                <a:effectLst/>
                <a:latin typeface="CMR9"/>
              </a:rPr>
              <a:t>, E., Rivera-Romero, O., Franco- Mart ́</a:t>
            </a:r>
            <a:r>
              <a:rPr lang="en-IN" sz="1800" dirty="0" err="1">
                <a:effectLst/>
                <a:latin typeface="CMR9"/>
              </a:rPr>
              <a:t>ın</a:t>
            </a:r>
            <a:r>
              <a:rPr lang="en-IN" sz="1800" dirty="0">
                <a:effectLst/>
                <a:latin typeface="CMR9"/>
              </a:rPr>
              <a:t>, M. and De la Torre-D ́</a:t>
            </a:r>
            <a:r>
              <a:rPr lang="en-IN" sz="1800" dirty="0" err="1">
                <a:effectLst/>
                <a:latin typeface="CMR9"/>
              </a:rPr>
              <a:t>ıez</a:t>
            </a:r>
            <a:r>
              <a:rPr lang="en-IN" sz="1800" dirty="0">
                <a:effectLst/>
                <a:latin typeface="CMR9"/>
              </a:rPr>
              <a:t>, I., 2020. Suicide risk assessment using machine learning and social networks: a scoping review. Journal of medical systems, 44(12), p.205. </a:t>
            </a:r>
          </a:p>
          <a:p>
            <a:pPr marL="514350" indent="-514350">
              <a:lnSpc>
                <a:spcPct val="90000"/>
              </a:lnSpc>
              <a:buFont typeface="+mj-lt"/>
              <a:buAutoNum type="arabicPeriod"/>
            </a:pPr>
            <a:r>
              <a:rPr lang="en-IN" sz="1800" dirty="0">
                <a:effectLst/>
                <a:latin typeface="CMR9"/>
              </a:rPr>
              <a:t>Liu, D., Feng, X.L., Ahmed, F., Shahid, M. and Guo, J., 2022. Detecting and </a:t>
            </a:r>
            <a:r>
              <a:rPr lang="en-IN" sz="1800" dirty="0" err="1">
                <a:effectLst/>
                <a:latin typeface="CMR9"/>
              </a:rPr>
              <a:t>mea</a:t>
            </a:r>
            <a:r>
              <a:rPr lang="en-IN" sz="1800" dirty="0">
                <a:effectLst/>
                <a:latin typeface="CMR9"/>
              </a:rPr>
              <a:t>- </a:t>
            </a:r>
            <a:r>
              <a:rPr lang="en-IN" sz="1800" dirty="0" err="1">
                <a:effectLst/>
                <a:latin typeface="CMR9"/>
              </a:rPr>
              <a:t>suring</a:t>
            </a:r>
            <a:r>
              <a:rPr lang="en-IN" sz="1800" dirty="0">
                <a:effectLst/>
                <a:latin typeface="CMR9"/>
              </a:rPr>
              <a:t> depression on social media using a machine learning approach: systematic review. JMIR Mental Health, 9(3), p.e27244.</a:t>
            </a:r>
          </a:p>
        </p:txBody>
      </p:sp>
    </p:spTree>
    <p:extLst>
      <p:ext uri="{BB962C8B-B14F-4D97-AF65-F5344CB8AC3E}">
        <p14:creationId xmlns:p14="http://schemas.microsoft.com/office/powerpoint/2010/main" val="311845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2E33F-AE46-3719-654E-36C6A48FC177}"/>
              </a:ext>
            </a:extLst>
          </p:cNvPr>
          <p:cNvSpPr>
            <a:spLocks noGrp="1"/>
          </p:cNvSpPr>
          <p:nvPr>
            <p:ph type="ctrTitle"/>
          </p:nvPr>
        </p:nvSpPr>
        <p:spPr>
          <a:xfrm>
            <a:off x="524784" y="248038"/>
            <a:ext cx="5297791" cy="1159200"/>
          </a:xfrm>
        </p:spPr>
        <p:txBody>
          <a:bodyPr anchor="ctr">
            <a:normAutofit/>
          </a:bodyPr>
          <a:lstStyle/>
          <a:p>
            <a:pPr algn="l"/>
            <a:r>
              <a:rPr lang="en-US" sz="3500">
                <a:solidFill>
                  <a:srgbClr val="FFFFFF"/>
                </a:solidFill>
              </a:rPr>
              <a:t>Thank You</a:t>
            </a:r>
          </a:p>
        </p:txBody>
      </p:sp>
      <p:pic>
        <p:nvPicPr>
          <p:cNvPr id="6" name="Graphic 5" descr="Handshake">
            <a:extLst>
              <a:ext uri="{FF2B5EF4-FFF2-40B4-BE49-F238E27FC236}">
                <a16:creationId xmlns:a16="http://schemas.microsoft.com/office/drawing/2014/main" id="{CB8763BE-EA30-C87E-F2AC-D8153B1BE7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45919" y="1966293"/>
            <a:ext cx="4452160" cy="4452160"/>
          </a:xfrm>
          <a:prstGeom prst="rect">
            <a:avLst/>
          </a:prstGeom>
        </p:spPr>
      </p:pic>
    </p:spTree>
    <p:extLst>
      <p:ext uri="{BB962C8B-B14F-4D97-AF65-F5344CB8AC3E}">
        <p14:creationId xmlns:p14="http://schemas.microsoft.com/office/powerpoint/2010/main" val="1616653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359545" y="1070800"/>
            <a:ext cx="2954766" cy="5583126"/>
          </a:xfrm>
        </p:spPr>
        <p:txBody>
          <a:bodyPr>
            <a:normAutofit/>
          </a:bodyPr>
          <a:lstStyle/>
          <a:p>
            <a:pPr algn="r"/>
            <a:r>
              <a:rPr lang="en-US" sz="7000" dirty="0"/>
              <a:t>Outline</a:t>
            </a:r>
          </a:p>
        </p:txBody>
      </p:sp>
      <p:sp>
        <p:nvSpPr>
          <p:cNvPr id="5" name="Slide Number Placeholder 4"/>
          <p:cNvSpPr>
            <a:spLocks noGrp="1"/>
          </p:cNvSpPr>
          <p:nvPr>
            <p:ph type="sldNum" sz="quarter" idx="12"/>
          </p:nvPr>
        </p:nvSpPr>
        <p:spPr>
          <a:xfrm>
            <a:off x="6457950" y="320400"/>
            <a:ext cx="2057400" cy="365125"/>
          </a:xfrm>
        </p:spPr>
        <p:txBody>
          <a:bodyPr>
            <a:normAutofit/>
          </a:bodyPr>
          <a:lstStyle/>
          <a:p>
            <a:pPr>
              <a:spcAft>
                <a:spcPts val="600"/>
              </a:spcAft>
            </a:pPr>
            <a:fld id="{00CFE371-8602-434E-A03A-183DD7E4EEA9}" type="slidenum">
              <a:rPr lang="en-US">
                <a:solidFill>
                  <a:schemeClr val="tx1">
                    <a:alpha val="60000"/>
                  </a:schemeClr>
                </a:solidFill>
              </a:rPr>
              <a:pPr>
                <a:spcAft>
                  <a:spcPts val="600"/>
                </a:spcAft>
              </a:pPr>
              <a:t>2</a:t>
            </a:fld>
            <a:endParaRPr lang="en-US" dirty="0">
              <a:solidFill>
                <a:schemeClr val="tx1">
                  <a:alpha val="60000"/>
                </a:schemeClr>
              </a:solidFill>
            </a:endParaRPr>
          </a:p>
        </p:txBody>
      </p:sp>
      <p:cxnSp>
        <p:nvCxnSpPr>
          <p:cNvPr id="13" name="Straight Connector 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6B446DB2-39AD-9CC7-3BCF-2084DEDB23F2}"/>
              </a:ext>
            </a:extLst>
          </p:cNvPr>
          <p:cNvGraphicFramePr>
            <a:graphicFrameLocks noGrp="1"/>
          </p:cNvGraphicFramePr>
          <p:nvPr>
            <p:ph idx="1"/>
            <p:extLst>
              <p:ext uri="{D42A27DB-BD31-4B8C-83A1-F6EECF244321}">
                <p14:modId xmlns:p14="http://schemas.microsoft.com/office/powerpoint/2010/main" val="4110792823"/>
              </p:ext>
            </p:extLst>
          </p:nvPr>
        </p:nvGraphicFramePr>
        <p:xfrm>
          <a:off x="3831401" y="1070800"/>
          <a:ext cx="4683949"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845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graphicFrame>
        <p:nvGraphicFramePr>
          <p:cNvPr id="7" name="Content Placeholder 2">
            <a:extLst>
              <a:ext uri="{FF2B5EF4-FFF2-40B4-BE49-F238E27FC236}">
                <a16:creationId xmlns:a16="http://schemas.microsoft.com/office/drawing/2014/main" id="{DCEB6D01-28AD-CA4F-C935-9E1780376C23}"/>
              </a:ext>
            </a:extLst>
          </p:cNvPr>
          <p:cNvGraphicFramePr>
            <a:graphicFrameLocks noGrp="1"/>
          </p:cNvGraphicFramePr>
          <p:nvPr>
            <p:ph idx="1"/>
            <p:extLst>
              <p:ext uri="{D42A27DB-BD31-4B8C-83A1-F6EECF244321}">
                <p14:modId xmlns:p14="http://schemas.microsoft.com/office/powerpoint/2010/main" val="369797215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00CFE371-8602-434E-A03A-183DD7E4EEA9}" type="slidenum">
              <a:rPr lang="en-US" smtClean="0"/>
              <a:pPr/>
              <a:t>3</a:t>
            </a:fld>
            <a:endParaRPr lang="en-US" dirty="0"/>
          </a:p>
        </p:txBody>
      </p:sp>
    </p:spTree>
    <p:extLst>
      <p:ext uri="{BB962C8B-B14F-4D97-AF65-F5344CB8AC3E}">
        <p14:creationId xmlns:p14="http://schemas.microsoft.com/office/powerpoint/2010/main" val="311845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15125" y="1153572"/>
            <a:ext cx="2400300" cy="4461163"/>
          </a:xfrm>
        </p:spPr>
        <p:txBody>
          <a:bodyPr>
            <a:normAutofit/>
          </a:bodyPr>
          <a:lstStyle/>
          <a:p>
            <a:pPr marL="514350" indent="-514350"/>
            <a:r>
              <a:rPr lang="en-US" sz="3100" dirty="0">
                <a:solidFill>
                  <a:srgbClr val="FFFFFF"/>
                </a:solidFill>
              </a:rPr>
              <a:t>Limitations of Traditional Methods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marL="514350" indent="-514350"/>
            <a:r>
              <a:rPr lang="en-US" dirty="0"/>
              <a:t>Lack of Contextual Understanding</a:t>
            </a:r>
          </a:p>
          <a:p>
            <a:pPr marL="514350" indent="-514350"/>
            <a:r>
              <a:rPr lang="en-US" dirty="0"/>
              <a:t>Over-Reliance on keywords</a:t>
            </a:r>
          </a:p>
          <a:p>
            <a:pPr marL="514350" indent="-514350"/>
            <a:r>
              <a:rPr lang="en-US" dirty="0"/>
              <a:t>Inability to detect implicit expressions</a:t>
            </a:r>
          </a:p>
        </p:txBody>
      </p:sp>
      <p:sp>
        <p:nvSpPr>
          <p:cNvPr id="5" name="Slide Number Placeholder 4"/>
          <p:cNvSpPr>
            <a:spLocks noGrp="1"/>
          </p:cNvSpPr>
          <p:nvPr>
            <p:ph type="sldNum" sz="quarter" idx="12"/>
          </p:nvPr>
        </p:nvSpPr>
        <p:spPr>
          <a:xfrm>
            <a:off x="7156173" y="6356350"/>
            <a:ext cx="1359176" cy="365125"/>
          </a:xfrm>
        </p:spPr>
        <p:txBody>
          <a:bodyPr>
            <a:normAutofit/>
          </a:bodyPr>
          <a:lstStyle/>
          <a:p>
            <a:pPr>
              <a:spcAft>
                <a:spcPts val="600"/>
              </a:spcAft>
            </a:pPr>
            <a:fld id="{00CFE371-8602-434E-A03A-183DD7E4EEA9}" type="slidenum">
              <a:rPr lang="en-US" smtClean="0"/>
              <a:pPr>
                <a:spcAft>
                  <a:spcPts val="600"/>
                </a:spcAft>
              </a:pPr>
              <a:t>4</a:t>
            </a:fld>
            <a:endParaRPr lang="en-US" dirty="0"/>
          </a:p>
        </p:txBody>
      </p:sp>
    </p:spTree>
    <p:extLst>
      <p:ext uri="{BB962C8B-B14F-4D97-AF65-F5344CB8AC3E}">
        <p14:creationId xmlns:p14="http://schemas.microsoft.com/office/powerpoint/2010/main" val="377812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54"/>
            <a:ext cx="9144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429000" y="601744"/>
            <a:ext cx="5086350" cy="1338696"/>
          </a:xfrm>
        </p:spPr>
        <p:txBody>
          <a:bodyPr>
            <a:normAutofit/>
          </a:bodyPr>
          <a:lstStyle/>
          <a:p>
            <a:pPr marL="514350" indent="-514350"/>
            <a:r>
              <a:rPr lang="en-US" dirty="0"/>
              <a:t>Dataset Acquisition</a:t>
            </a:r>
          </a:p>
        </p:txBody>
      </p:sp>
      <p:pic>
        <p:nvPicPr>
          <p:cNvPr id="7" name="Picture 6" descr="Illuminated San Francisco City Hall">
            <a:extLst>
              <a:ext uri="{FF2B5EF4-FFF2-40B4-BE49-F238E27FC236}">
                <a16:creationId xmlns:a16="http://schemas.microsoft.com/office/drawing/2014/main" id="{44A76210-9007-92F1-C61E-B1C560F75C51}"/>
              </a:ext>
            </a:extLst>
          </p:cNvPr>
          <p:cNvPicPr>
            <a:picLocks noChangeAspect="1"/>
          </p:cNvPicPr>
          <p:nvPr/>
        </p:nvPicPr>
        <p:blipFill rotWithShape="1">
          <a:blip r:embed="rId2"/>
          <a:srcRect l="33841" r="38750" b="-1"/>
          <a:stretch/>
        </p:blipFill>
        <p:spPr>
          <a:xfrm>
            <a:off x="20" y="10"/>
            <a:ext cx="281604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p:cNvSpPr>
            <a:spLocks noGrp="1"/>
          </p:cNvSpPr>
          <p:nvPr>
            <p:ph idx="1"/>
          </p:nvPr>
        </p:nvSpPr>
        <p:spPr>
          <a:xfrm>
            <a:off x="3429000" y="2201958"/>
            <a:ext cx="5086350" cy="3900730"/>
          </a:xfrm>
        </p:spPr>
        <p:txBody>
          <a:bodyPr anchor="t">
            <a:normAutofit/>
          </a:bodyPr>
          <a:lstStyle/>
          <a:p>
            <a:pPr marL="0" indent="0">
              <a:buNone/>
            </a:pPr>
            <a:r>
              <a:rPr lang="en-US" sz="2800" dirty="0"/>
              <a:t>The data required to build our model was curated using online forums by these prestigious universities:</a:t>
            </a:r>
          </a:p>
          <a:p>
            <a:r>
              <a:rPr lang="en-US" sz="2800" dirty="0"/>
              <a:t>University of Maryland</a:t>
            </a:r>
          </a:p>
          <a:p>
            <a:r>
              <a:rPr lang="en-US" sz="2800" dirty="0"/>
              <a:t>Georgetown University</a:t>
            </a:r>
          </a:p>
          <a:p>
            <a:r>
              <a:rPr lang="en-US" sz="2800" dirty="0"/>
              <a:t>Lanzhou University</a:t>
            </a:r>
          </a:p>
        </p:txBody>
      </p:sp>
      <p:sp>
        <p:nvSpPr>
          <p:cNvPr id="5" name="Slide Number Placeholder 4"/>
          <p:cNvSpPr>
            <a:spLocks noGrp="1"/>
          </p:cNvSpPr>
          <p:nvPr>
            <p:ph type="sldNum" sz="quarter" idx="12"/>
          </p:nvPr>
        </p:nvSpPr>
        <p:spPr>
          <a:xfrm>
            <a:off x="6457950" y="6356350"/>
            <a:ext cx="2057400" cy="365125"/>
          </a:xfrm>
        </p:spPr>
        <p:txBody>
          <a:bodyPr>
            <a:normAutofit/>
          </a:bodyPr>
          <a:lstStyle/>
          <a:p>
            <a:pPr>
              <a:spcAft>
                <a:spcPts val="600"/>
              </a:spcAft>
            </a:pPr>
            <a:fld id="{00CFE371-8602-434E-A03A-183DD7E4EEA9}" type="slidenum">
              <a:rPr lang="en-US" sz="900"/>
              <a:pPr>
                <a:spcAft>
                  <a:spcPts val="600"/>
                </a:spcAft>
              </a:pPr>
              <a:t>5</a:t>
            </a:fld>
            <a:endParaRPr lang="en-US" sz="900" dirty="0"/>
          </a:p>
        </p:txBody>
      </p:sp>
    </p:spTree>
    <p:extLst>
      <p:ext uri="{BB962C8B-B14F-4D97-AF65-F5344CB8AC3E}">
        <p14:creationId xmlns:p14="http://schemas.microsoft.com/office/powerpoint/2010/main" val="376751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p:cNvSpPr>
            <a:spLocks noGrp="1"/>
          </p:cNvSpPr>
          <p:nvPr>
            <p:ph type="title"/>
          </p:nvPr>
        </p:nvSpPr>
        <p:spPr>
          <a:xfrm>
            <a:off x="628650" y="365125"/>
            <a:ext cx="4045020" cy="1325563"/>
          </a:xfrm>
        </p:spPr>
        <p:txBody>
          <a:bodyPr vert="horz" lIns="91440" tIns="45720" rIns="91440" bIns="45720" rtlCol="0" anchor="ctr">
            <a:normAutofit/>
          </a:bodyPr>
          <a:lstStyle/>
          <a:p>
            <a:pPr marL="514350" indent="-514350" algn="l">
              <a:lnSpc>
                <a:spcPct val="90000"/>
              </a:lnSpc>
            </a:pPr>
            <a:r>
              <a:rPr lang="en-US" dirty="0"/>
              <a:t>Dataset Preparation</a:t>
            </a:r>
          </a:p>
        </p:txBody>
      </p:sp>
      <p:sp>
        <p:nvSpPr>
          <p:cNvPr id="15" name="Freeform: Shape 14">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8992" y="1"/>
            <a:ext cx="866357"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4B4AC5AD-0714-1CB4-29A0-3AD385C9C23F}"/>
              </a:ext>
            </a:extLst>
          </p:cNvPr>
          <p:cNvSpPr txBox="1"/>
          <p:nvPr/>
        </p:nvSpPr>
        <p:spPr>
          <a:xfrm>
            <a:off x="76200" y="1651037"/>
            <a:ext cx="4719690" cy="369332"/>
          </a:xfrm>
          <a:prstGeom prst="rect">
            <a:avLst/>
          </a:prstGeom>
          <a:noFill/>
        </p:spPr>
        <p:txBody>
          <a:bodyPr wrap="none" rtlCol="0">
            <a:spAutoFit/>
          </a:bodyPr>
          <a:lstStyle/>
          <a:p>
            <a:pPr>
              <a:spcAft>
                <a:spcPts val="600"/>
              </a:spcAft>
            </a:pPr>
            <a:r>
              <a:rPr lang="en-US" dirty="0"/>
              <a:t>This process involved the following crucial steps:</a:t>
            </a:r>
          </a:p>
        </p:txBody>
      </p:sp>
      <p:sp>
        <p:nvSpPr>
          <p:cNvPr id="17" name="Oval 16">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6138" y="3423959"/>
            <a:ext cx="473163"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5587670" y="5166682"/>
            <a:ext cx="1376794"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2201" y="1"/>
            <a:ext cx="1550211"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dirty="0"/>
          </a:p>
        </p:txBody>
      </p:sp>
      <p:cxnSp>
        <p:nvCxnSpPr>
          <p:cNvPr id="23" name="Straight Connector 22">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04058"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7145" y="6033795"/>
            <a:ext cx="1493298"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4"/>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00CFE371-8602-434E-A03A-183DD7E4EEA9}" type="slidenum">
              <a:rPr lang="en-US" smtClean="0">
                <a:solidFill>
                  <a:prstClr val="black">
                    <a:tint val="75000"/>
                  </a:prstClr>
                </a:solidFill>
                <a:latin typeface="Calibri" panose="020F0502020204030204"/>
              </a:rPr>
              <a:pPr>
                <a:spcAft>
                  <a:spcPts val="600"/>
                </a:spcAft>
                <a:defRPr/>
              </a:pPr>
              <a:t>6</a:t>
            </a:fld>
            <a:endParaRPr lang="en-US" dirty="0">
              <a:solidFill>
                <a:prstClr val="black">
                  <a:tint val="75000"/>
                </a:prstClr>
              </a:solidFill>
              <a:latin typeface="Calibri" panose="020F0502020204030204"/>
            </a:endParaRPr>
          </a:p>
        </p:txBody>
      </p:sp>
      <p:sp>
        <p:nvSpPr>
          <p:cNvPr id="27" name="Freeform: Shape 26">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8772" y="5519196"/>
            <a:ext cx="1005228"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dirty="0"/>
          </a:p>
        </p:txBody>
      </p:sp>
      <p:graphicFrame>
        <p:nvGraphicFramePr>
          <p:cNvPr id="7" name="Content Placeholder 2">
            <a:extLst>
              <a:ext uri="{FF2B5EF4-FFF2-40B4-BE49-F238E27FC236}">
                <a16:creationId xmlns:a16="http://schemas.microsoft.com/office/drawing/2014/main" id="{62599DAD-7186-0591-252A-32A7F695445B}"/>
              </a:ext>
            </a:extLst>
          </p:cNvPr>
          <p:cNvGraphicFramePr>
            <a:graphicFrameLocks noGrp="1"/>
          </p:cNvGraphicFramePr>
          <p:nvPr>
            <p:ph idx="1"/>
            <p:extLst>
              <p:ext uri="{D42A27DB-BD31-4B8C-83A1-F6EECF244321}">
                <p14:modId xmlns:p14="http://schemas.microsoft.com/office/powerpoint/2010/main" val="3604403702"/>
              </p:ext>
            </p:extLst>
          </p:nvPr>
        </p:nvGraphicFramePr>
        <p:xfrm>
          <a:off x="413535" y="2263515"/>
          <a:ext cx="404502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A white bird on a blue background&#10;&#10;Description automatically generated">
            <a:extLst>
              <a:ext uri="{FF2B5EF4-FFF2-40B4-BE49-F238E27FC236}">
                <a16:creationId xmlns:a16="http://schemas.microsoft.com/office/drawing/2014/main" id="{D1B498CA-4FAC-4CB0-676F-D5FCAA23C573}"/>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656398" y="1502345"/>
            <a:ext cx="1329245" cy="1325563"/>
          </a:xfrm>
          <a:prstGeom prst="rect">
            <a:avLst/>
          </a:prstGeom>
        </p:spPr>
      </p:pic>
      <p:pic>
        <p:nvPicPr>
          <p:cNvPr id="11" name="Picture 10" descr="A white face with a black background&#10;&#10;Description automatically generated with medium confidence">
            <a:extLst>
              <a:ext uri="{FF2B5EF4-FFF2-40B4-BE49-F238E27FC236}">
                <a16:creationId xmlns:a16="http://schemas.microsoft.com/office/drawing/2014/main" id="{770CE280-31AE-549E-71ED-032DC12550F9}"/>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459586" y="2433010"/>
            <a:ext cx="1447800" cy="1447800"/>
          </a:xfrm>
          <a:prstGeom prst="rect">
            <a:avLst/>
          </a:prstGeom>
        </p:spPr>
      </p:pic>
      <p:pic>
        <p:nvPicPr>
          <p:cNvPr id="16" name="Picture 15" descr="A logo of a camera&#10;&#10;Description automatically generated">
            <a:extLst>
              <a:ext uri="{FF2B5EF4-FFF2-40B4-BE49-F238E27FC236}">
                <a16:creationId xmlns:a16="http://schemas.microsoft.com/office/drawing/2014/main" id="{99A57BD6-5D66-772F-A648-F74DBC56D356}"/>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6204874" y="4038106"/>
            <a:ext cx="1120258" cy="1120258"/>
          </a:xfrm>
          <a:prstGeom prst="rect">
            <a:avLst/>
          </a:prstGeom>
        </p:spPr>
      </p:pic>
    </p:spTree>
    <p:extLst>
      <p:ext uri="{BB962C8B-B14F-4D97-AF65-F5344CB8AC3E}">
        <p14:creationId xmlns:p14="http://schemas.microsoft.com/office/powerpoint/2010/main" val="311845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E27168-5923-05DD-3410-FD6CE59C1A30}"/>
              </a:ext>
            </a:extLst>
          </p:cNvPr>
          <p:cNvSpPr>
            <a:spLocks noGrp="1"/>
          </p:cNvSpPr>
          <p:nvPr>
            <p:ph type="title"/>
          </p:nvPr>
        </p:nvSpPr>
        <p:spPr>
          <a:xfrm>
            <a:off x="595246" y="386930"/>
            <a:ext cx="7549592" cy="1298448"/>
          </a:xfrm>
        </p:spPr>
        <p:txBody>
          <a:bodyPr vert="horz" lIns="91440" tIns="45720" rIns="91440" bIns="45720" rtlCol="0" anchor="b">
            <a:normAutofit/>
          </a:bodyPr>
          <a:lstStyle/>
          <a:p>
            <a:pPr algn="ctr">
              <a:lnSpc>
                <a:spcPct val="90000"/>
              </a:lnSpc>
            </a:pPr>
            <a:r>
              <a:rPr lang="en-US" sz="4200" kern="1200" dirty="0">
                <a:solidFill>
                  <a:schemeClr val="tx1"/>
                </a:solidFill>
                <a:latin typeface="+mj-lt"/>
                <a:ea typeface="+mj-ea"/>
                <a:cs typeface="+mj-cs"/>
              </a:rPr>
              <a:t>BERT Model</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44476959-B1ED-910C-B58E-B24A7FA83393}"/>
              </a:ext>
            </a:extLst>
          </p:cNvPr>
          <p:cNvSpPr>
            <a:spLocks noGrp="1"/>
          </p:cNvSpPr>
          <p:nvPr>
            <p:ph type="body" sz="half" idx="2"/>
          </p:nvPr>
        </p:nvSpPr>
        <p:spPr>
          <a:xfrm>
            <a:off x="152400" y="2389218"/>
            <a:ext cx="3398174" cy="3639450"/>
          </a:xfrm>
        </p:spPr>
        <p:txBody>
          <a:bodyPr vert="horz" lIns="91440" tIns="45720" rIns="91440" bIns="45720" rtlCol="0" anchor="ctr">
            <a:normAutofit/>
          </a:bodyPr>
          <a:lstStyle/>
          <a:p>
            <a:pPr>
              <a:lnSpc>
                <a:spcPct val="90000"/>
              </a:lnSpc>
            </a:pPr>
            <a:r>
              <a:rPr lang="en-US" sz="1700" dirty="0"/>
              <a:t>BERT has transformed the landscape of natural language processing with its deep bidirectional transformers. It has revolutionized the field of (NLP) due to its superior ability to understand the context of words in a sentence. Instead of looking at words in isolation, BERT examines words concerning their neighbors in both directions, leading to a much richer representation.</a:t>
            </a:r>
          </a:p>
          <a:p>
            <a:pPr indent="-228600">
              <a:lnSpc>
                <a:spcPct val="90000"/>
              </a:lnSpc>
              <a:buFont typeface="Arial" panose="020B0604020202020204" pitchFamily="34" charset="0"/>
              <a:buChar char="•"/>
            </a:pPr>
            <a:endParaRPr lang="en-US" sz="1700" dirty="0"/>
          </a:p>
        </p:txBody>
      </p:sp>
      <p:pic>
        <p:nvPicPr>
          <p:cNvPr id="7" name="Content Placeholder 6" descr="A screenshot of a computer&#10;&#10;Description automatically generated">
            <a:extLst>
              <a:ext uri="{FF2B5EF4-FFF2-40B4-BE49-F238E27FC236}">
                <a16:creationId xmlns:a16="http://schemas.microsoft.com/office/drawing/2014/main" id="{ECD396C0-4F5A-A427-ABC3-E2B6FFD977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2973" y="2360876"/>
            <a:ext cx="4719241" cy="2973124"/>
          </a:xfrm>
          <a:prstGeom prst="rect">
            <a:avLst/>
          </a:prstGeom>
        </p:spPr>
      </p:pic>
      <p:sp>
        <p:nvSpPr>
          <p:cNvPr id="22" name="Rectangle 2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9E079B0A-01F9-4136-F542-5AEB2EC7D5BC}"/>
              </a:ext>
            </a:extLst>
          </p:cNvPr>
          <p:cNvSpPr>
            <a:spLocks noGrp="1"/>
          </p:cNvSpPr>
          <p:nvPr>
            <p:ph type="sldNum" sz="quarter" idx="12"/>
          </p:nvPr>
        </p:nvSpPr>
        <p:spPr>
          <a:xfrm>
            <a:off x="6457950" y="6492240"/>
            <a:ext cx="2057400" cy="365125"/>
          </a:xfrm>
        </p:spPr>
        <p:txBody>
          <a:bodyPr vert="horz" lIns="91440" tIns="45720" rIns="91440" bIns="45720" rtlCol="0" anchor="ctr">
            <a:normAutofit/>
          </a:bodyPr>
          <a:lstStyle/>
          <a:p>
            <a:pPr>
              <a:spcAft>
                <a:spcPts val="600"/>
              </a:spcAft>
            </a:pPr>
            <a:fld id="{00CFE371-8602-434E-A03A-183DD7E4EEA9}" type="slidenum">
              <a:rPr lang="en-US" smtClean="0"/>
              <a:pPr>
                <a:spcAft>
                  <a:spcPts val="600"/>
                </a:spcAft>
              </a:pPr>
              <a:t>7</a:t>
            </a:fld>
            <a:endParaRPr lang="en-US" dirty="0"/>
          </a:p>
        </p:txBody>
      </p:sp>
    </p:spTree>
    <p:extLst>
      <p:ext uri="{BB962C8B-B14F-4D97-AF65-F5344CB8AC3E}">
        <p14:creationId xmlns:p14="http://schemas.microsoft.com/office/powerpoint/2010/main" val="3294774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E97A-45D9-9A03-5EC6-928EDB58336C}"/>
              </a:ext>
            </a:extLst>
          </p:cNvPr>
          <p:cNvSpPr>
            <a:spLocks noGrp="1"/>
          </p:cNvSpPr>
          <p:nvPr>
            <p:ph type="title"/>
          </p:nvPr>
        </p:nvSpPr>
        <p:spPr/>
        <p:txBody>
          <a:bodyPr/>
          <a:lstStyle/>
          <a:p>
            <a:r>
              <a:rPr lang="en-US" dirty="0"/>
              <a:t>BERT Model</a:t>
            </a:r>
          </a:p>
        </p:txBody>
      </p:sp>
      <p:sp>
        <p:nvSpPr>
          <p:cNvPr id="4" name="Slide Number Placeholder 3">
            <a:extLst>
              <a:ext uri="{FF2B5EF4-FFF2-40B4-BE49-F238E27FC236}">
                <a16:creationId xmlns:a16="http://schemas.microsoft.com/office/drawing/2014/main" id="{FF06613D-0148-EE17-C565-2B92B5DA0AC0}"/>
              </a:ext>
            </a:extLst>
          </p:cNvPr>
          <p:cNvSpPr>
            <a:spLocks noGrp="1"/>
          </p:cNvSpPr>
          <p:nvPr>
            <p:ph type="sldNum" sz="quarter" idx="12"/>
          </p:nvPr>
        </p:nvSpPr>
        <p:spPr/>
        <p:txBody>
          <a:bodyPr/>
          <a:lstStyle/>
          <a:p>
            <a:fld id="{00CFE371-8602-434E-A03A-183DD7E4EEA9}" type="slidenum">
              <a:rPr lang="en-US" smtClean="0"/>
              <a:pPr/>
              <a:t>8</a:t>
            </a:fld>
            <a:endParaRPr lang="en-US" dirty="0"/>
          </a:p>
        </p:txBody>
      </p:sp>
      <p:pic>
        <p:nvPicPr>
          <p:cNvPr id="6" name="Content Placeholder 8">
            <a:extLst>
              <a:ext uri="{FF2B5EF4-FFF2-40B4-BE49-F238E27FC236}">
                <a16:creationId xmlns:a16="http://schemas.microsoft.com/office/drawing/2014/main" id="{B8290AF8-B095-A6B6-4381-23D8B2BF5D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6125" y="1600200"/>
            <a:ext cx="5111750" cy="4104602"/>
          </a:xfrm>
        </p:spPr>
      </p:pic>
    </p:spTree>
    <p:extLst>
      <p:ext uri="{BB962C8B-B14F-4D97-AF65-F5344CB8AC3E}">
        <p14:creationId xmlns:p14="http://schemas.microsoft.com/office/powerpoint/2010/main" val="1991365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marL="514350" indent="-514350" algn="l">
              <a:lnSpc>
                <a:spcPct val="90000"/>
              </a:lnSpc>
            </a:pPr>
            <a:r>
              <a:rPr lang="en-US" sz="3500" kern="1200" dirty="0">
                <a:solidFill>
                  <a:srgbClr val="FFFFFF"/>
                </a:solidFill>
                <a:latin typeface="+mj-lt"/>
                <a:ea typeface="+mj-ea"/>
                <a:cs typeface="+mj-cs"/>
              </a:rPr>
              <a:t>Results</a:t>
            </a:r>
          </a:p>
        </p:txBody>
      </p:sp>
      <p:pic>
        <p:nvPicPr>
          <p:cNvPr id="6" name="Picture 5" descr="A graph of performance metrics&#10;&#10;Description automatically generated">
            <a:extLst>
              <a:ext uri="{FF2B5EF4-FFF2-40B4-BE49-F238E27FC236}">
                <a16:creationId xmlns:a16="http://schemas.microsoft.com/office/drawing/2014/main" id="{96D5D437-87D7-90E6-37B9-E506895DA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510" y="1966292"/>
            <a:ext cx="6982960" cy="4643669"/>
          </a:xfrm>
          <a:prstGeom prst="rect">
            <a:avLst/>
          </a:prstGeom>
        </p:spPr>
      </p:pic>
      <p:sp>
        <p:nvSpPr>
          <p:cNvPr id="5" name="Slide Number Placeholder 4"/>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00CFE371-8602-434E-A03A-183DD7E4EEA9}" type="slidenum">
              <a:rPr lang="en-US" sz="1000">
                <a:solidFill>
                  <a:schemeClr val="tx1">
                    <a:lumMod val="50000"/>
                    <a:lumOff val="50000"/>
                  </a:schemeClr>
                </a:solidFill>
              </a:rPr>
              <a:pPr>
                <a:spcAft>
                  <a:spcPts val="600"/>
                </a:spcAft>
              </a:pPr>
              <a:t>9</a:t>
            </a:fld>
            <a:endParaRPr lang="en-US" sz="1000" dirty="0">
              <a:solidFill>
                <a:schemeClr val="tx1">
                  <a:lumMod val="50000"/>
                  <a:lumOff val="50000"/>
                </a:schemeClr>
              </a:solidFill>
            </a:endParaRPr>
          </a:p>
        </p:txBody>
      </p:sp>
    </p:spTree>
    <p:extLst>
      <p:ext uri="{BB962C8B-B14F-4D97-AF65-F5344CB8AC3E}">
        <p14:creationId xmlns:p14="http://schemas.microsoft.com/office/powerpoint/2010/main" val="3118459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TotalTime>
  <Words>645</Words>
  <Application>Microsoft Macintosh PowerPoint</Application>
  <PresentationFormat>On-screen Show (4:3)</PresentationFormat>
  <Paragraphs>70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CMR9</vt:lpstr>
      <vt:lpstr>Office Theme</vt:lpstr>
      <vt:lpstr>Mental Health in the Digital Era-NLP Models for Depression and Suicidal Tendency Detection</vt:lpstr>
      <vt:lpstr>Outline</vt:lpstr>
      <vt:lpstr>Motivation</vt:lpstr>
      <vt:lpstr>Limitations of Traditional Methods</vt:lpstr>
      <vt:lpstr>Dataset Acquisition</vt:lpstr>
      <vt:lpstr>Dataset Preparation</vt:lpstr>
      <vt:lpstr>BERT Model</vt:lpstr>
      <vt:lpstr>BERT Model</vt:lpstr>
      <vt:lpstr>Results</vt:lpstr>
      <vt:lpstr>User-Interface</vt:lpstr>
      <vt:lpstr>User-Interface</vt:lpstr>
      <vt:lpstr>Concluding Remarks</vt:lpstr>
      <vt:lpstr>Concluding Remarks</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dc:title>
  <dc:creator>IIITM-K</dc:creator>
  <cp:lastModifiedBy>Rohan Chandrashekar</cp:lastModifiedBy>
  <cp:revision>27</cp:revision>
  <dcterms:created xsi:type="dcterms:W3CDTF">2015-11-18T04:42:35Z</dcterms:created>
  <dcterms:modified xsi:type="dcterms:W3CDTF">2023-12-19T11:23:07Z</dcterms:modified>
</cp:coreProperties>
</file>