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503030101060003" pitchFamily="34" charset="0"/>
      <p:regular r:id="rId19"/>
      <p:bold r:id="rId20"/>
      <p:italic r:id="rId21"/>
      <p:boldItalic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5dea88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5dea88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696de28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696de28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696de2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696de2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5dea8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5dea8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5dea88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5dea88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5dea88f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5dea88f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5dea88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5dea88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1960-2020 – Compiled by Arizona State University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5dea88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5dea88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5dea88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5dea88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5dea88f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05dea88f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Alt+tab to files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05dea88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05dea88f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IPS/sd/s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Rockwell"/>
              <a:buNone/>
            </a:pPr>
            <a:r>
              <a:rPr lang="en" sz="6000" dirty="0">
                <a:latin typeface="Times New Roman"/>
                <a:ea typeface="Zilla Slab SemiBold" pitchFamily="2" charset="0"/>
                <a:cs typeface="Times New Roman"/>
                <a:sym typeface="Times New Roman"/>
              </a:rPr>
              <a:t>VISUALIZATION OF DISASTER DAMAGES</a:t>
            </a:r>
            <a:endParaRPr sz="6000" dirty="0">
              <a:latin typeface="Times New Roman"/>
              <a:ea typeface="Zilla Slab SemiBold" pitchFamily="2" charset="0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6350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ahoma" panose="020B0604030504040204" pitchFamily="34" charset="0"/>
                <a:cs typeface="Times New Roman"/>
                <a:sym typeface="Times New Roman"/>
              </a:rPr>
              <a:t>Group 1</a:t>
            </a:r>
            <a:endParaRPr dirty="0">
              <a:solidFill>
                <a:srgbClr val="000000"/>
              </a:solidFill>
              <a:latin typeface="Times New Roman"/>
              <a:ea typeface="Tahom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475" y="2571750"/>
            <a:ext cx="1981551" cy="16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643350" y="2078875"/>
            <a:ext cx="76887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of Texas: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frequent hazard for the given data is Flooding.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damaging hazard is Hurricane/Tropical storm.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 shows the variation in property and crop damage.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data from other states.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styling of the dashboard.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the Area field into a typable tag list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marker popups scrollable to the next marker.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643350" y="2078875"/>
            <a:ext cx="76887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time required for leaflet to populate the data points markers.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mes New Roman"/>
              <a:buChar char="●"/>
            </a:pPr>
            <a:endParaRPr sz="20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664875" y="2571750"/>
            <a:ext cx="76881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Debayan Mandal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Christina Shaw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Rodgers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Apolonia Hernandez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Litton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544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skeleton framework which can later be used to upload disaster damage related data dynamically which would allow for easier comparison of disaster data.</a:t>
            </a:r>
            <a:endParaRPr sz="2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544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researchers to easily analyze disaster data, whose database can be constantly updated.</a:t>
            </a:r>
            <a:endParaRPr sz="2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903239"/>
            <a:ext cx="85206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a visual representation of different types of damages done by various disasters in Texas on a map and get charts based on the area of study chosen.</a:t>
            </a:r>
            <a:endParaRPr sz="17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of study may be chosen as a particular county or state.</a:t>
            </a:r>
            <a:endParaRPr sz="17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markers on the coordinates of the counties for which we have data for.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</a:pPr>
            <a:r>
              <a:rPr lang="en-US" sz="17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choropleth of the damages when a state is chosen.</a:t>
            </a:r>
            <a:endParaRPr sz="17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parameters chosen;</a:t>
            </a:r>
            <a:endParaRPr sz="17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 showing the different damages for comparison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information for the area chosen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frequent disaster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○"/>
            </a:pPr>
            <a:r>
              <a:rPr lang="en" sz="1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damaging disaster</a:t>
            </a:r>
            <a:endParaRPr sz="16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69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4168800" cy="3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8" u="sng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Centers for Environmental Information</a:t>
            </a:r>
            <a:endParaRPr sz="17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Avalanche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Coastal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Drought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Earthquakes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Fog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Hail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78"/>
              <a:buFont typeface="Times New Roman"/>
              <a:buChar char="●"/>
            </a:pPr>
            <a:r>
              <a:rPr lang="en" sz="177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</a:t>
            </a:r>
            <a:endParaRPr sz="177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8572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1"/>
              <a:buFont typeface="Arial"/>
              <a:buNone/>
            </a:pP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10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704300" y="2040650"/>
            <a:ext cx="4168800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Winter Weather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Hurricane/Tropical Storm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Landslide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Lightning</a:t>
            </a:r>
            <a:endParaRPr sz="2016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Severe Thunderstorm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Tornado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Tsunami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Volcanic Events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067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1908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</a:t>
            </a:r>
            <a:endParaRPr sz="1908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EB199-4F56-4F9D-8B5C-D748D7052611}"/>
              </a:ext>
            </a:extLst>
          </p:cNvPr>
          <p:cNvSpPr txBox="1"/>
          <p:nvPr/>
        </p:nvSpPr>
        <p:spPr>
          <a:xfrm rot="16200000">
            <a:off x="6911577" y="2337070"/>
            <a:ext cx="325667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chemeClr val="accent4">
                    <a:lumMod val="90000"/>
                  </a:schemeClr>
                </a:solidFill>
              </a:rPr>
              <a:t>1960-2020 – Compiled by Arizona State University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Datasets (cont.)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Geological Survey Professional Paper 1527 – Earthquakes</a:t>
            </a: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U.S.G.S, U.S.D.A, Media reports – Landslide 	</a:t>
            </a: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Volcanic Hazards: A Source Book on the Effects of Eruptions – Volcanic Events</a:t>
            </a: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imes New Roman"/>
              <a:buChar char="●"/>
            </a:pPr>
            <a:r>
              <a:rPr lang="en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U.S.D.A – Crop Indemnity Payments</a:t>
            </a:r>
            <a:endParaRPr sz="24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Leaflet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CSS 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Coding View: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271875" y="2078875"/>
            <a:ext cx="7146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file</a:t>
            </a:r>
            <a:endParaRPr sz="21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File</a:t>
            </a:r>
            <a:endParaRPr sz="21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●"/>
            </a:pPr>
            <a:r>
              <a:rPr lang="en" sz="21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- </a:t>
            </a:r>
            <a:endParaRPr sz="21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Times New Roman"/>
              <a:buChar char="○"/>
            </a:pPr>
            <a:r>
              <a:rPr lang="en" sz="21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array javascript</a:t>
            </a:r>
            <a:endParaRPr sz="2100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2331875" y="872250"/>
            <a:ext cx="1670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Demonstration:</a:t>
            </a:r>
            <a:endParaRPr sz="1700"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114800" y="895350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75" y="1295550"/>
            <a:ext cx="6517659" cy="35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377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Rockwell</vt:lpstr>
      <vt:lpstr>Lato</vt:lpstr>
      <vt:lpstr>Times New Roman</vt:lpstr>
      <vt:lpstr>Raleway</vt:lpstr>
      <vt:lpstr>Arial</vt:lpstr>
      <vt:lpstr>Streamline</vt:lpstr>
      <vt:lpstr>VISUALIZATION OF DISASTER DAMAGES</vt:lpstr>
      <vt:lpstr>Team Members</vt:lpstr>
      <vt:lpstr>Research Motivation</vt:lpstr>
      <vt:lpstr>Research Objectives</vt:lpstr>
      <vt:lpstr>Datasets </vt:lpstr>
      <vt:lpstr>Datasets (cont.)</vt:lpstr>
      <vt:lpstr>Methods</vt:lpstr>
      <vt:lpstr>Coding View:</vt:lpstr>
      <vt:lpstr>PowerPoint Presentation</vt:lpstr>
      <vt:lpstr>Discussion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DISASTER DAMAGES</dc:title>
  <cp:lastModifiedBy>Mandal, Debayan</cp:lastModifiedBy>
  <cp:revision>3</cp:revision>
  <dcterms:modified xsi:type="dcterms:W3CDTF">2021-04-26T16:40:38Z</dcterms:modified>
</cp:coreProperties>
</file>