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b0fa6a94_0_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b0fa6a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a3c63cd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a3c63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a3c63cd2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a3c63c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a3c63cd2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a3c63c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a3c63cd2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a3c63c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c39ee5f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4c39ee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c39ee5fd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c39ee5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4c39ee5fd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4c39ee5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c39ee5fd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4c39ee5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4c39ee5fd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4c39ee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4c39ee5fd_0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4c39ee5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9b0fa6a9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9b0fa6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3c63cd2_1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3c63c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db70d0b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db70d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- 2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4 : Retail Sales Prediction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Yagnik Pandya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Rohan Datta Purkayastha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Monika Shinde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Holiday Sales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00324" cy="3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How Competition affects Sales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28275" y="445025"/>
            <a:ext cx="7338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1600925"/>
            <a:ext cx="4584350" cy="24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16325" y="1141475"/>
            <a:ext cx="397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Sales VS Competition Distance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775" y="1933875"/>
            <a:ext cx="4238799" cy="28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130075" y="1477175"/>
            <a:ext cx="3916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Competition Distance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Sales and Promotions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5" y="1323975"/>
            <a:ext cx="6714750" cy="31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37175" y="4391450"/>
            <a:ext cx="7405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Sales are increasing because of Promotion. Let’s just go ahead with Promotion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22300" y="1168375"/>
            <a:ext cx="82458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Extraction of Year, Month and Date from the Date column.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hot encoding for Stateholiday, Storetype, Assortment and Promo Interval.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Total Competition month as a new feature by using ‘CompetitionOpenSinceYear’ and ‘CompetitionOpenSinceMonth’.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Total Promotion Year and Total Promotion Week as new features by using ‘Promo2SinceYear’ and ‘Promo2SinceWeek’.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‘IsPromoMonth’ as a new feature to account for whether a month is promotional or not using ‘PromoInterval’ feature.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‘Average Sales’ and ‘Average Customers’ columns and dropping the ‘Customers’ column.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17700" y="4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Models Used So Far For Prediction 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56600" y="11683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470025" y="1195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Linear Regression (Baseline Model)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Decision Tree Regressor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 Forest Regressor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Light GBM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From Linear Regression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335750" y="11683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5" y="1251425"/>
            <a:ext cx="7700600" cy="3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From Decision Tree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00" y="1017725"/>
            <a:ext cx="79637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From Random Forest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017725"/>
            <a:ext cx="8339724" cy="3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From Light GBM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5" y="1152475"/>
            <a:ext cx="8071150" cy="3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Let’s Stack...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Even though Random forest gave a 92% R2-Score, but was overfitting on the train dataset.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Decision Tree Regressor, Random Forest Regressor and Light GBM participated in stacking to overcome the issue of overfitting.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XGBoost Regressor has been used as meta learning algorithm.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Finally overfitting was resolved with stacking.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5750" y="1168375"/>
            <a:ext cx="8648700" cy="3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9175" y="1195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6025" y="1222075"/>
            <a:ext cx="7338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Analysis of Data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Stacking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Evaluation of Models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1316100"/>
            <a:ext cx="8442850" cy="3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322300" y="11818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Handling large amount of sales data (10,17,210 observations on 13 variable).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Prediction of sales of individual stores(out of 1115) and most of stores have different pattern of sales.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362600" y="11549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Our final optimal model would be the stack model as it resolves the issue of overfitting and gives us an R2- score of 92%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Applied only three model for stacking. So there are scope of applying more algorithms like SVM, Principal Component Regression.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5750" y="1168375"/>
            <a:ext cx="83799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3150" y="12489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5750" y="1248950"/>
            <a:ext cx="7955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9175" y="1275800"/>
            <a:ext cx="73380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Rossmann operates over 3000 drug stores in 7 European countries.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Rossmann Managers are tasked with predicting their sales for 6 weeks in advance.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sales are influenced by many parameters and the task is to predict the sales based on the parameters.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35750" y="1195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The dataset spans over three years - 2013, 2014 and 2015. 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Below are few important features: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Customer : - The Number of customers on a given day in a store.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State Holiday :- Indicates a state holiday.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Store Type : Differentiate between 4 different store models.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Assortment : Describes an assortment level i.e a : basic, b : extra and c : extended.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Competition Distance : Distance in meters to the nearest competition store.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Summary(Contd.)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17725"/>
            <a:ext cx="783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62600" y="11549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7. CompetitionOpenSince[Year/Month] :- Gives the approximate                    year and month of the time the nearest competitor is opened.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8. Promo :-  Indicates whether a store is running a promo on that day.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9. Promo2 :- Indicates whether a store is continuing promotion.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10. Promo2Since[Year/Week] :- Gives the approximate year and calender week of the time when the store started participating in Promo2.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11. PromoInterval :- Describes an interval or name of months when the store runs Promo2.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Sales and Distribution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22300" y="11818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00" y="1181800"/>
            <a:ext cx="4792273" cy="30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22400" y="1490675"/>
            <a:ext cx="3102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640400" y="1275850"/>
            <a:ext cx="338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449675" y="1490675"/>
            <a:ext cx="35751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The Sales distribution lived up to the expectation with no irregularities.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It seems to be a perfect gaussian distribution with small positive skewness.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Sales VS Store Type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152475"/>
            <a:ext cx="8138300" cy="35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Weekly Sales Trend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323975"/>
            <a:ext cx="7627950" cy="3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Sales Trend over the years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" y="1017725"/>
            <a:ext cx="8184901" cy="39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