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Locus Solum — Sections 2 &amp;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Loci, Actions, Designs → Interaction, Orthogonality, Behaviours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Loci &amp; Addresses (S2)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Addresses (loci) make locality explicit; positive moves open sub-addresses.</a:t>
            </a:r>
          </a:p>
          <a:p>
            <a:pPr lvl="1"/>
            <a:r>
              <a:t>Address examples: σ, σ·1, σ·2</a:t>
            </a:r>
          </a:p>
          <a:p>
            <a:pPr lvl="1"/>
            <a:r>
              <a:t>Positive action: (+ , ξ, I) opens finite set I</a:t>
            </a:r>
          </a:p>
          <a:p>
            <a:pPr lvl="1"/>
            <a:r>
              <a:t>Negative action: (− , ξ.i) focuses a child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Actions &amp; Polarity (S2)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Alternation of ± drives interaction.</a:t>
            </a:r>
          </a:p>
          <a:p>
            <a:pPr lvl="1"/>
            <a:r>
              <a:t>Designs are forests of justified actions (chronicles/paths)</a:t>
            </a:r>
          </a:p>
          <a:p>
            <a:pPr lvl="1"/>
            <a:r>
              <a:t>Daimon can end play (top element)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Courier New"/>
              </a:rPr>
              <a:t>D1. Loci &amp; ramifications
  (+ , σ, {1,2})
  σ
  ├─ σ·1
  └─ σ·2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Interaction &amp; Normalization (S3)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Run D against E along shared addresses; convergence = success.</a:t>
            </a:r>
          </a:p>
          <a:p>
            <a:pPr lvl="1"/>
            <a:r>
              <a:t>Orthogonality: D ⟂ E iff the run normalizes (possibly via daimon)</a:t>
            </a:r>
          </a:p>
          <a:p>
            <a:pPr lvl="1"/>
            <a:r>
              <a:t>Types = behaviours = bi-orthogonal closures B = B⊥⊥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>
                <a:latin typeface="Courier New"/>
              </a:rPr>
              <a:t>D3. Interaction driver
  while moves:
    if last was − at ξ → D must + at ξ (or daimon)
    if last was + at ξ → E must − at some ξ.i
    else fail; if daimon → success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latin typeface="Courier New"/>
              </a:rPr>
              <a:t>D4. Orthogonality ⇒ Behaviour
  B⊥   = {E | ∀D∈B, D ⟂ E}
  B⊥⊥ = {D | ∀E∈B⊥, D ⟂ E}
  Behaviour = fixed point B = B⊥⊥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300">
                <a:latin typeface="Courier New"/>
              </a:rPr>
              <a:t>D5. Mini example
  D: +σ ; +σ·1 ; +σ·2
  E: −σ ; −σ·1 ; −σ·1.a
  Run normalizes? If yes → D ⟂ E; else not orthogonal.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