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1" r:id="rId7"/>
    <p:sldId id="262" r:id="rId8"/>
    <p:sldId id="264" r:id="rId9"/>
    <p:sldId id="260" r:id="rId10"/>
    <p:sldId id="265" r:id="rId11"/>
    <p:sldId id="266" r:id="rId12"/>
    <p:sldId id="267" r:id="rId13"/>
    <p:sldId id="268" r:id="rId14"/>
    <p:sldId id="26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208671" cy="258748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IMAGE  Steganography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E48819-6A37-4B9A-1B76-CF2E4CD52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F66E-C9AB-67D0-2AF3-1ED270C0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9538712" cy="1053736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dirty="0"/>
              <a:t>Error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2B4075-B044-53CE-0E04-667ECB8F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293"/>
          <a:stretch/>
        </p:blipFill>
        <p:spPr>
          <a:xfrm>
            <a:off x="7240184" y="3193029"/>
            <a:ext cx="4246420" cy="10537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95781-E8EE-0695-1456-BD35C7458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4" y="2249485"/>
            <a:ext cx="5846279" cy="3593965"/>
          </a:xfrm>
        </p:spPr>
        <p:txBody>
          <a:bodyPr>
            <a:normAutofit/>
          </a:bodyPr>
          <a:lstStyle/>
          <a:p>
            <a:r>
              <a:rPr lang="en-IN" sz="2400" dirty="0"/>
              <a:t>MEAN SQUARE ERROR: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is defied as the square or error between message image and </a:t>
            </a:r>
            <a:r>
              <a:rPr lang="en-IN" sz="2400" dirty="0" err="1"/>
              <a:t>stego</a:t>
            </a:r>
            <a:r>
              <a:rPr lang="en-IN" sz="2400" dirty="0"/>
              <a:t>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lower the error the better the output we get </a:t>
            </a:r>
          </a:p>
        </p:txBody>
      </p:sp>
    </p:spTree>
    <p:extLst>
      <p:ext uri="{BB962C8B-B14F-4D97-AF65-F5344CB8AC3E}">
        <p14:creationId xmlns:p14="http://schemas.microsoft.com/office/powerpoint/2010/main" val="293205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Steganography is the art and science of writing hidden message that no one apart form the sender and receiver , suspect the existence of the message .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MSE  error in the extracted image the lower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better output we can get. It is a vital tool for securing data and protecting digital media. 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technology continues to advance, so do the techniques and challenges of image steganography. </a:t>
            </a: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29148-C132-551E-77EE-2210E0E6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4693711"/>
          </a:xfrm>
        </p:spPr>
        <p:txBody>
          <a:bodyPr>
            <a:normAutofit/>
          </a:bodyPr>
          <a:lstStyle/>
          <a:p>
            <a:pPr algn="ctr"/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475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Definition of image steganography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diagram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Technique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analysis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Definition :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Steganography is the art of “concealed writing and it refers to techniques that hide information inside objects known as “cover object”.</a:t>
            </a:r>
          </a:p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In Image Steganography the cover object is an image and the message object can be a text or an image .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Advantages of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97614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Difficult to detect .Only receiver can detect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better security for data sharing 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limitations of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97614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confidentiality of information is maintained by the algorithm and if algorithm are known then this technique is of no use </a:t>
            </a:r>
          </a:p>
        </p:txBody>
      </p:sp>
    </p:spTree>
    <p:extLst>
      <p:ext uri="{BB962C8B-B14F-4D97-AF65-F5344CB8AC3E}">
        <p14:creationId xmlns:p14="http://schemas.microsoft.com/office/powerpoint/2010/main" val="389721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Block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78843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EF78BD-3788-0D46-0528-53C8A69476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57692" y="1883728"/>
            <a:ext cx="8235542" cy="4460647"/>
          </a:xfr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97614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image consists of MSB(Most Significant bit) and LSB(Least Significant bit)  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project  the LSB of the cover image is replace by the MSB of the message image , we get 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stego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image which contain both cover image and message image 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same way we get the extracted image form the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stego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image 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57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84E236-3CE0-1242-E82A-A266212E82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5969" r="5071"/>
          <a:stretch/>
        </p:blipFill>
        <p:spPr>
          <a:xfrm>
            <a:off x="1306285" y="711480"/>
            <a:ext cx="4136572" cy="597453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E57CFA-D88C-44FB-661C-123A3B6EB7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428" t="11933" r="4084" b="6390"/>
          <a:stretch/>
        </p:blipFill>
        <p:spPr>
          <a:xfrm>
            <a:off x="5677989" y="711480"/>
            <a:ext cx="4592458" cy="271752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CCB28D-64FC-6F6D-4B8A-0CCA484B2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989" y="3661776"/>
            <a:ext cx="4592458" cy="30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6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F03D-2D7A-A6D2-6C9B-0B7AFA6D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511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to know we the </a:t>
            </a:r>
            <a:r>
              <a:rPr lang="en-IN" sz="3200" dirty="0" err="1">
                <a:latin typeface="+mn-lt"/>
              </a:rPr>
              <a:t>stego</a:t>
            </a:r>
            <a:r>
              <a:rPr lang="en-IN" sz="3200" dirty="0">
                <a:latin typeface="+mn-lt"/>
              </a:rPr>
              <a:t> image has message image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A07F05-0FD7-613D-CAC0-8257A81D42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65903" y="1785258"/>
            <a:ext cx="5768794" cy="4583764"/>
          </a:xfrm>
        </p:spPr>
      </p:pic>
    </p:spTree>
    <p:extLst>
      <p:ext uri="{BB962C8B-B14F-4D97-AF65-F5344CB8AC3E}">
        <p14:creationId xmlns:p14="http://schemas.microsoft.com/office/powerpoint/2010/main" val="3322721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52</TotalTime>
  <Words>290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Rockwell</vt:lpstr>
      <vt:lpstr>Tahoma</vt:lpstr>
      <vt:lpstr>Tw Cen MT</vt:lpstr>
      <vt:lpstr>Circuit</vt:lpstr>
      <vt:lpstr>IMAGE  Steganography </vt:lpstr>
      <vt:lpstr>Content</vt:lpstr>
      <vt:lpstr>Image steganography</vt:lpstr>
      <vt:lpstr>Advantages of steganography</vt:lpstr>
      <vt:lpstr>limitations of steganography</vt:lpstr>
      <vt:lpstr>Block Diagram </vt:lpstr>
      <vt:lpstr>Technique</vt:lpstr>
      <vt:lpstr>PowerPoint Presentation</vt:lpstr>
      <vt:lpstr>to know we the stego image has message image </vt:lpstr>
      <vt:lpstr>Error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 Steganography </dc:title>
  <dc:creator>rohan khapane</dc:creator>
  <cp:lastModifiedBy>rohan khapane</cp:lastModifiedBy>
  <cp:revision>1</cp:revision>
  <dcterms:created xsi:type="dcterms:W3CDTF">2023-10-19T02:02:24Z</dcterms:created>
  <dcterms:modified xsi:type="dcterms:W3CDTF">2023-10-19T02:55:07Z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