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80FBB-2239-43BB-B789-A5E131D1ACB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76160D5-8898-4363-8269-C961371A0883}">
      <dgm:prSet phldrT="[Text]"/>
      <dgm:spPr/>
      <dgm:t>
        <a:bodyPr/>
        <a:lstStyle/>
        <a:p>
          <a:r>
            <a:rPr lang="en-IN" dirty="0"/>
            <a:t>Discrete</a:t>
          </a:r>
        </a:p>
      </dgm:t>
    </dgm:pt>
    <dgm:pt modelId="{D20265E5-DA53-4D6D-831A-1BA72018F09F}" type="parTrans" cxnId="{D3936921-9225-4D50-89C7-097C46BC4893}">
      <dgm:prSet/>
      <dgm:spPr/>
      <dgm:t>
        <a:bodyPr/>
        <a:lstStyle/>
        <a:p>
          <a:endParaRPr lang="en-IN"/>
        </a:p>
      </dgm:t>
    </dgm:pt>
    <dgm:pt modelId="{264069D8-5692-4FE9-A69B-B143CD13FAE3}" type="sibTrans" cxnId="{D3936921-9225-4D50-89C7-097C46BC4893}">
      <dgm:prSet/>
      <dgm:spPr/>
      <dgm:t>
        <a:bodyPr/>
        <a:lstStyle/>
        <a:p>
          <a:endParaRPr lang="en-IN"/>
        </a:p>
      </dgm:t>
    </dgm:pt>
    <dgm:pt modelId="{9D37C8E2-5E4A-4DC6-86BC-78D8EE5150B3}">
      <dgm:prSet phldrT="[Text]"/>
      <dgm:spPr/>
      <dgm:t>
        <a:bodyPr/>
        <a:lstStyle/>
        <a:p>
          <a:r>
            <a:rPr lang="en-IN" dirty="0"/>
            <a:t>Age</a:t>
          </a:r>
        </a:p>
      </dgm:t>
    </dgm:pt>
    <dgm:pt modelId="{08FC0C2A-2145-4624-AD54-16D8E7331C61}" type="parTrans" cxnId="{F7E4E29F-520B-4B0B-BA63-880980416C3D}">
      <dgm:prSet/>
      <dgm:spPr/>
      <dgm:t>
        <a:bodyPr/>
        <a:lstStyle/>
        <a:p>
          <a:endParaRPr lang="en-IN"/>
        </a:p>
      </dgm:t>
    </dgm:pt>
    <dgm:pt modelId="{D6581B57-7891-4A4D-972D-941A8F9DED77}" type="sibTrans" cxnId="{F7E4E29F-520B-4B0B-BA63-880980416C3D}">
      <dgm:prSet/>
      <dgm:spPr/>
      <dgm:t>
        <a:bodyPr/>
        <a:lstStyle/>
        <a:p>
          <a:endParaRPr lang="en-IN"/>
        </a:p>
      </dgm:t>
    </dgm:pt>
    <dgm:pt modelId="{80837540-19EC-4461-9B78-04FD93C4457F}">
      <dgm:prSet phldrT="[Text]"/>
      <dgm:spPr/>
      <dgm:t>
        <a:bodyPr/>
        <a:lstStyle/>
        <a:p>
          <a:r>
            <a:rPr lang="en-IN" dirty="0"/>
            <a:t>Number of time you wake up during the night</a:t>
          </a:r>
        </a:p>
      </dgm:t>
    </dgm:pt>
    <dgm:pt modelId="{7B86422B-9C76-4A03-90C1-F4D66CCD245C}" type="parTrans" cxnId="{DD9F5A8D-0E0E-405F-82BE-28003066B830}">
      <dgm:prSet/>
      <dgm:spPr/>
      <dgm:t>
        <a:bodyPr/>
        <a:lstStyle/>
        <a:p>
          <a:endParaRPr lang="en-IN"/>
        </a:p>
      </dgm:t>
    </dgm:pt>
    <dgm:pt modelId="{2B4BB742-9AE8-47A5-86A4-56345237BBC9}" type="sibTrans" cxnId="{DD9F5A8D-0E0E-405F-82BE-28003066B830}">
      <dgm:prSet/>
      <dgm:spPr/>
      <dgm:t>
        <a:bodyPr/>
        <a:lstStyle/>
        <a:p>
          <a:endParaRPr lang="en-IN"/>
        </a:p>
      </dgm:t>
    </dgm:pt>
    <dgm:pt modelId="{C6586636-D690-4EE9-A181-B59040DF7BDD}">
      <dgm:prSet phldrT="[Text]"/>
      <dgm:spPr/>
      <dgm:t>
        <a:bodyPr/>
        <a:lstStyle/>
        <a:p>
          <a:r>
            <a:rPr lang="en-IN" dirty="0"/>
            <a:t>Nominal</a:t>
          </a:r>
        </a:p>
      </dgm:t>
    </dgm:pt>
    <dgm:pt modelId="{197C0FE6-A532-4464-9B9A-EEBA66B62EE5}" type="parTrans" cxnId="{5BC5A9DB-D560-4DD4-88D0-A8E249A95CE8}">
      <dgm:prSet/>
      <dgm:spPr/>
      <dgm:t>
        <a:bodyPr/>
        <a:lstStyle/>
        <a:p>
          <a:endParaRPr lang="en-IN"/>
        </a:p>
      </dgm:t>
    </dgm:pt>
    <dgm:pt modelId="{C79257D4-EA5C-4464-8CE5-EFCD3FBEBF73}" type="sibTrans" cxnId="{5BC5A9DB-D560-4DD4-88D0-A8E249A95CE8}">
      <dgm:prSet/>
      <dgm:spPr/>
      <dgm:t>
        <a:bodyPr/>
        <a:lstStyle/>
        <a:p>
          <a:endParaRPr lang="en-IN"/>
        </a:p>
      </dgm:t>
    </dgm:pt>
    <dgm:pt modelId="{ADC84038-52D4-45DD-A8ED-3C4D83571C36}">
      <dgm:prSet phldrT="[Text]"/>
      <dgm:spPr/>
      <dgm:t>
        <a:bodyPr/>
        <a:lstStyle/>
        <a:p>
          <a:r>
            <a:rPr lang="en-IN" dirty="0"/>
            <a:t>Gender</a:t>
          </a:r>
        </a:p>
      </dgm:t>
    </dgm:pt>
    <dgm:pt modelId="{23239D8F-F20F-4698-A58D-2ED8168948B8}" type="parTrans" cxnId="{62384F87-BB12-4092-9314-6CCE53648517}">
      <dgm:prSet/>
      <dgm:spPr/>
      <dgm:t>
        <a:bodyPr/>
        <a:lstStyle/>
        <a:p>
          <a:endParaRPr lang="en-IN"/>
        </a:p>
      </dgm:t>
    </dgm:pt>
    <dgm:pt modelId="{B737154E-F54C-489A-8B97-A76B756C55DE}" type="sibTrans" cxnId="{62384F87-BB12-4092-9314-6CCE53648517}">
      <dgm:prSet/>
      <dgm:spPr/>
      <dgm:t>
        <a:bodyPr/>
        <a:lstStyle/>
        <a:p>
          <a:endParaRPr lang="en-IN"/>
        </a:p>
      </dgm:t>
    </dgm:pt>
    <dgm:pt modelId="{0F429745-592B-41F9-BD27-3ED698EC40C0}">
      <dgm:prSet phldrT="[Text]"/>
      <dgm:spPr/>
      <dgm:t>
        <a:bodyPr/>
        <a:lstStyle/>
        <a:p>
          <a:r>
            <a:rPr lang="en-IN" dirty="0"/>
            <a:t>Regular Meal Schedule</a:t>
          </a:r>
        </a:p>
      </dgm:t>
    </dgm:pt>
    <dgm:pt modelId="{32E79AE9-5EC5-4681-9A1E-CEE0B5017EB9}" type="parTrans" cxnId="{CCCD4344-50FD-4831-8895-ECAA9863E2AC}">
      <dgm:prSet/>
      <dgm:spPr/>
      <dgm:t>
        <a:bodyPr/>
        <a:lstStyle/>
        <a:p>
          <a:endParaRPr lang="en-IN"/>
        </a:p>
      </dgm:t>
    </dgm:pt>
    <dgm:pt modelId="{5321BB8D-C37C-4DDE-8793-523DF544BDBE}" type="sibTrans" cxnId="{CCCD4344-50FD-4831-8895-ECAA9863E2AC}">
      <dgm:prSet/>
      <dgm:spPr/>
      <dgm:t>
        <a:bodyPr/>
        <a:lstStyle/>
        <a:p>
          <a:endParaRPr lang="en-IN"/>
        </a:p>
      </dgm:t>
    </dgm:pt>
    <dgm:pt modelId="{EBBD8BD4-6C7B-4948-8FDF-D4D845D96A32}">
      <dgm:prSet phldrT="[Text]"/>
      <dgm:spPr/>
      <dgm:t>
        <a:bodyPr/>
        <a:lstStyle/>
        <a:p>
          <a:r>
            <a:rPr lang="en-IN" dirty="0"/>
            <a:t>Ordinal</a:t>
          </a:r>
        </a:p>
      </dgm:t>
    </dgm:pt>
    <dgm:pt modelId="{5D086988-FFC7-4314-90FD-AA4D07C643F1}" type="parTrans" cxnId="{CF120144-C846-4AA4-A99F-5A4EEC4A5DAD}">
      <dgm:prSet/>
      <dgm:spPr/>
      <dgm:t>
        <a:bodyPr/>
        <a:lstStyle/>
        <a:p>
          <a:endParaRPr lang="en-IN"/>
        </a:p>
      </dgm:t>
    </dgm:pt>
    <dgm:pt modelId="{9ADFECCD-0034-48D4-92C1-CA5EE73B5582}" type="sibTrans" cxnId="{CF120144-C846-4AA4-A99F-5A4EEC4A5DAD}">
      <dgm:prSet/>
      <dgm:spPr/>
      <dgm:t>
        <a:bodyPr/>
        <a:lstStyle/>
        <a:p>
          <a:endParaRPr lang="en-IN"/>
        </a:p>
      </dgm:t>
    </dgm:pt>
    <dgm:pt modelId="{DC964021-15C5-4DE2-ACFC-0FB544CC9456}">
      <dgm:prSet phldrT="[Text]"/>
      <dgm:spPr/>
      <dgm:t>
        <a:bodyPr/>
        <a:lstStyle/>
        <a:p>
          <a:r>
            <a:rPr lang="en-IN" dirty="0"/>
            <a:t>Quality of Sleep</a:t>
          </a:r>
        </a:p>
      </dgm:t>
    </dgm:pt>
    <dgm:pt modelId="{CF43FF07-D015-4158-8EB8-448132D1735E}" type="parTrans" cxnId="{E5802AF8-1AB6-4F7C-9C9F-B36F6E1F6357}">
      <dgm:prSet/>
      <dgm:spPr/>
      <dgm:t>
        <a:bodyPr/>
        <a:lstStyle/>
        <a:p>
          <a:endParaRPr lang="en-IN"/>
        </a:p>
      </dgm:t>
    </dgm:pt>
    <dgm:pt modelId="{9759CB29-B214-412A-B48A-A1C9C9622E54}" type="sibTrans" cxnId="{E5802AF8-1AB6-4F7C-9C9F-B36F6E1F6357}">
      <dgm:prSet/>
      <dgm:spPr/>
      <dgm:t>
        <a:bodyPr/>
        <a:lstStyle/>
        <a:p>
          <a:endParaRPr lang="en-IN"/>
        </a:p>
      </dgm:t>
    </dgm:pt>
    <dgm:pt modelId="{E4630A97-D3B6-4B4D-B2A9-CAC4D3F207DC}">
      <dgm:prSet phldrT="[Text]"/>
      <dgm:spPr/>
      <dgm:t>
        <a:bodyPr/>
        <a:lstStyle/>
        <a:p>
          <a:r>
            <a:rPr lang="en-IN" dirty="0"/>
            <a:t>Profession</a:t>
          </a:r>
        </a:p>
      </dgm:t>
    </dgm:pt>
    <dgm:pt modelId="{96F22964-00D6-4860-B35E-CF809618B4D8}" type="parTrans" cxnId="{85ECFC60-8EAF-48A2-9A36-50A212F77CA8}">
      <dgm:prSet/>
      <dgm:spPr/>
      <dgm:t>
        <a:bodyPr/>
        <a:lstStyle/>
        <a:p>
          <a:endParaRPr lang="en-IN"/>
        </a:p>
      </dgm:t>
    </dgm:pt>
    <dgm:pt modelId="{E07A52C5-CC71-406C-BDA4-C08DFD4A7D0E}" type="sibTrans" cxnId="{85ECFC60-8EAF-48A2-9A36-50A212F77CA8}">
      <dgm:prSet/>
      <dgm:spPr/>
      <dgm:t>
        <a:bodyPr/>
        <a:lstStyle/>
        <a:p>
          <a:endParaRPr lang="en-IN"/>
        </a:p>
      </dgm:t>
    </dgm:pt>
    <dgm:pt modelId="{1D0466DA-A853-4B6B-B747-359DC1A574A0}">
      <dgm:prSet phldrT="[Text]"/>
      <dgm:spPr/>
      <dgm:t>
        <a:bodyPr/>
        <a:lstStyle/>
        <a:p>
          <a:r>
            <a:rPr lang="en-IN" dirty="0"/>
            <a:t>Work Schedule</a:t>
          </a:r>
        </a:p>
      </dgm:t>
    </dgm:pt>
    <dgm:pt modelId="{9E4A7C54-053E-41C8-9193-805CC696ABC1}" type="parTrans" cxnId="{4282B4C4-DD0E-4044-AA39-B8705BD87B24}">
      <dgm:prSet/>
      <dgm:spPr/>
      <dgm:t>
        <a:bodyPr/>
        <a:lstStyle/>
        <a:p>
          <a:endParaRPr lang="en-IN"/>
        </a:p>
      </dgm:t>
    </dgm:pt>
    <dgm:pt modelId="{C15FCE18-0659-473F-A561-0FDC5FDF0CBA}" type="sibTrans" cxnId="{4282B4C4-DD0E-4044-AA39-B8705BD87B24}">
      <dgm:prSet/>
      <dgm:spPr/>
      <dgm:t>
        <a:bodyPr/>
        <a:lstStyle/>
        <a:p>
          <a:endParaRPr lang="en-IN"/>
        </a:p>
      </dgm:t>
    </dgm:pt>
    <dgm:pt modelId="{7DC9E697-48C8-42D4-92EF-83EBE82A7A1A}">
      <dgm:prSet phldrT="[Text]"/>
      <dgm:spPr/>
      <dgm:t>
        <a:bodyPr/>
        <a:lstStyle/>
        <a:p>
          <a:r>
            <a:rPr lang="en-IN" dirty="0"/>
            <a:t>Sleep Disorder</a:t>
          </a:r>
        </a:p>
      </dgm:t>
    </dgm:pt>
    <dgm:pt modelId="{0DD9F333-CB08-4939-9190-97A3C23E5A13}" type="parTrans" cxnId="{92A5D848-7F0E-42BB-8273-093236310F73}">
      <dgm:prSet/>
      <dgm:spPr/>
      <dgm:t>
        <a:bodyPr/>
        <a:lstStyle/>
        <a:p>
          <a:endParaRPr lang="en-IN"/>
        </a:p>
      </dgm:t>
    </dgm:pt>
    <dgm:pt modelId="{3A4A1D04-16CC-406B-9067-F95F618B00A1}" type="sibTrans" cxnId="{92A5D848-7F0E-42BB-8273-093236310F73}">
      <dgm:prSet/>
      <dgm:spPr/>
      <dgm:t>
        <a:bodyPr/>
        <a:lstStyle/>
        <a:p>
          <a:endParaRPr lang="en-IN"/>
        </a:p>
      </dgm:t>
    </dgm:pt>
    <dgm:pt modelId="{72953903-A4C9-4B16-9D85-0A1DD54826AF}">
      <dgm:prSet phldrT="[Text]"/>
      <dgm:spPr/>
      <dgm:t>
        <a:bodyPr/>
        <a:lstStyle/>
        <a:p>
          <a:r>
            <a:rPr lang="en-IN" dirty="0"/>
            <a:t>Use of Electronic device before bed</a:t>
          </a:r>
        </a:p>
      </dgm:t>
    </dgm:pt>
    <dgm:pt modelId="{A6CE223A-B4C7-425D-988A-A5836587424C}" type="parTrans" cxnId="{BE1DB0F0-7718-4D3F-BF99-B88E0169766A}">
      <dgm:prSet/>
      <dgm:spPr/>
      <dgm:t>
        <a:bodyPr/>
        <a:lstStyle/>
        <a:p>
          <a:endParaRPr lang="en-IN"/>
        </a:p>
      </dgm:t>
    </dgm:pt>
    <dgm:pt modelId="{BA6CE2E0-134D-4F48-A1AE-50BE56615F7C}" type="sibTrans" cxnId="{BE1DB0F0-7718-4D3F-BF99-B88E0169766A}">
      <dgm:prSet/>
      <dgm:spPr/>
      <dgm:t>
        <a:bodyPr/>
        <a:lstStyle/>
        <a:p>
          <a:endParaRPr lang="en-IN"/>
        </a:p>
      </dgm:t>
    </dgm:pt>
    <dgm:pt modelId="{3928CC02-4B48-4DC4-8D64-FBB70E3AA517}">
      <dgm:prSet phldrT="[Text]"/>
      <dgm:spPr/>
      <dgm:t>
        <a:bodyPr/>
        <a:lstStyle/>
        <a:p>
          <a:r>
            <a:rPr lang="en-IN" dirty="0"/>
            <a:t>Consumption of caffeine before bed</a:t>
          </a:r>
        </a:p>
      </dgm:t>
    </dgm:pt>
    <dgm:pt modelId="{0CAB25E1-19C5-4795-8538-0436EDEC6259}" type="parTrans" cxnId="{B4E61BE9-2036-491F-90F5-B9E7207ECF1D}">
      <dgm:prSet/>
      <dgm:spPr/>
      <dgm:t>
        <a:bodyPr/>
        <a:lstStyle/>
        <a:p>
          <a:endParaRPr lang="en-IN"/>
        </a:p>
      </dgm:t>
    </dgm:pt>
    <dgm:pt modelId="{CE5AE81C-2FF9-40BF-A2A0-9EC0FC37C5B9}" type="sibTrans" cxnId="{B4E61BE9-2036-491F-90F5-B9E7207ECF1D}">
      <dgm:prSet/>
      <dgm:spPr/>
      <dgm:t>
        <a:bodyPr/>
        <a:lstStyle/>
        <a:p>
          <a:endParaRPr lang="en-IN"/>
        </a:p>
      </dgm:t>
    </dgm:pt>
    <dgm:pt modelId="{71680033-A0BA-4335-9E2B-66ACE62DC040}">
      <dgm:prSet phldrT="[Text]"/>
      <dgm:spPr/>
      <dgm:t>
        <a:bodyPr/>
        <a:lstStyle/>
        <a:p>
          <a:r>
            <a:rPr lang="en-IN" dirty="0"/>
            <a:t>Consumption of heavy meal close to bedtime</a:t>
          </a:r>
        </a:p>
      </dgm:t>
    </dgm:pt>
    <dgm:pt modelId="{55B540BA-3393-4F7D-B7AE-87510E2791F8}" type="parTrans" cxnId="{0FBAD110-E748-4B9E-85FB-DF144DEAB6D8}">
      <dgm:prSet/>
      <dgm:spPr/>
      <dgm:t>
        <a:bodyPr/>
        <a:lstStyle/>
        <a:p>
          <a:endParaRPr lang="en-IN"/>
        </a:p>
      </dgm:t>
    </dgm:pt>
    <dgm:pt modelId="{56A9D9AB-87AF-4215-862F-078ECAB160EB}" type="sibTrans" cxnId="{0FBAD110-E748-4B9E-85FB-DF144DEAB6D8}">
      <dgm:prSet/>
      <dgm:spPr/>
      <dgm:t>
        <a:bodyPr/>
        <a:lstStyle/>
        <a:p>
          <a:endParaRPr lang="en-IN"/>
        </a:p>
      </dgm:t>
    </dgm:pt>
    <dgm:pt modelId="{3CCBDA35-7C78-4AA1-9308-211FE8F3EF6A}">
      <dgm:prSet phldrT="[Text]"/>
      <dgm:spPr/>
      <dgm:t>
        <a:bodyPr/>
        <a:lstStyle/>
        <a:p>
          <a:r>
            <a:rPr lang="en-IN" dirty="0"/>
            <a:t>Bed time routine</a:t>
          </a:r>
        </a:p>
      </dgm:t>
    </dgm:pt>
    <dgm:pt modelId="{CEAA1ED9-AA1D-4EF5-A677-E92754AEACD2}" type="parTrans" cxnId="{216C0602-6D2E-493C-94AC-841D26027E62}">
      <dgm:prSet/>
      <dgm:spPr/>
      <dgm:t>
        <a:bodyPr/>
        <a:lstStyle/>
        <a:p>
          <a:endParaRPr lang="en-IN"/>
        </a:p>
      </dgm:t>
    </dgm:pt>
    <dgm:pt modelId="{D7F231CC-5618-4479-A2D1-6139698CE2CF}" type="sibTrans" cxnId="{216C0602-6D2E-493C-94AC-841D26027E62}">
      <dgm:prSet/>
      <dgm:spPr/>
      <dgm:t>
        <a:bodyPr/>
        <a:lstStyle/>
        <a:p>
          <a:endParaRPr lang="en-IN"/>
        </a:p>
      </dgm:t>
    </dgm:pt>
    <dgm:pt modelId="{652DEBC7-4E8A-4686-B05C-33733D6CE53F}">
      <dgm:prSet phldrT="[Text]"/>
      <dgm:spPr/>
      <dgm:t>
        <a:bodyPr/>
        <a:lstStyle/>
        <a:p>
          <a:r>
            <a:rPr lang="en-IN" dirty="0"/>
            <a:t>Sleep Duration (in hours)</a:t>
          </a:r>
        </a:p>
      </dgm:t>
    </dgm:pt>
    <dgm:pt modelId="{ED9D8D14-22FA-4ADB-8AB0-217B1A171C6D}" type="parTrans" cxnId="{9714DA88-7A65-4820-B88B-94196853BAFE}">
      <dgm:prSet/>
      <dgm:spPr/>
      <dgm:t>
        <a:bodyPr/>
        <a:lstStyle/>
        <a:p>
          <a:endParaRPr lang="en-IN"/>
        </a:p>
      </dgm:t>
    </dgm:pt>
    <dgm:pt modelId="{80B2F771-9523-4D56-8258-2A75BF6DB283}" type="sibTrans" cxnId="{9714DA88-7A65-4820-B88B-94196853BAFE}">
      <dgm:prSet/>
      <dgm:spPr/>
      <dgm:t>
        <a:bodyPr/>
        <a:lstStyle/>
        <a:p>
          <a:endParaRPr lang="en-IN"/>
        </a:p>
      </dgm:t>
    </dgm:pt>
    <dgm:pt modelId="{85F0E247-4451-46BF-AD36-3D0C13D627F9}">
      <dgm:prSet phldrT="[Text]"/>
      <dgm:spPr/>
      <dgm:t>
        <a:bodyPr/>
        <a:lstStyle/>
        <a:p>
          <a:r>
            <a:rPr lang="en-IN" dirty="0"/>
            <a:t>Emotional state before sleep</a:t>
          </a:r>
        </a:p>
      </dgm:t>
    </dgm:pt>
    <dgm:pt modelId="{73E7F16C-128A-4119-A7B4-9BD6F646A27B}" type="parTrans" cxnId="{6E7226A7-7311-43F0-B96E-E5A08C6D5804}">
      <dgm:prSet/>
      <dgm:spPr/>
      <dgm:t>
        <a:bodyPr/>
        <a:lstStyle/>
        <a:p>
          <a:endParaRPr lang="en-IN"/>
        </a:p>
      </dgm:t>
    </dgm:pt>
    <dgm:pt modelId="{2033FA8F-086A-4135-9F25-DB24084FF2C4}" type="sibTrans" cxnId="{6E7226A7-7311-43F0-B96E-E5A08C6D5804}">
      <dgm:prSet/>
      <dgm:spPr/>
      <dgm:t>
        <a:bodyPr/>
        <a:lstStyle/>
        <a:p>
          <a:endParaRPr lang="en-IN"/>
        </a:p>
      </dgm:t>
    </dgm:pt>
    <dgm:pt modelId="{FD46DC6D-65EE-46E3-9DD2-C22D82400D68}">
      <dgm:prSet phldrT="[Text]"/>
      <dgm:spPr/>
      <dgm:t>
        <a:bodyPr/>
        <a:lstStyle/>
        <a:p>
          <a:r>
            <a:rPr lang="en-IN" dirty="0"/>
            <a:t>Naps during the day</a:t>
          </a:r>
        </a:p>
      </dgm:t>
    </dgm:pt>
    <dgm:pt modelId="{59DE60A0-92BA-4211-8896-4D576FDBF523}" type="parTrans" cxnId="{37266027-AD31-4B19-A160-CC274305F35B}">
      <dgm:prSet/>
      <dgm:spPr/>
      <dgm:t>
        <a:bodyPr/>
        <a:lstStyle/>
        <a:p>
          <a:endParaRPr lang="en-IN"/>
        </a:p>
      </dgm:t>
    </dgm:pt>
    <dgm:pt modelId="{5E59858A-4B1C-45BF-8C37-518F5510EB94}" type="sibTrans" cxnId="{37266027-AD31-4B19-A160-CC274305F35B}">
      <dgm:prSet/>
      <dgm:spPr/>
      <dgm:t>
        <a:bodyPr/>
        <a:lstStyle/>
        <a:p>
          <a:endParaRPr lang="en-IN"/>
        </a:p>
      </dgm:t>
    </dgm:pt>
    <dgm:pt modelId="{67010634-BD80-4C63-B618-AC22A5033A21}">
      <dgm:prSet phldrT="[Text]"/>
      <dgm:spPr/>
      <dgm:t>
        <a:bodyPr/>
        <a:lstStyle/>
        <a:p>
          <a:r>
            <a:rPr lang="en-IN" dirty="0"/>
            <a:t>Stress levels</a:t>
          </a:r>
        </a:p>
      </dgm:t>
    </dgm:pt>
    <dgm:pt modelId="{0C91845C-416B-4E5F-913F-97FFC5FCAF05}" type="parTrans" cxnId="{5D595225-525C-48AE-AB23-CF689B2B60AE}">
      <dgm:prSet/>
      <dgm:spPr/>
      <dgm:t>
        <a:bodyPr/>
        <a:lstStyle/>
        <a:p>
          <a:endParaRPr lang="en-IN"/>
        </a:p>
      </dgm:t>
    </dgm:pt>
    <dgm:pt modelId="{89309405-8943-4F54-9463-822D0D8A83E5}" type="sibTrans" cxnId="{5D595225-525C-48AE-AB23-CF689B2B60AE}">
      <dgm:prSet/>
      <dgm:spPr/>
      <dgm:t>
        <a:bodyPr/>
        <a:lstStyle/>
        <a:p>
          <a:endParaRPr lang="en-IN"/>
        </a:p>
      </dgm:t>
    </dgm:pt>
    <dgm:pt modelId="{8C039B69-D273-46AD-9D4D-4829F4AECA31}">
      <dgm:prSet phldrT="[Text]"/>
      <dgm:spPr/>
      <dgm:t>
        <a:bodyPr/>
        <a:lstStyle/>
        <a:p>
          <a:r>
            <a:rPr lang="en-IN" dirty="0"/>
            <a:t>Frequency of caffeine before sleep</a:t>
          </a:r>
        </a:p>
      </dgm:t>
    </dgm:pt>
    <dgm:pt modelId="{39A53B68-DFD1-427B-96A2-8786B57B6215}" type="parTrans" cxnId="{BB95663A-F4F4-41EB-98C5-85E9BEDA6F04}">
      <dgm:prSet/>
      <dgm:spPr/>
      <dgm:t>
        <a:bodyPr/>
        <a:lstStyle/>
        <a:p>
          <a:endParaRPr lang="en-IN"/>
        </a:p>
      </dgm:t>
    </dgm:pt>
    <dgm:pt modelId="{F0CC6885-D4B1-4022-9B05-A04F7290D900}" type="sibTrans" cxnId="{BB95663A-F4F4-41EB-98C5-85E9BEDA6F04}">
      <dgm:prSet/>
      <dgm:spPr/>
      <dgm:t>
        <a:bodyPr/>
        <a:lstStyle/>
        <a:p>
          <a:endParaRPr lang="en-IN"/>
        </a:p>
      </dgm:t>
    </dgm:pt>
    <dgm:pt modelId="{3086716F-6EDF-4881-85B2-1B677AC97C59}">
      <dgm:prSet phldrT="[Text]"/>
      <dgm:spPr/>
      <dgm:t>
        <a:bodyPr/>
        <a:lstStyle/>
        <a:p>
          <a:r>
            <a:rPr lang="en-IN" dirty="0"/>
            <a:t>Dietary habits</a:t>
          </a:r>
        </a:p>
      </dgm:t>
    </dgm:pt>
    <dgm:pt modelId="{5986F905-8A79-4742-AFE7-0BD918C57776}" type="parTrans" cxnId="{6FACBE7F-ECCD-4129-B8C1-8A6DC724C2E8}">
      <dgm:prSet/>
      <dgm:spPr/>
      <dgm:t>
        <a:bodyPr/>
        <a:lstStyle/>
        <a:p>
          <a:endParaRPr lang="en-IN"/>
        </a:p>
      </dgm:t>
    </dgm:pt>
    <dgm:pt modelId="{8638DE4E-70AE-4E67-91E9-CFA46EAEC0E1}" type="sibTrans" cxnId="{6FACBE7F-ECCD-4129-B8C1-8A6DC724C2E8}">
      <dgm:prSet/>
      <dgm:spPr/>
      <dgm:t>
        <a:bodyPr/>
        <a:lstStyle/>
        <a:p>
          <a:endParaRPr lang="en-IN"/>
        </a:p>
      </dgm:t>
    </dgm:pt>
    <dgm:pt modelId="{28BD67E6-8BFF-4866-BCB7-92B36BDB7C92}">
      <dgm:prSet phldrT="[Text]"/>
      <dgm:spPr/>
      <dgm:t>
        <a:bodyPr/>
        <a:lstStyle/>
        <a:p>
          <a:r>
            <a:rPr lang="en-IN" dirty="0"/>
            <a:t>Frequency of Physical Activity / </a:t>
          </a:r>
          <a:r>
            <a:rPr lang="en-IN" dirty="0" err="1"/>
            <a:t>Excercise</a:t>
          </a:r>
          <a:endParaRPr lang="en-IN" dirty="0"/>
        </a:p>
      </dgm:t>
    </dgm:pt>
    <dgm:pt modelId="{9BB2508C-22D7-4AD6-A9DF-B48628B3D9F2}" type="parTrans" cxnId="{B7B6EC63-469E-48B3-B41E-55446CD2C3B9}">
      <dgm:prSet/>
      <dgm:spPr/>
      <dgm:t>
        <a:bodyPr/>
        <a:lstStyle/>
        <a:p>
          <a:endParaRPr lang="en-IN"/>
        </a:p>
      </dgm:t>
    </dgm:pt>
    <dgm:pt modelId="{5F1BBFC3-5D8A-46B4-8C7B-388104BF6B0D}" type="sibTrans" cxnId="{B7B6EC63-469E-48B3-B41E-55446CD2C3B9}">
      <dgm:prSet/>
      <dgm:spPr/>
      <dgm:t>
        <a:bodyPr/>
        <a:lstStyle/>
        <a:p>
          <a:endParaRPr lang="en-IN"/>
        </a:p>
      </dgm:t>
    </dgm:pt>
    <dgm:pt modelId="{D3732300-0512-4B79-A2D8-E3C88E1A5916}" type="pres">
      <dgm:prSet presAssocID="{7D080FBB-2239-43BB-B789-A5E131D1ACB5}" presName="Name0" presStyleCnt="0">
        <dgm:presLayoutVars>
          <dgm:dir/>
          <dgm:animLvl val="lvl"/>
          <dgm:resizeHandles val="exact"/>
        </dgm:presLayoutVars>
      </dgm:prSet>
      <dgm:spPr/>
    </dgm:pt>
    <dgm:pt modelId="{820D60C8-47E1-4D61-BB8E-2FE06D6888E2}" type="pres">
      <dgm:prSet presAssocID="{B76160D5-8898-4363-8269-C961371A0883}" presName="composite" presStyleCnt="0"/>
      <dgm:spPr/>
    </dgm:pt>
    <dgm:pt modelId="{B997F624-2EC4-4E24-8F84-24E87CD46217}" type="pres">
      <dgm:prSet presAssocID="{B76160D5-8898-4363-8269-C961371A088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48233D1-8CDA-42CC-B00F-C24702C5D42B}" type="pres">
      <dgm:prSet presAssocID="{B76160D5-8898-4363-8269-C961371A0883}" presName="desTx" presStyleLbl="alignAccFollowNode1" presStyleIdx="0" presStyleCnt="3">
        <dgm:presLayoutVars>
          <dgm:bulletEnabled val="1"/>
        </dgm:presLayoutVars>
      </dgm:prSet>
      <dgm:spPr/>
    </dgm:pt>
    <dgm:pt modelId="{20874597-5D70-4119-B4F1-6F32EF23669A}" type="pres">
      <dgm:prSet presAssocID="{264069D8-5692-4FE9-A69B-B143CD13FAE3}" presName="space" presStyleCnt="0"/>
      <dgm:spPr/>
    </dgm:pt>
    <dgm:pt modelId="{E19F91A1-B223-4D4B-9FCB-8D137D02A2D5}" type="pres">
      <dgm:prSet presAssocID="{C6586636-D690-4EE9-A181-B59040DF7BDD}" presName="composite" presStyleCnt="0"/>
      <dgm:spPr/>
    </dgm:pt>
    <dgm:pt modelId="{034E13EE-8288-42FD-90D7-8531D31B71C9}" type="pres">
      <dgm:prSet presAssocID="{C6586636-D690-4EE9-A181-B59040DF7B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3CCB84C-DDC3-4870-B6D1-AE914DFFC8F3}" type="pres">
      <dgm:prSet presAssocID="{C6586636-D690-4EE9-A181-B59040DF7BDD}" presName="desTx" presStyleLbl="alignAccFollowNode1" presStyleIdx="1" presStyleCnt="3">
        <dgm:presLayoutVars>
          <dgm:bulletEnabled val="1"/>
        </dgm:presLayoutVars>
      </dgm:prSet>
      <dgm:spPr/>
    </dgm:pt>
    <dgm:pt modelId="{3D1581EA-D531-451B-9EBC-FB48270B168F}" type="pres">
      <dgm:prSet presAssocID="{C79257D4-EA5C-4464-8CE5-EFCD3FBEBF73}" presName="space" presStyleCnt="0"/>
      <dgm:spPr/>
    </dgm:pt>
    <dgm:pt modelId="{18936C03-1619-46E7-8A39-477F8448C91C}" type="pres">
      <dgm:prSet presAssocID="{EBBD8BD4-6C7B-4948-8FDF-D4D845D96A32}" presName="composite" presStyleCnt="0"/>
      <dgm:spPr/>
    </dgm:pt>
    <dgm:pt modelId="{7DB8110A-B60F-44B6-B9A5-29604E9D1BF0}" type="pres">
      <dgm:prSet presAssocID="{EBBD8BD4-6C7B-4948-8FDF-D4D845D96A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B589525-A9EE-4F5C-AF5B-BEF34C35A384}" type="pres">
      <dgm:prSet presAssocID="{EBBD8BD4-6C7B-4948-8FDF-D4D845D96A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6C0602-6D2E-493C-94AC-841D26027E62}" srcId="{C6586636-D690-4EE9-A181-B59040DF7BDD}" destId="{3CCBDA35-7C78-4AA1-9308-211FE8F3EF6A}" srcOrd="3" destOrd="0" parTransId="{CEAA1ED9-AA1D-4EF5-A677-E92754AEACD2}" sibTransId="{D7F231CC-5618-4479-A2D1-6139698CE2CF}"/>
    <dgm:cxn modelId="{EBE6CD09-CD6F-4AA3-8BE2-B9D653F920E5}" type="presOf" srcId="{80837540-19EC-4461-9B78-04FD93C4457F}" destId="{248233D1-8CDA-42CC-B00F-C24702C5D42B}" srcOrd="0" destOrd="1" presId="urn:microsoft.com/office/officeart/2005/8/layout/hList1"/>
    <dgm:cxn modelId="{0FBAD110-E748-4B9E-85FB-DF144DEAB6D8}" srcId="{C6586636-D690-4EE9-A181-B59040DF7BDD}" destId="{71680033-A0BA-4335-9E2B-66ACE62DC040}" srcOrd="8" destOrd="0" parTransId="{55B540BA-3393-4F7D-B7AE-87510E2791F8}" sibTransId="{56A9D9AB-87AF-4215-862F-078ECAB160EB}"/>
    <dgm:cxn modelId="{63561714-0963-4118-856F-A326593EC387}" type="presOf" srcId="{E4630A97-D3B6-4B4D-B2A9-CAC4D3F207DC}" destId="{E3CCB84C-DDC3-4870-B6D1-AE914DFFC8F3}" srcOrd="0" destOrd="1" presId="urn:microsoft.com/office/officeart/2005/8/layout/hList1"/>
    <dgm:cxn modelId="{9006F816-0E08-4056-ABDA-5675CE76860A}" type="presOf" srcId="{8C039B69-D273-46AD-9D4D-4829F4AECA31}" destId="{7B589525-A9EE-4F5C-AF5B-BEF34C35A384}" srcOrd="0" destOrd="4" presId="urn:microsoft.com/office/officeart/2005/8/layout/hList1"/>
    <dgm:cxn modelId="{0DD4661C-AA09-4541-87C3-6CBA6C4C739A}" type="presOf" srcId="{B76160D5-8898-4363-8269-C961371A0883}" destId="{B997F624-2EC4-4E24-8F84-24E87CD46217}" srcOrd="0" destOrd="0" presId="urn:microsoft.com/office/officeart/2005/8/layout/hList1"/>
    <dgm:cxn modelId="{D3936921-9225-4D50-89C7-097C46BC4893}" srcId="{7D080FBB-2239-43BB-B789-A5E131D1ACB5}" destId="{B76160D5-8898-4363-8269-C961371A0883}" srcOrd="0" destOrd="0" parTransId="{D20265E5-DA53-4D6D-831A-1BA72018F09F}" sibTransId="{264069D8-5692-4FE9-A69B-B143CD13FAE3}"/>
    <dgm:cxn modelId="{5D595225-525C-48AE-AB23-CF689B2B60AE}" srcId="{EBBD8BD4-6C7B-4948-8FDF-D4D845D96A32}" destId="{67010634-BD80-4C63-B618-AC22A5033A21}" srcOrd="3" destOrd="0" parTransId="{0C91845C-416B-4E5F-913F-97FFC5FCAF05}" sibTransId="{89309405-8943-4F54-9463-822D0D8A83E5}"/>
    <dgm:cxn modelId="{37266027-AD31-4B19-A160-CC274305F35B}" srcId="{EBBD8BD4-6C7B-4948-8FDF-D4D845D96A32}" destId="{FD46DC6D-65EE-46E3-9DD2-C22D82400D68}" srcOrd="2" destOrd="0" parTransId="{59DE60A0-92BA-4211-8896-4D576FDBF523}" sibTransId="{5E59858A-4B1C-45BF-8C37-518F5510EB94}"/>
    <dgm:cxn modelId="{C31C602B-FD42-48D2-B426-B278ECAF9AD8}" type="presOf" srcId="{FD46DC6D-65EE-46E3-9DD2-C22D82400D68}" destId="{7B589525-A9EE-4F5C-AF5B-BEF34C35A384}" srcOrd="0" destOrd="2" presId="urn:microsoft.com/office/officeart/2005/8/layout/hList1"/>
    <dgm:cxn modelId="{4E09B32B-C30F-4BA5-AC50-FE9F943E0CC6}" type="presOf" srcId="{1D0466DA-A853-4B6B-B747-359DC1A574A0}" destId="{E3CCB84C-DDC3-4870-B6D1-AE914DFFC8F3}" srcOrd="0" destOrd="2" presId="urn:microsoft.com/office/officeart/2005/8/layout/hList1"/>
    <dgm:cxn modelId="{D8D93A32-CA65-4332-8087-7F0B4A309E3C}" type="presOf" srcId="{0F429745-592B-41F9-BD27-3ED698EC40C0}" destId="{E3CCB84C-DDC3-4870-B6D1-AE914DFFC8F3}" srcOrd="0" destOrd="7" presId="urn:microsoft.com/office/officeart/2005/8/layout/hList1"/>
    <dgm:cxn modelId="{35633C34-5524-4E4E-8D8A-03A72DB0F9FC}" type="presOf" srcId="{9D37C8E2-5E4A-4DC6-86BC-78D8EE5150B3}" destId="{248233D1-8CDA-42CC-B00F-C24702C5D42B}" srcOrd="0" destOrd="0" presId="urn:microsoft.com/office/officeart/2005/8/layout/hList1"/>
    <dgm:cxn modelId="{97963737-0C70-4A75-9001-5E5174808FEF}" type="presOf" srcId="{71680033-A0BA-4335-9E2B-66ACE62DC040}" destId="{E3CCB84C-DDC3-4870-B6D1-AE914DFFC8F3}" srcOrd="0" destOrd="8" presId="urn:microsoft.com/office/officeart/2005/8/layout/hList1"/>
    <dgm:cxn modelId="{BB95663A-F4F4-41EB-98C5-85E9BEDA6F04}" srcId="{EBBD8BD4-6C7B-4948-8FDF-D4D845D96A32}" destId="{8C039B69-D273-46AD-9D4D-4829F4AECA31}" srcOrd="4" destOrd="0" parTransId="{39A53B68-DFD1-427B-96A2-8786B57B6215}" sibTransId="{F0CC6885-D4B1-4022-9B05-A04F7290D900}"/>
    <dgm:cxn modelId="{562B723D-7585-4384-AB1B-B4D1136260B4}" type="presOf" srcId="{7D080FBB-2239-43BB-B789-A5E131D1ACB5}" destId="{D3732300-0512-4B79-A2D8-E3C88E1A5916}" srcOrd="0" destOrd="0" presId="urn:microsoft.com/office/officeart/2005/8/layout/hList1"/>
    <dgm:cxn modelId="{85ECFC60-8EAF-48A2-9A36-50A212F77CA8}" srcId="{C6586636-D690-4EE9-A181-B59040DF7BDD}" destId="{E4630A97-D3B6-4B4D-B2A9-CAC4D3F207DC}" srcOrd="1" destOrd="0" parTransId="{96F22964-00D6-4860-B35E-CF809618B4D8}" sibTransId="{E07A52C5-CC71-406C-BDA4-C08DFD4A7D0E}"/>
    <dgm:cxn modelId="{B7B6EC63-469E-48B3-B41E-55446CD2C3B9}" srcId="{EBBD8BD4-6C7B-4948-8FDF-D4D845D96A32}" destId="{28BD67E6-8BFF-4866-BCB7-92B36BDB7C92}" srcOrd="6" destOrd="0" parTransId="{9BB2508C-22D7-4AD6-A9DF-B48628B3D9F2}" sibTransId="{5F1BBFC3-5D8A-46B4-8C7B-388104BF6B0D}"/>
    <dgm:cxn modelId="{CF120144-C846-4AA4-A99F-5A4EEC4A5DAD}" srcId="{7D080FBB-2239-43BB-B789-A5E131D1ACB5}" destId="{EBBD8BD4-6C7B-4948-8FDF-D4D845D96A32}" srcOrd="2" destOrd="0" parTransId="{5D086988-FFC7-4314-90FD-AA4D07C643F1}" sibTransId="{9ADFECCD-0034-48D4-92C1-CA5EE73B5582}"/>
    <dgm:cxn modelId="{CCCD4344-50FD-4831-8895-ECAA9863E2AC}" srcId="{C6586636-D690-4EE9-A181-B59040DF7BDD}" destId="{0F429745-592B-41F9-BD27-3ED698EC40C0}" srcOrd="7" destOrd="0" parTransId="{32E79AE9-5EC5-4681-9A1E-CEE0B5017EB9}" sibTransId="{5321BB8D-C37C-4DDE-8793-523DF544BDBE}"/>
    <dgm:cxn modelId="{36D0B644-3F80-4915-A3DC-B93586BF1F3E}" type="presOf" srcId="{DC964021-15C5-4DE2-ACFC-0FB544CC9456}" destId="{7B589525-A9EE-4F5C-AF5B-BEF34C35A384}" srcOrd="0" destOrd="0" presId="urn:microsoft.com/office/officeart/2005/8/layout/hList1"/>
    <dgm:cxn modelId="{B0AE4545-B424-4114-B0BE-5367C084B09A}" type="presOf" srcId="{3CCBDA35-7C78-4AA1-9308-211FE8F3EF6A}" destId="{E3CCB84C-DDC3-4870-B6D1-AE914DFFC8F3}" srcOrd="0" destOrd="3" presId="urn:microsoft.com/office/officeart/2005/8/layout/hList1"/>
    <dgm:cxn modelId="{4A0F5C67-19A6-4CE7-9591-8F6063681A44}" type="presOf" srcId="{72953903-A4C9-4B16-9D85-0A1DD54826AF}" destId="{E3CCB84C-DDC3-4870-B6D1-AE914DFFC8F3}" srcOrd="0" destOrd="5" presId="urn:microsoft.com/office/officeart/2005/8/layout/hList1"/>
    <dgm:cxn modelId="{92A5D848-7F0E-42BB-8273-093236310F73}" srcId="{C6586636-D690-4EE9-A181-B59040DF7BDD}" destId="{7DC9E697-48C8-42D4-92EF-83EBE82A7A1A}" srcOrd="4" destOrd="0" parTransId="{0DD9F333-CB08-4939-9190-97A3C23E5A13}" sibTransId="{3A4A1D04-16CC-406B-9067-F95F618B00A1}"/>
    <dgm:cxn modelId="{70C6997C-C3B0-4B8E-A1D3-5097686CE6A9}" type="presOf" srcId="{85F0E247-4451-46BF-AD36-3D0C13D627F9}" destId="{7B589525-A9EE-4F5C-AF5B-BEF34C35A384}" srcOrd="0" destOrd="1" presId="urn:microsoft.com/office/officeart/2005/8/layout/hList1"/>
    <dgm:cxn modelId="{6FACBE7F-ECCD-4129-B8C1-8A6DC724C2E8}" srcId="{EBBD8BD4-6C7B-4948-8FDF-D4D845D96A32}" destId="{3086716F-6EDF-4881-85B2-1B677AC97C59}" srcOrd="5" destOrd="0" parTransId="{5986F905-8A79-4742-AFE7-0BD918C57776}" sibTransId="{8638DE4E-70AE-4E67-91E9-CFA46EAEC0E1}"/>
    <dgm:cxn modelId="{62384F87-BB12-4092-9314-6CCE53648517}" srcId="{C6586636-D690-4EE9-A181-B59040DF7BDD}" destId="{ADC84038-52D4-45DD-A8ED-3C4D83571C36}" srcOrd="0" destOrd="0" parTransId="{23239D8F-F20F-4698-A58D-2ED8168948B8}" sibTransId="{B737154E-F54C-489A-8B97-A76B756C55DE}"/>
    <dgm:cxn modelId="{9714DA88-7A65-4820-B88B-94196853BAFE}" srcId="{B76160D5-8898-4363-8269-C961371A0883}" destId="{652DEBC7-4E8A-4686-B05C-33733D6CE53F}" srcOrd="2" destOrd="0" parTransId="{ED9D8D14-22FA-4ADB-8AB0-217B1A171C6D}" sibTransId="{80B2F771-9523-4D56-8258-2A75BF6DB283}"/>
    <dgm:cxn modelId="{DD9F5A8D-0E0E-405F-82BE-28003066B830}" srcId="{B76160D5-8898-4363-8269-C961371A0883}" destId="{80837540-19EC-4461-9B78-04FD93C4457F}" srcOrd="1" destOrd="0" parTransId="{7B86422B-9C76-4A03-90C1-F4D66CCD245C}" sibTransId="{2B4BB742-9AE8-47A5-86A4-56345237BBC9}"/>
    <dgm:cxn modelId="{33673A8F-5146-4CB6-AC53-FD8321FE6C06}" type="presOf" srcId="{28BD67E6-8BFF-4866-BCB7-92B36BDB7C92}" destId="{7B589525-A9EE-4F5C-AF5B-BEF34C35A384}" srcOrd="0" destOrd="6" presId="urn:microsoft.com/office/officeart/2005/8/layout/hList1"/>
    <dgm:cxn modelId="{23C05490-2F9B-41DC-A80F-661023C01DF1}" type="presOf" srcId="{3928CC02-4B48-4DC4-8D64-FBB70E3AA517}" destId="{E3CCB84C-DDC3-4870-B6D1-AE914DFFC8F3}" srcOrd="0" destOrd="6" presId="urn:microsoft.com/office/officeart/2005/8/layout/hList1"/>
    <dgm:cxn modelId="{E65B1992-6538-4FCD-BB2F-2E6593FA9D45}" type="presOf" srcId="{ADC84038-52D4-45DD-A8ED-3C4D83571C36}" destId="{E3CCB84C-DDC3-4870-B6D1-AE914DFFC8F3}" srcOrd="0" destOrd="0" presId="urn:microsoft.com/office/officeart/2005/8/layout/hList1"/>
    <dgm:cxn modelId="{34EA1A93-FDC1-4193-96D2-F3C91A4B507B}" type="presOf" srcId="{67010634-BD80-4C63-B618-AC22A5033A21}" destId="{7B589525-A9EE-4F5C-AF5B-BEF34C35A384}" srcOrd="0" destOrd="3" presId="urn:microsoft.com/office/officeart/2005/8/layout/hList1"/>
    <dgm:cxn modelId="{F7E4E29F-520B-4B0B-BA63-880980416C3D}" srcId="{B76160D5-8898-4363-8269-C961371A0883}" destId="{9D37C8E2-5E4A-4DC6-86BC-78D8EE5150B3}" srcOrd="0" destOrd="0" parTransId="{08FC0C2A-2145-4624-AD54-16D8E7331C61}" sibTransId="{D6581B57-7891-4A4D-972D-941A8F9DED77}"/>
    <dgm:cxn modelId="{82C9BEA4-09F8-4DC3-900E-34368E7C341F}" type="presOf" srcId="{652DEBC7-4E8A-4686-B05C-33733D6CE53F}" destId="{248233D1-8CDA-42CC-B00F-C24702C5D42B}" srcOrd="0" destOrd="2" presId="urn:microsoft.com/office/officeart/2005/8/layout/hList1"/>
    <dgm:cxn modelId="{6ACDA1A5-07E2-4652-9025-ECDFA14A2813}" type="presOf" srcId="{EBBD8BD4-6C7B-4948-8FDF-D4D845D96A32}" destId="{7DB8110A-B60F-44B6-B9A5-29604E9D1BF0}" srcOrd="0" destOrd="0" presId="urn:microsoft.com/office/officeart/2005/8/layout/hList1"/>
    <dgm:cxn modelId="{6E7226A7-7311-43F0-B96E-E5A08C6D5804}" srcId="{EBBD8BD4-6C7B-4948-8FDF-D4D845D96A32}" destId="{85F0E247-4451-46BF-AD36-3D0C13D627F9}" srcOrd="1" destOrd="0" parTransId="{73E7F16C-128A-4119-A7B4-9BD6F646A27B}" sibTransId="{2033FA8F-086A-4135-9F25-DB24084FF2C4}"/>
    <dgm:cxn modelId="{DCB8A0AE-4903-4AE0-8572-99883C4DC195}" type="presOf" srcId="{3086716F-6EDF-4881-85B2-1B677AC97C59}" destId="{7B589525-A9EE-4F5C-AF5B-BEF34C35A384}" srcOrd="0" destOrd="5" presId="urn:microsoft.com/office/officeart/2005/8/layout/hList1"/>
    <dgm:cxn modelId="{5B8D2FB3-9937-4374-B300-80537392E652}" type="presOf" srcId="{7DC9E697-48C8-42D4-92EF-83EBE82A7A1A}" destId="{E3CCB84C-DDC3-4870-B6D1-AE914DFFC8F3}" srcOrd="0" destOrd="4" presId="urn:microsoft.com/office/officeart/2005/8/layout/hList1"/>
    <dgm:cxn modelId="{DC4B5CBE-CE49-4F89-883A-C01CD9B9FE84}" type="presOf" srcId="{C6586636-D690-4EE9-A181-B59040DF7BDD}" destId="{034E13EE-8288-42FD-90D7-8531D31B71C9}" srcOrd="0" destOrd="0" presId="urn:microsoft.com/office/officeart/2005/8/layout/hList1"/>
    <dgm:cxn modelId="{4282B4C4-DD0E-4044-AA39-B8705BD87B24}" srcId="{C6586636-D690-4EE9-A181-B59040DF7BDD}" destId="{1D0466DA-A853-4B6B-B747-359DC1A574A0}" srcOrd="2" destOrd="0" parTransId="{9E4A7C54-053E-41C8-9193-805CC696ABC1}" sibTransId="{C15FCE18-0659-473F-A561-0FDC5FDF0CBA}"/>
    <dgm:cxn modelId="{5BC5A9DB-D560-4DD4-88D0-A8E249A95CE8}" srcId="{7D080FBB-2239-43BB-B789-A5E131D1ACB5}" destId="{C6586636-D690-4EE9-A181-B59040DF7BDD}" srcOrd="1" destOrd="0" parTransId="{197C0FE6-A532-4464-9B9A-EEBA66B62EE5}" sibTransId="{C79257D4-EA5C-4464-8CE5-EFCD3FBEBF73}"/>
    <dgm:cxn modelId="{B4E61BE9-2036-491F-90F5-B9E7207ECF1D}" srcId="{C6586636-D690-4EE9-A181-B59040DF7BDD}" destId="{3928CC02-4B48-4DC4-8D64-FBB70E3AA517}" srcOrd="6" destOrd="0" parTransId="{0CAB25E1-19C5-4795-8538-0436EDEC6259}" sibTransId="{CE5AE81C-2FF9-40BF-A2A0-9EC0FC37C5B9}"/>
    <dgm:cxn modelId="{BE1DB0F0-7718-4D3F-BF99-B88E0169766A}" srcId="{C6586636-D690-4EE9-A181-B59040DF7BDD}" destId="{72953903-A4C9-4B16-9D85-0A1DD54826AF}" srcOrd="5" destOrd="0" parTransId="{A6CE223A-B4C7-425D-988A-A5836587424C}" sibTransId="{BA6CE2E0-134D-4F48-A1AE-50BE56615F7C}"/>
    <dgm:cxn modelId="{E5802AF8-1AB6-4F7C-9C9F-B36F6E1F6357}" srcId="{EBBD8BD4-6C7B-4948-8FDF-D4D845D96A32}" destId="{DC964021-15C5-4DE2-ACFC-0FB544CC9456}" srcOrd="0" destOrd="0" parTransId="{CF43FF07-D015-4158-8EB8-448132D1735E}" sibTransId="{9759CB29-B214-412A-B48A-A1C9C9622E54}"/>
    <dgm:cxn modelId="{90B9E6AC-272B-4F46-AB0E-F5B0F778C85D}" type="presParOf" srcId="{D3732300-0512-4B79-A2D8-E3C88E1A5916}" destId="{820D60C8-47E1-4D61-BB8E-2FE06D6888E2}" srcOrd="0" destOrd="0" presId="urn:microsoft.com/office/officeart/2005/8/layout/hList1"/>
    <dgm:cxn modelId="{78170795-45C7-4C93-87F2-09FDFF263437}" type="presParOf" srcId="{820D60C8-47E1-4D61-BB8E-2FE06D6888E2}" destId="{B997F624-2EC4-4E24-8F84-24E87CD46217}" srcOrd="0" destOrd="0" presId="urn:microsoft.com/office/officeart/2005/8/layout/hList1"/>
    <dgm:cxn modelId="{B31E07D9-E486-4C27-996A-5CF1966B1963}" type="presParOf" srcId="{820D60C8-47E1-4D61-BB8E-2FE06D6888E2}" destId="{248233D1-8CDA-42CC-B00F-C24702C5D42B}" srcOrd="1" destOrd="0" presId="urn:microsoft.com/office/officeart/2005/8/layout/hList1"/>
    <dgm:cxn modelId="{0369087E-1F58-4919-8516-25A9EF78287A}" type="presParOf" srcId="{D3732300-0512-4B79-A2D8-E3C88E1A5916}" destId="{20874597-5D70-4119-B4F1-6F32EF23669A}" srcOrd="1" destOrd="0" presId="urn:microsoft.com/office/officeart/2005/8/layout/hList1"/>
    <dgm:cxn modelId="{A8C43722-3A75-46CF-848A-E29CF5875622}" type="presParOf" srcId="{D3732300-0512-4B79-A2D8-E3C88E1A5916}" destId="{E19F91A1-B223-4D4B-9FCB-8D137D02A2D5}" srcOrd="2" destOrd="0" presId="urn:microsoft.com/office/officeart/2005/8/layout/hList1"/>
    <dgm:cxn modelId="{E4901B0A-E333-4964-9B8A-B889E6D9A786}" type="presParOf" srcId="{E19F91A1-B223-4D4B-9FCB-8D137D02A2D5}" destId="{034E13EE-8288-42FD-90D7-8531D31B71C9}" srcOrd="0" destOrd="0" presId="urn:microsoft.com/office/officeart/2005/8/layout/hList1"/>
    <dgm:cxn modelId="{51D6CF1C-3529-4A5B-942A-D20346890572}" type="presParOf" srcId="{E19F91A1-B223-4D4B-9FCB-8D137D02A2D5}" destId="{E3CCB84C-DDC3-4870-B6D1-AE914DFFC8F3}" srcOrd="1" destOrd="0" presId="urn:microsoft.com/office/officeart/2005/8/layout/hList1"/>
    <dgm:cxn modelId="{810450D3-33D6-44B7-85D5-6CD0830580C5}" type="presParOf" srcId="{D3732300-0512-4B79-A2D8-E3C88E1A5916}" destId="{3D1581EA-D531-451B-9EBC-FB48270B168F}" srcOrd="3" destOrd="0" presId="urn:microsoft.com/office/officeart/2005/8/layout/hList1"/>
    <dgm:cxn modelId="{98B1810C-AD11-4673-9F76-680976BB2CBD}" type="presParOf" srcId="{D3732300-0512-4B79-A2D8-E3C88E1A5916}" destId="{18936C03-1619-46E7-8A39-477F8448C91C}" srcOrd="4" destOrd="0" presId="urn:microsoft.com/office/officeart/2005/8/layout/hList1"/>
    <dgm:cxn modelId="{52F55E0B-146B-44A2-B2FA-00696F2EDCC6}" type="presParOf" srcId="{18936C03-1619-46E7-8A39-477F8448C91C}" destId="{7DB8110A-B60F-44B6-B9A5-29604E9D1BF0}" srcOrd="0" destOrd="0" presId="urn:microsoft.com/office/officeart/2005/8/layout/hList1"/>
    <dgm:cxn modelId="{B10A7F26-E755-424F-B03D-0EA2E50796B9}" type="presParOf" srcId="{18936C03-1619-46E7-8A39-477F8448C91C}" destId="{7B589525-A9EE-4F5C-AF5B-BEF34C35A3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74EA6A-184D-4CE8-BAB9-2763BEB22A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</dgm:pt>
    <dgm:pt modelId="{86AA3AEA-6FE5-4EC5-A70D-C2D340170DE6}">
      <dgm:prSet phldrT="[Text]"/>
      <dgm:spPr/>
      <dgm:t>
        <a:bodyPr/>
        <a:lstStyle/>
        <a:p>
          <a:r>
            <a:rPr lang="en-IN" b="1" i="0" dirty="0"/>
            <a:t>Shapiro-Wilk Test</a:t>
          </a:r>
          <a:endParaRPr lang="en-IN" dirty="0"/>
        </a:p>
      </dgm:t>
    </dgm:pt>
    <dgm:pt modelId="{8599546F-2A63-40C2-8B03-A944A3CE1510}" type="parTrans" cxnId="{5C59A211-BE19-42BF-8768-FDA4348EFE7D}">
      <dgm:prSet/>
      <dgm:spPr/>
      <dgm:t>
        <a:bodyPr/>
        <a:lstStyle/>
        <a:p>
          <a:endParaRPr lang="en-IN"/>
        </a:p>
      </dgm:t>
    </dgm:pt>
    <dgm:pt modelId="{837AD9F6-1511-42DE-929B-699DD0AD78F0}" type="sibTrans" cxnId="{5C59A211-BE19-42BF-8768-FDA4348EFE7D}">
      <dgm:prSet/>
      <dgm:spPr/>
      <dgm:t>
        <a:bodyPr/>
        <a:lstStyle/>
        <a:p>
          <a:endParaRPr lang="en-IN"/>
        </a:p>
      </dgm:t>
    </dgm:pt>
    <dgm:pt modelId="{2F1DFB55-11D6-46CA-9B7F-8403D81425B4}">
      <dgm:prSet phldrT="[Text]"/>
      <dgm:spPr/>
      <dgm:t>
        <a:bodyPr/>
        <a:lstStyle/>
        <a:p>
          <a:r>
            <a:rPr lang="en-IN" b="1" i="0" dirty="0"/>
            <a:t>Fisher's Exact Test</a:t>
          </a:r>
          <a:endParaRPr lang="en-IN" dirty="0"/>
        </a:p>
      </dgm:t>
    </dgm:pt>
    <dgm:pt modelId="{892F75F7-1CE1-4790-87FE-43891620B898}" type="parTrans" cxnId="{945C3A78-6325-48A7-BAA1-D4427861BCEA}">
      <dgm:prSet/>
      <dgm:spPr/>
      <dgm:t>
        <a:bodyPr/>
        <a:lstStyle/>
        <a:p>
          <a:endParaRPr lang="en-IN"/>
        </a:p>
      </dgm:t>
    </dgm:pt>
    <dgm:pt modelId="{195F8AB7-619C-453E-93BF-46C352F25B7F}" type="sibTrans" cxnId="{945C3A78-6325-48A7-BAA1-D4427861BCEA}">
      <dgm:prSet/>
      <dgm:spPr/>
      <dgm:t>
        <a:bodyPr/>
        <a:lstStyle/>
        <a:p>
          <a:endParaRPr lang="en-IN"/>
        </a:p>
      </dgm:t>
    </dgm:pt>
    <dgm:pt modelId="{05DFB2B5-3005-456F-854B-78E81EB17512}">
      <dgm:prSet phldrT="[Text]"/>
      <dgm:spPr/>
      <dgm:t>
        <a:bodyPr/>
        <a:lstStyle/>
        <a:p>
          <a:r>
            <a:rPr lang="en-IN" b="1" i="0" dirty="0"/>
            <a:t>Kruskal-Wallis Test</a:t>
          </a:r>
          <a:endParaRPr lang="en-IN" dirty="0"/>
        </a:p>
      </dgm:t>
    </dgm:pt>
    <dgm:pt modelId="{29DD00DA-7B7C-4D4C-A338-4773BFCD39E2}" type="parTrans" cxnId="{8DBE4DA4-588F-4FEB-BFCC-1D8097B8765C}">
      <dgm:prSet/>
      <dgm:spPr/>
      <dgm:t>
        <a:bodyPr/>
        <a:lstStyle/>
        <a:p>
          <a:endParaRPr lang="en-IN"/>
        </a:p>
      </dgm:t>
    </dgm:pt>
    <dgm:pt modelId="{56C1B7CB-DA00-423A-B6CA-F5283306E9FE}" type="sibTrans" cxnId="{8DBE4DA4-588F-4FEB-BFCC-1D8097B8765C}">
      <dgm:prSet/>
      <dgm:spPr/>
      <dgm:t>
        <a:bodyPr/>
        <a:lstStyle/>
        <a:p>
          <a:endParaRPr lang="en-IN"/>
        </a:p>
      </dgm:t>
    </dgm:pt>
    <dgm:pt modelId="{7D6526C1-553F-4FC0-8A37-7A421715E8F2}">
      <dgm:prSet phldrT="[Text]"/>
      <dgm:spPr/>
      <dgm:t>
        <a:bodyPr/>
        <a:lstStyle/>
        <a:p>
          <a:r>
            <a:rPr lang="en-IN" b="1" i="0" dirty="0"/>
            <a:t>Mann-Whitney U Test</a:t>
          </a:r>
          <a:endParaRPr lang="en-IN" dirty="0"/>
        </a:p>
      </dgm:t>
    </dgm:pt>
    <dgm:pt modelId="{9B485040-EDF4-4916-9D3D-57D229A9C2C8}" type="parTrans" cxnId="{D575BBD6-2C34-44EE-9314-D2734AD53FD8}">
      <dgm:prSet/>
      <dgm:spPr/>
      <dgm:t>
        <a:bodyPr/>
        <a:lstStyle/>
        <a:p>
          <a:endParaRPr lang="en-IN"/>
        </a:p>
      </dgm:t>
    </dgm:pt>
    <dgm:pt modelId="{C544A412-1C50-4BD8-AF22-8C9FB44AAF44}" type="sibTrans" cxnId="{D575BBD6-2C34-44EE-9314-D2734AD53FD8}">
      <dgm:prSet/>
      <dgm:spPr/>
      <dgm:t>
        <a:bodyPr/>
        <a:lstStyle/>
        <a:p>
          <a:endParaRPr lang="en-IN"/>
        </a:p>
      </dgm:t>
    </dgm:pt>
    <dgm:pt modelId="{A5EA0021-5B01-4C58-BCBF-1354AF084063}" type="pres">
      <dgm:prSet presAssocID="{0D74EA6A-184D-4CE8-BAB9-2763BEB22A54}" presName="linear" presStyleCnt="0">
        <dgm:presLayoutVars>
          <dgm:animLvl val="lvl"/>
          <dgm:resizeHandles val="exact"/>
        </dgm:presLayoutVars>
      </dgm:prSet>
      <dgm:spPr/>
    </dgm:pt>
    <dgm:pt modelId="{B851C4A8-52AE-4512-B2BF-F04FE19FFCCA}" type="pres">
      <dgm:prSet presAssocID="{86AA3AEA-6FE5-4EC5-A70D-C2D340170D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EF77EB-C66B-4C57-9BC5-A533ECA79A3C}" type="pres">
      <dgm:prSet presAssocID="{837AD9F6-1511-42DE-929B-699DD0AD78F0}" presName="spacer" presStyleCnt="0"/>
      <dgm:spPr/>
    </dgm:pt>
    <dgm:pt modelId="{101EE3AB-DB74-4021-8ABB-15573AD2D24F}" type="pres">
      <dgm:prSet presAssocID="{2F1DFB55-11D6-46CA-9B7F-8403D81425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A60BAE-EBBB-4E8D-AB45-50CC81259ABE}" type="pres">
      <dgm:prSet presAssocID="{195F8AB7-619C-453E-93BF-46C352F25B7F}" presName="spacer" presStyleCnt="0"/>
      <dgm:spPr/>
    </dgm:pt>
    <dgm:pt modelId="{36963E99-5557-4DBE-B8CA-1EEC4F9D080C}" type="pres">
      <dgm:prSet presAssocID="{05DFB2B5-3005-456F-854B-78E81EB175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54F6CD-59EF-43F6-9CF1-E3C1545E8948}" type="pres">
      <dgm:prSet presAssocID="{56C1B7CB-DA00-423A-B6CA-F5283306E9FE}" presName="spacer" presStyleCnt="0"/>
      <dgm:spPr/>
    </dgm:pt>
    <dgm:pt modelId="{0A923584-EBF7-4124-813E-29C2AF71967E}" type="pres">
      <dgm:prSet presAssocID="{7D6526C1-553F-4FC0-8A37-7A421715E8F2}" presName="parentText" presStyleLbl="node1" presStyleIdx="3" presStyleCnt="4" custLinFactNeighborX="107">
        <dgm:presLayoutVars>
          <dgm:chMax val="0"/>
          <dgm:bulletEnabled val="1"/>
        </dgm:presLayoutVars>
      </dgm:prSet>
      <dgm:spPr/>
    </dgm:pt>
  </dgm:ptLst>
  <dgm:cxnLst>
    <dgm:cxn modelId="{5C59A211-BE19-42BF-8768-FDA4348EFE7D}" srcId="{0D74EA6A-184D-4CE8-BAB9-2763BEB22A54}" destId="{86AA3AEA-6FE5-4EC5-A70D-C2D340170DE6}" srcOrd="0" destOrd="0" parTransId="{8599546F-2A63-40C2-8B03-A944A3CE1510}" sibTransId="{837AD9F6-1511-42DE-929B-699DD0AD78F0}"/>
    <dgm:cxn modelId="{89D71618-772D-4466-BE17-2B1F7C1E12A8}" type="presOf" srcId="{0D74EA6A-184D-4CE8-BAB9-2763BEB22A54}" destId="{A5EA0021-5B01-4C58-BCBF-1354AF084063}" srcOrd="0" destOrd="0" presId="urn:microsoft.com/office/officeart/2005/8/layout/vList2"/>
    <dgm:cxn modelId="{BEE59821-A5E4-4B00-9036-FF2494146C24}" type="presOf" srcId="{7D6526C1-553F-4FC0-8A37-7A421715E8F2}" destId="{0A923584-EBF7-4124-813E-29C2AF71967E}" srcOrd="0" destOrd="0" presId="urn:microsoft.com/office/officeart/2005/8/layout/vList2"/>
    <dgm:cxn modelId="{89EB872A-672A-4BE4-AFC6-2FC93F604303}" type="presOf" srcId="{05DFB2B5-3005-456F-854B-78E81EB17512}" destId="{36963E99-5557-4DBE-B8CA-1EEC4F9D080C}" srcOrd="0" destOrd="0" presId="urn:microsoft.com/office/officeart/2005/8/layout/vList2"/>
    <dgm:cxn modelId="{AF949843-80AD-47A3-A7FE-4D8F7DAA3D53}" type="presOf" srcId="{2F1DFB55-11D6-46CA-9B7F-8403D81425B4}" destId="{101EE3AB-DB74-4021-8ABB-15573AD2D24F}" srcOrd="0" destOrd="0" presId="urn:microsoft.com/office/officeart/2005/8/layout/vList2"/>
    <dgm:cxn modelId="{945C3A78-6325-48A7-BAA1-D4427861BCEA}" srcId="{0D74EA6A-184D-4CE8-BAB9-2763BEB22A54}" destId="{2F1DFB55-11D6-46CA-9B7F-8403D81425B4}" srcOrd="1" destOrd="0" parTransId="{892F75F7-1CE1-4790-87FE-43891620B898}" sibTransId="{195F8AB7-619C-453E-93BF-46C352F25B7F}"/>
    <dgm:cxn modelId="{8DBE4DA4-588F-4FEB-BFCC-1D8097B8765C}" srcId="{0D74EA6A-184D-4CE8-BAB9-2763BEB22A54}" destId="{05DFB2B5-3005-456F-854B-78E81EB17512}" srcOrd="2" destOrd="0" parTransId="{29DD00DA-7B7C-4D4C-A338-4773BFCD39E2}" sibTransId="{56C1B7CB-DA00-423A-B6CA-F5283306E9FE}"/>
    <dgm:cxn modelId="{D575BBD6-2C34-44EE-9314-D2734AD53FD8}" srcId="{0D74EA6A-184D-4CE8-BAB9-2763BEB22A54}" destId="{7D6526C1-553F-4FC0-8A37-7A421715E8F2}" srcOrd="3" destOrd="0" parTransId="{9B485040-EDF4-4916-9D3D-57D229A9C2C8}" sibTransId="{C544A412-1C50-4BD8-AF22-8C9FB44AAF44}"/>
    <dgm:cxn modelId="{3A2871FA-39E7-46B2-BBF2-6F0BBB4BF5B1}" type="presOf" srcId="{86AA3AEA-6FE5-4EC5-A70D-C2D340170DE6}" destId="{B851C4A8-52AE-4512-B2BF-F04FE19FFCCA}" srcOrd="0" destOrd="0" presId="urn:microsoft.com/office/officeart/2005/8/layout/vList2"/>
    <dgm:cxn modelId="{F5261BAF-0003-4D95-98E0-079C2572FAB9}" type="presParOf" srcId="{A5EA0021-5B01-4C58-BCBF-1354AF084063}" destId="{B851C4A8-52AE-4512-B2BF-F04FE19FFCCA}" srcOrd="0" destOrd="0" presId="urn:microsoft.com/office/officeart/2005/8/layout/vList2"/>
    <dgm:cxn modelId="{E6EF6428-4486-44E9-BE3B-757202F96C1C}" type="presParOf" srcId="{A5EA0021-5B01-4C58-BCBF-1354AF084063}" destId="{3FEF77EB-C66B-4C57-9BC5-A533ECA79A3C}" srcOrd="1" destOrd="0" presId="urn:microsoft.com/office/officeart/2005/8/layout/vList2"/>
    <dgm:cxn modelId="{DA192F24-F37A-47B8-BEC0-7607A8E71DD1}" type="presParOf" srcId="{A5EA0021-5B01-4C58-BCBF-1354AF084063}" destId="{101EE3AB-DB74-4021-8ABB-15573AD2D24F}" srcOrd="2" destOrd="0" presId="urn:microsoft.com/office/officeart/2005/8/layout/vList2"/>
    <dgm:cxn modelId="{E8DBE5E5-2DA6-48CA-BC2A-0399A2427F1B}" type="presParOf" srcId="{A5EA0021-5B01-4C58-BCBF-1354AF084063}" destId="{73A60BAE-EBBB-4E8D-AB45-50CC81259ABE}" srcOrd="3" destOrd="0" presId="urn:microsoft.com/office/officeart/2005/8/layout/vList2"/>
    <dgm:cxn modelId="{CEB8096A-1457-4407-814E-E270EF80A26C}" type="presParOf" srcId="{A5EA0021-5B01-4C58-BCBF-1354AF084063}" destId="{36963E99-5557-4DBE-B8CA-1EEC4F9D080C}" srcOrd="4" destOrd="0" presId="urn:microsoft.com/office/officeart/2005/8/layout/vList2"/>
    <dgm:cxn modelId="{A9EF8136-6140-4B63-BA3E-0150DC01F3A2}" type="presParOf" srcId="{A5EA0021-5B01-4C58-BCBF-1354AF084063}" destId="{9D54F6CD-59EF-43F6-9CF1-E3C1545E8948}" srcOrd="5" destOrd="0" presId="urn:microsoft.com/office/officeart/2005/8/layout/vList2"/>
    <dgm:cxn modelId="{B9C26F9D-1F60-4747-B868-CF0959C8689C}" type="presParOf" srcId="{A5EA0021-5B01-4C58-BCBF-1354AF084063}" destId="{0A923584-EBF7-4124-813E-29C2AF7196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0AB479-989C-4CE1-8321-4D67FCACD1B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913371E-22FA-44E9-AB2F-545CF67FBB69}">
      <dgm:prSet phldrT="[Text]"/>
      <dgm:spPr/>
      <dgm:t>
        <a:bodyPr/>
        <a:lstStyle/>
        <a:p>
          <a:r>
            <a:rPr lang="en-IN" dirty="0"/>
            <a:t>Association with Quality of sleep</a:t>
          </a:r>
        </a:p>
      </dgm:t>
    </dgm:pt>
    <dgm:pt modelId="{344D9A75-9F48-413C-A706-22274FC96C03}" type="parTrans" cxnId="{D7F90DF3-76DF-4657-81B7-A222FCF1C4FD}">
      <dgm:prSet/>
      <dgm:spPr/>
      <dgm:t>
        <a:bodyPr/>
        <a:lstStyle/>
        <a:p>
          <a:endParaRPr lang="en-IN"/>
        </a:p>
      </dgm:t>
    </dgm:pt>
    <dgm:pt modelId="{55A39B50-915D-4351-B2B5-6F035DB25B13}" type="sibTrans" cxnId="{D7F90DF3-76DF-4657-81B7-A222FCF1C4FD}">
      <dgm:prSet/>
      <dgm:spPr/>
      <dgm:t>
        <a:bodyPr/>
        <a:lstStyle/>
        <a:p>
          <a:endParaRPr lang="en-IN"/>
        </a:p>
      </dgm:t>
    </dgm:pt>
    <dgm:pt modelId="{0D06A3B3-2417-4037-94BC-F453991DCE7C}">
      <dgm:prSet phldrT="[Text]"/>
      <dgm:spPr/>
      <dgm:t>
        <a:bodyPr/>
        <a:lstStyle/>
        <a:p>
          <a:r>
            <a:rPr lang="en-IN" dirty="0"/>
            <a:t>Frequency of wake up during the night</a:t>
          </a:r>
        </a:p>
      </dgm:t>
    </dgm:pt>
    <dgm:pt modelId="{8EA484FC-95C3-4331-AED8-D917B92B0355}" type="parTrans" cxnId="{4D30386F-A8D6-4271-9B5C-3D9DD6CFAD43}">
      <dgm:prSet/>
      <dgm:spPr/>
      <dgm:t>
        <a:bodyPr/>
        <a:lstStyle/>
        <a:p>
          <a:endParaRPr lang="en-IN"/>
        </a:p>
      </dgm:t>
    </dgm:pt>
    <dgm:pt modelId="{8A3CD686-5CE3-4DF4-A65B-222E0108A148}" type="sibTrans" cxnId="{4D30386F-A8D6-4271-9B5C-3D9DD6CFAD43}">
      <dgm:prSet/>
      <dgm:spPr/>
      <dgm:t>
        <a:bodyPr/>
        <a:lstStyle/>
        <a:p>
          <a:endParaRPr lang="en-IN"/>
        </a:p>
      </dgm:t>
    </dgm:pt>
    <dgm:pt modelId="{2DC80C06-B476-4B41-89AF-2FAA45842BBA}">
      <dgm:prSet phldrT="[Text]"/>
      <dgm:spPr/>
      <dgm:t>
        <a:bodyPr/>
        <a:lstStyle/>
        <a:p>
          <a:r>
            <a:rPr lang="en-IN" dirty="0"/>
            <a:t>Disassociation with Quality of sleep</a:t>
          </a:r>
        </a:p>
      </dgm:t>
    </dgm:pt>
    <dgm:pt modelId="{F411F936-0689-4888-9BC2-BC52DD80CAD9}" type="parTrans" cxnId="{B03130D1-DE7F-4E9B-A612-444804A59E14}">
      <dgm:prSet/>
      <dgm:spPr/>
      <dgm:t>
        <a:bodyPr/>
        <a:lstStyle/>
        <a:p>
          <a:endParaRPr lang="en-IN"/>
        </a:p>
      </dgm:t>
    </dgm:pt>
    <dgm:pt modelId="{8D93F430-E866-470C-9D4D-FCE6F4B95EB1}" type="sibTrans" cxnId="{B03130D1-DE7F-4E9B-A612-444804A59E14}">
      <dgm:prSet/>
      <dgm:spPr/>
      <dgm:t>
        <a:bodyPr/>
        <a:lstStyle/>
        <a:p>
          <a:endParaRPr lang="en-IN"/>
        </a:p>
      </dgm:t>
    </dgm:pt>
    <dgm:pt modelId="{B72B4E05-F9D3-44A1-A993-1FFFD091E1AA}">
      <dgm:prSet phldrT="[Text]"/>
      <dgm:spPr/>
      <dgm:t>
        <a:bodyPr/>
        <a:lstStyle/>
        <a:p>
          <a:r>
            <a:rPr lang="en-IN" dirty="0"/>
            <a:t>Age</a:t>
          </a:r>
        </a:p>
      </dgm:t>
    </dgm:pt>
    <dgm:pt modelId="{2D1D63C8-8C35-4194-9A91-10621328B962}" type="parTrans" cxnId="{F2C317D6-2944-4BD5-B81D-26882A229CCA}">
      <dgm:prSet/>
      <dgm:spPr/>
      <dgm:t>
        <a:bodyPr/>
        <a:lstStyle/>
        <a:p>
          <a:endParaRPr lang="en-IN"/>
        </a:p>
      </dgm:t>
    </dgm:pt>
    <dgm:pt modelId="{17DA3704-2097-4652-BBFF-136D74445713}" type="sibTrans" cxnId="{F2C317D6-2944-4BD5-B81D-26882A229CCA}">
      <dgm:prSet/>
      <dgm:spPr/>
      <dgm:t>
        <a:bodyPr/>
        <a:lstStyle/>
        <a:p>
          <a:endParaRPr lang="en-IN"/>
        </a:p>
      </dgm:t>
    </dgm:pt>
    <dgm:pt modelId="{CA099A56-9C4F-4760-B71E-8E0F73656C8F}">
      <dgm:prSet phldrT="[Text]"/>
      <dgm:spPr/>
      <dgm:t>
        <a:bodyPr/>
        <a:lstStyle/>
        <a:p>
          <a:r>
            <a:rPr lang="en-IN" dirty="0"/>
            <a:t>Sleep duration</a:t>
          </a:r>
        </a:p>
      </dgm:t>
    </dgm:pt>
    <dgm:pt modelId="{73CC4505-3540-41A9-9751-0409B964186A}" type="parTrans" cxnId="{03190BC4-85AB-41D1-B450-529ECB2DCDCA}">
      <dgm:prSet/>
      <dgm:spPr/>
      <dgm:t>
        <a:bodyPr/>
        <a:lstStyle/>
        <a:p>
          <a:endParaRPr lang="en-IN"/>
        </a:p>
      </dgm:t>
    </dgm:pt>
    <dgm:pt modelId="{C3C5E668-B664-4162-858D-1A34411536D0}" type="sibTrans" cxnId="{03190BC4-85AB-41D1-B450-529ECB2DCDCA}">
      <dgm:prSet/>
      <dgm:spPr/>
      <dgm:t>
        <a:bodyPr/>
        <a:lstStyle/>
        <a:p>
          <a:endParaRPr lang="en-IN"/>
        </a:p>
      </dgm:t>
    </dgm:pt>
    <dgm:pt modelId="{9FAE16D0-D8AD-4941-BAD1-4814AED46012}">
      <dgm:prSet phldrT="[Text]"/>
      <dgm:spPr/>
      <dgm:t>
        <a:bodyPr/>
        <a:lstStyle/>
        <a:p>
          <a:r>
            <a:rPr lang="en-IN" dirty="0"/>
            <a:t>Sleep disorder</a:t>
          </a:r>
        </a:p>
      </dgm:t>
    </dgm:pt>
    <dgm:pt modelId="{76BEE9EA-7C9E-4046-BEF6-CEB1F2819859}" type="parTrans" cxnId="{E086EB43-38F9-45D0-BDC9-9DDCE7847763}">
      <dgm:prSet/>
      <dgm:spPr/>
      <dgm:t>
        <a:bodyPr/>
        <a:lstStyle/>
        <a:p>
          <a:endParaRPr lang="en-IN"/>
        </a:p>
      </dgm:t>
    </dgm:pt>
    <dgm:pt modelId="{C1FB10D3-24A7-46C0-B075-DDF97EE64B16}" type="sibTrans" cxnId="{E086EB43-38F9-45D0-BDC9-9DDCE7847763}">
      <dgm:prSet/>
      <dgm:spPr/>
      <dgm:t>
        <a:bodyPr/>
        <a:lstStyle/>
        <a:p>
          <a:endParaRPr lang="en-IN"/>
        </a:p>
      </dgm:t>
    </dgm:pt>
    <dgm:pt modelId="{A7105EE6-45E3-4884-821B-4A5B83C6D686}">
      <dgm:prSet phldrT="[Text]"/>
      <dgm:spPr/>
      <dgm:t>
        <a:bodyPr/>
        <a:lstStyle/>
        <a:p>
          <a:r>
            <a:rPr lang="en-IN" dirty="0"/>
            <a:t>Caffeine before sleep</a:t>
          </a:r>
        </a:p>
      </dgm:t>
    </dgm:pt>
    <dgm:pt modelId="{9778AD46-7F96-4235-B32B-9578E479DB62}" type="parTrans" cxnId="{1C9782FC-807C-43FC-802C-772C684EE1E2}">
      <dgm:prSet/>
      <dgm:spPr/>
      <dgm:t>
        <a:bodyPr/>
        <a:lstStyle/>
        <a:p>
          <a:endParaRPr lang="en-IN"/>
        </a:p>
      </dgm:t>
    </dgm:pt>
    <dgm:pt modelId="{44942561-FFC4-4A3D-A139-ED960C79A48F}" type="sibTrans" cxnId="{1C9782FC-807C-43FC-802C-772C684EE1E2}">
      <dgm:prSet/>
      <dgm:spPr/>
      <dgm:t>
        <a:bodyPr/>
        <a:lstStyle/>
        <a:p>
          <a:endParaRPr lang="en-IN"/>
        </a:p>
      </dgm:t>
    </dgm:pt>
    <dgm:pt modelId="{CE787A9C-7169-4AA7-B550-35FDB5146679}">
      <dgm:prSet phldrT="[Text]"/>
      <dgm:spPr/>
      <dgm:t>
        <a:bodyPr/>
        <a:lstStyle/>
        <a:p>
          <a:r>
            <a:rPr lang="en-IN" dirty="0"/>
            <a:t>Emotional state before bedtime</a:t>
          </a:r>
        </a:p>
      </dgm:t>
    </dgm:pt>
    <dgm:pt modelId="{32E63785-A991-453C-AA3E-5F423FB194F8}" type="parTrans" cxnId="{6080DCAD-269B-47D6-AEC7-C2C2C0759E59}">
      <dgm:prSet/>
      <dgm:spPr/>
      <dgm:t>
        <a:bodyPr/>
        <a:lstStyle/>
        <a:p>
          <a:endParaRPr lang="en-IN"/>
        </a:p>
      </dgm:t>
    </dgm:pt>
    <dgm:pt modelId="{ABBE403A-A8C6-4470-B8E1-822928461C36}" type="sibTrans" cxnId="{6080DCAD-269B-47D6-AEC7-C2C2C0759E59}">
      <dgm:prSet/>
      <dgm:spPr/>
      <dgm:t>
        <a:bodyPr/>
        <a:lstStyle/>
        <a:p>
          <a:endParaRPr lang="en-IN"/>
        </a:p>
      </dgm:t>
    </dgm:pt>
    <dgm:pt modelId="{1857B906-596D-4681-8B6F-2761CFEFA8F1}">
      <dgm:prSet phldrT="[Text]"/>
      <dgm:spPr/>
      <dgm:t>
        <a:bodyPr/>
        <a:lstStyle/>
        <a:p>
          <a:r>
            <a:rPr lang="en-IN" dirty="0"/>
            <a:t>Work schedule</a:t>
          </a:r>
        </a:p>
      </dgm:t>
    </dgm:pt>
    <dgm:pt modelId="{ADD3EC2D-DED4-407D-909B-41C016221BF0}" type="parTrans" cxnId="{7504B96F-D997-4634-8581-E13A51EC184A}">
      <dgm:prSet/>
      <dgm:spPr/>
      <dgm:t>
        <a:bodyPr/>
        <a:lstStyle/>
        <a:p>
          <a:endParaRPr lang="en-IN"/>
        </a:p>
      </dgm:t>
    </dgm:pt>
    <dgm:pt modelId="{922265A8-B381-45C4-BE26-F2181C9E7F38}" type="sibTrans" cxnId="{7504B96F-D997-4634-8581-E13A51EC184A}">
      <dgm:prSet/>
      <dgm:spPr/>
      <dgm:t>
        <a:bodyPr/>
        <a:lstStyle/>
        <a:p>
          <a:endParaRPr lang="en-IN"/>
        </a:p>
      </dgm:t>
    </dgm:pt>
    <dgm:pt modelId="{6F6CB93F-2A26-43F2-99D8-F9B633AB3979}">
      <dgm:prSet phldrT="[Text]"/>
      <dgm:spPr/>
      <dgm:t>
        <a:bodyPr/>
        <a:lstStyle/>
        <a:p>
          <a:r>
            <a:rPr lang="en-IN" dirty="0"/>
            <a:t>Gender</a:t>
          </a:r>
        </a:p>
      </dgm:t>
    </dgm:pt>
    <dgm:pt modelId="{5D9A638C-E8E7-4980-A278-122E50E0211C}" type="parTrans" cxnId="{2BD82D68-4F05-489A-9546-E7159D35FCDC}">
      <dgm:prSet/>
      <dgm:spPr/>
      <dgm:t>
        <a:bodyPr/>
        <a:lstStyle/>
        <a:p>
          <a:endParaRPr lang="en-IN"/>
        </a:p>
      </dgm:t>
    </dgm:pt>
    <dgm:pt modelId="{8FAFFAE6-245F-41CA-9A51-F784E88B2F0A}" type="sibTrans" cxnId="{2BD82D68-4F05-489A-9546-E7159D35FCDC}">
      <dgm:prSet/>
      <dgm:spPr/>
      <dgm:t>
        <a:bodyPr/>
        <a:lstStyle/>
        <a:p>
          <a:endParaRPr lang="en-IN"/>
        </a:p>
      </dgm:t>
    </dgm:pt>
    <dgm:pt modelId="{05A7A99C-19CD-4B05-B7F7-AF0B8062A692}">
      <dgm:prSet phldrT="[Text]"/>
      <dgm:spPr/>
      <dgm:t>
        <a:bodyPr/>
        <a:lstStyle/>
        <a:p>
          <a:r>
            <a:rPr lang="en-IN" dirty="0"/>
            <a:t>Profession</a:t>
          </a:r>
        </a:p>
      </dgm:t>
    </dgm:pt>
    <dgm:pt modelId="{4CD7A565-AF33-4A3F-A884-21BCB3D3A0A2}" type="parTrans" cxnId="{9AE087EB-ED54-4189-89ED-75CF52CAD891}">
      <dgm:prSet/>
      <dgm:spPr/>
      <dgm:t>
        <a:bodyPr/>
        <a:lstStyle/>
        <a:p>
          <a:endParaRPr lang="en-IN"/>
        </a:p>
      </dgm:t>
    </dgm:pt>
    <dgm:pt modelId="{029BF6FA-BA09-44B6-872D-054069DCF15F}" type="sibTrans" cxnId="{9AE087EB-ED54-4189-89ED-75CF52CAD891}">
      <dgm:prSet/>
      <dgm:spPr/>
      <dgm:t>
        <a:bodyPr/>
        <a:lstStyle/>
        <a:p>
          <a:endParaRPr lang="en-IN"/>
        </a:p>
      </dgm:t>
    </dgm:pt>
    <dgm:pt modelId="{18A59644-C2B2-40F9-B91B-67F5583D6722}">
      <dgm:prSet phldrT="[Text]"/>
      <dgm:spPr/>
      <dgm:t>
        <a:bodyPr/>
        <a:lstStyle/>
        <a:p>
          <a:r>
            <a:rPr lang="en-IN" dirty="0"/>
            <a:t>Exercise</a:t>
          </a:r>
        </a:p>
      </dgm:t>
    </dgm:pt>
    <dgm:pt modelId="{B0131BC6-1F70-481F-9FEA-434E6513CB54}" type="parTrans" cxnId="{8D64EAB9-1517-49C4-BEA9-C3EA404CAC3D}">
      <dgm:prSet/>
      <dgm:spPr/>
      <dgm:t>
        <a:bodyPr/>
        <a:lstStyle/>
        <a:p>
          <a:endParaRPr lang="en-IN"/>
        </a:p>
      </dgm:t>
    </dgm:pt>
    <dgm:pt modelId="{AB162973-E036-4CF6-BC9B-E4A0CD52C12B}" type="sibTrans" cxnId="{8D64EAB9-1517-49C4-BEA9-C3EA404CAC3D}">
      <dgm:prSet/>
      <dgm:spPr/>
      <dgm:t>
        <a:bodyPr/>
        <a:lstStyle/>
        <a:p>
          <a:endParaRPr lang="en-IN"/>
        </a:p>
      </dgm:t>
    </dgm:pt>
    <dgm:pt modelId="{DFB13CE3-71A4-475B-BAE9-E18F52E502D6}">
      <dgm:prSet phldrT="[Text]"/>
      <dgm:spPr/>
      <dgm:t>
        <a:bodyPr/>
        <a:lstStyle/>
        <a:p>
          <a:r>
            <a:rPr lang="en-IN" dirty="0"/>
            <a:t>Stress levels</a:t>
          </a:r>
        </a:p>
      </dgm:t>
    </dgm:pt>
    <dgm:pt modelId="{B34472D3-945E-494F-81D9-D8395BF9918F}" type="parTrans" cxnId="{BEB3D276-62E7-499A-BC58-A5B22E112184}">
      <dgm:prSet/>
      <dgm:spPr/>
      <dgm:t>
        <a:bodyPr/>
        <a:lstStyle/>
        <a:p>
          <a:endParaRPr lang="en-IN"/>
        </a:p>
      </dgm:t>
    </dgm:pt>
    <dgm:pt modelId="{77C61F43-D3C3-430C-80CC-9784CBAF28B2}" type="sibTrans" cxnId="{BEB3D276-62E7-499A-BC58-A5B22E112184}">
      <dgm:prSet/>
      <dgm:spPr/>
      <dgm:t>
        <a:bodyPr/>
        <a:lstStyle/>
        <a:p>
          <a:endParaRPr lang="en-IN"/>
        </a:p>
      </dgm:t>
    </dgm:pt>
    <dgm:pt modelId="{F64EB82F-8740-46FB-A301-8DA1BFC943F4}">
      <dgm:prSet phldrT="[Text]"/>
      <dgm:spPr/>
      <dgm:t>
        <a:bodyPr/>
        <a:lstStyle/>
        <a:p>
          <a:r>
            <a:rPr lang="en-IN" dirty="0"/>
            <a:t>Use of electronic device before bed</a:t>
          </a:r>
        </a:p>
      </dgm:t>
    </dgm:pt>
    <dgm:pt modelId="{15A7E814-6AF7-4281-98FE-DD9F4F3E9A5D}" type="parTrans" cxnId="{85D98533-5E6E-45AB-8FD4-D8BE82EABA53}">
      <dgm:prSet/>
      <dgm:spPr/>
      <dgm:t>
        <a:bodyPr/>
        <a:lstStyle/>
        <a:p>
          <a:endParaRPr lang="en-IN"/>
        </a:p>
      </dgm:t>
    </dgm:pt>
    <dgm:pt modelId="{C14BFF0D-E8F4-4D30-A023-065F94359BEB}" type="sibTrans" cxnId="{85D98533-5E6E-45AB-8FD4-D8BE82EABA53}">
      <dgm:prSet/>
      <dgm:spPr/>
      <dgm:t>
        <a:bodyPr/>
        <a:lstStyle/>
        <a:p>
          <a:endParaRPr lang="en-IN"/>
        </a:p>
      </dgm:t>
    </dgm:pt>
    <dgm:pt modelId="{D9BFF428-BE05-48DC-A500-0E2D4AA2B812}">
      <dgm:prSet phldrT="[Text]"/>
      <dgm:spPr/>
      <dgm:t>
        <a:bodyPr/>
        <a:lstStyle/>
        <a:p>
          <a:r>
            <a:rPr lang="en-IN" dirty="0"/>
            <a:t>Frequency of caffeine consumption before sleep</a:t>
          </a:r>
        </a:p>
      </dgm:t>
    </dgm:pt>
    <dgm:pt modelId="{646D5510-94B2-4F9D-8F37-F86E3F5B306C}" type="parTrans" cxnId="{AED76043-D20E-45C9-86A8-2100565F0C25}">
      <dgm:prSet/>
      <dgm:spPr/>
      <dgm:t>
        <a:bodyPr/>
        <a:lstStyle/>
        <a:p>
          <a:endParaRPr lang="en-IN"/>
        </a:p>
      </dgm:t>
    </dgm:pt>
    <dgm:pt modelId="{12F89A37-1F7A-4D4A-9314-417D35E58A2E}" type="sibTrans" cxnId="{AED76043-D20E-45C9-86A8-2100565F0C25}">
      <dgm:prSet/>
      <dgm:spPr/>
      <dgm:t>
        <a:bodyPr/>
        <a:lstStyle/>
        <a:p>
          <a:endParaRPr lang="en-IN"/>
        </a:p>
      </dgm:t>
    </dgm:pt>
    <dgm:pt modelId="{59206A50-8B61-4C7B-96FB-FD3F50535140}">
      <dgm:prSet phldrT="[Text]"/>
      <dgm:spPr/>
      <dgm:t>
        <a:bodyPr/>
        <a:lstStyle/>
        <a:p>
          <a:r>
            <a:rPr lang="en-IN" dirty="0"/>
            <a:t>Consistent bedtime routine</a:t>
          </a:r>
        </a:p>
      </dgm:t>
    </dgm:pt>
    <dgm:pt modelId="{B0A375A9-07A7-4ABD-91B5-AF6B5E1E081C}" type="parTrans" cxnId="{6CBE203F-0933-4600-B3FC-39761CE50B40}">
      <dgm:prSet/>
      <dgm:spPr/>
      <dgm:t>
        <a:bodyPr/>
        <a:lstStyle/>
        <a:p>
          <a:endParaRPr lang="en-IN"/>
        </a:p>
      </dgm:t>
    </dgm:pt>
    <dgm:pt modelId="{073B8E68-B244-4D2B-B4B5-4D914DCA0E07}" type="sibTrans" cxnId="{6CBE203F-0933-4600-B3FC-39761CE50B40}">
      <dgm:prSet/>
      <dgm:spPr/>
      <dgm:t>
        <a:bodyPr/>
        <a:lstStyle/>
        <a:p>
          <a:endParaRPr lang="en-IN"/>
        </a:p>
      </dgm:t>
    </dgm:pt>
    <dgm:pt modelId="{E4FA1CB6-D369-46F7-A2E5-C8A3539FA6E5}">
      <dgm:prSet phldrT="[Text]"/>
      <dgm:spPr/>
      <dgm:t>
        <a:bodyPr/>
        <a:lstStyle/>
        <a:p>
          <a:r>
            <a:rPr lang="en-IN" dirty="0"/>
            <a:t>Dietary habits</a:t>
          </a:r>
        </a:p>
      </dgm:t>
    </dgm:pt>
    <dgm:pt modelId="{3AA2167C-43C2-470E-ADDE-A0B9EA19C98E}" type="parTrans" cxnId="{BF4413FE-1F59-4A6E-BEC1-075448CBE494}">
      <dgm:prSet/>
      <dgm:spPr/>
      <dgm:t>
        <a:bodyPr/>
        <a:lstStyle/>
        <a:p>
          <a:endParaRPr lang="en-IN"/>
        </a:p>
      </dgm:t>
    </dgm:pt>
    <dgm:pt modelId="{12B47BE6-9552-4A61-9255-87B86A48C551}" type="sibTrans" cxnId="{BF4413FE-1F59-4A6E-BEC1-075448CBE494}">
      <dgm:prSet/>
      <dgm:spPr/>
      <dgm:t>
        <a:bodyPr/>
        <a:lstStyle/>
        <a:p>
          <a:endParaRPr lang="en-IN"/>
        </a:p>
      </dgm:t>
    </dgm:pt>
    <dgm:pt modelId="{F7E2ECCD-EBCE-4BCD-ACA7-9892899A4C13}">
      <dgm:prSet phldrT="[Text]"/>
      <dgm:spPr/>
      <dgm:t>
        <a:bodyPr/>
        <a:lstStyle/>
        <a:p>
          <a:r>
            <a:rPr lang="en-IN" dirty="0"/>
            <a:t>Consumption of heavy meals before sleep</a:t>
          </a:r>
        </a:p>
      </dgm:t>
    </dgm:pt>
    <dgm:pt modelId="{31C46CC8-176E-44B0-BED4-F91D250D46C9}" type="parTrans" cxnId="{F2BDB31C-6E1C-4495-AFE3-C40210C66F7E}">
      <dgm:prSet/>
      <dgm:spPr/>
      <dgm:t>
        <a:bodyPr/>
        <a:lstStyle/>
        <a:p>
          <a:endParaRPr lang="en-IN"/>
        </a:p>
      </dgm:t>
    </dgm:pt>
    <dgm:pt modelId="{22F15B93-EF34-499E-B159-DEFD24DDF177}" type="sibTrans" cxnId="{F2BDB31C-6E1C-4495-AFE3-C40210C66F7E}">
      <dgm:prSet/>
      <dgm:spPr/>
      <dgm:t>
        <a:bodyPr/>
        <a:lstStyle/>
        <a:p>
          <a:endParaRPr lang="en-IN"/>
        </a:p>
      </dgm:t>
    </dgm:pt>
    <dgm:pt modelId="{8D056355-204C-4F1E-B050-47136361C302}">
      <dgm:prSet phldrT="[Text]"/>
      <dgm:spPr/>
      <dgm:t>
        <a:bodyPr/>
        <a:lstStyle/>
        <a:p>
          <a:r>
            <a:rPr lang="en-IN" dirty="0"/>
            <a:t>Regular meal schedule</a:t>
          </a:r>
        </a:p>
      </dgm:t>
    </dgm:pt>
    <dgm:pt modelId="{9C611D3D-FF7E-4131-A94A-6C4F4B2BDB3A}" type="parTrans" cxnId="{DB6573FD-C130-4907-850F-2298DA94ECA2}">
      <dgm:prSet/>
      <dgm:spPr/>
      <dgm:t>
        <a:bodyPr/>
        <a:lstStyle/>
        <a:p>
          <a:endParaRPr lang="en-IN"/>
        </a:p>
      </dgm:t>
    </dgm:pt>
    <dgm:pt modelId="{567759EF-6319-4502-9855-39EB38A2281C}" type="sibTrans" cxnId="{DB6573FD-C130-4907-850F-2298DA94ECA2}">
      <dgm:prSet/>
      <dgm:spPr/>
      <dgm:t>
        <a:bodyPr/>
        <a:lstStyle/>
        <a:p>
          <a:endParaRPr lang="en-IN"/>
        </a:p>
      </dgm:t>
    </dgm:pt>
    <dgm:pt modelId="{9D44BAA9-6EDB-45E3-ADA1-83A5399BEF35}">
      <dgm:prSet phldrT="[Text]"/>
      <dgm:spPr/>
      <dgm:t>
        <a:bodyPr/>
        <a:lstStyle/>
        <a:p>
          <a:r>
            <a:rPr lang="en-IN" dirty="0"/>
            <a:t>Naps during the day</a:t>
          </a:r>
        </a:p>
      </dgm:t>
    </dgm:pt>
    <dgm:pt modelId="{87A50BEB-FCBB-43A3-BEAB-8811E7855D96}" type="parTrans" cxnId="{EAFFE512-3BFE-42F8-BAD9-79D95A723012}">
      <dgm:prSet/>
      <dgm:spPr/>
      <dgm:t>
        <a:bodyPr/>
        <a:lstStyle/>
        <a:p>
          <a:endParaRPr lang="en-IN"/>
        </a:p>
      </dgm:t>
    </dgm:pt>
    <dgm:pt modelId="{97D19610-FCAA-4D25-9EB5-0504232BC0E2}" type="sibTrans" cxnId="{EAFFE512-3BFE-42F8-BAD9-79D95A723012}">
      <dgm:prSet/>
      <dgm:spPr/>
      <dgm:t>
        <a:bodyPr/>
        <a:lstStyle/>
        <a:p>
          <a:endParaRPr lang="en-IN"/>
        </a:p>
      </dgm:t>
    </dgm:pt>
    <dgm:pt modelId="{BE4D48D9-4110-4988-B0F1-2DE0F878225D}" type="pres">
      <dgm:prSet presAssocID="{910AB479-989C-4CE1-8321-4D67FCACD1BB}" presName="Name0" presStyleCnt="0">
        <dgm:presLayoutVars>
          <dgm:dir/>
          <dgm:animLvl val="lvl"/>
          <dgm:resizeHandles val="exact"/>
        </dgm:presLayoutVars>
      </dgm:prSet>
      <dgm:spPr/>
    </dgm:pt>
    <dgm:pt modelId="{6242C846-C78F-4CDF-9F66-D3638B261F29}" type="pres">
      <dgm:prSet presAssocID="{A913371E-22FA-44E9-AB2F-545CF67FBB69}" presName="composite" presStyleCnt="0"/>
      <dgm:spPr/>
    </dgm:pt>
    <dgm:pt modelId="{DB5AEFD2-FD93-426E-B588-0C8E0EC5B745}" type="pres">
      <dgm:prSet presAssocID="{A913371E-22FA-44E9-AB2F-545CF67FBB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537768E-40DF-4B81-B620-698C3913FFAA}" type="pres">
      <dgm:prSet presAssocID="{A913371E-22FA-44E9-AB2F-545CF67FBB69}" presName="desTx" presStyleLbl="alignAccFollowNode1" presStyleIdx="0" presStyleCnt="2">
        <dgm:presLayoutVars>
          <dgm:bulletEnabled val="1"/>
        </dgm:presLayoutVars>
      </dgm:prSet>
      <dgm:spPr/>
    </dgm:pt>
    <dgm:pt modelId="{FA532E19-EEA9-4949-80A5-A980E5E40520}" type="pres">
      <dgm:prSet presAssocID="{55A39B50-915D-4351-B2B5-6F035DB25B13}" presName="space" presStyleCnt="0"/>
      <dgm:spPr/>
    </dgm:pt>
    <dgm:pt modelId="{D2D2FA4C-C980-47B6-9A4C-A7C1309A2A79}" type="pres">
      <dgm:prSet presAssocID="{2DC80C06-B476-4B41-89AF-2FAA45842BBA}" presName="composite" presStyleCnt="0"/>
      <dgm:spPr/>
    </dgm:pt>
    <dgm:pt modelId="{E82D83A4-B12F-44AA-B65C-C98DC43E28FD}" type="pres">
      <dgm:prSet presAssocID="{2DC80C06-B476-4B41-89AF-2FAA45842BB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66FA63E-A2B0-4FD4-AB34-45CC94BE4B8A}" type="pres">
      <dgm:prSet presAssocID="{2DC80C06-B476-4B41-89AF-2FAA45842BB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B3CDC08-E6D6-461B-A48F-FF1AA9C4BE3E}" type="presOf" srcId="{6F6CB93F-2A26-43F2-99D8-F9B633AB3979}" destId="{266FA63E-A2B0-4FD4-AB34-45CC94BE4B8A}" srcOrd="0" destOrd="1" presId="urn:microsoft.com/office/officeart/2005/8/layout/hList1"/>
    <dgm:cxn modelId="{F789C011-955A-46C5-9A67-713F8F68C6AF}" type="presOf" srcId="{D9BFF428-BE05-48DC-A500-0E2D4AA2B812}" destId="{266FA63E-A2B0-4FD4-AB34-45CC94BE4B8A}" srcOrd="0" destOrd="6" presId="urn:microsoft.com/office/officeart/2005/8/layout/hList1"/>
    <dgm:cxn modelId="{EAFFE512-3BFE-42F8-BAD9-79D95A723012}" srcId="{2DC80C06-B476-4B41-89AF-2FAA45842BBA}" destId="{9D44BAA9-6EDB-45E3-ADA1-83A5399BEF35}" srcOrd="11" destOrd="0" parTransId="{87A50BEB-FCBB-43A3-BEAB-8811E7855D96}" sibTransId="{97D19610-FCAA-4D25-9EB5-0504232BC0E2}"/>
    <dgm:cxn modelId="{D40A3819-AFE4-413F-9F0E-749C06598510}" type="presOf" srcId="{DFB13CE3-71A4-475B-BAE9-E18F52E502D6}" destId="{266FA63E-A2B0-4FD4-AB34-45CC94BE4B8A}" srcOrd="0" destOrd="4" presId="urn:microsoft.com/office/officeart/2005/8/layout/hList1"/>
    <dgm:cxn modelId="{B6A2231C-E267-41E4-9890-65CD30F07E61}" type="presOf" srcId="{A7105EE6-45E3-4884-821B-4A5B83C6D686}" destId="{5537768E-40DF-4B81-B620-698C3913FFAA}" srcOrd="0" destOrd="3" presId="urn:microsoft.com/office/officeart/2005/8/layout/hList1"/>
    <dgm:cxn modelId="{F2BDB31C-6E1C-4495-AFE3-C40210C66F7E}" srcId="{2DC80C06-B476-4B41-89AF-2FAA45842BBA}" destId="{F7E2ECCD-EBCE-4BCD-ACA7-9892899A4C13}" srcOrd="9" destOrd="0" parTransId="{31C46CC8-176E-44B0-BED4-F91D250D46C9}" sibTransId="{22F15B93-EF34-499E-B159-DEFD24DDF177}"/>
    <dgm:cxn modelId="{94450222-61E5-4F6C-B5FB-80830CDC8917}" type="presOf" srcId="{05A7A99C-19CD-4B05-B7F7-AF0B8062A692}" destId="{266FA63E-A2B0-4FD4-AB34-45CC94BE4B8A}" srcOrd="0" destOrd="2" presId="urn:microsoft.com/office/officeart/2005/8/layout/hList1"/>
    <dgm:cxn modelId="{EC13A628-02A2-42F0-9842-268048185C1B}" type="presOf" srcId="{E4FA1CB6-D369-46F7-A2E5-C8A3539FA6E5}" destId="{266FA63E-A2B0-4FD4-AB34-45CC94BE4B8A}" srcOrd="0" destOrd="8" presId="urn:microsoft.com/office/officeart/2005/8/layout/hList1"/>
    <dgm:cxn modelId="{1B309229-690B-40F5-9A42-CD3E3A75AF50}" type="presOf" srcId="{910AB479-989C-4CE1-8321-4D67FCACD1BB}" destId="{BE4D48D9-4110-4988-B0F1-2DE0F878225D}" srcOrd="0" destOrd="0" presId="urn:microsoft.com/office/officeart/2005/8/layout/hList1"/>
    <dgm:cxn modelId="{85D98533-5E6E-45AB-8FD4-D8BE82EABA53}" srcId="{2DC80C06-B476-4B41-89AF-2FAA45842BBA}" destId="{F64EB82F-8740-46FB-A301-8DA1BFC943F4}" srcOrd="5" destOrd="0" parTransId="{15A7E814-6AF7-4281-98FE-DD9F4F3E9A5D}" sibTransId="{C14BFF0D-E8F4-4D30-A023-065F94359BEB}"/>
    <dgm:cxn modelId="{6CBE203F-0933-4600-B3FC-39761CE50B40}" srcId="{2DC80C06-B476-4B41-89AF-2FAA45842BBA}" destId="{59206A50-8B61-4C7B-96FB-FD3F50535140}" srcOrd="7" destOrd="0" parTransId="{B0A375A9-07A7-4ABD-91B5-AF6B5E1E081C}" sibTransId="{073B8E68-B244-4D2B-B4B5-4D914DCA0E07}"/>
    <dgm:cxn modelId="{BFAAD240-04C3-41E1-A1C8-77454BBE5C7C}" type="presOf" srcId="{1857B906-596D-4681-8B6F-2761CFEFA8F1}" destId="{5537768E-40DF-4B81-B620-698C3913FFAA}" srcOrd="0" destOrd="5" presId="urn:microsoft.com/office/officeart/2005/8/layout/hList1"/>
    <dgm:cxn modelId="{BD936842-7139-4ADA-9692-B4F5A8DF5D4D}" type="presOf" srcId="{B72B4E05-F9D3-44A1-A993-1FFFD091E1AA}" destId="{266FA63E-A2B0-4FD4-AB34-45CC94BE4B8A}" srcOrd="0" destOrd="0" presId="urn:microsoft.com/office/officeart/2005/8/layout/hList1"/>
    <dgm:cxn modelId="{AED76043-D20E-45C9-86A8-2100565F0C25}" srcId="{2DC80C06-B476-4B41-89AF-2FAA45842BBA}" destId="{D9BFF428-BE05-48DC-A500-0E2D4AA2B812}" srcOrd="6" destOrd="0" parTransId="{646D5510-94B2-4F9D-8F37-F86E3F5B306C}" sibTransId="{12F89A37-1F7A-4D4A-9314-417D35E58A2E}"/>
    <dgm:cxn modelId="{E086EB43-38F9-45D0-BDC9-9DDCE7847763}" srcId="{A913371E-22FA-44E9-AB2F-545CF67FBB69}" destId="{9FAE16D0-D8AD-4941-BAD1-4814AED46012}" srcOrd="2" destOrd="0" parTransId="{76BEE9EA-7C9E-4046-BEF6-CEB1F2819859}" sibTransId="{C1FB10D3-24A7-46C0-B075-DDF97EE64B16}"/>
    <dgm:cxn modelId="{DD4B0D67-B466-4B1A-A7CC-F5C166501FDA}" type="presOf" srcId="{CA099A56-9C4F-4760-B71E-8E0F73656C8F}" destId="{5537768E-40DF-4B81-B620-698C3913FFAA}" srcOrd="0" destOrd="1" presId="urn:microsoft.com/office/officeart/2005/8/layout/hList1"/>
    <dgm:cxn modelId="{2BD82D68-4F05-489A-9546-E7159D35FCDC}" srcId="{2DC80C06-B476-4B41-89AF-2FAA45842BBA}" destId="{6F6CB93F-2A26-43F2-99D8-F9B633AB3979}" srcOrd="1" destOrd="0" parTransId="{5D9A638C-E8E7-4980-A278-122E50E0211C}" sibTransId="{8FAFFAE6-245F-41CA-9A51-F784E88B2F0A}"/>
    <dgm:cxn modelId="{206D7C6D-A2DA-464F-9136-3013BBE65136}" type="presOf" srcId="{18A59644-C2B2-40F9-B91B-67F5583D6722}" destId="{266FA63E-A2B0-4FD4-AB34-45CC94BE4B8A}" srcOrd="0" destOrd="3" presId="urn:microsoft.com/office/officeart/2005/8/layout/hList1"/>
    <dgm:cxn modelId="{4D30386F-A8D6-4271-9B5C-3D9DD6CFAD43}" srcId="{A913371E-22FA-44E9-AB2F-545CF67FBB69}" destId="{0D06A3B3-2417-4037-94BC-F453991DCE7C}" srcOrd="0" destOrd="0" parTransId="{8EA484FC-95C3-4331-AED8-D917B92B0355}" sibTransId="{8A3CD686-5CE3-4DF4-A65B-222E0108A148}"/>
    <dgm:cxn modelId="{7504B96F-D997-4634-8581-E13A51EC184A}" srcId="{A913371E-22FA-44E9-AB2F-545CF67FBB69}" destId="{1857B906-596D-4681-8B6F-2761CFEFA8F1}" srcOrd="5" destOrd="0" parTransId="{ADD3EC2D-DED4-407D-909B-41C016221BF0}" sibTransId="{922265A8-B381-45C4-BE26-F2181C9E7F38}"/>
    <dgm:cxn modelId="{5D5A7555-B3BD-4466-98C4-DA6D09E8AD8F}" type="presOf" srcId="{F7E2ECCD-EBCE-4BCD-ACA7-9892899A4C13}" destId="{266FA63E-A2B0-4FD4-AB34-45CC94BE4B8A}" srcOrd="0" destOrd="9" presId="urn:microsoft.com/office/officeart/2005/8/layout/hList1"/>
    <dgm:cxn modelId="{BEB3D276-62E7-499A-BC58-A5B22E112184}" srcId="{2DC80C06-B476-4B41-89AF-2FAA45842BBA}" destId="{DFB13CE3-71A4-475B-BAE9-E18F52E502D6}" srcOrd="4" destOrd="0" parTransId="{B34472D3-945E-494F-81D9-D8395BF9918F}" sibTransId="{77C61F43-D3C3-430C-80CC-9784CBAF28B2}"/>
    <dgm:cxn modelId="{AC9E898E-3A61-47B5-B9F1-546EC13E95D7}" type="presOf" srcId="{9D44BAA9-6EDB-45E3-ADA1-83A5399BEF35}" destId="{266FA63E-A2B0-4FD4-AB34-45CC94BE4B8A}" srcOrd="0" destOrd="11" presId="urn:microsoft.com/office/officeart/2005/8/layout/hList1"/>
    <dgm:cxn modelId="{152F008F-2B68-43DC-84DB-15E7C63EA136}" type="presOf" srcId="{A913371E-22FA-44E9-AB2F-545CF67FBB69}" destId="{DB5AEFD2-FD93-426E-B588-0C8E0EC5B745}" srcOrd="0" destOrd="0" presId="urn:microsoft.com/office/officeart/2005/8/layout/hList1"/>
    <dgm:cxn modelId="{D021D599-BB13-4F8E-B669-C0C522373F1B}" type="presOf" srcId="{2DC80C06-B476-4B41-89AF-2FAA45842BBA}" destId="{E82D83A4-B12F-44AA-B65C-C98DC43E28FD}" srcOrd="0" destOrd="0" presId="urn:microsoft.com/office/officeart/2005/8/layout/hList1"/>
    <dgm:cxn modelId="{C96FCE9E-A83E-457F-96AE-418F4091A32A}" type="presOf" srcId="{CE787A9C-7169-4AA7-B550-35FDB5146679}" destId="{5537768E-40DF-4B81-B620-698C3913FFAA}" srcOrd="0" destOrd="4" presId="urn:microsoft.com/office/officeart/2005/8/layout/hList1"/>
    <dgm:cxn modelId="{6080DCAD-269B-47D6-AEC7-C2C2C0759E59}" srcId="{A913371E-22FA-44E9-AB2F-545CF67FBB69}" destId="{CE787A9C-7169-4AA7-B550-35FDB5146679}" srcOrd="4" destOrd="0" parTransId="{32E63785-A991-453C-AA3E-5F423FB194F8}" sibTransId="{ABBE403A-A8C6-4470-B8E1-822928461C36}"/>
    <dgm:cxn modelId="{622D09B3-84ED-4F66-9E67-C900E8F4BFF3}" type="presOf" srcId="{0D06A3B3-2417-4037-94BC-F453991DCE7C}" destId="{5537768E-40DF-4B81-B620-698C3913FFAA}" srcOrd="0" destOrd="0" presId="urn:microsoft.com/office/officeart/2005/8/layout/hList1"/>
    <dgm:cxn modelId="{89121EB3-5E9B-48A9-9204-777A5EDEFA47}" type="presOf" srcId="{59206A50-8B61-4C7B-96FB-FD3F50535140}" destId="{266FA63E-A2B0-4FD4-AB34-45CC94BE4B8A}" srcOrd="0" destOrd="7" presId="urn:microsoft.com/office/officeart/2005/8/layout/hList1"/>
    <dgm:cxn modelId="{8D64EAB9-1517-49C4-BEA9-C3EA404CAC3D}" srcId="{2DC80C06-B476-4B41-89AF-2FAA45842BBA}" destId="{18A59644-C2B2-40F9-B91B-67F5583D6722}" srcOrd="3" destOrd="0" parTransId="{B0131BC6-1F70-481F-9FEA-434E6513CB54}" sibTransId="{AB162973-E036-4CF6-BC9B-E4A0CD52C12B}"/>
    <dgm:cxn modelId="{A2512DBD-D03D-4F2B-9F2C-F4AFF5D5A7D8}" type="presOf" srcId="{8D056355-204C-4F1E-B050-47136361C302}" destId="{266FA63E-A2B0-4FD4-AB34-45CC94BE4B8A}" srcOrd="0" destOrd="10" presId="urn:microsoft.com/office/officeart/2005/8/layout/hList1"/>
    <dgm:cxn modelId="{03190BC4-85AB-41D1-B450-529ECB2DCDCA}" srcId="{A913371E-22FA-44E9-AB2F-545CF67FBB69}" destId="{CA099A56-9C4F-4760-B71E-8E0F73656C8F}" srcOrd="1" destOrd="0" parTransId="{73CC4505-3540-41A9-9751-0409B964186A}" sibTransId="{C3C5E668-B664-4162-858D-1A34411536D0}"/>
    <dgm:cxn modelId="{B03130D1-DE7F-4E9B-A612-444804A59E14}" srcId="{910AB479-989C-4CE1-8321-4D67FCACD1BB}" destId="{2DC80C06-B476-4B41-89AF-2FAA45842BBA}" srcOrd="1" destOrd="0" parTransId="{F411F936-0689-4888-9BC2-BC52DD80CAD9}" sibTransId="{8D93F430-E866-470C-9D4D-FCE6F4B95EB1}"/>
    <dgm:cxn modelId="{F2C317D6-2944-4BD5-B81D-26882A229CCA}" srcId="{2DC80C06-B476-4B41-89AF-2FAA45842BBA}" destId="{B72B4E05-F9D3-44A1-A993-1FFFD091E1AA}" srcOrd="0" destOrd="0" parTransId="{2D1D63C8-8C35-4194-9A91-10621328B962}" sibTransId="{17DA3704-2097-4652-BBFF-136D74445713}"/>
    <dgm:cxn modelId="{9AE087EB-ED54-4189-89ED-75CF52CAD891}" srcId="{2DC80C06-B476-4B41-89AF-2FAA45842BBA}" destId="{05A7A99C-19CD-4B05-B7F7-AF0B8062A692}" srcOrd="2" destOrd="0" parTransId="{4CD7A565-AF33-4A3F-A884-21BCB3D3A0A2}" sibTransId="{029BF6FA-BA09-44B6-872D-054069DCF15F}"/>
    <dgm:cxn modelId="{B26576ED-183D-42A8-8804-CD400C49DD7C}" type="presOf" srcId="{9FAE16D0-D8AD-4941-BAD1-4814AED46012}" destId="{5537768E-40DF-4B81-B620-698C3913FFAA}" srcOrd="0" destOrd="2" presId="urn:microsoft.com/office/officeart/2005/8/layout/hList1"/>
    <dgm:cxn modelId="{D7F90DF3-76DF-4657-81B7-A222FCF1C4FD}" srcId="{910AB479-989C-4CE1-8321-4D67FCACD1BB}" destId="{A913371E-22FA-44E9-AB2F-545CF67FBB69}" srcOrd="0" destOrd="0" parTransId="{344D9A75-9F48-413C-A706-22274FC96C03}" sibTransId="{55A39B50-915D-4351-B2B5-6F035DB25B13}"/>
    <dgm:cxn modelId="{4E428EF6-967F-45A6-8CF4-8994A64455A4}" type="presOf" srcId="{F64EB82F-8740-46FB-A301-8DA1BFC943F4}" destId="{266FA63E-A2B0-4FD4-AB34-45CC94BE4B8A}" srcOrd="0" destOrd="5" presId="urn:microsoft.com/office/officeart/2005/8/layout/hList1"/>
    <dgm:cxn modelId="{1C9782FC-807C-43FC-802C-772C684EE1E2}" srcId="{A913371E-22FA-44E9-AB2F-545CF67FBB69}" destId="{A7105EE6-45E3-4884-821B-4A5B83C6D686}" srcOrd="3" destOrd="0" parTransId="{9778AD46-7F96-4235-B32B-9578E479DB62}" sibTransId="{44942561-FFC4-4A3D-A139-ED960C79A48F}"/>
    <dgm:cxn modelId="{DB6573FD-C130-4907-850F-2298DA94ECA2}" srcId="{2DC80C06-B476-4B41-89AF-2FAA45842BBA}" destId="{8D056355-204C-4F1E-B050-47136361C302}" srcOrd="10" destOrd="0" parTransId="{9C611D3D-FF7E-4131-A94A-6C4F4B2BDB3A}" sibTransId="{567759EF-6319-4502-9855-39EB38A2281C}"/>
    <dgm:cxn modelId="{BF4413FE-1F59-4A6E-BEC1-075448CBE494}" srcId="{2DC80C06-B476-4B41-89AF-2FAA45842BBA}" destId="{E4FA1CB6-D369-46F7-A2E5-C8A3539FA6E5}" srcOrd="8" destOrd="0" parTransId="{3AA2167C-43C2-470E-ADDE-A0B9EA19C98E}" sibTransId="{12B47BE6-9552-4A61-9255-87B86A48C551}"/>
    <dgm:cxn modelId="{41C1B2B4-67A9-4869-B72E-E89213DC6B87}" type="presParOf" srcId="{BE4D48D9-4110-4988-B0F1-2DE0F878225D}" destId="{6242C846-C78F-4CDF-9F66-D3638B261F29}" srcOrd="0" destOrd="0" presId="urn:microsoft.com/office/officeart/2005/8/layout/hList1"/>
    <dgm:cxn modelId="{6D7420A0-1449-467A-85CE-F92CC31FA973}" type="presParOf" srcId="{6242C846-C78F-4CDF-9F66-D3638B261F29}" destId="{DB5AEFD2-FD93-426E-B588-0C8E0EC5B745}" srcOrd="0" destOrd="0" presId="urn:microsoft.com/office/officeart/2005/8/layout/hList1"/>
    <dgm:cxn modelId="{447DC210-A067-4C76-8798-5144BAFD50D5}" type="presParOf" srcId="{6242C846-C78F-4CDF-9F66-D3638B261F29}" destId="{5537768E-40DF-4B81-B620-698C3913FFAA}" srcOrd="1" destOrd="0" presId="urn:microsoft.com/office/officeart/2005/8/layout/hList1"/>
    <dgm:cxn modelId="{DFFE5557-F956-43ED-9BD0-AF5C9105C7E7}" type="presParOf" srcId="{BE4D48D9-4110-4988-B0F1-2DE0F878225D}" destId="{FA532E19-EEA9-4949-80A5-A980E5E40520}" srcOrd="1" destOrd="0" presId="urn:microsoft.com/office/officeart/2005/8/layout/hList1"/>
    <dgm:cxn modelId="{3AE72247-02F6-4A9F-A674-0D1A4B2F41DE}" type="presParOf" srcId="{BE4D48D9-4110-4988-B0F1-2DE0F878225D}" destId="{D2D2FA4C-C980-47B6-9A4C-A7C1309A2A79}" srcOrd="2" destOrd="0" presId="urn:microsoft.com/office/officeart/2005/8/layout/hList1"/>
    <dgm:cxn modelId="{EC4C9233-E7F4-441C-9675-919C748E5C59}" type="presParOf" srcId="{D2D2FA4C-C980-47B6-9A4C-A7C1309A2A79}" destId="{E82D83A4-B12F-44AA-B65C-C98DC43E28FD}" srcOrd="0" destOrd="0" presId="urn:microsoft.com/office/officeart/2005/8/layout/hList1"/>
    <dgm:cxn modelId="{9F7F7CE7-12AC-45BC-834D-EE4AC25623DA}" type="presParOf" srcId="{D2D2FA4C-C980-47B6-9A4C-A7C1309A2A79}" destId="{266FA63E-A2B0-4FD4-AB34-45CC94BE4B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0AB479-989C-4CE1-8321-4D67FCACD1B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913371E-22FA-44E9-AB2F-545CF67FBB69}">
      <dgm:prSet phldrT="[Text]"/>
      <dgm:spPr/>
      <dgm:t>
        <a:bodyPr/>
        <a:lstStyle/>
        <a:p>
          <a:r>
            <a:rPr lang="en-IN" dirty="0"/>
            <a:t>Association with Sleep Duration</a:t>
          </a:r>
        </a:p>
      </dgm:t>
    </dgm:pt>
    <dgm:pt modelId="{344D9A75-9F48-413C-A706-22274FC96C03}" type="parTrans" cxnId="{D7F90DF3-76DF-4657-81B7-A222FCF1C4FD}">
      <dgm:prSet/>
      <dgm:spPr/>
      <dgm:t>
        <a:bodyPr/>
        <a:lstStyle/>
        <a:p>
          <a:endParaRPr lang="en-IN"/>
        </a:p>
      </dgm:t>
    </dgm:pt>
    <dgm:pt modelId="{55A39B50-915D-4351-B2B5-6F035DB25B13}" type="sibTrans" cxnId="{D7F90DF3-76DF-4657-81B7-A222FCF1C4FD}">
      <dgm:prSet/>
      <dgm:spPr/>
      <dgm:t>
        <a:bodyPr/>
        <a:lstStyle/>
        <a:p>
          <a:endParaRPr lang="en-IN"/>
        </a:p>
      </dgm:t>
    </dgm:pt>
    <dgm:pt modelId="{0D06A3B3-2417-4037-94BC-F453991DCE7C}">
      <dgm:prSet phldrT="[Text]"/>
      <dgm:spPr/>
      <dgm:t>
        <a:bodyPr/>
        <a:lstStyle/>
        <a:p>
          <a:r>
            <a:rPr lang="en-IN" dirty="0"/>
            <a:t>Frequency of wake up during the night</a:t>
          </a:r>
        </a:p>
      </dgm:t>
    </dgm:pt>
    <dgm:pt modelId="{8EA484FC-95C3-4331-AED8-D917B92B0355}" type="parTrans" cxnId="{4D30386F-A8D6-4271-9B5C-3D9DD6CFAD43}">
      <dgm:prSet/>
      <dgm:spPr/>
      <dgm:t>
        <a:bodyPr/>
        <a:lstStyle/>
        <a:p>
          <a:endParaRPr lang="en-IN"/>
        </a:p>
      </dgm:t>
    </dgm:pt>
    <dgm:pt modelId="{8A3CD686-5CE3-4DF4-A65B-222E0108A148}" type="sibTrans" cxnId="{4D30386F-A8D6-4271-9B5C-3D9DD6CFAD43}">
      <dgm:prSet/>
      <dgm:spPr/>
      <dgm:t>
        <a:bodyPr/>
        <a:lstStyle/>
        <a:p>
          <a:endParaRPr lang="en-IN"/>
        </a:p>
      </dgm:t>
    </dgm:pt>
    <dgm:pt modelId="{2DC80C06-B476-4B41-89AF-2FAA45842BBA}">
      <dgm:prSet phldrT="[Text]"/>
      <dgm:spPr/>
      <dgm:t>
        <a:bodyPr/>
        <a:lstStyle/>
        <a:p>
          <a:r>
            <a:rPr lang="en-IN" dirty="0"/>
            <a:t>Disassociation with Sleep Duration</a:t>
          </a:r>
        </a:p>
      </dgm:t>
    </dgm:pt>
    <dgm:pt modelId="{F411F936-0689-4888-9BC2-BC52DD80CAD9}" type="parTrans" cxnId="{B03130D1-DE7F-4E9B-A612-444804A59E14}">
      <dgm:prSet/>
      <dgm:spPr/>
      <dgm:t>
        <a:bodyPr/>
        <a:lstStyle/>
        <a:p>
          <a:endParaRPr lang="en-IN"/>
        </a:p>
      </dgm:t>
    </dgm:pt>
    <dgm:pt modelId="{8D93F430-E866-470C-9D4D-FCE6F4B95EB1}" type="sibTrans" cxnId="{B03130D1-DE7F-4E9B-A612-444804A59E14}">
      <dgm:prSet/>
      <dgm:spPr/>
      <dgm:t>
        <a:bodyPr/>
        <a:lstStyle/>
        <a:p>
          <a:endParaRPr lang="en-IN"/>
        </a:p>
      </dgm:t>
    </dgm:pt>
    <dgm:pt modelId="{B72B4E05-F9D3-44A1-A993-1FFFD091E1AA}">
      <dgm:prSet phldrT="[Text]"/>
      <dgm:spPr/>
      <dgm:t>
        <a:bodyPr/>
        <a:lstStyle/>
        <a:p>
          <a:r>
            <a:rPr lang="en-IN" dirty="0"/>
            <a:t>Age</a:t>
          </a:r>
        </a:p>
      </dgm:t>
    </dgm:pt>
    <dgm:pt modelId="{2D1D63C8-8C35-4194-9A91-10621328B962}" type="parTrans" cxnId="{F2C317D6-2944-4BD5-B81D-26882A229CCA}">
      <dgm:prSet/>
      <dgm:spPr/>
      <dgm:t>
        <a:bodyPr/>
        <a:lstStyle/>
        <a:p>
          <a:endParaRPr lang="en-IN"/>
        </a:p>
      </dgm:t>
    </dgm:pt>
    <dgm:pt modelId="{17DA3704-2097-4652-BBFF-136D74445713}" type="sibTrans" cxnId="{F2C317D6-2944-4BD5-B81D-26882A229CCA}">
      <dgm:prSet/>
      <dgm:spPr/>
      <dgm:t>
        <a:bodyPr/>
        <a:lstStyle/>
        <a:p>
          <a:endParaRPr lang="en-IN"/>
        </a:p>
      </dgm:t>
    </dgm:pt>
    <dgm:pt modelId="{9FAE16D0-D8AD-4941-BAD1-4814AED46012}">
      <dgm:prSet phldrT="[Text]"/>
      <dgm:spPr/>
      <dgm:t>
        <a:bodyPr/>
        <a:lstStyle/>
        <a:p>
          <a:r>
            <a:rPr lang="en-IN" dirty="0"/>
            <a:t>Sleep disorder</a:t>
          </a:r>
        </a:p>
      </dgm:t>
    </dgm:pt>
    <dgm:pt modelId="{76BEE9EA-7C9E-4046-BEF6-CEB1F2819859}" type="parTrans" cxnId="{E086EB43-38F9-45D0-BDC9-9DDCE7847763}">
      <dgm:prSet/>
      <dgm:spPr/>
      <dgm:t>
        <a:bodyPr/>
        <a:lstStyle/>
        <a:p>
          <a:endParaRPr lang="en-IN"/>
        </a:p>
      </dgm:t>
    </dgm:pt>
    <dgm:pt modelId="{C1FB10D3-24A7-46C0-B075-DDF97EE64B16}" type="sibTrans" cxnId="{E086EB43-38F9-45D0-BDC9-9DDCE7847763}">
      <dgm:prSet/>
      <dgm:spPr/>
      <dgm:t>
        <a:bodyPr/>
        <a:lstStyle/>
        <a:p>
          <a:endParaRPr lang="en-IN"/>
        </a:p>
      </dgm:t>
    </dgm:pt>
    <dgm:pt modelId="{A7105EE6-45E3-4884-821B-4A5B83C6D686}">
      <dgm:prSet phldrT="[Text]"/>
      <dgm:spPr/>
      <dgm:t>
        <a:bodyPr/>
        <a:lstStyle/>
        <a:p>
          <a:r>
            <a:rPr lang="en-IN" dirty="0"/>
            <a:t>Caffeine before sleep</a:t>
          </a:r>
        </a:p>
      </dgm:t>
    </dgm:pt>
    <dgm:pt modelId="{9778AD46-7F96-4235-B32B-9578E479DB62}" type="parTrans" cxnId="{1C9782FC-807C-43FC-802C-772C684EE1E2}">
      <dgm:prSet/>
      <dgm:spPr/>
      <dgm:t>
        <a:bodyPr/>
        <a:lstStyle/>
        <a:p>
          <a:endParaRPr lang="en-IN"/>
        </a:p>
      </dgm:t>
    </dgm:pt>
    <dgm:pt modelId="{44942561-FFC4-4A3D-A139-ED960C79A48F}" type="sibTrans" cxnId="{1C9782FC-807C-43FC-802C-772C684EE1E2}">
      <dgm:prSet/>
      <dgm:spPr/>
      <dgm:t>
        <a:bodyPr/>
        <a:lstStyle/>
        <a:p>
          <a:endParaRPr lang="en-IN"/>
        </a:p>
      </dgm:t>
    </dgm:pt>
    <dgm:pt modelId="{6F6CB93F-2A26-43F2-99D8-F9B633AB3979}">
      <dgm:prSet phldrT="[Text]"/>
      <dgm:spPr/>
      <dgm:t>
        <a:bodyPr/>
        <a:lstStyle/>
        <a:p>
          <a:r>
            <a:rPr lang="en-IN" dirty="0"/>
            <a:t>Gender</a:t>
          </a:r>
        </a:p>
      </dgm:t>
    </dgm:pt>
    <dgm:pt modelId="{5D9A638C-E8E7-4980-A278-122E50E0211C}" type="parTrans" cxnId="{2BD82D68-4F05-489A-9546-E7159D35FCDC}">
      <dgm:prSet/>
      <dgm:spPr/>
      <dgm:t>
        <a:bodyPr/>
        <a:lstStyle/>
        <a:p>
          <a:endParaRPr lang="en-IN"/>
        </a:p>
      </dgm:t>
    </dgm:pt>
    <dgm:pt modelId="{8FAFFAE6-245F-41CA-9A51-F784E88B2F0A}" type="sibTrans" cxnId="{2BD82D68-4F05-489A-9546-E7159D35FCDC}">
      <dgm:prSet/>
      <dgm:spPr/>
      <dgm:t>
        <a:bodyPr/>
        <a:lstStyle/>
        <a:p>
          <a:endParaRPr lang="en-IN"/>
        </a:p>
      </dgm:t>
    </dgm:pt>
    <dgm:pt modelId="{05A7A99C-19CD-4B05-B7F7-AF0B8062A692}">
      <dgm:prSet phldrT="[Text]"/>
      <dgm:spPr/>
      <dgm:t>
        <a:bodyPr/>
        <a:lstStyle/>
        <a:p>
          <a:r>
            <a:rPr lang="en-IN" dirty="0"/>
            <a:t>Profession</a:t>
          </a:r>
        </a:p>
      </dgm:t>
    </dgm:pt>
    <dgm:pt modelId="{4CD7A565-AF33-4A3F-A884-21BCB3D3A0A2}" type="parTrans" cxnId="{9AE087EB-ED54-4189-89ED-75CF52CAD891}">
      <dgm:prSet/>
      <dgm:spPr/>
      <dgm:t>
        <a:bodyPr/>
        <a:lstStyle/>
        <a:p>
          <a:endParaRPr lang="en-IN"/>
        </a:p>
      </dgm:t>
    </dgm:pt>
    <dgm:pt modelId="{029BF6FA-BA09-44B6-872D-054069DCF15F}" type="sibTrans" cxnId="{9AE087EB-ED54-4189-89ED-75CF52CAD891}">
      <dgm:prSet/>
      <dgm:spPr/>
      <dgm:t>
        <a:bodyPr/>
        <a:lstStyle/>
        <a:p>
          <a:endParaRPr lang="en-IN"/>
        </a:p>
      </dgm:t>
    </dgm:pt>
    <dgm:pt modelId="{18A59644-C2B2-40F9-B91B-67F5583D6722}">
      <dgm:prSet phldrT="[Text]"/>
      <dgm:spPr/>
      <dgm:t>
        <a:bodyPr/>
        <a:lstStyle/>
        <a:p>
          <a:r>
            <a:rPr lang="en-IN" dirty="0"/>
            <a:t>Exercise</a:t>
          </a:r>
        </a:p>
      </dgm:t>
    </dgm:pt>
    <dgm:pt modelId="{B0131BC6-1F70-481F-9FEA-434E6513CB54}" type="parTrans" cxnId="{8D64EAB9-1517-49C4-BEA9-C3EA404CAC3D}">
      <dgm:prSet/>
      <dgm:spPr/>
      <dgm:t>
        <a:bodyPr/>
        <a:lstStyle/>
        <a:p>
          <a:endParaRPr lang="en-IN"/>
        </a:p>
      </dgm:t>
    </dgm:pt>
    <dgm:pt modelId="{AB162973-E036-4CF6-BC9B-E4A0CD52C12B}" type="sibTrans" cxnId="{8D64EAB9-1517-49C4-BEA9-C3EA404CAC3D}">
      <dgm:prSet/>
      <dgm:spPr/>
      <dgm:t>
        <a:bodyPr/>
        <a:lstStyle/>
        <a:p>
          <a:endParaRPr lang="en-IN"/>
        </a:p>
      </dgm:t>
    </dgm:pt>
    <dgm:pt modelId="{F64EB82F-8740-46FB-A301-8DA1BFC943F4}">
      <dgm:prSet phldrT="[Text]"/>
      <dgm:spPr/>
      <dgm:t>
        <a:bodyPr/>
        <a:lstStyle/>
        <a:p>
          <a:r>
            <a:rPr lang="en-IN" dirty="0"/>
            <a:t>Use of electronic device before bed</a:t>
          </a:r>
        </a:p>
      </dgm:t>
    </dgm:pt>
    <dgm:pt modelId="{15A7E814-6AF7-4281-98FE-DD9F4F3E9A5D}" type="parTrans" cxnId="{85D98533-5E6E-45AB-8FD4-D8BE82EABA53}">
      <dgm:prSet/>
      <dgm:spPr/>
      <dgm:t>
        <a:bodyPr/>
        <a:lstStyle/>
        <a:p>
          <a:endParaRPr lang="en-IN"/>
        </a:p>
      </dgm:t>
    </dgm:pt>
    <dgm:pt modelId="{C14BFF0D-E8F4-4D30-A023-065F94359BEB}" type="sibTrans" cxnId="{85D98533-5E6E-45AB-8FD4-D8BE82EABA53}">
      <dgm:prSet/>
      <dgm:spPr/>
      <dgm:t>
        <a:bodyPr/>
        <a:lstStyle/>
        <a:p>
          <a:endParaRPr lang="en-IN"/>
        </a:p>
      </dgm:t>
    </dgm:pt>
    <dgm:pt modelId="{E4FA1CB6-D369-46F7-A2E5-C8A3539FA6E5}">
      <dgm:prSet phldrT="[Text]"/>
      <dgm:spPr/>
      <dgm:t>
        <a:bodyPr/>
        <a:lstStyle/>
        <a:p>
          <a:r>
            <a:rPr lang="en-IN" dirty="0"/>
            <a:t>Dietary habits</a:t>
          </a:r>
        </a:p>
      </dgm:t>
    </dgm:pt>
    <dgm:pt modelId="{3AA2167C-43C2-470E-ADDE-A0B9EA19C98E}" type="parTrans" cxnId="{BF4413FE-1F59-4A6E-BEC1-075448CBE494}">
      <dgm:prSet/>
      <dgm:spPr/>
      <dgm:t>
        <a:bodyPr/>
        <a:lstStyle/>
        <a:p>
          <a:endParaRPr lang="en-IN"/>
        </a:p>
      </dgm:t>
    </dgm:pt>
    <dgm:pt modelId="{12B47BE6-9552-4A61-9255-87B86A48C551}" type="sibTrans" cxnId="{BF4413FE-1F59-4A6E-BEC1-075448CBE494}">
      <dgm:prSet/>
      <dgm:spPr/>
      <dgm:t>
        <a:bodyPr/>
        <a:lstStyle/>
        <a:p>
          <a:endParaRPr lang="en-IN"/>
        </a:p>
      </dgm:t>
    </dgm:pt>
    <dgm:pt modelId="{F7E2ECCD-EBCE-4BCD-ACA7-9892899A4C13}">
      <dgm:prSet phldrT="[Text]"/>
      <dgm:spPr/>
      <dgm:t>
        <a:bodyPr/>
        <a:lstStyle/>
        <a:p>
          <a:r>
            <a:rPr lang="en-IN" dirty="0"/>
            <a:t>Consumption of heavy meals before sleep</a:t>
          </a:r>
        </a:p>
      </dgm:t>
    </dgm:pt>
    <dgm:pt modelId="{31C46CC8-176E-44B0-BED4-F91D250D46C9}" type="parTrans" cxnId="{F2BDB31C-6E1C-4495-AFE3-C40210C66F7E}">
      <dgm:prSet/>
      <dgm:spPr/>
      <dgm:t>
        <a:bodyPr/>
        <a:lstStyle/>
        <a:p>
          <a:endParaRPr lang="en-IN"/>
        </a:p>
      </dgm:t>
    </dgm:pt>
    <dgm:pt modelId="{22F15B93-EF34-499E-B159-DEFD24DDF177}" type="sibTrans" cxnId="{F2BDB31C-6E1C-4495-AFE3-C40210C66F7E}">
      <dgm:prSet/>
      <dgm:spPr/>
      <dgm:t>
        <a:bodyPr/>
        <a:lstStyle/>
        <a:p>
          <a:endParaRPr lang="en-IN"/>
        </a:p>
      </dgm:t>
    </dgm:pt>
    <dgm:pt modelId="{8D056355-204C-4F1E-B050-47136361C302}">
      <dgm:prSet phldrT="[Text]"/>
      <dgm:spPr/>
      <dgm:t>
        <a:bodyPr/>
        <a:lstStyle/>
        <a:p>
          <a:r>
            <a:rPr lang="en-IN" dirty="0"/>
            <a:t>Regular meal schedule</a:t>
          </a:r>
        </a:p>
      </dgm:t>
    </dgm:pt>
    <dgm:pt modelId="{9C611D3D-FF7E-4131-A94A-6C4F4B2BDB3A}" type="parTrans" cxnId="{DB6573FD-C130-4907-850F-2298DA94ECA2}">
      <dgm:prSet/>
      <dgm:spPr/>
      <dgm:t>
        <a:bodyPr/>
        <a:lstStyle/>
        <a:p>
          <a:endParaRPr lang="en-IN"/>
        </a:p>
      </dgm:t>
    </dgm:pt>
    <dgm:pt modelId="{567759EF-6319-4502-9855-39EB38A2281C}" type="sibTrans" cxnId="{DB6573FD-C130-4907-850F-2298DA94ECA2}">
      <dgm:prSet/>
      <dgm:spPr/>
      <dgm:t>
        <a:bodyPr/>
        <a:lstStyle/>
        <a:p>
          <a:endParaRPr lang="en-IN"/>
        </a:p>
      </dgm:t>
    </dgm:pt>
    <dgm:pt modelId="{9D44BAA9-6EDB-45E3-ADA1-83A5399BEF35}">
      <dgm:prSet phldrT="[Text]"/>
      <dgm:spPr/>
      <dgm:t>
        <a:bodyPr/>
        <a:lstStyle/>
        <a:p>
          <a:r>
            <a:rPr lang="en-IN" dirty="0"/>
            <a:t>Naps during the day</a:t>
          </a:r>
        </a:p>
      </dgm:t>
    </dgm:pt>
    <dgm:pt modelId="{87A50BEB-FCBB-43A3-BEAB-8811E7855D96}" type="parTrans" cxnId="{EAFFE512-3BFE-42F8-BAD9-79D95A723012}">
      <dgm:prSet/>
      <dgm:spPr/>
      <dgm:t>
        <a:bodyPr/>
        <a:lstStyle/>
        <a:p>
          <a:endParaRPr lang="en-IN"/>
        </a:p>
      </dgm:t>
    </dgm:pt>
    <dgm:pt modelId="{97D19610-FCAA-4D25-9EB5-0504232BC0E2}" type="sibTrans" cxnId="{EAFFE512-3BFE-42F8-BAD9-79D95A723012}">
      <dgm:prSet/>
      <dgm:spPr/>
      <dgm:t>
        <a:bodyPr/>
        <a:lstStyle/>
        <a:p>
          <a:endParaRPr lang="en-IN"/>
        </a:p>
      </dgm:t>
    </dgm:pt>
    <dgm:pt modelId="{B70B1F27-CEEC-4070-B883-05471CF30E81}">
      <dgm:prSet phldrT="[Text]"/>
      <dgm:spPr/>
      <dgm:t>
        <a:bodyPr/>
        <a:lstStyle/>
        <a:p>
          <a:r>
            <a:rPr lang="en-IN" dirty="0"/>
            <a:t>Quality of sleep</a:t>
          </a:r>
        </a:p>
      </dgm:t>
    </dgm:pt>
    <dgm:pt modelId="{CE547D0E-E23E-44CF-86C9-486EC67C300D}" type="parTrans" cxnId="{E3675DE6-B27E-4072-8825-CB8C4E9D5DD3}">
      <dgm:prSet/>
      <dgm:spPr/>
      <dgm:t>
        <a:bodyPr/>
        <a:lstStyle/>
        <a:p>
          <a:endParaRPr lang="en-IN"/>
        </a:p>
      </dgm:t>
    </dgm:pt>
    <dgm:pt modelId="{6119C081-FE17-47ED-B96D-01B375B21A06}" type="sibTrans" cxnId="{E3675DE6-B27E-4072-8825-CB8C4E9D5DD3}">
      <dgm:prSet/>
      <dgm:spPr/>
      <dgm:t>
        <a:bodyPr/>
        <a:lstStyle/>
        <a:p>
          <a:endParaRPr lang="en-IN"/>
        </a:p>
      </dgm:t>
    </dgm:pt>
    <dgm:pt modelId="{406DDFDE-646D-4395-92E5-730DDE58328C}">
      <dgm:prSet phldrT="[Text]"/>
      <dgm:spPr/>
      <dgm:t>
        <a:bodyPr/>
        <a:lstStyle/>
        <a:p>
          <a:r>
            <a:rPr lang="en-IN" dirty="0"/>
            <a:t>Stress levels</a:t>
          </a:r>
        </a:p>
      </dgm:t>
    </dgm:pt>
    <dgm:pt modelId="{422E1187-7879-41B5-BF28-5A5B0FBF5E53}" type="parTrans" cxnId="{B4C0FC4E-5DB7-4206-9ACC-02A364AA9FC9}">
      <dgm:prSet/>
      <dgm:spPr/>
      <dgm:t>
        <a:bodyPr/>
        <a:lstStyle/>
        <a:p>
          <a:endParaRPr lang="en-IN"/>
        </a:p>
      </dgm:t>
    </dgm:pt>
    <dgm:pt modelId="{B861FF45-2DCF-40B7-9DCE-6FBB23197376}" type="sibTrans" cxnId="{B4C0FC4E-5DB7-4206-9ACC-02A364AA9FC9}">
      <dgm:prSet/>
      <dgm:spPr/>
      <dgm:t>
        <a:bodyPr/>
        <a:lstStyle/>
        <a:p>
          <a:endParaRPr lang="en-IN"/>
        </a:p>
      </dgm:t>
    </dgm:pt>
    <dgm:pt modelId="{BCD92224-E6AF-4824-96F1-D2B66921548D}">
      <dgm:prSet phldrT="[Text]"/>
      <dgm:spPr/>
      <dgm:t>
        <a:bodyPr/>
        <a:lstStyle/>
        <a:p>
          <a:r>
            <a:rPr lang="en-IN" dirty="0"/>
            <a:t>Frequency of caffeine consumption before sleep</a:t>
          </a:r>
        </a:p>
      </dgm:t>
    </dgm:pt>
    <dgm:pt modelId="{1923CE98-12FE-4E39-88BC-99940D1951EE}" type="parTrans" cxnId="{6168EC17-214F-4650-BFAE-AD63D1B98ABA}">
      <dgm:prSet/>
      <dgm:spPr/>
      <dgm:t>
        <a:bodyPr/>
        <a:lstStyle/>
        <a:p>
          <a:endParaRPr lang="en-IN"/>
        </a:p>
      </dgm:t>
    </dgm:pt>
    <dgm:pt modelId="{A1CEA50C-43E4-4CA4-A724-E5BEABDC4866}" type="sibTrans" cxnId="{6168EC17-214F-4650-BFAE-AD63D1B98ABA}">
      <dgm:prSet/>
      <dgm:spPr/>
      <dgm:t>
        <a:bodyPr/>
        <a:lstStyle/>
        <a:p>
          <a:endParaRPr lang="en-IN"/>
        </a:p>
      </dgm:t>
    </dgm:pt>
    <dgm:pt modelId="{C82F467E-7CB3-4D77-BB9D-3F30B538CD5D}">
      <dgm:prSet phldrT="[Text]"/>
      <dgm:spPr/>
      <dgm:t>
        <a:bodyPr/>
        <a:lstStyle/>
        <a:p>
          <a:r>
            <a:rPr lang="en-IN" dirty="0"/>
            <a:t>Consistent bedtime routine</a:t>
          </a:r>
        </a:p>
      </dgm:t>
    </dgm:pt>
    <dgm:pt modelId="{FDB724DD-23E6-4388-807A-11FE0B0B8566}" type="parTrans" cxnId="{E901BC06-39C6-4CA9-A289-96DC1E3CD543}">
      <dgm:prSet/>
      <dgm:spPr/>
      <dgm:t>
        <a:bodyPr/>
        <a:lstStyle/>
        <a:p>
          <a:endParaRPr lang="en-IN"/>
        </a:p>
      </dgm:t>
    </dgm:pt>
    <dgm:pt modelId="{4D4BCD59-856E-4987-8041-F86F4EC1119A}" type="sibTrans" cxnId="{E901BC06-39C6-4CA9-A289-96DC1E3CD543}">
      <dgm:prSet/>
      <dgm:spPr/>
      <dgm:t>
        <a:bodyPr/>
        <a:lstStyle/>
        <a:p>
          <a:endParaRPr lang="en-IN"/>
        </a:p>
      </dgm:t>
    </dgm:pt>
    <dgm:pt modelId="{9BD79A08-BEC4-4014-B391-68E5537ACC63}">
      <dgm:prSet phldrT="[Text]"/>
      <dgm:spPr/>
      <dgm:t>
        <a:bodyPr/>
        <a:lstStyle/>
        <a:p>
          <a:r>
            <a:rPr lang="en-IN" dirty="0"/>
            <a:t>Emotional state before bedtime</a:t>
          </a:r>
        </a:p>
      </dgm:t>
    </dgm:pt>
    <dgm:pt modelId="{2CB03BBD-F7E2-4247-9F5C-9A94AA48430E}" type="parTrans" cxnId="{1558882C-10BA-49B9-AA95-D14C6F71DE44}">
      <dgm:prSet/>
      <dgm:spPr/>
      <dgm:t>
        <a:bodyPr/>
        <a:lstStyle/>
        <a:p>
          <a:endParaRPr lang="en-IN"/>
        </a:p>
      </dgm:t>
    </dgm:pt>
    <dgm:pt modelId="{F891D9BB-5552-404C-ADB5-B3574B80F112}" type="sibTrans" cxnId="{1558882C-10BA-49B9-AA95-D14C6F71DE44}">
      <dgm:prSet/>
      <dgm:spPr/>
      <dgm:t>
        <a:bodyPr/>
        <a:lstStyle/>
        <a:p>
          <a:endParaRPr lang="en-IN"/>
        </a:p>
      </dgm:t>
    </dgm:pt>
    <dgm:pt modelId="{1CC2B7CA-16BB-4447-8D6A-CE22E9061C68}">
      <dgm:prSet/>
      <dgm:spPr/>
      <dgm:t>
        <a:bodyPr/>
        <a:lstStyle/>
        <a:p>
          <a:r>
            <a:rPr lang="en-IN" dirty="0"/>
            <a:t>Work schedule</a:t>
          </a:r>
        </a:p>
      </dgm:t>
    </dgm:pt>
    <dgm:pt modelId="{0D96C92B-B33D-4406-959C-5CD300E6F9BE}" type="parTrans" cxnId="{24B921C6-8149-443F-BB3A-09907D4BB3B9}">
      <dgm:prSet/>
      <dgm:spPr/>
      <dgm:t>
        <a:bodyPr/>
        <a:lstStyle/>
        <a:p>
          <a:endParaRPr lang="en-IN"/>
        </a:p>
      </dgm:t>
    </dgm:pt>
    <dgm:pt modelId="{C87F8D05-2E58-4E6D-9FDE-EE9FFB09213B}" type="sibTrans" cxnId="{24B921C6-8149-443F-BB3A-09907D4BB3B9}">
      <dgm:prSet/>
      <dgm:spPr/>
      <dgm:t>
        <a:bodyPr/>
        <a:lstStyle/>
        <a:p>
          <a:endParaRPr lang="en-IN"/>
        </a:p>
      </dgm:t>
    </dgm:pt>
    <dgm:pt modelId="{BE4D48D9-4110-4988-B0F1-2DE0F878225D}" type="pres">
      <dgm:prSet presAssocID="{910AB479-989C-4CE1-8321-4D67FCACD1BB}" presName="Name0" presStyleCnt="0">
        <dgm:presLayoutVars>
          <dgm:dir/>
          <dgm:animLvl val="lvl"/>
          <dgm:resizeHandles val="exact"/>
        </dgm:presLayoutVars>
      </dgm:prSet>
      <dgm:spPr/>
    </dgm:pt>
    <dgm:pt modelId="{6242C846-C78F-4CDF-9F66-D3638B261F29}" type="pres">
      <dgm:prSet presAssocID="{A913371E-22FA-44E9-AB2F-545CF67FBB69}" presName="composite" presStyleCnt="0"/>
      <dgm:spPr/>
    </dgm:pt>
    <dgm:pt modelId="{DB5AEFD2-FD93-426E-B588-0C8E0EC5B745}" type="pres">
      <dgm:prSet presAssocID="{A913371E-22FA-44E9-AB2F-545CF67FBB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537768E-40DF-4B81-B620-698C3913FFAA}" type="pres">
      <dgm:prSet presAssocID="{A913371E-22FA-44E9-AB2F-545CF67FBB69}" presName="desTx" presStyleLbl="alignAccFollowNode1" presStyleIdx="0" presStyleCnt="2">
        <dgm:presLayoutVars>
          <dgm:bulletEnabled val="1"/>
        </dgm:presLayoutVars>
      </dgm:prSet>
      <dgm:spPr/>
    </dgm:pt>
    <dgm:pt modelId="{FA532E19-EEA9-4949-80A5-A980E5E40520}" type="pres">
      <dgm:prSet presAssocID="{55A39B50-915D-4351-B2B5-6F035DB25B13}" presName="space" presStyleCnt="0"/>
      <dgm:spPr/>
    </dgm:pt>
    <dgm:pt modelId="{D2D2FA4C-C980-47B6-9A4C-A7C1309A2A79}" type="pres">
      <dgm:prSet presAssocID="{2DC80C06-B476-4B41-89AF-2FAA45842BBA}" presName="composite" presStyleCnt="0"/>
      <dgm:spPr/>
    </dgm:pt>
    <dgm:pt modelId="{E82D83A4-B12F-44AA-B65C-C98DC43E28FD}" type="pres">
      <dgm:prSet presAssocID="{2DC80C06-B476-4B41-89AF-2FAA45842BB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66FA63E-A2B0-4FD4-AB34-45CC94BE4B8A}" type="pres">
      <dgm:prSet presAssocID="{2DC80C06-B476-4B41-89AF-2FAA45842BB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0D53505-C5D6-416F-8899-3E3ED826BD35}" type="presOf" srcId="{B70B1F27-CEEC-4070-B883-05471CF30E81}" destId="{5537768E-40DF-4B81-B620-698C3913FFAA}" srcOrd="0" destOrd="1" presId="urn:microsoft.com/office/officeart/2005/8/layout/hList1"/>
    <dgm:cxn modelId="{E901BC06-39C6-4CA9-A289-96DC1E3CD543}" srcId="{A913371E-22FA-44E9-AB2F-545CF67FBB69}" destId="{C82F467E-7CB3-4D77-BB9D-3F30B538CD5D}" srcOrd="6" destOrd="0" parTransId="{FDB724DD-23E6-4388-807A-11FE0B0B8566}" sibTransId="{4D4BCD59-856E-4987-8041-F86F4EC1119A}"/>
    <dgm:cxn modelId="{6B3CDC08-E6D6-461B-A48F-FF1AA9C4BE3E}" type="presOf" srcId="{6F6CB93F-2A26-43F2-99D8-F9B633AB3979}" destId="{266FA63E-A2B0-4FD4-AB34-45CC94BE4B8A}" srcOrd="0" destOrd="1" presId="urn:microsoft.com/office/officeart/2005/8/layout/hList1"/>
    <dgm:cxn modelId="{EAFFE512-3BFE-42F8-BAD9-79D95A723012}" srcId="{2DC80C06-B476-4B41-89AF-2FAA45842BBA}" destId="{9D44BAA9-6EDB-45E3-ADA1-83A5399BEF35}" srcOrd="8" destOrd="0" parTransId="{87A50BEB-FCBB-43A3-BEAB-8811E7855D96}" sibTransId="{97D19610-FCAA-4D25-9EB5-0504232BC0E2}"/>
    <dgm:cxn modelId="{6168EC17-214F-4650-BFAE-AD63D1B98ABA}" srcId="{A913371E-22FA-44E9-AB2F-545CF67FBB69}" destId="{BCD92224-E6AF-4824-96F1-D2B66921548D}" srcOrd="5" destOrd="0" parTransId="{1923CE98-12FE-4E39-88BC-99940D1951EE}" sibTransId="{A1CEA50C-43E4-4CA4-A724-E5BEABDC4866}"/>
    <dgm:cxn modelId="{B6A2231C-E267-41E4-9890-65CD30F07E61}" type="presOf" srcId="{A7105EE6-45E3-4884-821B-4A5B83C6D686}" destId="{5537768E-40DF-4B81-B620-698C3913FFAA}" srcOrd="0" destOrd="4" presId="urn:microsoft.com/office/officeart/2005/8/layout/hList1"/>
    <dgm:cxn modelId="{F2BDB31C-6E1C-4495-AFE3-C40210C66F7E}" srcId="{2DC80C06-B476-4B41-89AF-2FAA45842BBA}" destId="{F7E2ECCD-EBCE-4BCD-ACA7-9892899A4C13}" srcOrd="6" destOrd="0" parTransId="{31C46CC8-176E-44B0-BED4-F91D250D46C9}" sibTransId="{22F15B93-EF34-499E-B159-DEFD24DDF177}"/>
    <dgm:cxn modelId="{94450222-61E5-4F6C-B5FB-80830CDC8917}" type="presOf" srcId="{05A7A99C-19CD-4B05-B7F7-AF0B8062A692}" destId="{266FA63E-A2B0-4FD4-AB34-45CC94BE4B8A}" srcOrd="0" destOrd="2" presId="urn:microsoft.com/office/officeart/2005/8/layout/hList1"/>
    <dgm:cxn modelId="{EC13A628-02A2-42F0-9842-268048185C1B}" type="presOf" srcId="{E4FA1CB6-D369-46F7-A2E5-C8A3539FA6E5}" destId="{266FA63E-A2B0-4FD4-AB34-45CC94BE4B8A}" srcOrd="0" destOrd="5" presId="urn:microsoft.com/office/officeart/2005/8/layout/hList1"/>
    <dgm:cxn modelId="{1B309229-690B-40F5-9A42-CD3E3A75AF50}" type="presOf" srcId="{910AB479-989C-4CE1-8321-4D67FCACD1BB}" destId="{BE4D48D9-4110-4988-B0F1-2DE0F878225D}" srcOrd="0" destOrd="0" presId="urn:microsoft.com/office/officeart/2005/8/layout/hList1"/>
    <dgm:cxn modelId="{1558882C-10BA-49B9-AA95-D14C6F71DE44}" srcId="{2DC80C06-B476-4B41-89AF-2FAA45842BBA}" destId="{9BD79A08-BEC4-4014-B391-68E5537ACC63}" srcOrd="9" destOrd="0" parTransId="{2CB03BBD-F7E2-4247-9F5C-9A94AA48430E}" sibTransId="{F891D9BB-5552-404C-ADB5-B3574B80F112}"/>
    <dgm:cxn modelId="{85D98533-5E6E-45AB-8FD4-D8BE82EABA53}" srcId="{2DC80C06-B476-4B41-89AF-2FAA45842BBA}" destId="{F64EB82F-8740-46FB-A301-8DA1BFC943F4}" srcOrd="4" destOrd="0" parTransId="{15A7E814-6AF7-4281-98FE-DD9F4F3E9A5D}" sibTransId="{C14BFF0D-E8F4-4D30-A023-065F94359BEB}"/>
    <dgm:cxn modelId="{BD936842-7139-4ADA-9692-B4F5A8DF5D4D}" type="presOf" srcId="{B72B4E05-F9D3-44A1-A993-1FFFD091E1AA}" destId="{266FA63E-A2B0-4FD4-AB34-45CC94BE4B8A}" srcOrd="0" destOrd="0" presId="urn:microsoft.com/office/officeart/2005/8/layout/hList1"/>
    <dgm:cxn modelId="{E086EB43-38F9-45D0-BDC9-9DDCE7847763}" srcId="{A913371E-22FA-44E9-AB2F-545CF67FBB69}" destId="{9FAE16D0-D8AD-4941-BAD1-4814AED46012}" srcOrd="2" destOrd="0" parTransId="{76BEE9EA-7C9E-4046-BEF6-CEB1F2819859}" sibTransId="{C1FB10D3-24A7-46C0-B075-DDF97EE64B16}"/>
    <dgm:cxn modelId="{2BD82D68-4F05-489A-9546-E7159D35FCDC}" srcId="{2DC80C06-B476-4B41-89AF-2FAA45842BBA}" destId="{6F6CB93F-2A26-43F2-99D8-F9B633AB3979}" srcOrd="1" destOrd="0" parTransId="{5D9A638C-E8E7-4980-A278-122E50E0211C}" sibTransId="{8FAFFAE6-245F-41CA-9A51-F784E88B2F0A}"/>
    <dgm:cxn modelId="{206D7C6D-A2DA-464F-9136-3013BBE65136}" type="presOf" srcId="{18A59644-C2B2-40F9-B91B-67F5583D6722}" destId="{266FA63E-A2B0-4FD4-AB34-45CC94BE4B8A}" srcOrd="0" destOrd="3" presId="urn:microsoft.com/office/officeart/2005/8/layout/hList1"/>
    <dgm:cxn modelId="{B4C0FC4E-5DB7-4206-9ACC-02A364AA9FC9}" srcId="{A913371E-22FA-44E9-AB2F-545CF67FBB69}" destId="{406DDFDE-646D-4395-92E5-730DDE58328C}" srcOrd="3" destOrd="0" parTransId="{422E1187-7879-41B5-BF28-5A5B0FBF5E53}" sibTransId="{B861FF45-2DCF-40B7-9DCE-6FBB23197376}"/>
    <dgm:cxn modelId="{4D30386F-A8D6-4271-9B5C-3D9DD6CFAD43}" srcId="{A913371E-22FA-44E9-AB2F-545CF67FBB69}" destId="{0D06A3B3-2417-4037-94BC-F453991DCE7C}" srcOrd="0" destOrd="0" parTransId="{8EA484FC-95C3-4331-AED8-D917B92B0355}" sibTransId="{8A3CD686-5CE3-4DF4-A65B-222E0108A148}"/>
    <dgm:cxn modelId="{5D5A7555-B3BD-4466-98C4-DA6D09E8AD8F}" type="presOf" srcId="{F7E2ECCD-EBCE-4BCD-ACA7-9892899A4C13}" destId="{266FA63E-A2B0-4FD4-AB34-45CC94BE4B8A}" srcOrd="0" destOrd="6" presId="urn:microsoft.com/office/officeart/2005/8/layout/hList1"/>
    <dgm:cxn modelId="{AC9E898E-3A61-47B5-B9F1-546EC13E95D7}" type="presOf" srcId="{9D44BAA9-6EDB-45E3-ADA1-83A5399BEF35}" destId="{266FA63E-A2B0-4FD4-AB34-45CC94BE4B8A}" srcOrd="0" destOrd="8" presId="urn:microsoft.com/office/officeart/2005/8/layout/hList1"/>
    <dgm:cxn modelId="{152F008F-2B68-43DC-84DB-15E7C63EA136}" type="presOf" srcId="{A913371E-22FA-44E9-AB2F-545CF67FBB69}" destId="{DB5AEFD2-FD93-426E-B588-0C8E0EC5B745}" srcOrd="0" destOrd="0" presId="urn:microsoft.com/office/officeart/2005/8/layout/hList1"/>
    <dgm:cxn modelId="{D021D599-BB13-4F8E-B669-C0C522373F1B}" type="presOf" srcId="{2DC80C06-B476-4B41-89AF-2FAA45842BBA}" destId="{E82D83A4-B12F-44AA-B65C-C98DC43E28FD}" srcOrd="0" destOrd="0" presId="urn:microsoft.com/office/officeart/2005/8/layout/hList1"/>
    <dgm:cxn modelId="{5C7FC3A3-81D8-4A77-83E9-8CB8BFFBE6B6}" type="presOf" srcId="{9BD79A08-BEC4-4014-B391-68E5537ACC63}" destId="{266FA63E-A2B0-4FD4-AB34-45CC94BE4B8A}" srcOrd="0" destOrd="9" presId="urn:microsoft.com/office/officeart/2005/8/layout/hList1"/>
    <dgm:cxn modelId="{94D9F1A9-20EC-4E92-86CE-04BB4E226893}" type="presOf" srcId="{406DDFDE-646D-4395-92E5-730DDE58328C}" destId="{5537768E-40DF-4B81-B620-698C3913FFAA}" srcOrd="0" destOrd="3" presId="urn:microsoft.com/office/officeart/2005/8/layout/hList1"/>
    <dgm:cxn modelId="{990156AB-6603-4A26-BFCE-F56E9C33DEC2}" type="presOf" srcId="{C82F467E-7CB3-4D77-BB9D-3F30B538CD5D}" destId="{5537768E-40DF-4B81-B620-698C3913FFAA}" srcOrd="0" destOrd="6" presId="urn:microsoft.com/office/officeart/2005/8/layout/hList1"/>
    <dgm:cxn modelId="{9364CDB1-6C0B-4CB3-A382-222245BD6C59}" type="presOf" srcId="{1CC2B7CA-16BB-4447-8D6A-CE22E9061C68}" destId="{266FA63E-A2B0-4FD4-AB34-45CC94BE4B8A}" srcOrd="0" destOrd="10" presId="urn:microsoft.com/office/officeart/2005/8/layout/hList1"/>
    <dgm:cxn modelId="{622D09B3-84ED-4F66-9E67-C900E8F4BFF3}" type="presOf" srcId="{0D06A3B3-2417-4037-94BC-F453991DCE7C}" destId="{5537768E-40DF-4B81-B620-698C3913FFAA}" srcOrd="0" destOrd="0" presId="urn:microsoft.com/office/officeart/2005/8/layout/hList1"/>
    <dgm:cxn modelId="{8D64EAB9-1517-49C4-BEA9-C3EA404CAC3D}" srcId="{2DC80C06-B476-4B41-89AF-2FAA45842BBA}" destId="{18A59644-C2B2-40F9-B91B-67F5583D6722}" srcOrd="3" destOrd="0" parTransId="{B0131BC6-1F70-481F-9FEA-434E6513CB54}" sibTransId="{AB162973-E036-4CF6-BC9B-E4A0CD52C12B}"/>
    <dgm:cxn modelId="{A2512DBD-D03D-4F2B-9F2C-F4AFF5D5A7D8}" type="presOf" srcId="{8D056355-204C-4F1E-B050-47136361C302}" destId="{266FA63E-A2B0-4FD4-AB34-45CC94BE4B8A}" srcOrd="0" destOrd="7" presId="urn:microsoft.com/office/officeart/2005/8/layout/hList1"/>
    <dgm:cxn modelId="{24B921C6-8149-443F-BB3A-09907D4BB3B9}" srcId="{2DC80C06-B476-4B41-89AF-2FAA45842BBA}" destId="{1CC2B7CA-16BB-4447-8D6A-CE22E9061C68}" srcOrd="10" destOrd="0" parTransId="{0D96C92B-B33D-4406-959C-5CD300E6F9BE}" sibTransId="{C87F8D05-2E58-4E6D-9FDE-EE9FFB09213B}"/>
    <dgm:cxn modelId="{B03130D1-DE7F-4E9B-A612-444804A59E14}" srcId="{910AB479-989C-4CE1-8321-4D67FCACD1BB}" destId="{2DC80C06-B476-4B41-89AF-2FAA45842BBA}" srcOrd="1" destOrd="0" parTransId="{F411F936-0689-4888-9BC2-BC52DD80CAD9}" sibTransId="{8D93F430-E866-470C-9D4D-FCE6F4B95EB1}"/>
    <dgm:cxn modelId="{F2C317D6-2944-4BD5-B81D-26882A229CCA}" srcId="{2DC80C06-B476-4B41-89AF-2FAA45842BBA}" destId="{B72B4E05-F9D3-44A1-A993-1FFFD091E1AA}" srcOrd="0" destOrd="0" parTransId="{2D1D63C8-8C35-4194-9A91-10621328B962}" sibTransId="{17DA3704-2097-4652-BBFF-136D74445713}"/>
    <dgm:cxn modelId="{C273B9E5-5B2F-4C75-A660-3C25364EC7E4}" type="presOf" srcId="{BCD92224-E6AF-4824-96F1-D2B66921548D}" destId="{5537768E-40DF-4B81-B620-698C3913FFAA}" srcOrd="0" destOrd="5" presId="urn:microsoft.com/office/officeart/2005/8/layout/hList1"/>
    <dgm:cxn modelId="{E3675DE6-B27E-4072-8825-CB8C4E9D5DD3}" srcId="{A913371E-22FA-44E9-AB2F-545CF67FBB69}" destId="{B70B1F27-CEEC-4070-B883-05471CF30E81}" srcOrd="1" destOrd="0" parTransId="{CE547D0E-E23E-44CF-86C9-486EC67C300D}" sibTransId="{6119C081-FE17-47ED-B96D-01B375B21A06}"/>
    <dgm:cxn modelId="{9AE087EB-ED54-4189-89ED-75CF52CAD891}" srcId="{2DC80C06-B476-4B41-89AF-2FAA45842BBA}" destId="{05A7A99C-19CD-4B05-B7F7-AF0B8062A692}" srcOrd="2" destOrd="0" parTransId="{4CD7A565-AF33-4A3F-A884-21BCB3D3A0A2}" sibTransId="{029BF6FA-BA09-44B6-872D-054069DCF15F}"/>
    <dgm:cxn modelId="{B26576ED-183D-42A8-8804-CD400C49DD7C}" type="presOf" srcId="{9FAE16D0-D8AD-4941-BAD1-4814AED46012}" destId="{5537768E-40DF-4B81-B620-698C3913FFAA}" srcOrd="0" destOrd="2" presId="urn:microsoft.com/office/officeart/2005/8/layout/hList1"/>
    <dgm:cxn modelId="{D7F90DF3-76DF-4657-81B7-A222FCF1C4FD}" srcId="{910AB479-989C-4CE1-8321-4D67FCACD1BB}" destId="{A913371E-22FA-44E9-AB2F-545CF67FBB69}" srcOrd="0" destOrd="0" parTransId="{344D9A75-9F48-413C-A706-22274FC96C03}" sibTransId="{55A39B50-915D-4351-B2B5-6F035DB25B13}"/>
    <dgm:cxn modelId="{4E428EF6-967F-45A6-8CF4-8994A64455A4}" type="presOf" srcId="{F64EB82F-8740-46FB-A301-8DA1BFC943F4}" destId="{266FA63E-A2B0-4FD4-AB34-45CC94BE4B8A}" srcOrd="0" destOrd="4" presId="urn:microsoft.com/office/officeart/2005/8/layout/hList1"/>
    <dgm:cxn modelId="{1C9782FC-807C-43FC-802C-772C684EE1E2}" srcId="{A913371E-22FA-44E9-AB2F-545CF67FBB69}" destId="{A7105EE6-45E3-4884-821B-4A5B83C6D686}" srcOrd="4" destOrd="0" parTransId="{9778AD46-7F96-4235-B32B-9578E479DB62}" sibTransId="{44942561-FFC4-4A3D-A139-ED960C79A48F}"/>
    <dgm:cxn modelId="{DB6573FD-C130-4907-850F-2298DA94ECA2}" srcId="{2DC80C06-B476-4B41-89AF-2FAA45842BBA}" destId="{8D056355-204C-4F1E-B050-47136361C302}" srcOrd="7" destOrd="0" parTransId="{9C611D3D-FF7E-4131-A94A-6C4F4B2BDB3A}" sibTransId="{567759EF-6319-4502-9855-39EB38A2281C}"/>
    <dgm:cxn modelId="{BF4413FE-1F59-4A6E-BEC1-075448CBE494}" srcId="{2DC80C06-B476-4B41-89AF-2FAA45842BBA}" destId="{E4FA1CB6-D369-46F7-A2E5-C8A3539FA6E5}" srcOrd="5" destOrd="0" parTransId="{3AA2167C-43C2-470E-ADDE-A0B9EA19C98E}" sibTransId="{12B47BE6-9552-4A61-9255-87B86A48C551}"/>
    <dgm:cxn modelId="{41C1B2B4-67A9-4869-B72E-E89213DC6B87}" type="presParOf" srcId="{BE4D48D9-4110-4988-B0F1-2DE0F878225D}" destId="{6242C846-C78F-4CDF-9F66-D3638B261F29}" srcOrd="0" destOrd="0" presId="urn:microsoft.com/office/officeart/2005/8/layout/hList1"/>
    <dgm:cxn modelId="{6D7420A0-1449-467A-85CE-F92CC31FA973}" type="presParOf" srcId="{6242C846-C78F-4CDF-9F66-D3638B261F29}" destId="{DB5AEFD2-FD93-426E-B588-0C8E0EC5B745}" srcOrd="0" destOrd="0" presId="urn:microsoft.com/office/officeart/2005/8/layout/hList1"/>
    <dgm:cxn modelId="{447DC210-A067-4C76-8798-5144BAFD50D5}" type="presParOf" srcId="{6242C846-C78F-4CDF-9F66-D3638B261F29}" destId="{5537768E-40DF-4B81-B620-698C3913FFAA}" srcOrd="1" destOrd="0" presId="urn:microsoft.com/office/officeart/2005/8/layout/hList1"/>
    <dgm:cxn modelId="{DFFE5557-F956-43ED-9BD0-AF5C9105C7E7}" type="presParOf" srcId="{BE4D48D9-4110-4988-B0F1-2DE0F878225D}" destId="{FA532E19-EEA9-4949-80A5-A980E5E40520}" srcOrd="1" destOrd="0" presId="urn:microsoft.com/office/officeart/2005/8/layout/hList1"/>
    <dgm:cxn modelId="{3AE72247-02F6-4A9F-A674-0D1A4B2F41DE}" type="presParOf" srcId="{BE4D48D9-4110-4988-B0F1-2DE0F878225D}" destId="{D2D2FA4C-C980-47B6-9A4C-A7C1309A2A79}" srcOrd="2" destOrd="0" presId="urn:microsoft.com/office/officeart/2005/8/layout/hList1"/>
    <dgm:cxn modelId="{EC4C9233-E7F4-441C-9675-919C748E5C59}" type="presParOf" srcId="{D2D2FA4C-C980-47B6-9A4C-A7C1309A2A79}" destId="{E82D83A4-B12F-44AA-B65C-C98DC43E28FD}" srcOrd="0" destOrd="0" presId="urn:microsoft.com/office/officeart/2005/8/layout/hList1"/>
    <dgm:cxn modelId="{9F7F7CE7-12AC-45BC-834D-EE4AC25623DA}" type="presParOf" srcId="{D2D2FA4C-C980-47B6-9A4C-A7C1309A2A79}" destId="{266FA63E-A2B0-4FD4-AB34-45CC94BE4B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B38927-1634-422D-ADE6-97DF2A64E00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C40267E8-0E06-4A48-A702-B171DBE665B1}">
      <dgm:prSet phldrT="[Text]"/>
      <dgm:spPr/>
      <dgm:t>
        <a:bodyPr/>
        <a:lstStyle/>
        <a:p>
          <a:r>
            <a:rPr lang="en-IN" dirty="0"/>
            <a:t>Frequency of wake up during the night </a:t>
          </a:r>
        </a:p>
      </dgm:t>
    </dgm:pt>
    <dgm:pt modelId="{01217912-F8B5-4F99-8D9A-DD526107E6FB}" type="parTrans" cxnId="{B6129CC5-6C00-430A-81B7-CBC5FC716C0A}">
      <dgm:prSet/>
      <dgm:spPr/>
      <dgm:t>
        <a:bodyPr/>
        <a:lstStyle/>
        <a:p>
          <a:endParaRPr lang="en-IN"/>
        </a:p>
      </dgm:t>
    </dgm:pt>
    <dgm:pt modelId="{1608B3A3-FAC6-420B-A69F-31F65A1C3970}" type="sibTrans" cxnId="{B6129CC5-6C00-430A-81B7-CBC5FC716C0A}">
      <dgm:prSet/>
      <dgm:spPr/>
      <dgm:t>
        <a:bodyPr/>
        <a:lstStyle/>
        <a:p>
          <a:endParaRPr lang="en-IN"/>
        </a:p>
      </dgm:t>
    </dgm:pt>
    <dgm:pt modelId="{1A8856BE-D4D7-4CD8-92C7-451DB756009C}">
      <dgm:prSet phldrT="[Text]"/>
      <dgm:spPr/>
      <dgm:t>
        <a:bodyPr/>
        <a:lstStyle/>
        <a:p>
          <a:r>
            <a:rPr lang="en-US" dirty="0"/>
            <a:t>Which factors have an association  with the sleep duration ?</a:t>
          </a:r>
          <a:endParaRPr lang="en-IN" dirty="0"/>
        </a:p>
      </dgm:t>
    </dgm:pt>
    <dgm:pt modelId="{57794DA0-E422-41DE-8D07-54FB5E89C43F}" type="parTrans" cxnId="{8BD76FC0-28F5-4E37-8B44-E5D687D816AC}">
      <dgm:prSet/>
      <dgm:spPr/>
      <dgm:t>
        <a:bodyPr/>
        <a:lstStyle/>
        <a:p>
          <a:endParaRPr lang="en-IN"/>
        </a:p>
      </dgm:t>
    </dgm:pt>
    <dgm:pt modelId="{414AAFB3-05ED-42A2-A927-262B2D60DAB4}" type="sibTrans" cxnId="{8BD76FC0-28F5-4E37-8B44-E5D687D816AC}">
      <dgm:prSet/>
      <dgm:spPr/>
      <dgm:t>
        <a:bodyPr/>
        <a:lstStyle/>
        <a:p>
          <a:endParaRPr lang="en-IN"/>
        </a:p>
      </dgm:t>
    </dgm:pt>
    <dgm:pt modelId="{F4A708CA-0AA2-4EF5-A679-CE95FF15949B}">
      <dgm:prSet phldrT="[Text]"/>
      <dgm:spPr/>
      <dgm:t>
        <a:bodyPr/>
        <a:lstStyle/>
        <a:p>
          <a:r>
            <a:rPr lang="en-IN" dirty="0"/>
            <a:t>Frequency of wake up during the night</a:t>
          </a:r>
        </a:p>
      </dgm:t>
    </dgm:pt>
    <dgm:pt modelId="{49D48924-056F-49EC-A034-AE3604C2DC6B}" type="parTrans" cxnId="{495E3B63-88D6-45E6-A751-27C5F49148C2}">
      <dgm:prSet/>
      <dgm:spPr/>
      <dgm:t>
        <a:bodyPr/>
        <a:lstStyle/>
        <a:p>
          <a:endParaRPr lang="en-IN"/>
        </a:p>
      </dgm:t>
    </dgm:pt>
    <dgm:pt modelId="{ACC1BDB4-7AF3-45A9-B537-26A928FC246F}" type="sibTrans" cxnId="{495E3B63-88D6-45E6-A751-27C5F49148C2}">
      <dgm:prSet/>
      <dgm:spPr/>
      <dgm:t>
        <a:bodyPr/>
        <a:lstStyle/>
        <a:p>
          <a:endParaRPr lang="en-IN"/>
        </a:p>
      </dgm:t>
    </dgm:pt>
    <dgm:pt modelId="{124C8ACE-D089-41E7-BC27-A3FEC4BC7F91}">
      <dgm:prSet/>
      <dgm:spPr/>
      <dgm:t>
        <a:bodyPr/>
        <a:lstStyle/>
        <a:p>
          <a:r>
            <a:rPr lang="en-IN"/>
            <a:t>Sleep duration</a:t>
          </a:r>
          <a:endParaRPr lang="en-IN" dirty="0"/>
        </a:p>
      </dgm:t>
    </dgm:pt>
    <dgm:pt modelId="{99AAF5EF-25EE-4481-9FFD-668053B12764}" type="parTrans" cxnId="{1CEEF070-0930-46E6-B0F6-01644A80C142}">
      <dgm:prSet/>
      <dgm:spPr/>
      <dgm:t>
        <a:bodyPr/>
        <a:lstStyle/>
        <a:p>
          <a:endParaRPr lang="en-IN"/>
        </a:p>
      </dgm:t>
    </dgm:pt>
    <dgm:pt modelId="{8CE130CC-6C3F-4C7F-AA75-37585BC68E9D}" type="sibTrans" cxnId="{1CEEF070-0930-46E6-B0F6-01644A80C142}">
      <dgm:prSet/>
      <dgm:spPr/>
      <dgm:t>
        <a:bodyPr/>
        <a:lstStyle/>
        <a:p>
          <a:endParaRPr lang="en-IN"/>
        </a:p>
      </dgm:t>
    </dgm:pt>
    <dgm:pt modelId="{9CD69820-EF20-4625-A560-8C3BEB241529}">
      <dgm:prSet/>
      <dgm:spPr/>
      <dgm:t>
        <a:bodyPr/>
        <a:lstStyle/>
        <a:p>
          <a:r>
            <a:rPr lang="en-IN"/>
            <a:t>Sleep disorder</a:t>
          </a:r>
          <a:endParaRPr lang="en-IN" dirty="0"/>
        </a:p>
      </dgm:t>
    </dgm:pt>
    <dgm:pt modelId="{25E8E787-0405-425F-8110-E15630BA0260}" type="parTrans" cxnId="{6480967C-E21C-407D-9756-70E12170DAF9}">
      <dgm:prSet/>
      <dgm:spPr/>
      <dgm:t>
        <a:bodyPr/>
        <a:lstStyle/>
        <a:p>
          <a:endParaRPr lang="en-IN"/>
        </a:p>
      </dgm:t>
    </dgm:pt>
    <dgm:pt modelId="{73053307-4C33-4258-8659-04EC492ED28A}" type="sibTrans" cxnId="{6480967C-E21C-407D-9756-70E12170DAF9}">
      <dgm:prSet/>
      <dgm:spPr/>
      <dgm:t>
        <a:bodyPr/>
        <a:lstStyle/>
        <a:p>
          <a:endParaRPr lang="en-IN"/>
        </a:p>
      </dgm:t>
    </dgm:pt>
    <dgm:pt modelId="{B333FC3C-8837-44D0-8611-79819A50F1D8}">
      <dgm:prSet/>
      <dgm:spPr/>
      <dgm:t>
        <a:bodyPr/>
        <a:lstStyle/>
        <a:p>
          <a:r>
            <a:rPr lang="en-IN"/>
            <a:t>Caffeine before sleep</a:t>
          </a:r>
          <a:endParaRPr lang="en-IN" dirty="0"/>
        </a:p>
      </dgm:t>
    </dgm:pt>
    <dgm:pt modelId="{FE4FFAC1-DBC0-43CF-97C4-54DA4C240CDE}" type="parTrans" cxnId="{269FF24E-F9A6-4867-A1F6-B7C6BE95D1F5}">
      <dgm:prSet/>
      <dgm:spPr/>
      <dgm:t>
        <a:bodyPr/>
        <a:lstStyle/>
        <a:p>
          <a:endParaRPr lang="en-IN"/>
        </a:p>
      </dgm:t>
    </dgm:pt>
    <dgm:pt modelId="{45D924D5-584D-4DA5-8DD0-443926EC0A71}" type="sibTrans" cxnId="{269FF24E-F9A6-4867-A1F6-B7C6BE95D1F5}">
      <dgm:prSet/>
      <dgm:spPr/>
      <dgm:t>
        <a:bodyPr/>
        <a:lstStyle/>
        <a:p>
          <a:endParaRPr lang="en-IN"/>
        </a:p>
      </dgm:t>
    </dgm:pt>
    <dgm:pt modelId="{5C54A57F-1DC8-411A-AD29-CA064DD71B2F}">
      <dgm:prSet/>
      <dgm:spPr/>
      <dgm:t>
        <a:bodyPr/>
        <a:lstStyle/>
        <a:p>
          <a:r>
            <a:rPr lang="en-IN" dirty="0"/>
            <a:t>Emotional state before bedtime</a:t>
          </a:r>
        </a:p>
      </dgm:t>
    </dgm:pt>
    <dgm:pt modelId="{60BA58E5-BBE6-4495-A525-B035F012D5DA}" type="parTrans" cxnId="{AE57A258-186C-40D8-8E46-284DC4EABF88}">
      <dgm:prSet/>
      <dgm:spPr/>
      <dgm:t>
        <a:bodyPr/>
        <a:lstStyle/>
        <a:p>
          <a:endParaRPr lang="en-IN"/>
        </a:p>
      </dgm:t>
    </dgm:pt>
    <dgm:pt modelId="{277491CB-680D-4A05-890E-52BACCD0406F}" type="sibTrans" cxnId="{AE57A258-186C-40D8-8E46-284DC4EABF88}">
      <dgm:prSet/>
      <dgm:spPr/>
      <dgm:t>
        <a:bodyPr/>
        <a:lstStyle/>
        <a:p>
          <a:endParaRPr lang="en-IN"/>
        </a:p>
      </dgm:t>
    </dgm:pt>
    <dgm:pt modelId="{0B2368CC-842A-41D3-B66B-8C84524EC378}">
      <dgm:prSet/>
      <dgm:spPr/>
      <dgm:t>
        <a:bodyPr/>
        <a:lstStyle/>
        <a:p>
          <a:r>
            <a:rPr lang="en-IN"/>
            <a:t>Work schedule</a:t>
          </a:r>
          <a:endParaRPr lang="en-US" dirty="0"/>
        </a:p>
      </dgm:t>
    </dgm:pt>
    <dgm:pt modelId="{BE1B0AC5-9C19-4731-930A-AD59FD76EAFC}" type="parTrans" cxnId="{7A63C59A-7693-4305-986E-9F1300C30BBE}">
      <dgm:prSet/>
      <dgm:spPr/>
      <dgm:t>
        <a:bodyPr/>
        <a:lstStyle/>
        <a:p>
          <a:endParaRPr lang="en-IN"/>
        </a:p>
      </dgm:t>
    </dgm:pt>
    <dgm:pt modelId="{A02A2CB8-DF84-4F52-86D2-CAFB164AEAE4}" type="sibTrans" cxnId="{7A63C59A-7693-4305-986E-9F1300C30BBE}">
      <dgm:prSet/>
      <dgm:spPr/>
      <dgm:t>
        <a:bodyPr/>
        <a:lstStyle/>
        <a:p>
          <a:endParaRPr lang="en-IN"/>
        </a:p>
      </dgm:t>
    </dgm:pt>
    <dgm:pt modelId="{BFA2DD4F-C665-4355-A0B4-EA41C7210836}">
      <dgm:prSet/>
      <dgm:spPr/>
      <dgm:t>
        <a:bodyPr/>
        <a:lstStyle/>
        <a:p>
          <a:r>
            <a:rPr lang="en-IN" dirty="0"/>
            <a:t>Quality of sleep</a:t>
          </a:r>
        </a:p>
      </dgm:t>
    </dgm:pt>
    <dgm:pt modelId="{37973F73-33BA-4137-9C5D-2CC4766CF804}" type="parTrans" cxnId="{5F4E1D97-091D-4640-B499-48877D505916}">
      <dgm:prSet/>
      <dgm:spPr/>
      <dgm:t>
        <a:bodyPr/>
        <a:lstStyle/>
        <a:p>
          <a:endParaRPr lang="en-IN"/>
        </a:p>
      </dgm:t>
    </dgm:pt>
    <dgm:pt modelId="{48B74CF0-8175-4A86-A6A1-532F866BCBC0}" type="sibTrans" cxnId="{5F4E1D97-091D-4640-B499-48877D505916}">
      <dgm:prSet/>
      <dgm:spPr/>
      <dgm:t>
        <a:bodyPr/>
        <a:lstStyle/>
        <a:p>
          <a:endParaRPr lang="en-IN"/>
        </a:p>
      </dgm:t>
    </dgm:pt>
    <dgm:pt modelId="{7C05EC46-BA66-4171-9264-2DAC35E71838}">
      <dgm:prSet/>
      <dgm:spPr/>
      <dgm:t>
        <a:bodyPr/>
        <a:lstStyle/>
        <a:p>
          <a:r>
            <a:rPr lang="en-IN"/>
            <a:t>Sleep disorder</a:t>
          </a:r>
          <a:endParaRPr lang="en-IN" dirty="0"/>
        </a:p>
      </dgm:t>
    </dgm:pt>
    <dgm:pt modelId="{077A205A-113C-4E81-89B9-276A7CEFCD86}" type="parTrans" cxnId="{9389E315-0859-4489-AECB-A56DC14E33B1}">
      <dgm:prSet/>
      <dgm:spPr/>
      <dgm:t>
        <a:bodyPr/>
        <a:lstStyle/>
        <a:p>
          <a:endParaRPr lang="en-IN"/>
        </a:p>
      </dgm:t>
    </dgm:pt>
    <dgm:pt modelId="{F0316332-FEA1-4E91-A808-4D2063691354}" type="sibTrans" cxnId="{9389E315-0859-4489-AECB-A56DC14E33B1}">
      <dgm:prSet/>
      <dgm:spPr/>
      <dgm:t>
        <a:bodyPr/>
        <a:lstStyle/>
        <a:p>
          <a:endParaRPr lang="en-IN"/>
        </a:p>
      </dgm:t>
    </dgm:pt>
    <dgm:pt modelId="{79D8D85B-B867-4FD1-8B6A-7009A68BB48A}">
      <dgm:prSet/>
      <dgm:spPr/>
      <dgm:t>
        <a:bodyPr/>
        <a:lstStyle/>
        <a:p>
          <a:r>
            <a:rPr lang="en-IN"/>
            <a:t>Stress levels</a:t>
          </a:r>
          <a:endParaRPr lang="en-IN" dirty="0"/>
        </a:p>
      </dgm:t>
    </dgm:pt>
    <dgm:pt modelId="{15E941A8-35F5-4A49-9068-426621717E9B}" type="parTrans" cxnId="{FE33A434-8920-400E-8E1F-BFA1C7DFD763}">
      <dgm:prSet/>
      <dgm:spPr/>
      <dgm:t>
        <a:bodyPr/>
        <a:lstStyle/>
        <a:p>
          <a:endParaRPr lang="en-IN"/>
        </a:p>
      </dgm:t>
    </dgm:pt>
    <dgm:pt modelId="{DB8B9D15-4A62-49C3-B82D-69758C6AA707}" type="sibTrans" cxnId="{FE33A434-8920-400E-8E1F-BFA1C7DFD763}">
      <dgm:prSet/>
      <dgm:spPr/>
      <dgm:t>
        <a:bodyPr/>
        <a:lstStyle/>
        <a:p>
          <a:endParaRPr lang="en-IN"/>
        </a:p>
      </dgm:t>
    </dgm:pt>
    <dgm:pt modelId="{985F475D-7D84-4092-898C-0816A9D91235}">
      <dgm:prSet/>
      <dgm:spPr/>
      <dgm:t>
        <a:bodyPr/>
        <a:lstStyle/>
        <a:p>
          <a:r>
            <a:rPr lang="en-IN"/>
            <a:t>Caffeine before sleep</a:t>
          </a:r>
          <a:endParaRPr lang="en-IN" dirty="0"/>
        </a:p>
      </dgm:t>
    </dgm:pt>
    <dgm:pt modelId="{6D7D7EEB-B5E2-4520-89C7-A383825DFA63}" type="parTrans" cxnId="{901B012C-7B04-4DAD-A051-2CCF79F79D89}">
      <dgm:prSet/>
      <dgm:spPr/>
      <dgm:t>
        <a:bodyPr/>
        <a:lstStyle/>
        <a:p>
          <a:endParaRPr lang="en-IN"/>
        </a:p>
      </dgm:t>
    </dgm:pt>
    <dgm:pt modelId="{A8065927-7A9A-42CD-B3F6-D4F1275D976B}" type="sibTrans" cxnId="{901B012C-7B04-4DAD-A051-2CCF79F79D89}">
      <dgm:prSet/>
      <dgm:spPr/>
      <dgm:t>
        <a:bodyPr/>
        <a:lstStyle/>
        <a:p>
          <a:endParaRPr lang="en-IN"/>
        </a:p>
      </dgm:t>
    </dgm:pt>
    <dgm:pt modelId="{2E9C8D29-FF00-4022-8F3A-1418A52A3DC6}">
      <dgm:prSet/>
      <dgm:spPr/>
      <dgm:t>
        <a:bodyPr/>
        <a:lstStyle/>
        <a:p>
          <a:r>
            <a:rPr lang="en-IN"/>
            <a:t>Frequency of caffeine consumption before sleep</a:t>
          </a:r>
          <a:endParaRPr lang="en-IN" dirty="0"/>
        </a:p>
      </dgm:t>
    </dgm:pt>
    <dgm:pt modelId="{2D28F6BE-8307-4596-A1C1-F9C76EEECE74}" type="parTrans" cxnId="{A7832CE7-0F78-44C0-A16C-67211AD48DD4}">
      <dgm:prSet/>
      <dgm:spPr/>
      <dgm:t>
        <a:bodyPr/>
        <a:lstStyle/>
        <a:p>
          <a:endParaRPr lang="en-IN"/>
        </a:p>
      </dgm:t>
    </dgm:pt>
    <dgm:pt modelId="{F4DC39A3-E18D-4981-AF0D-581C6FE6C4A5}" type="sibTrans" cxnId="{A7832CE7-0F78-44C0-A16C-67211AD48DD4}">
      <dgm:prSet/>
      <dgm:spPr/>
      <dgm:t>
        <a:bodyPr/>
        <a:lstStyle/>
        <a:p>
          <a:endParaRPr lang="en-IN"/>
        </a:p>
      </dgm:t>
    </dgm:pt>
    <dgm:pt modelId="{4B2E5582-99C1-4095-A8CA-1B2FDFB7BDCB}">
      <dgm:prSet/>
      <dgm:spPr/>
      <dgm:t>
        <a:bodyPr/>
        <a:lstStyle/>
        <a:p>
          <a:r>
            <a:rPr lang="en-IN" dirty="0"/>
            <a:t>Consistent bedtime routine</a:t>
          </a:r>
        </a:p>
      </dgm:t>
    </dgm:pt>
    <dgm:pt modelId="{78E42BFB-3CE5-4A4C-AFD0-402F843BDD75}" type="parTrans" cxnId="{B0643271-6198-47B4-820C-C981EFD150BC}">
      <dgm:prSet/>
      <dgm:spPr/>
      <dgm:t>
        <a:bodyPr/>
        <a:lstStyle/>
        <a:p>
          <a:endParaRPr lang="en-IN"/>
        </a:p>
      </dgm:t>
    </dgm:pt>
    <dgm:pt modelId="{0B57E0D2-E464-4007-B086-4374A7A92292}" type="sibTrans" cxnId="{B0643271-6198-47B4-820C-C981EFD150BC}">
      <dgm:prSet/>
      <dgm:spPr/>
      <dgm:t>
        <a:bodyPr/>
        <a:lstStyle/>
        <a:p>
          <a:endParaRPr lang="en-IN"/>
        </a:p>
      </dgm:t>
    </dgm:pt>
    <dgm:pt modelId="{A8939C86-A170-4C26-B7F4-777DB4DC20E7}">
      <dgm:prSet phldrT="[Text]"/>
      <dgm:spPr/>
      <dgm:t>
        <a:bodyPr/>
        <a:lstStyle/>
        <a:p>
          <a:r>
            <a:rPr lang="en-US"/>
            <a:t>Which factors have an association with the quality of sleep ?</a:t>
          </a:r>
          <a:endParaRPr lang="en-IN" dirty="0"/>
        </a:p>
      </dgm:t>
    </dgm:pt>
    <dgm:pt modelId="{6820570F-72B1-4D8E-891F-6D0EFCDEAD0C}" type="sibTrans" cxnId="{05FD14C3-5C9C-4C06-BB72-6C60FA3B60B4}">
      <dgm:prSet/>
      <dgm:spPr/>
      <dgm:t>
        <a:bodyPr/>
        <a:lstStyle/>
        <a:p>
          <a:endParaRPr lang="en-IN"/>
        </a:p>
      </dgm:t>
    </dgm:pt>
    <dgm:pt modelId="{1F719618-D8BB-4611-A0F0-F87A4E9A5484}" type="parTrans" cxnId="{05FD14C3-5C9C-4C06-BB72-6C60FA3B60B4}">
      <dgm:prSet/>
      <dgm:spPr/>
      <dgm:t>
        <a:bodyPr/>
        <a:lstStyle/>
        <a:p>
          <a:endParaRPr lang="en-IN"/>
        </a:p>
      </dgm:t>
    </dgm:pt>
    <dgm:pt modelId="{950E3B38-13BF-49CC-842D-95711941CF64}" type="pres">
      <dgm:prSet presAssocID="{7EB38927-1634-422D-ADE6-97DF2A64E00D}" presName="linear" presStyleCnt="0">
        <dgm:presLayoutVars>
          <dgm:animLvl val="lvl"/>
          <dgm:resizeHandles val="exact"/>
        </dgm:presLayoutVars>
      </dgm:prSet>
      <dgm:spPr/>
    </dgm:pt>
    <dgm:pt modelId="{CEB90A17-3A90-4722-B858-60392E860D77}" type="pres">
      <dgm:prSet presAssocID="{A8939C86-A170-4C26-B7F4-777DB4DC20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A12150-6D18-4696-81C5-1A905DCDC60B}" type="pres">
      <dgm:prSet presAssocID="{A8939C86-A170-4C26-B7F4-777DB4DC20E7}" presName="childText" presStyleLbl="revTx" presStyleIdx="0" presStyleCnt="2">
        <dgm:presLayoutVars>
          <dgm:bulletEnabled val="1"/>
        </dgm:presLayoutVars>
      </dgm:prSet>
      <dgm:spPr/>
    </dgm:pt>
    <dgm:pt modelId="{A44E7C1D-A410-44EF-AB1E-F9488ABC5091}" type="pres">
      <dgm:prSet presAssocID="{1A8856BE-D4D7-4CD8-92C7-451DB75600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D54847-4FCA-426F-93B3-53F168DCCFBC}" type="pres">
      <dgm:prSet presAssocID="{1A8856BE-D4D7-4CD8-92C7-451DB756009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03AF00C-A464-44CC-91C9-122D8C2DDD05}" type="presOf" srcId="{1A8856BE-D4D7-4CD8-92C7-451DB756009C}" destId="{A44E7C1D-A410-44EF-AB1E-F9488ABC5091}" srcOrd="0" destOrd="0" presId="urn:microsoft.com/office/officeart/2005/8/layout/vList2"/>
    <dgm:cxn modelId="{41F6DB0E-3C70-4078-86E7-6A0DC9306961}" type="presOf" srcId="{4B2E5582-99C1-4095-A8CA-1B2FDFB7BDCB}" destId="{3FD54847-4FCA-426F-93B3-53F168DCCFBC}" srcOrd="0" destOrd="6" presId="urn:microsoft.com/office/officeart/2005/8/layout/vList2"/>
    <dgm:cxn modelId="{9389E315-0859-4489-AECB-A56DC14E33B1}" srcId="{1A8856BE-D4D7-4CD8-92C7-451DB756009C}" destId="{7C05EC46-BA66-4171-9264-2DAC35E71838}" srcOrd="2" destOrd="0" parTransId="{077A205A-113C-4E81-89B9-276A7CEFCD86}" sibTransId="{F0316332-FEA1-4E91-A808-4D2063691354}"/>
    <dgm:cxn modelId="{D1CD2B25-F92E-47DC-B584-46C7E1590E95}" type="presOf" srcId="{9CD69820-EF20-4625-A560-8C3BEB241529}" destId="{E0A12150-6D18-4696-81C5-1A905DCDC60B}" srcOrd="0" destOrd="2" presId="urn:microsoft.com/office/officeart/2005/8/layout/vList2"/>
    <dgm:cxn modelId="{D4F73E25-3BAB-4D35-8E5D-5B6A1988B6A1}" type="presOf" srcId="{BFA2DD4F-C665-4355-A0B4-EA41C7210836}" destId="{3FD54847-4FCA-426F-93B3-53F168DCCFBC}" srcOrd="0" destOrd="1" presId="urn:microsoft.com/office/officeart/2005/8/layout/vList2"/>
    <dgm:cxn modelId="{901B012C-7B04-4DAD-A051-2CCF79F79D89}" srcId="{1A8856BE-D4D7-4CD8-92C7-451DB756009C}" destId="{985F475D-7D84-4092-898C-0816A9D91235}" srcOrd="4" destOrd="0" parTransId="{6D7D7EEB-B5E2-4520-89C7-A383825DFA63}" sibTransId="{A8065927-7A9A-42CD-B3F6-D4F1275D976B}"/>
    <dgm:cxn modelId="{FE33A434-8920-400E-8E1F-BFA1C7DFD763}" srcId="{1A8856BE-D4D7-4CD8-92C7-451DB756009C}" destId="{79D8D85B-B867-4FD1-8B6A-7009A68BB48A}" srcOrd="3" destOrd="0" parTransId="{15E941A8-35F5-4A49-9068-426621717E9B}" sibTransId="{DB8B9D15-4A62-49C3-B82D-69758C6AA707}"/>
    <dgm:cxn modelId="{1367423C-2342-44BF-B094-7B77388994AA}" type="presOf" srcId="{0B2368CC-842A-41D3-B66B-8C84524EC378}" destId="{E0A12150-6D18-4696-81C5-1A905DCDC60B}" srcOrd="0" destOrd="5" presId="urn:microsoft.com/office/officeart/2005/8/layout/vList2"/>
    <dgm:cxn modelId="{495E3B63-88D6-45E6-A751-27C5F49148C2}" srcId="{1A8856BE-D4D7-4CD8-92C7-451DB756009C}" destId="{F4A708CA-0AA2-4EF5-A679-CE95FF15949B}" srcOrd="0" destOrd="0" parTransId="{49D48924-056F-49EC-A034-AE3604C2DC6B}" sibTransId="{ACC1BDB4-7AF3-45A9-B537-26A928FC246F}"/>
    <dgm:cxn modelId="{47CE4963-56F8-41AD-A4C2-1C99BEA8BF5C}" type="presOf" srcId="{124C8ACE-D089-41E7-BC27-A3FEC4BC7F91}" destId="{E0A12150-6D18-4696-81C5-1A905DCDC60B}" srcOrd="0" destOrd="1" presId="urn:microsoft.com/office/officeart/2005/8/layout/vList2"/>
    <dgm:cxn modelId="{269FF24E-F9A6-4867-A1F6-B7C6BE95D1F5}" srcId="{A8939C86-A170-4C26-B7F4-777DB4DC20E7}" destId="{B333FC3C-8837-44D0-8611-79819A50F1D8}" srcOrd="3" destOrd="0" parTransId="{FE4FFAC1-DBC0-43CF-97C4-54DA4C240CDE}" sibTransId="{45D924D5-584D-4DA5-8DD0-443926EC0A71}"/>
    <dgm:cxn modelId="{00317E70-1EC0-451C-B4A1-5F9A4975FCD5}" type="presOf" srcId="{5C54A57F-1DC8-411A-AD29-CA064DD71B2F}" destId="{E0A12150-6D18-4696-81C5-1A905DCDC60B}" srcOrd="0" destOrd="4" presId="urn:microsoft.com/office/officeart/2005/8/layout/vList2"/>
    <dgm:cxn modelId="{506BA950-CDAF-44B8-AF34-9062315D316D}" type="presOf" srcId="{F4A708CA-0AA2-4EF5-A679-CE95FF15949B}" destId="{3FD54847-4FCA-426F-93B3-53F168DCCFBC}" srcOrd="0" destOrd="0" presId="urn:microsoft.com/office/officeart/2005/8/layout/vList2"/>
    <dgm:cxn modelId="{1CEEF070-0930-46E6-B0F6-01644A80C142}" srcId="{A8939C86-A170-4C26-B7F4-777DB4DC20E7}" destId="{124C8ACE-D089-41E7-BC27-A3FEC4BC7F91}" srcOrd="1" destOrd="0" parTransId="{99AAF5EF-25EE-4481-9FFD-668053B12764}" sibTransId="{8CE130CC-6C3F-4C7F-AA75-37585BC68E9D}"/>
    <dgm:cxn modelId="{B0643271-6198-47B4-820C-C981EFD150BC}" srcId="{1A8856BE-D4D7-4CD8-92C7-451DB756009C}" destId="{4B2E5582-99C1-4095-A8CA-1B2FDFB7BDCB}" srcOrd="6" destOrd="0" parTransId="{78E42BFB-3CE5-4A4C-AFD0-402F843BDD75}" sibTransId="{0B57E0D2-E464-4007-B086-4374A7A92292}"/>
    <dgm:cxn modelId="{AE57A258-186C-40D8-8E46-284DC4EABF88}" srcId="{A8939C86-A170-4C26-B7F4-777DB4DC20E7}" destId="{5C54A57F-1DC8-411A-AD29-CA064DD71B2F}" srcOrd="4" destOrd="0" parTransId="{60BA58E5-BBE6-4495-A525-B035F012D5DA}" sibTransId="{277491CB-680D-4A05-890E-52BACCD0406F}"/>
    <dgm:cxn modelId="{6480967C-E21C-407D-9756-70E12170DAF9}" srcId="{A8939C86-A170-4C26-B7F4-777DB4DC20E7}" destId="{9CD69820-EF20-4625-A560-8C3BEB241529}" srcOrd="2" destOrd="0" parTransId="{25E8E787-0405-425F-8110-E15630BA0260}" sibTransId="{73053307-4C33-4258-8659-04EC492ED28A}"/>
    <dgm:cxn modelId="{AC5C3185-137C-4FBB-A245-1925FE683CD3}" type="presOf" srcId="{985F475D-7D84-4092-898C-0816A9D91235}" destId="{3FD54847-4FCA-426F-93B3-53F168DCCFBC}" srcOrd="0" destOrd="4" presId="urn:microsoft.com/office/officeart/2005/8/layout/vList2"/>
    <dgm:cxn modelId="{5F4E1D97-091D-4640-B499-48877D505916}" srcId="{1A8856BE-D4D7-4CD8-92C7-451DB756009C}" destId="{BFA2DD4F-C665-4355-A0B4-EA41C7210836}" srcOrd="1" destOrd="0" parTransId="{37973F73-33BA-4137-9C5D-2CC4766CF804}" sibTransId="{48B74CF0-8175-4A86-A6A1-532F866BCBC0}"/>
    <dgm:cxn modelId="{0128D197-BE0D-405E-B1FC-6F5723B16923}" type="presOf" srcId="{79D8D85B-B867-4FD1-8B6A-7009A68BB48A}" destId="{3FD54847-4FCA-426F-93B3-53F168DCCFBC}" srcOrd="0" destOrd="3" presId="urn:microsoft.com/office/officeart/2005/8/layout/vList2"/>
    <dgm:cxn modelId="{59073B98-A191-466F-B0F4-BBB94464CF66}" type="presOf" srcId="{7EB38927-1634-422D-ADE6-97DF2A64E00D}" destId="{950E3B38-13BF-49CC-842D-95711941CF64}" srcOrd="0" destOrd="0" presId="urn:microsoft.com/office/officeart/2005/8/layout/vList2"/>
    <dgm:cxn modelId="{7A63C59A-7693-4305-986E-9F1300C30BBE}" srcId="{A8939C86-A170-4C26-B7F4-777DB4DC20E7}" destId="{0B2368CC-842A-41D3-B66B-8C84524EC378}" srcOrd="5" destOrd="0" parTransId="{BE1B0AC5-9C19-4731-930A-AD59FD76EAFC}" sibTransId="{A02A2CB8-DF84-4F52-86D2-CAFB164AEAE4}"/>
    <dgm:cxn modelId="{94E2249D-CBFB-47AD-AAE6-FA0AB879DAAA}" type="presOf" srcId="{7C05EC46-BA66-4171-9264-2DAC35E71838}" destId="{3FD54847-4FCA-426F-93B3-53F168DCCFBC}" srcOrd="0" destOrd="2" presId="urn:microsoft.com/office/officeart/2005/8/layout/vList2"/>
    <dgm:cxn modelId="{0A9DB7A1-EED3-4E17-BB20-24576FEC2219}" type="presOf" srcId="{A8939C86-A170-4C26-B7F4-777DB4DC20E7}" destId="{CEB90A17-3A90-4722-B858-60392E860D77}" srcOrd="0" destOrd="0" presId="urn:microsoft.com/office/officeart/2005/8/layout/vList2"/>
    <dgm:cxn modelId="{5DD28BA7-6D92-4660-AA97-985518C1B99C}" type="presOf" srcId="{2E9C8D29-FF00-4022-8F3A-1418A52A3DC6}" destId="{3FD54847-4FCA-426F-93B3-53F168DCCFBC}" srcOrd="0" destOrd="5" presId="urn:microsoft.com/office/officeart/2005/8/layout/vList2"/>
    <dgm:cxn modelId="{8BD76FC0-28F5-4E37-8B44-E5D687D816AC}" srcId="{7EB38927-1634-422D-ADE6-97DF2A64E00D}" destId="{1A8856BE-D4D7-4CD8-92C7-451DB756009C}" srcOrd="1" destOrd="0" parTransId="{57794DA0-E422-41DE-8D07-54FB5E89C43F}" sibTransId="{414AAFB3-05ED-42A2-A927-262B2D60DAB4}"/>
    <dgm:cxn modelId="{05FD14C3-5C9C-4C06-BB72-6C60FA3B60B4}" srcId="{7EB38927-1634-422D-ADE6-97DF2A64E00D}" destId="{A8939C86-A170-4C26-B7F4-777DB4DC20E7}" srcOrd="0" destOrd="0" parTransId="{1F719618-D8BB-4611-A0F0-F87A4E9A5484}" sibTransId="{6820570F-72B1-4D8E-891F-6D0EFCDEAD0C}"/>
    <dgm:cxn modelId="{B6129CC5-6C00-430A-81B7-CBC5FC716C0A}" srcId="{A8939C86-A170-4C26-B7F4-777DB4DC20E7}" destId="{C40267E8-0E06-4A48-A702-B171DBE665B1}" srcOrd="0" destOrd="0" parTransId="{01217912-F8B5-4F99-8D9A-DD526107E6FB}" sibTransId="{1608B3A3-FAC6-420B-A69F-31F65A1C3970}"/>
    <dgm:cxn modelId="{17817BD8-50A3-4FB0-B9B9-7C1A6A545EB9}" type="presOf" srcId="{B333FC3C-8837-44D0-8611-79819A50F1D8}" destId="{E0A12150-6D18-4696-81C5-1A905DCDC60B}" srcOrd="0" destOrd="3" presId="urn:microsoft.com/office/officeart/2005/8/layout/vList2"/>
    <dgm:cxn modelId="{A7832CE7-0F78-44C0-A16C-67211AD48DD4}" srcId="{1A8856BE-D4D7-4CD8-92C7-451DB756009C}" destId="{2E9C8D29-FF00-4022-8F3A-1418A52A3DC6}" srcOrd="5" destOrd="0" parTransId="{2D28F6BE-8307-4596-A1C1-F9C76EEECE74}" sibTransId="{F4DC39A3-E18D-4981-AF0D-581C6FE6C4A5}"/>
    <dgm:cxn modelId="{B8C412F9-486D-4750-87A3-D90E6D88E815}" type="presOf" srcId="{C40267E8-0E06-4A48-A702-B171DBE665B1}" destId="{E0A12150-6D18-4696-81C5-1A905DCDC60B}" srcOrd="0" destOrd="0" presId="urn:microsoft.com/office/officeart/2005/8/layout/vList2"/>
    <dgm:cxn modelId="{7E056D7E-DB93-4E71-8F83-E0C9B8FD407F}" type="presParOf" srcId="{950E3B38-13BF-49CC-842D-95711941CF64}" destId="{CEB90A17-3A90-4722-B858-60392E860D77}" srcOrd="0" destOrd="0" presId="urn:microsoft.com/office/officeart/2005/8/layout/vList2"/>
    <dgm:cxn modelId="{E9487C12-F740-4BAD-B0A0-C655ED035162}" type="presParOf" srcId="{950E3B38-13BF-49CC-842D-95711941CF64}" destId="{E0A12150-6D18-4696-81C5-1A905DCDC60B}" srcOrd="1" destOrd="0" presId="urn:microsoft.com/office/officeart/2005/8/layout/vList2"/>
    <dgm:cxn modelId="{9E1AB6F9-089F-4D4A-8AEE-0292EE5B3A9D}" type="presParOf" srcId="{950E3B38-13BF-49CC-842D-95711941CF64}" destId="{A44E7C1D-A410-44EF-AB1E-F9488ABC5091}" srcOrd="2" destOrd="0" presId="urn:microsoft.com/office/officeart/2005/8/layout/vList2"/>
    <dgm:cxn modelId="{3C1F52BD-CF10-46D9-8F1E-24BA1E699FB6}" type="presParOf" srcId="{950E3B38-13BF-49CC-842D-95711941CF64}" destId="{3FD54847-4FCA-426F-93B3-53F168DCCF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B38927-1634-422D-ADE6-97DF2A64E00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A8939C86-A170-4C26-B7F4-777DB4DC20E7}">
      <dgm:prSet phldrT="[Text]"/>
      <dgm:spPr/>
      <dgm:t>
        <a:bodyPr/>
        <a:lstStyle/>
        <a:p>
          <a:r>
            <a:rPr lang="en-US" dirty="0"/>
            <a:t>With changes, does age groups have different sleep duration ?</a:t>
          </a:r>
          <a:endParaRPr lang="en-IN" dirty="0"/>
        </a:p>
      </dgm:t>
    </dgm:pt>
    <dgm:pt modelId="{6820570F-72B1-4D8E-891F-6D0EFCDEAD0C}" type="sibTrans" cxnId="{05FD14C3-5C9C-4C06-BB72-6C60FA3B60B4}">
      <dgm:prSet/>
      <dgm:spPr/>
      <dgm:t>
        <a:bodyPr/>
        <a:lstStyle/>
        <a:p>
          <a:endParaRPr lang="en-IN"/>
        </a:p>
      </dgm:t>
    </dgm:pt>
    <dgm:pt modelId="{1F719618-D8BB-4611-A0F0-F87A4E9A5484}" type="parTrans" cxnId="{05FD14C3-5C9C-4C06-BB72-6C60FA3B60B4}">
      <dgm:prSet/>
      <dgm:spPr/>
      <dgm:t>
        <a:bodyPr/>
        <a:lstStyle/>
        <a:p>
          <a:endParaRPr lang="en-IN"/>
        </a:p>
      </dgm:t>
    </dgm:pt>
    <dgm:pt modelId="{8CC60210-A7FC-435C-BD66-722F9EB2EE6C}">
      <dgm:prSet/>
      <dgm:spPr/>
      <dgm:t>
        <a:bodyPr/>
        <a:lstStyle/>
        <a:p>
          <a:r>
            <a:rPr lang="en-US" dirty="0"/>
            <a:t>There is a difference in Sleep Duration between people of different age groups.</a:t>
          </a:r>
          <a:endParaRPr lang="en-IN" dirty="0"/>
        </a:p>
      </dgm:t>
    </dgm:pt>
    <dgm:pt modelId="{0973EE42-C50F-468F-9BAD-E47FD7BB741B}" type="parTrans" cxnId="{36F3A8D0-D51A-45FD-BAF5-5CD05CED648A}">
      <dgm:prSet/>
      <dgm:spPr/>
      <dgm:t>
        <a:bodyPr/>
        <a:lstStyle/>
        <a:p>
          <a:endParaRPr lang="en-IN"/>
        </a:p>
      </dgm:t>
    </dgm:pt>
    <dgm:pt modelId="{45D22C4C-A3FC-465F-81CA-D17E0B293909}" type="sibTrans" cxnId="{36F3A8D0-D51A-45FD-BAF5-5CD05CED648A}">
      <dgm:prSet/>
      <dgm:spPr/>
      <dgm:t>
        <a:bodyPr/>
        <a:lstStyle/>
        <a:p>
          <a:endParaRPr lang="en-IN"/>
        </a:p>
      </dgm:t>
    </dgm:pt>
    <dgm:pt modelId="{FB519E69-0D39-4167-B89D-705D99932667}">
      <dgm:prSet/>
      <dgm:spPr/>
      <dgm:t>
        <a:bodyPr/>
        <a:lstStyle/>
        <a:p>
          <a:r>
            <a:rPr lang="en-US" dirty="0"/>
            <a:t>Does stress level have an impact on sleep duration ?</a:t>
          </a:r>
          <a:endParaRPr lang="en-IN" dirty="0"/>
        </a:p>
      </dgm:t>
    </dgm:pt>
    <dgm:pt modelId="{79100952-612E-4911-BDC2-D38B7B19278C}" type="parTrans" cxnId="{7F2F945C-6729-49D8-8314-23F02E39E25B}">
      <dgm:prSet/>
      <dgm:spPr/>
      <dgm:t>
        <a:bodyPr/>
        <a:lstStyle/>
        <a:p>
          <a:endParaRPr lang="en-IN"/>
        </a:p>
      </dgm:t>
    </dgm:pt>
    <dgm:pt modelId="{1A81BCF9-F215-49E1-B933-432DC64B998D}" type="sibTrans" cxnId="{7F2F945C-6729-49D8-8314-23F02E39E25B}">
      <dgm:prSet/>
      <dgm:spPr/>
      <dgm:t>
        <a:bodyPr/>
        <a:lstStyle/>
        <a:p>
          <a:endParaRPr lang="en-IN"/>
        </a:p>
      </dgm:t>
    </dgm:pt>
    <dgm:pt modelId="{833FC767-20A6-4E21-9B49-B369826B0915}">
      <dgm:prSet/>
      <dgm:spPr/>
      <dgm:t>
        <a:bodyPr/>
        <a:lstStyle/>
        <a:p>
          <a:r>
            <a:rPr lang="en-US" dirty="0"/>
            <a:t>Sleep duration changes according to gender? </a:t>
          </a:r>
          <a:endParaRPr lang="en-IN" dirty="0"/>
        </a:p>
      </dgm:t>
    </dgm:pt>
    <dgm:pt modelId="{F3BACA3D-6AE6-44DE-963B-D198E0F0F4CF}" type="parTrans" cxnId="{C579C114-9182-4765-A0E0-2AD6509B2890}">
      <dgm:prSet/>
      <dgm:spPr/>
      <dgm:t>
        <a:bodyPr/>
        <a:lstStyle/>
        <a:p>
          <a:endParaRPr lang="en-IN"/>
        </a:p>
      </dgm:t>
    </dgm:pt>
    <dgm:pt modelId="{E4ADC35F-38C7-49B4-907A-278313DB3104}" type="sibTrans" cxnId="{C579C114-9182-4765-A0E0-2AD6509B2890}">
      <dgm:prSet/>
      <dgm:spPr/>
      <dgm:t>
        <a:bodyPr/>
        <a:lstStyle/>
        <a:p>
          <a:endParaRPr lang="en-IN"/>
        </a:p>
      </dgm:t>
    </dgm:pt>
    <dgm:pt modelId="{1569D7C9-3B29-400E-BB81-3D646BA54655}">
      <dgm:prSet/>
      <dgm:spPr/>
      <dgm:t>
        <a:bodyPr/>
        <a:lstStyle/>
        <a:p>
          <a:r>
            <a:rPr lang="en-US" dirty="0"/>
            <a:t>There is a difference in Sleep Duration between males and females.</a:t>
          </a:r>
          <a:endParaRPr lang="en-IN" dirty="0"/>
        </a:p>
      </dgm:t>
    </dgm:pt>
    <dgm:pt modelId="{FEAFEDF9-B140-4F6B-A280-A3ED7FCDF494}" type="parTrans" cxnId="{FC59DEEF-35F3-4218-83C9-EA630F5A5BAD}">
      <dgm:prSet/>
      <dgm:spPr/>
      <dgm:t>
        <a:bodyPr/>
        <a:lstStyle/>
        <a:p>
          <a:endParaRPr lang="en-IN"/>
        </a:p>
      </dgm:t>
    </dgm:pt>
    <dgm:pt modelId="{6D3BCF04-82E4-4649-9C0B-5F14AEDCE985}" type="sibTrans" cxnId="{FC59DEEF-35F3-4218-83C9-EA630F5A5BAD}">
      <dgm:prSet/>
      <dgm:spPr/>
      <dgm:t>
        <a:bodyPr/>
        <a:lstStyle/>
        <a:p>
          <a:endParaRPr lang="en-IN"/>
        </a:p>
      </dgm:t>
    </dgm:pt>
    <dgm:pt modelId="{9E7C6A70-CCCD-4416-9D6B-042403CD7D31}">
      <dgm:prSet/>
      <dgm:spPr/>
      <dgm:t>
        <a:bodyPr/>
        <a:lstStyle/>
        <a:p>
          <a:r>
            <a:rPr lang="en-US" dirty="0"/>
            <a:t>Median sleep duration for different types of stress level are equal.</a:t>
          </a:r>
          <a:endParaRPr lang="en-IN" dirty="0"/>
        </a:p>
      </dgm:t>
    </dgm:pt>
    <dgm:pt modelId="{8F1AAD62-381B-439D-BD1A-C6828F0F4F49}" type="parTrans" cxnId="{AEB1704E-D4E0-45EE-9E78-95C49D5EC809}">
      <dgm:prSet/>
      <dgm:spPr/>
      <dgm:t>
        <a:bodyPr/>
        <a:lstStyle/>
        <a:p>
          <a:endParaRPr lang="en-IN"/>
        </a:p>
      </dgm:t>
    </dgm:pt>
    <dgm:pt modelId="{34A689CF-41BD-4BC2-8724-1D0BC3B72FE9}" type="sibTrans" cxnId="{AEB1704E-D4E0-45EE-9E78-95C49D5EC809}">
      <dgm:prSet/>
      <dgm:spPr/>
      <dgm:t>
        <a:bodyPr/>
        <a:lstStyle/>
        <a:p>
          <a:endParaRPr lang="en-IN"/>
        </a:p>
      </dgm:t>
    </dgm:pt>
    <dgm:pt modelId="{950E3B38-13BF-49CC-842D-95711941CF64}" type="pres">
      <dgm:prSet presAssocID="{7EB38927-1634-422D-ADE6-97DF2A64E00D}" presName="linear" presStyleCnt="0">
        <dgm:presLayoutVars>
          <dgm:animLvl val="lvl"/>
          <dgm:resizeHandles val="exact"/>
        </dgm:presLayoutVars>
      </dgm:prSet>
      <dgm:spPr/>
    </dgm:pt>
    <dgm:pt modelId="{CEB90A17-3A90-4722-B858-60392E860D77}" type="pres">
      <dgm:prSet presAssocID="{A8939C86-A170-4C26-B7F4-777DB4DC20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A12150-6D18-4696-81C5-1A905DCDC60B}" type="pres">
      <dgm:prSet presAssocID="{A8939C86-A170-4C26-B7F4-777DB4DC20E7}" presName="childText" presStyleLbl="revTx" presStyleIdx="0" presStyleCnt="3">
        <dgm:presLayoutVars>
          <dgm:bulletEnabled val="1"/>
        </dgm:presLayoutVars>
      </dgm:prSet>
      <dgm:spPr/>
    </dgm:pt>
    <dgm:pt modelId="{7518A64A-DE4A-4193-B12A-DEB75C5CCE86}" type="pres">
      <dgm:prSet presAssocID="{FB519E69-0D39-4167-B89D-705D999326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FEEAEB-C556-45C2-9792-FC8E7D4780C9}" type="pres">
      <dgm:prSet presAssocID="{FB519E69-0D39-4167-B89D-705D99932667}" presName="childText" presStyleLbl="revTx" presStyleIdx="1" presStyleCnt="3">
        <dgm:presLayoutVars>
          <dgm:bulletEnabled val="1"/>
        </dgm:presLayoutVars>
      </dgm:prSet>
      <dgm:spPr/>
    </dgm:pt>
    <dgm:pt modelId="{2AD56AEA-EB80-4A57-9683-2BE8A74436A9}" type="pres">
      <dgm:prSet presAssocID="{833FC767-20A6-4E21-9B49-B369826B09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A84BE35-FB57-4A51-9FAC-819F19315480}" type="pres">
      <dgm:prSet presAssocID="{833FC767-20A6-4E21-9B49-B369826B091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579C114-9182-4765-A0E0-2AD6509B2890}" srcId="{7EB38927-1634-422D-ADE6-97DF2A64E00D}" destId="{833FC767-20A6-4E21-9B49-B369826B0915}" srcOrd="2" destOrd="0" parTransId="{F3BACA3D-6AE6-44DE-963B-D198E0F0F4CF}" sibTransId="{E4ADC35F-38C7-49B4-907A-278313DB3104}"/>
    <dgm:cxn modelId="{63FFDF3B-E43C-4CC8-8664-DD8C9AD4F3BF}" type="presOf" srcId="{9E7C6A70-CCCD-4416-9D6B-042403CD7D31}" destId="{21FEEAEB-C556-45C2-9792-FC8E7D4780C9}" srcOrd="0" destOrd="0" presId="urn:microsoft.com/office/officeart/2005/8/layout/vList2"/>
    <dgm:cxn modelId="{7F2F945C-6729-49D8-8314-23F02E39E25B}" srcId="{7EB38927-1634-422D-ADE6-97DF2A64E00D}" destId="{FB519E69-0D39-4167-B89D-705D99932667}" srcOrd="1" destOrd="0" parTransId="{79100952-612E-4911-BDC2-D38B7B19278C}" sibTransId="{1A81BCF9-F215-49E1-B933-432DC64B998D}"/>
    <dgm:cxn modelId="{AEB1704E-D4E0-45EE-9E78-95C49D5EC809}" srcId="{FB519E69-0D39-4167-B89D-705D99932667}" destId="{9E7C6A70-CCCD-4416-9D6B-042403CD7D31}" srcOrd="0" destOrd="0" parTransId="{8F1AAD62-381B-439D-BD1A-C6828F0F4F49}" sibTransId="{34A689CF-41BD-4BC2-8724-1D0BC3B72FE9}"/>
    <dgm:cxn modelId="{743D5386-8B40-4D45-B70C-3DFAF06C6AC1}" type="presOf" srcId="{FB519E69-0D39-4167-B89D-705D99932667}" destId="{7518A64A-DE4A-4193-B12A-DEB75C5CCE86}" srcOrd="0" destOrd="0" presId="urn:microsoft.com/office/officeart/2005/8/layout/vList2"/>
    <dgm:cxn modelId="{0FF55E87-2489-481E-96D7-56F88547A401}" type="presOf" srcId="{1569D7C9-3B29-400E-BB81-3D646BA54655}" destId="{1A84BE35-FB57-4A51-9FAC-819F19315480}" srcOrd="0" destOrd="0" presId="urn:microsoft.com/office/officeart/2005/8/layout/vList2"/>
    <dgm:cxn modelId="{59073B98-A191-466F-B0F4-BBB94464CF66}" type="presOf" srcId="{7EB38927-1634-422D-ADE6-97DF2A64E00D}" destId="{950E3B38-13BF-49CC-842D-95711941CF64}" srcOrd="0" destOrd="0" presId="urn:microsoft.com/office/officeart/2005/8/layout/vList2"/>
    <dgm:cxn modelId="{0A9DB7A1-EED3-4E17-BB20-24576FEC2219}" type="presOf" srcId="{A8939C86-A170-4C26-B7F4-777DB4DC20E7}" destId="{CEB90A17-3A90-4722-B858-60392E860D77}" srcOrd="0" destOrd="0" presId="urn:microsoft.com/office/officeart/2005/8/layout/vList2"/>
    <dgm:cxn modelId="{004611BA-7E5C-4DC2-B6F2-223B90A8B270}" type="presOf" srcId="{833FC767-20A6-4E21-9B49-B369826B0915}" destId="{2AD56AEA-EB80-4A57-9683-2BE8A74436A9}" srcOrd="0" destOrd="0" presId="urn:microsoft.com/office/officeart/2005/8/layout/vList2"/>
    <dgm:cxn modelId="{C0DBE1C1-BBDF-45F4-9F0B-1AD9C4AFA090}" type="presOf" srcId="{8CC60210-A7FC-435C-BD66-722F9EB2EE6C}" destId="{E0A12150-6D18-4696-81C5-1A905DCDC60B}" srcOrd="0" destOrd="0" presId="urn:microsoft.com/office/officeart/2005/8/layout/vList2"/>
    <dgm:cxn modelId="{05FD14C3-5C9C-4C06-BB72-6C60FA3B60B4}" srcId="{7EB38927-1634-422D-ADE6-97DF2A64E00D}" destId="{A8939C86-A170-4C26-B7F4-777DB4DC20E7}" srcOrd="0" destOrd="0" parTransId="{1F719618-D8BB-4611-A0F0-F87A4E9A5484}" sibTransId="{6820570F-72B1-4D8E-891F-6D0EFCDEAD0C}"/>
    <dgm:cxn modelId="{36F3A8D0-D51A-45FD-BAF5-5CD05CED648A}" srcId="{A8939C86-A170-4C26-B7F4-777DB4DC20E7}" destId="{8CC60210-A7FC-435C-BD66-722F9EB2EE6C}" srcOrd="0" destOrd="0" parTransId="{0973EE42-C50F-468F-9BAD-E47FD7BB741B}" sibTransId="{45D22C4C-A3FC-465F-81CA-D17E0B293909}"/>
    <dgm:cxn modelId="{FC59DEEF-35F3-4218-83C9-EA630F5A5BAD}" srcId="{833FC767-20A6-4E21-9B49-B369826B0915}" destId="{1569D7C9-3B29-400E-BB81-3D646BA54655}" srcOrd="0" destOrd="0" parTransId="{FEAFEDF9-B140-4F6B-A280-A3ED7FCDF494}" sibTransId="{6D3BCF04-82E4-4649-9C0B-5F14AEDCE985}"/>
    <dgm:cxn modelId="{7E056D7E-DB93-4E71-8F83-E0C9B8FD407F}" type="presParOf" srcId="{950E3B38-13BF-49CC-842D-95711941CF64}" destId="{CEB90A17-3A90-4722-B858-60392E860D77}" srcOrd="0" destOrd="0" presId="urn:microsoft.com/office/officeart/2005/8/layout/vList2"/>
    <dgm:cxn modelId="{E9487C12-F740-4BAD-B0A0-C655ED035162}" type="presParOf" srcId="{950E3B38-13BF-49CC-842D-95711941CF64}" destId="{E0A12150-6D18-4696-81C5-1A905DCDC60B}" srcOrd="1" destOrd="0" presId="urn:microsoft.com/office/officeart/2005/8/layout/vList2"/>
    <dgm:cxn modelId="{02B96FCF-76EB-4F38-ABCA-170E701EEA54}" type="presParOf" srcId="{950E3B38-13BF-49CC-842D-95711941CF64}" destId="{7518A64A-DE4A-4193-B12A-DEB75C5CCE86}" srcOrd="2" destOrd="0" presId="urn:microsoft.com/office/officeart/2005/8/layout/vList2"/>
    <dgm:cxn modelId="{9C9C2A30-59E7-4572-BFEF-63B914FF7989}" type="presParOf" srcId="{950E3B38-13BF-49CC-842D-95711941CF64}" destId="{21FEEAEB-C556-45C2-9792-FC8E7D4780C9}" srcOrd="3" destOrd="0" presId="urn:microsoft.com/office/officeart/2005/8/layout/vList2"/>
    <dgm:cxn modelId="{F2EDDFA3-735D-4462-B256-2BAE851A7C42}" type="presParOf" srcId="{950E3B38-13BF-49CC-842D-95711941CF64}" destId="{2AD56AEA-EB80-4A57-9683-2BE8A74436A9}" srcOrd="4" destOrd="0" presId="urn:microsoft.com/office/officeart/2005/8/layout/vList2"/>
    <dgm:cxn modelId="{5EF32090-EED5-412E-AA2E-357A13575CD5}" type="presParOf" srcId="{950E3B38-13BF-49CC-842D-95711941CF64}" destId="{1A84BE35-FB57-4A51-9FAC-819F1931548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7F624-2EC4-4E24-8F84-24E87CD46217}">
      <dsp:nvSpPr>
        <dsp:cNvPr id="0" name=""/>
        <dsp:cNvSpPr/>
      </dsp:nvSpPr>
      <dsp:spPr>
        <a:xfrm>
          <a:off x="3521" y="30416"/>
          <a:ext cx="3433455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Discrete</a:t>
          </a:r>
        </a:p>
      </dsp:txBody>
      <dsp:txXfrm>
        <a:off x="3521" y="30416"/>
        <a:ext cx="3433455" cy="633600"/>
      </dsp:txXfrm>
    </dsp:sp>
    <dsp:sp modelId="{248233D1-8CDA-42CC-B00F-C24702C5D42B}">
      <dsp:nvSpPr>
        <dsp:cNvPr id="0" name=""/>
        <dsp:cNvSpPr/>
      </dsp:nvSpPr>
      <dsp:spPr>
        <a:xfrm>
          <a:off x="3521" y="664016"/>
          <a:ext cx="3433455" cy="44839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Age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Number of time you wake up during the night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Sleep Duration (in hours)</a:t>
          </a:r>
        </a:p>
      </dsp:txBody>
      <dsp:txXfrm>
        <a:off x="3521" y="664016"/>
        <a:ext cx="3433455" cy="4483957"/>
      </dsp:txXfrm>
    </dsp:sp>
    <dsp:sp modelId="{034E13EE-8288-42FD-90D7-8531D31B71C9}">
      <dsp:nvSpPr>
        <dsp:cNvPr id="0" name=""/>
        <dsp:cNvSpPr/>
      </dsp:nvSpPr>
      <dsp:spPr>
        <a:xfrm>
          <a:off x="3917660" y="30416"/>
          <a:ext cx="3433455" cy="633600"/>
        </a:xfrm>
        <a:prstGeom prst="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Nominal</a:t>
          </a:r>
        </a:p>
      </dsp:txBody>
      <dsp:txXfrm>
        <a:off x="3917660" y="30416"/>
        <a:ext cx="3433455" cy="633600"/>
      </dsp:txXfrm>
    </dsp:sp>
    <dsp:sp modelId="{E3CCB84C-DDC3-4870-B6D1-AE914DFFC8F3}">
      <dsp:nvSpPr>
        <dsp:cNvPr id="0" name=""/>
        <dsp:cNvSpPr/>
      </dsp:nvSpPr>
      <dsp:spPr>
        <a:xfrm>
          <a:off x="3917660" y="664016"/>
          <a:ext cx="3433455" cy="4483957"/>
        </a:xfrm>
        <a:prstGeom prst="rect">
          <a:avLst/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Gender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Profession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Work Schedule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Bed time routine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Sleep Disorder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Use of Electronic device before bed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Consumption of caffeine before bed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Regular Meal Schedule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Consumption of heavy meal close to bedtime</a:t>
          </a:r>
        </a:p>
      </dsp:txBody>
      <dsp:txXfrm>
        <a:off x="3917660" y="664016"/>
        <a:ext cx="3433455" cy="4483957"/>
      </dsp:txXfrm>
    </dsp:sp>
    <dsp:sp modelId="{7DB8110A-B60F-44B6-B9A5-29604E9D1BF0}">
      <dsp:nvSpPr>
        <dsp:cNvPr id="0" name=""/>
        <dsp:cNvSpPr/>
      </dsp:nvSpPr>
      <dsp:spPr>
        <a:xfrm>
          <a:off x="7831800" y="30416"/>
          <a:ext cx="3433455" cy="633600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Ordinal</a:t>
          </a:r>
        </a:p>
      </dsp:txBody>
      <dsp:txXfrm>
        <a:off x="7831800" y="30416"/>
        <a:ext cx="3433455" cy="633600"/>
      </dsp:txXfrm>
    </dsp:sp>
    <dsp:sp modelId="{7B589525-A9EE-4F5C-AF5B-BEF34C35A384}">
      <dsp:nvSpPr>
        <dsp:cNvPr id="0" name=""/>
        <dsp:cNvSpPr/>
      </dsp:nvSpPr>
      <dsp:spPr>
        <a:xfrm>
          <a:off x="7831800" y="664016"/>
          <a:ext cx="3433455" cy="4483957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Quality of Sleep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Emotional state before sleep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Naps during the day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Stress levels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Frequency of caffeine before sleep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Dietary habits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Frequency of Physical Activity / </a:t>
          </a:r>
          <a:r>
            <a:rPr lang="en-IN" sz="2200" kern="1200" dirty="0" err="1"/>
            <a:t>Excercise</a:t>
          </a:r>
          <a:endParaRPr lang="en-IN" sz="2200" kern="1200" dirty="0"/>
        </a:p>
      </dsp:txBody>
      <dsp:txXfrm>
        <a:off x="7831800" y="664016"/>
        <a:ext cx="3433455" cy="4483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1C4A8-52AE-4512-B2BF-F04FE19FFCCA}">
      <dsp:nvSpPr>
        <dsp:cNvPr id="0" name=""/>
        <dsp:cNvSpPr/>
      </dsp:nvSpPr>
      <dsp:spPr>
        <a:xfrm>
          <a:off x="0" y="10870"/>
          <a:ext cx="8997215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i="0" kern="1200" dirty="0"/>
            <a:t>Shapiro-Wilk Test</a:t>
          </a:r>
          <a:endParaRPr lang="en-IN" sz="3900" kern="1200" dirty="0"/>
        </a:p>
      </dsp:txBody>
      <dsp:txXfrm>
        <a:off x="45663" y="56533"/>
        <a:ext cx="8905889" cy="844089"/>
      </dsp:txXfrm>
    </dsp:sp>
    <dsp:sp modelId="{101EE3AB-DB74-4021-8ABB-15573AD2D24F}">
      <dsp:nvSpPr>
        <dsp:cNvPr id="0" name=""/>
        <dsp:cNvSpPr/>
      </dsp:nvSpPr>
      <dsp:spPr>
        <a:xfrm>
          <a:off x="0" y="1058606"/>
          <a:ext cx="8997215" cy="935415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i="0" kern="1200" dirty="0"/>
            <a:t>Fisher's Exact Test</a:t>
          </a:r>
          <a:endParaRPr lang="en-IN" sz="3900" kern="1200" dirty="0"/>
        </a:p>
      </dsp:txBody>
      <dsp:txXfrm>
        <a:off x="45663" y="1104269"/>
        <a:ext cx="8905889" cy="844089"/>
      </dsp:txXfrm>
    </dsp:sp>
    <dsp:sp modelId="{36963E99-5557-4DBE-B8CA-1EEC4F9D080C}">
      <dsp:nvSpPr>
        <dsp:cNvPr id="0" name=""/>
        <dsp:cNvSpPr/>
      </dsp:nvSpPr>
      <dsp:spPr>
        <a:xfrm>
          <a:off x="0" y="2106341"/>
          <a:ext cx="8997215" cy="935415"/>
        </a:xfrm>
        <a:prstGeom prst="round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i="0" kern="1200" dirty="0"/>
            <a:t>Kruskal-Wallis Test</a:t>
          </a:r>
          <a:endParaRPr lang="en-IN" sz="3900" kern="1200" dirty="0"/>
        </a:p>
      </dsp:txBody>
      <dsp:txXfrm>
        <a:off x="45663" y="2152004"/>
        <a:ext cx="8905889" cy="844089"/>
      </dsp:txXfrm>
    </dsp:sp>
    <dsp:sp modelId="{0A923584-EBF7-4124-813E-29C2AF71967E}">
      <dsp:nvSpPr>
        <dsp:cNvPr id="0" name=""/>
        <dsp:cNvSpPr/>
      </dsp:nvSpPr>
      <dsp:spPr>
        <a:xfrm>
          <a:off x="0" y="3154076"/>
          <a:ext cx="8997215" cy="935415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i="0" kern="1200" dirty="0"/>
            <a:t>Mann-Whitney U Test</a:t>
          </a:r>
          <a:endParaRPr lang="en-IN" sz="3900" kern="1200" dirty="0"/>
        </a:p>
      </dsp:txBody>
      <dsp:txXfrm>
        <a:off x="45663" y="3199739"/>
        <a:ext cx="8905889" cy="84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EFD2-FD93-426E-B588-0C8E0EC5B745}">
      <dsp:nvSpPr>
        <dsp:cNvPr id="0" name=""/>
        <dsp:cNvSpPr/>
      </dsp:nvSpPr>
      <dsp:spPr>
        <a:xfrm>
          <a:off x="51" y="128605"/>
          <a:ext cx="4919406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Association with Quality of sleep</a:t>
          </a:r>
        </a:p>
      </dsp:txBody>
      <dsp:txXfrm>
        <a:off x="51" y="128605"/>
        <a:ext cx="4919406" cy="518400"/>
      </dsp:txXfrm>
    </dsp:sp>
    <dsp:sp modelId="{5537768E-40DF-4B81-B620-698C3913FFAA}">
      <dsp:nvSpPr>
        <dsp:cNvPr id="0" name=""/>
        <dsp:cNvSpPr/>
      </dsp:nvSpPr>
      <dsp:spPr>
        <a:xfrm>
          <a:off x="51" y="647005"/>
          <a:ext cx="4919406" cy="37675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Frequency of wake up during the night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Sleep duration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Sleep disorder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Caffeine before sleep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Emotional state before bedtime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Work schedule</a:t>
          </a:r>
        </a:p>
      </dsp:txBody>
      <dsp:txXfrm>
        <a:off x="51" y="647005"/>
        <a:ext cx="4919406" cy="3767512"/>
      </dsp:txXfrm>
    </dsp:sp>
    <dsp:sp modelId="{E82D83A4-B12F-44AA-B65C-C98DC43E28FD}">
      <dsp:nvSpPr>
        <dsp:cNvPr id="0" name=""/>
        <dsp:cNvSpPr/>
      </dsp:nvSpPr>
      <dsp:spPr>
        <a:xfrm>
          <a:off x="5608174" y="128605"/>
          <a:ext cx="4919406" cy="518400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Disassociation with Quality of sleep</a:t>
          </a:r>
        </a:p>
      </dsp:txBody>
      <dsp:txXfrm>
        <a:off x="5608174" y="128605"/>
        <a:ext cx="4919406" cy="518400"/>
      </dsp:txXfrm>
    </dsp:sp>
    <dsp:sp modelId="{266FA63E-A2B0-4FD4-AB34-45CC94BE4B8A}">
      <dsp:nvSpPr>
        <dsp:cNvPr id="0" name=""/>
        <dsp:cNvSpPr/>
      </dsp:nvSpPr>
      <dsp:spPr>
        <a:xfrm>
          <a:off x="5608174" y="647005"/>
          <a:ext cx="4919406" cy="3767512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Gender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Profession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Exercise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Stress levels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Use of electronic device before bed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Frequency of caffeine consumption before sleep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Consistent bedtime routine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Dietary habits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Consumption of heavy meals before sleep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Regular meal schedule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Naps during the day</a:t>
          </a:r>
        </a:p>
      </dsp:txBody>
      <dsp:txXfrm>
        <a:off x="5608174" y="647005"/>
        <a:ext cx="4919406" cy="3767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EFD2-FD93-426E-B588-0C8E0EC5B745}">
      <dsp:nvSpPr>
        <dsp:cNvPr id="0" name=""/>
        <dsp:cNvSpPr/>
      </dsp:nvSpPr>
      <dsp:spPr>
        <a:xfrm>
          <a:off x="51" y="58630"/>
          <a:ext cx="4919406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Association with Sleep Duration</a:t>
          </a:r>
        </a:p>
      </dsp:txBody>
      <dsp:txXfrm>
        <a:off x="51" y="58630"/>
        <a:ext cx="4919406" cy="576000"/>
      </dsp:txXfrm>
    </dsp:sp>
    <dsp:sp modelId="{5537768E-40DF-4B81-B620-698C3913FFAA}">
      <dsp:nvSpPr>
        <dsp:cNvPr id="0" name=""/>
        <dsp:cNvSpPr/>
      </dsp:nvSpPr>
      <dsp:spPr>
        <a:xfrm>
          <a:off x="51" y="634630"/>
          <a:ext cx="4919406" cy="3849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Frequency of wake up during the night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Quality of sleep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Sleep disorder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Stress levels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Caffeine before sleep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Frequency of caffeine consumption before sleep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Consistent bedtime routine</a:t>
          </a:r>
        </a:p>
      </dsp:txBody>
      <dsp:txXfrm>
        <a:off x="51" y="634630"/>
        <a:ext cx="4919406" cy="3849862"/>
      </dsp:txXfrm>
    </dsp:sp>
    <dsp:sp modelId="{E82D83A4-B12F-44AA-B65C-C98DC43E28FD}">
      <dsp:nvSpPr>
        <dsp:cNvPr id="0" name=""/>
        <dsp:cNvSpPr/>
      </dsp:nvSpPr>
      <dsp:spPr>
        <a:xfrm>
          <a:off x="5608174" y="58630"/>
          <a:ext cx="4919406" cy="576000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Disassociation with Sleep Duration</a:t>
          </a:r>
        </a:p>
      </dsp:txBody>
      <dsp:txXfrm>
        <a:off x="5608174" y="58630"/>
        <a:ext cx="4919406" cy="576000"/>
      </dsp:txXfrm>
    </dsp:sp>
    <dsp:sp modelId="{266FA63E-A2B0-4FD4-AB34-45CC94BE4B8A}">
      <dsp:nvSpPr>
        <dsp:cNvPr id="0" name=""/>
        <dsp:cNvSpPr/>
      </dsp:nvSpPr>
      <dsp:spPr>
        <a:xfrm>
          <a:off x="5608174" y="634630"/>
          <a:ext cx="4919406" cy="3849862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Gender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Profession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Exercise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Use of electronic device before bed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Dietary habits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Consumption of heavy meals before sleep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Regular meal schedule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Naps during the day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Emotional state before bedtime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Work schedule</a:t>
          </a:r>
        </a:p>
      </dsp:txBody>
      <dsp:txXfrm>
        <a:off x="5608174" y="634630"/>
        <a:ext cx="4919406" cy="3849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0A17-3A90-4722-B858-60392E860D77}">
      <dsp:nvSpPr>
        <dsp:cNvPr id="0" name=""/>
        <dsp:cNvSpPr/>
      </dsp:nvSpPr>
      <dsp:spPr>
        <a:xfrm>
          <a:off x="0" y="50570"/>
          <a:ext cx="11415562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Which factors have an association with the quality of sleep ?</a:t>
          </a:r>
          <a:endParaRPr lang="en-IN" sz="2400" kern="1200" dirty="0"/>
        </a:p>
      </dsp:txBody>
      <dsp:txXfrm>
        <a:off x="28100" y="78670"/>
        <a:ext cx="11359362" cy="519439"/>
      </dsp:txXfrm>
    </dsp:sp>
    <dsp:sp modelId="{E0A12150-6D18-4696-81C5-1A905DCDC60B}">
      <dsp:nvSpPr>
        <dsp:cNvPr id="0" name=""/>
        <dsp:cNvSpPr/>
      </dsp:nvSpPr>
      <dsp:spPr>
        <a:xfrm>
          <a:off x="0" y="626210"/>
          <a:ext cx="11415562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44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Frequency of wake up during the night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Sleep duration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Sleep disorder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Caffeine before sleep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Emotional state before bedtime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Work schedule</a:t>
          </a:r>
          <a:endParaRPr lang="en-US" sz="1900" kern="1200" dirty="0"/>
        </a:p>
      </dsp:txBody>
      <dsp:txXfrm>
        <a:off x="0" y="626210"/>
        <a:ext cx="11415562" cy="1987200"/>
      </dsp:txXfrm>
    </dsp:sp>
    <dsp:sp modelId="{A44E7C1D-A410-44EF-AB1E-F9488ABC5091}">
      <dsp:nvSpPr>
        <dsp:cNvPr id="0" name=""/>
        <dsp:cNvSpPr/>
      </dsp:nvSpPr>
      <dsp:spPr>
        <a:xfrm>
          <a:off x="0" y="2613410"/>
          <a:ext cx="11415562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Which factors have an association  with the sleep duration ?</a:t>
          </a:r>
          <a:endParaRPr lang="en-IN" sz="2400" kern="1200" dirty="0"/>
        </a:p>
      </dsp:txBody>
      <dsp:txXfrm>
        <a:off x="28100" y="2641510"/>
        <a:ext cx="11359362" cy="519439"/>
      </dsp:txXfrm>
    </dsp:sp>
    <dsp:sp modelId="{3FD54847-4FCA-426F-93B3-53F168DCCFBC}">
      <dsp:nvSpPr>
        <dsp:cNvPr id="0" name=""/>
        <dsp:cNvSpPr/>
      </dsp:nvSpPr>
      <dsp:spPr>
        <a:xfrm>
          <a:off x="0" y="3189050"/>
          <a:ext cx="11415562" cy="22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44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Frequency of wake up during the night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Quality of sleep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Sleep disorder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Stress levels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Caffeine before sleep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Frequency of caffeine consumption before sleep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Consistent bedtime routine</a:t>
          </a:r>
        </a:p>
      </dsp:txBody>
      <dsp:txXfrm>
        <a:off x="0" y="3189050"/>
        <a:ext cx="11415562" cy="2285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0A17-3A90-4722-B858-60392E860D77}">
      <dsp:nvSpPr>
        <dsp:cNvPr id="0" name=""/>
        <dsp:cNvSpPr/>
      </dsp:nvSpPr>
      <dsp:spPr>
        <a:xfrm>
          <a:off x="0" y="553895"/>
          <a:ext cx="11415562" cy="815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With changes, does age groups have different sleep duration ?</a:t>
          </a:r>
          <a:endParaRPr lang="en-IN" sz="3400" kern="1200" dirty="0"/>
        </a:p>
      </dsp:txBody>
      <dsp:txXfrm>
        <a:off x="39809" y="593704"/>
        <a:ext cx="11335944" cy="735872"/>
      </dsp:txXfrm>
    </dsp:sp>
    <dsp:sp modelId="{E0A12150-6D18-4696-81C5-1A905DCDC60B}">
      <dsp:nvSpPr>
        <dsp:cNvPr id="0" name=""/>
        <dsp:cNvSpPr/>
      </dsp:nvSpPr>
      <dsp:spPr>
        <a:xfrm>
          <a:off x="0" y="1369385"/>
          <a:ext cx="11415562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44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There is a difference in Sleep Duration between people of different age groups.</a:t>
          </a:r>
          <a:endParaRPr lang="en-IN" sz="2700" kern="1200" dirty="0"/>
        </a:p>
      </dsp:txBody>
      <dsp:txXfrm>
        <a:off x="0" y="1369385"/>
        <a:ext cx="11415562" cy="844560"/>
      </dsp:txXfrm>
    </dsp:sp>
    <dsp:sp modelId="{7518A64A-DE4A-4193-B12A-DEB75C5CCE86}">
      <dsp:nvSpPr>
        <dsp:cNvPr id="0" name=""/>
        <dsp:cNvSpPr/>
      </dsp:nvSpPr>
      <dsp:spPr>
        <a:xfrm>
          <a:off x="0" y="2213945"/>
          <a:ext cx="11415562" cy="815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Does stress level have an impact on sleep duration ?</a:t>
          </a:r>
          <a:endParaRPr lang="en-IN" sz="3400" kern="1200" dirty="0"/>
        </a:p>
      </dsp:txBody>
      <dsp:txXfrm>
        <a:off x="39809" y="2253754"/>
        <a:ext cx="11335944" cy="735872"/>
      </dsp:txXfrm>
    </dsp:sp>
    <dsp:sp modelId="{21FEEAEB-C556-45C2-9792-FC8E7D4780C9}">
      <dsp:nvSpPr>
        <dsp:cNvPr id="0" name=""/>
        <dsp:cNvSpPr/>
      </dsp:nvSpPr>
      <dsp:spPr>
        <a:xfrm>
          <a:off x="0" y="3029435"/>
          <a:ext cx="1141556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44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Median sleep duration for different types of stress level are equal.</a:t>
          </a:r>
          <a:endParaRPr lang="en-IN" sz="2700" kern="1200" dirty="0"/>
        </a:p>
      </dsp:txBody>
      <dsp:txXfrm>
        <a:off x="0" y="3029435"/>
        <a:ext cx="11415562" cy="563040"/>
      </dsp:txXfrm>
    </dsp:sp>
    <dsp:sp modelId="{2AD56AEA-EB80-4A57-9683-2BE8A74436A9}">
      <dsp:nvSpPr>
        <dsp:cNvPr id="0" name=""/>
        <dsp:cNvSpPr/>
      </dsp:nvSpPr>
      <dsp:spPr>
        <a:xfrm>
          <a:off x="0" y="3592475"/>
          <a:ext cx="11415562" cy="815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Sleep duration changes according to gender? </a:t>
          </a:r>
          <a:endParaRPr lang="en-IN" sz="3400" kern="1200" dirty="0"/>
        </a:p>
      </dsp:txBody>
      <dsp:txXfrm>
        <a:off x="39809" y="3632284"/>
        <a:ext cx="11335944" cy="735872"/>
      </dsp:txXfrm>
    </dsp:sp>
    <dsp:sp modelId="{1A84BE35-FB57-4A51-9FAC-819F19315480}">
      <dsp:nvSpPr>
        <dsp:cNvPr id="0" name=""/>
        <dsp:cNvSpPr/>
      </dsp:nvSpPr>
      <dsp:spPr>
        <a:xfrm>
          <a:off x="0" y="4407965"/>
          <a:ext cx="1141556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44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There is a difference in Sleep Duration between males and females.</a:t>
          </a:r>
          <a:endParaRPr lang="en-IN" sz="2700" kern="1200" dirty="0"/>
        </a:p>
      </dsp:txBody>
      <dsp:txXfrm>
        <a:off x="0" y="4407965"/>
        <a:ext cx="11415562" cy="56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F15F-6A92-4DE4-9246-010C6EF29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2637183"/>
            <a:ext cx="10908334" cy="174854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impact of lifestyle</a:t>
            </a:r>
            <a:b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 quality of sleep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19A00-41F6-27A1-FA45-C746E6DD5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3"/>
            <a:ext cx="7197726" cy="676598"/>
          </a:xfrm>
        </p:spPr>
        <p:txBody>
          <a:bodyPr/>
          <a:lstStyle/>
          <a:p>
            <a:r>
              <a:rPr lang="en-IN" dirty="0"/>
              <a:t>Rohan Uttam Khapane </a:t>
            </a:r>
            <a:br>
              <a:rPr lang="en-IN" dirty="0"/>
            </a:br>
            <a:r>
              <a:rPr lang="en-IN" dirty="0"/>
              <a:t>3147 </a:t>
            </a:r>
            <a:r>
              <a:rPr lang="en-IN" dirty="0" err="1"/>
              <a:t>M.sc.</a:t>
            </a:r>
            <a:r>
              <a:rPr lang="en-IN" dirty="0"/>
              <a:t> </a:t>
            </a:r>
            <a:r>
              <a:rPr lang="en-IN" dirty="0" err="1"/>
              <a:t>D.a.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80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C163-7AA8-2293-D72E-96D907913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B78-F6F9-8700-A3DE-2094E46F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02" y="595162"/>
            <a:ext cx="8371573" cy="620741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Fisher's Exact</a:t>
            </a:r>
            <a:r>
              <a:rPr lang="en-IN" sz="28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sz="3600" b="1" i="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29C211-5BE9-1B0E-39CF-F722EDE0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9758" y="1618648"/>
            <a:ext cx="5539030" cy="4126029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 : 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There is no association between the Quality of 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Sleep and other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variables.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Hypothesis 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There is an association between the Quality of 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Sleep and other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variables.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LOS = 5%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P-value &lt; 0.05 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We, reject null hypothesis.</a:t>
            </a:r>
          </a:p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an association between the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Quality of 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Sleep and other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variables.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2FB116-DEDB-1984-018F-D1112336E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787" y="2329314"/>
            <a:ext cx="6126767" cy="2589195"/>
          </a:xfrm>
        </p:spPr>
      </p:pic>
    </p:spTree>
    <p:extLst>
      <p:ext uri="{BB962C8B-B14F-4D97-AF65-F5344CB8AC3E}">
        <p14:creationId xmlns:p14="http://schemas.microsoft.com/office/powerpoint/2010/main" val="265180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FDA9-5D08-7971-9864-D4BC73A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45" y="494097"/>
            <a:ext cx="11319309" cy="988193"/>
          </a:xfrm>
        </p:spPr>
        <p:txBody>
          <a:bodyPr>
            <a:no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Factor’s having an association with quality of sleep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2181FB-8BC8-726B-A991-726A7D84B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80224"/>
              </p:ext>
            </p:extLst>
          </p:nvPr>
        </p:nvGraphicFramePr>
        <p:xfrm>
          <a:off x="685800" y="1597794"/>
          <a:ext cx="10527632" cy="454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67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BC18-94C3-D4CA-52EF-734573511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CE55-25DA-A879-FF7E-71B6EAAE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02" y="595162"/>
            <a:ext cx="8371573" cy="620741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Fisher's Exact</a:t>
            </a:r>
            <a:r>
              <a:rPr lang="en-IN" sz="28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sz="3600" b="1" i="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075D6A-D5E8-CE1F-6264-60C205CC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9758" y="1618648"/>
            <a:ext cx="5336899" cy="4126029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 : 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There is no association between the 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Sleep Duration and other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variables.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Hypothesis 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There is an association between the 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Sleep Duration and other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variables.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LOS = 5%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P-value &lt; 0.05 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We, reject null hypothesis.</a:t>
            </a:r>
          </a:p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an association between the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Sleep Duration and other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variables.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4BE1E3-7E8B-4734-283C-7AD7D280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661" y="2242686"/>
            <a:ext cx="5901581" cy="2675823"/>
          </a:xfrm>
        </p:spPr>
      </p:pic>
    </p:spTree>
    <p:extLst>
      <p:ext uri="{BB962C8B-B14F-4D97-AF65-F5344CB8AC3E}">
        <p14:creationId xmlns:p14="http://schemas.microsoft.com/office/powerpoint/2010/main" val="381539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E5341-F623-AE24-DC67-1A1BD678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2B6A-DE54-C8A9-5FC1-F2025202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3722"/>
            <a:ext cx="11319309" cy="988193"/>
          </a:xfrm>
        </p:spPr>
        <p:txBody>
          <a:bodyPr>
            <a:no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Factor’s having an association with sleep Duration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1E0FF7-8A2B-AB28-9756-DF2DD61B0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555808"/>
              </p:ext>
            </p:extLst>
          </p:nvPr>
        </p:nvGraphicFramePr>
        <p:xfrm>
          <a:off x="685800" y="1597794"/>
          <a:ext cx="10527632" cy="454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57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40585-51D9-5586-8D27-68CE7E61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C0BE-81A0-79D8-062B-86466D81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701" y="335279"/>
            <a:ext cx="8371573" cy="620741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latin typeface="Arial" panose="020B0604020202020204" pitchFamily="34" charset="0"/>
                <a:cs typeface="Arial" panose="020B0604020202020204" pitchFamily="34" charset="0"/>
              </a:rPr>
              <a:t>Kruskal-Wallis Test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2A03CC-5C11-350F-A001-6C45378BC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041" y="1273743"/>
            <a:ext cx="4906617" cy="5181599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Median sleep duration for different types of stress level are equal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Hypothesis 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least one stress level has a different median Numeric Sleep Duration.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LOS = 5%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P-value &gt;0.05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We, Fail to reject null hypothesis.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Median sleep duration for different types of stress level are equal.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4266F8-C5A2-0B24-669E-B2B471888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936" y="1787021"/>
            <a:ext cx="6614656" cy="3410621"/>
          </a:xfrm>
        </p:spPr>
      </p:pic>
    </p:spTree>
    <p:extLst>
      <p:ext uri="{BB962C8B-B14F-4D97-AF65-F5344CB8AC3E}">
        <p14:creationId xmlns:p14="http://schemas.microsoft.com/office/powerpoint/2010/main" val="283988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23CD4-B1D7-A4EB-C0FF-20A7DF51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6DA-2FC0-31B9-4B50-0D88642E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701" y="335279"/>
            <a:ext cx="8371573" cy="620741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latin typeface="Arial" panose="020B0604020202020204" pitchFamily="34" charset="0"/>
                <a:cs typeface="Arial" panose="020B0604020202020204" pitchFamily="34" charset="0"/>
              </a:rPr>
              <a:t>Kruskal-Wallis Test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4B2A37-18B2-6E40-8E9C-5FBDF564E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415" y="1254493"/>
            <a:ext cx="4288709" cy="5181599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difference in median Numeric Sleep Duration among the quality of sleep groups.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Hypothesis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least one quality of sleep group has a different median Numeric Sleep Duration compared to the others.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LOS = 5%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P-value &lt; 0.05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We, reject null hypothesis.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least one quality of sleep group has a different median Numeric Sleep Duration compared to the others.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094749-0AFE-028B-8BA5-A62B41223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944303"/>
            <a:ext cx="7289385" cy="3639953"/>
          </a:xfrm>
        </p:spPr>
      </p:pic>
    </p:spTree>
    <p:extLst>
      <p:ext uri="{BB962C8B-B14F-4D97-AF65-F5344CB8AC3E}">
        <p14:creationId xmlns:p14="http://schemas.microsoft.com/office/powerpoint/2010/main" val="247940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85CAB-C3D6-3256-C845-AE5305D3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8650-50AA-4484-910E-A01837F7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701" y="335279"/>
            <a:ext cx="8371573" cy="620741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Mann-Whitney U </a:t>
            </a:r>
            <a:r>
              <a:rPr lang="en-IN" sz="3600" b="1" i="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8C6B44-2597-5E61-2BB0-69CA5F0FB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415" y="1254493"/>
            <a:ext cx="4288709" cy="5181599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difference in Sleep Duration between males and females.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Hypothesis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a difference in Sleep Duration between males and females.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LOS = 5%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P-value &lt; 0.05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We, reject null hypothesis.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a difference in Sleep Duration between males and females.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D7CE2C-8665-9A82-9BF0-069D09249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677967"/>
            <a:ext cx="7131010" cy="4212694"/>
          </a:xfrm>
        </p:spPr>
      </p:pic>
    </p:spTree>
    <p:extLst>
      <p:ext uri="{BB962C8B-B14F-4D97-AF65-F5344CB8AC3E}">
        <p14:creationId xmlns:p14="http://schemas.microsoft.com/office/powerpoint/2010/main" val="783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1CD9A-48F2-5134-5BFE-E14A98000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CC35-F28F-0E70-DF9B-8D2AC49D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701" y="335279"/>
            <a:ext cx="8371573" cy="620741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Mann-Whitney U </a:t>
            </a:r>
            <a:r>
              <a:rPr lang="en-IN" sz="3600" b="1" i="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38D98A-A35C-4952-7BA3-0790A675D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415" y="1254493"/>
            <a:ext cx="4163581" cy="5181599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difference in Sleep Duration between people of different age groups.</a:t>
            </a:r>
          </a:p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Hypothesis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a difference in Sleep Duration between people of different age groups.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LOS = 5%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P-value &lt; 0.05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We, reject null hypothesis.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a difference in Sleep Duration between people of different age groups.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0B161F-DBFD-24D1-AB07-F77F88F21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424539"/>
            <a:ext cx="7392625" cy="4475747"/>
          </a:xfrm>
        </p:spPr>
      </p:pic>
    </p:spTree>
    <p:extLst>
      <p:ext uri="{BB962C8B-B14F-4D97-AF65-F5344CB8AC3E}">
        <p14:creationId xmlns:p14="http://schemas.microsoft.com/office/powerpoint/2010/main" val="319150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8290D-DBD7-0745-8777-F649C95F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9A2F-DCF5-E882-D791-3A09A668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4320"/>
            <a:ext cx="10131425" cy="4491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6DDB5C7-8AC4-FDDD-F8B9-F71FE0A09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866165"/>
              </p:ext>
            </p:extLst>
          </p:nvPr>
        </p:nvGraphicFramePr>
        <p:xfrm>
          <a:off x="394636" y="1058779"/>
          <a:ext cx="11415562" cy="552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26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E91A-72DB-E1CA-32DA-4CB99BDA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02D4-231D-523B-6BD2-327F5188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4320"/>
            <a:ext cx="10131425" cy="110209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0A47DB-C45C-96B5-8B82-55AF7CF5D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134858"/>
              </p:ext>
            </p:extLst>
          </p:nvPr>
        </p:nvGraphicFramePr>
        <p:xfrm>
          <a:off x="394636" y="1058779"/>
          <a:ext cx="11415562" cy="552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5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D016-FEC5-3B7F-E48D-072EFB9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4CCF-0767-CF14-2BFF-EDA35593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95" y="1961593"/>
            <a:ext cx="10672009" cy="4286807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Which factors have an association with the quality of sleep ?</a:t>
            </a:r>
          </a:p>
          <a:p>
            <a:pPr algn="l"/>
            <a:r>
              <a:rPr lang="en-US" sz="2800" b="0" i="0" dirty="0">
                <a:effectLst/>
                <a:latin typeface="Arial" panose="020B0604020202020204" pitchFamily="34" charset="0"/>
              </a:rPr>
              <a:t>Which factors have an association  with the sleep duration ?</a:t>
            </a:r>
          </a:p>
          <a:p>
            <a:pPr algn="l"/>
            <a:r>
              <a:rPr lang="en-US" sz="2800" b="0" i="0" dirty="0">
                <a:effectLst/>
                <a:latin typeface="Arial" panose="020B0604020202020204" pitchFamily="34" charset="0"/>
              </a:rPr>
              <a:t>With changes, does age groups have different sleep duration ?</a:t>
            </a:r>
          </a:p>
          <a:p>
            <a:pPr algn="l"/>
            <a:r>
              <a:rPr lang="en-US" sz="2800" b="0" i="0" dirty="0">
                <a:effectLst/>
                <a:latin typeface="Arial" panose="020B0604020202020204" pitchFamily="34" charset="0"/>
              </a:rPr>
              <a:t>Does stress level have an impact on sleep duration ?</a:t>
            </a:r>
          </a:p>
          <a:p>
            <a:pPr algn="l"/>
            <a:r>
              <a:rPr lang="en-US" sz="2800" dirty="0">
                <a:latin typeface="Arial" panose="020B0604020202020204" pitchFamily="34" charset="0"/>
              </a:rPr>
              <a:t>S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leep duration changes according to gender? </a:t>
            </a:r>
          </a:p>
        </p:txBody>
      </p:sp>
    </p:spTree>
    <p:extLst>
      <p:ext uri="{BB962C8B-B14F-4D97-AF65-F5344CB8AC3E}">
        <p14:creationId xmlns:p14="http://schemas.microsoft.com/office/powerpoint/2010/main" val="68785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5CE434B-CA7F-03C9-EAA9-C87C054D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Y0u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2E5D-B2F9-5E70-6F0C-3B987256ED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41538"/>
            <a:ext cx="10131425" cy="364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6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8A0D-C79A-05A7-0887-74E8F538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968"/>
            <a:ext cx="10131425" cy="78606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AE0358-A212-B3E0-A5D2-9A777EF60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660623"/>
              </p:ext>
            </p:extLst>
          </p:nvPr>
        </p:nvGraphicFramePr>
        <p:xfrm>
          <a:off x="461611" y="1174284"/>
          <a:ext cx="11268777" cy="517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53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DED-DD8C-88F9-878C-D7130D89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91" y="340092"/>
            <a:ext cx="10131425" cy="737937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D6FF69-6B20-6E32-D258-249C2504B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5732" y="1672363"/>
            <a:ext cx="5284671" cy="457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213F184-77EE-F865-8014-004164519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9730" y="1700117"/>
            <a:ext cx="5284671" cy="457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98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7B7E-3C4C-D7A3-A67C-5E274F92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9638"/>
            <a:ext cx="10131425" cy="57626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C26B71-13BF-088D-0476-609A165655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505" y="1482291"/>
            <a:ext cx="5134143" cy="476611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1014B3-2F33-563A-3A85-64148985E9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482291"/>
            <a:ext cx="5134143" cy="4766109"/>
          </a:xfrm>
        </p:spPr>
      </p:pic>
    </p:spTree>
    <p:extLst>
      <p:ext uri="{BB962C8B-B14F-4D97-AF65-F5344CB8AC3E}">
        <p14:creationId xmlns:p14="http://schemas.microsoft.com/office/powerpoint/2010/main" val="377330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42ED5-EB6E-23B8-15E6-C2AAE656D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0704-9880-7DA9-688E-427C64FB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37" y="490539"/>
            <a:ext cx="10131425" cy="57626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7A549C-424F-1298-956B-361106206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850" y="1501541"/>
            <a:ext cx="5560700" cy="428965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2B3474-0B5F-77F6-40DB-27631681D9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6600" y="1501541"/>
            <a:ext cx="5560699" cy="4289659"/>
          </a:xfrm>
        </p:spPr>
      </p:pic>
    </p:spTree>
    <p:extLst>
      <p:ext uri="{BB962C8B-B14F-4D97-AF65-F5344CB8AC3E}">
        <p14:creationId xmlns:p14="http://schemas.microsoft.com/office/powerpoint/2010/main" val="211779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AAB5-D071-9828-9DF1-4805E3DF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43815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D83619-761C-996A-7AAB-B5A54B898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38872"/>
              </p:ext>
            </p:extLst>
          </p:nvPr>
        </p:nvGraphicFramePr>
        <p:xfrm>
          <a:off x="1340318" y="1992430"/>
          <a:ext cx="8997215" cy="410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78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6AE4-DAE1-20B8-30B5-FC0A7957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701" y="335279"/>
            <a:ext cx="8371573" cy="620741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latin typeface="Arial" panose="020B0604020202020204" pitchFamily="34" charset="0"/>
                <a:cs typeface="Arial" panose="020B0604020202020204" pitchFamily="34" charset="0"/>
              </a:rPr>
              <a:t>Shapiro-Wilk Test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04D899-D32E-2C0A-DF5A-4BB91FAC8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9958" y="1341119"/>
            <a:ext cx="5696243" cy="518159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EE9335-9A33-0DA9-C75F-F121EA160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1341120"/>
            <a:ext cx="4906617" cy="5181599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data$age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normally distributed.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Hypothesis 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data$age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not normally distributed.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LOS = 5%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P-value &lt; 0.05 (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0.0001569&lt; 0.05)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We, reject null hypothesis.</a:t>
            </a:r>
          </a:p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data$age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is not normally distributed.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All the test performed using age will be non parametric test </a:t>
            </a:r>
          </a:p>
        </p:txBody>
      </p:sp>
    </p:spTree>
    <p:extLst>
      <p:ext uri="{BB962C8B-B14F-4D97-AF65-F5344CB8AC3E}">
        <p14:creationId xmlns:p14="http://schemas.microsoft.com/office/powerpoint/2010/main" val="387881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223E3-C979-B576-D749-2AE0DBFA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A597-8CE8-5A70-8CDC-484C4683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701" y="335279"/>
            <a:ext cx="8371573" cy="620741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latin typeface="Arial" panose="020B0604020202020204" pitchFamily="34" charset="0"/>
                <a:cs typeface="Arial" panose="020B0604020202020204" pitchFamily="34" charset="0"/>
              </a:rPr>
              <a:t>Shapiro-Wilk Test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2B282A-B52E-9A05-407C-0A0A0450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507" y="1341120"/>
            <a:ext cx="6102417" cy="5181599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data$Numeric_Sleep_duration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normally distributed.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Hypothesis 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data$Numeric_Sleep_duration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not normally distributed.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LOS = 5%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P-value &lt; 0.05 (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6.729e-08 &lt; 0.05)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We, reject null hypothesis.</a:t>
            </a:r>
          </a:p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data$Numeric_Sleep_duration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is not normally distributed.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All the test performed using </a:t>
            </a:r>
            <a:r>
              <a:rPr lang="en-IN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Numeric_sleep_duration</a:t>
            </a:r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non parametric test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2DA373-54F2-6F56-9044-DE87999A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2931" y="1341119"/>
            <a:ext cx="5201654" cy="5181599"/>
          </a:xfrm>
        </p:spPr>
      </p:pic>
    </p:spTree>
    <p:extLst>
      <p:ext uri="{BB962C8B-B14F-4D97-AF65-F5344CB8AC3E}">
        <p14:creationId xmlns:p14="http://schemas.microsoft.com/office/powerpoint/2010/main" val="404208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440</TotalTime>
  <Words>1000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Celestial</vt:lpstr>
      <vt:lpstr>Exploring the impact of lifestyle  quality of sleep</vt:lpstr>
      <vt:lpstr>Problem statements</vt:lpstr>
      <vt:lpstr>Data Understanding</vt:lpstr>
      <vt:lpstr>Data Visualization</vt:lpstr>
      <vt:lpstr>Data Visualization</vt:lpstr>
      <vt:lpstr>Data Visualization</vt:lpstr>
      <vt:lpstr>HYPOTHESIS Testing</vt:lpstr>
      <vt:lpstr>Shapiro-Wilk Test</vt:lpstr>
      <vt:lpstr>Shapiro-Wilk Test</vt:lpstr>
      <vt:lpstr>Fisher's Exact Test</vt:lpstr>
      <vt:lpstr>Factor’s having an association with quality of sleep</vt:lpstr>
      <vt:lpstr>Fisher's Exact Test</vt:lpstr>
      <vt:lpstr>Factor’s having an association with sleep Duration</vt:lpstr>
      <vt:lpstr>Kruskal-Wallis Test</vt:lpstr>
      <vt:lpstr>Kruskal-Wallis Test</vt:lpstr>
      <vt:lpstr>Mann-Whitney U Test</vt:lpstr>
      <vt:lpstr>Mann-Whitney U Test</vt:lpstr>
      <vt:lpstr>Conclusion</vt:lpstr>
      <vt:lpstr>Conclusion</vt:lpstr>
      <vt:lpstr>Thank Y0u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impact of lifestyle  quality of sleep</dc:title>
  <dc:creator>rohan khapane</dc:creator>
  <cp:lastModifiedBy>rohan khapane</cp:lastModifiedBy>
  <cp:revision>2</cp:revision>
  <dcterms:created xsi:type="dcterms:W3CDTF">2024-02-29T06:19:08Z</dcterms:created>
  <dcterms:modified xsi:type="dcterms:W3CDTF">2024-02-29T19:38:31Z</dcterms:modified>
</cp:coreProperties>
</file>