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1"/>
  </p:notesMasterIdLst>
  <p:sldIdLst>
    <p:sldId id="260" r:id="rId2"/>
    <p:sldId id="279" r:id="rId3"/>
    <p:sldId id="294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38" r:id="rId19"/>
    <p:sldId id="33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4492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E68AC8F-5729-450B-BCA6-004500A69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D89B9-2FA9-4018-8C39-222EF686B302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2C1C91C-0240-4946-AF11-5AA936F67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2B4EDBD-24A7-40D0-BF6E-4A98B67CC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32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32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Anything on right hand side is yes and anything on left hand side is no</a:t>
            </a:r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Anything on right hand side is yes and anything on left hand side is no</a:t>
            </a:r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Anything on right hand side is yes and anything on left hand side is no</a:t>
            </a:r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4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1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5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2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8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5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60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3900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1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3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eeksforgeeks.org/advantages-and-disadvantages-of-logistic-regression/" TargetMode="External"/><Relationship Id="rId5" Type="http://schemas.openxmlformats.org/officeDocument/2006/relationships/hyperlink" Target="https://www.youtube.com/watch?v=DooxDIRAkPA" TargetMode="External"/><Relationship Id="rId4" Type="http://schemas.openxmlformats.org/officeDocument/2006/relationships/hyperlink" Target="https://www.youtube.com/watch?v=zM4VZR0px8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oftware Project Management"/>
          <p:cNvSpPr txBox="1">
            <a:spLocks noGrp="1"/>
          </p:cNvSpPr>
          <p:nvPr>
            <p:ph type="title" idx="4294967295"/>
          </p:nvPr>
        </p:nvSpPr>
        <p:spPr>
          <a:xfrm>
            <a:off x="0" y="255493"/>
            <a:ext cx="8920716" cy="648586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ctr">
              <a:defRPr sz="4000" b="1">
                <a:solidFill>
                  <a:srgbClr val="008000"/>
                </a:solidFill>
                <a:latin typeface="Bahnschrift"/>
                <a:ea typeface="Bahnschrift"/>
                <a:cs typeface="Bahnschrift"/>
                <a:sym typeface="Bahnschrift"/>
              </a:defRPr>
            </a:lvl1pPr>
          </a:lstStyle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(Step-Wise Project Planning)…"/>
          <p:cNvSpPr txBox="1">
            <a:spLocks noGrp="1"/>
          </p:cNvSpPr>
          <p:nvPr>
            <p:ph type="body" idx="4294967295"/>
          </p:nvPr>
        </p:nvSpPr>
        <p:spPr>
          <a:xfrm>
            <a:off x="1165225" y="1046956"/>
            <a:ext cx="6687857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4000" b="1">
                <a:solidFill>
                  <a:schemeClr val="accent2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SzTx/>
              <a:buNone/>
              <a:defRPr sz="4000" b="1">
                <a:solidFill>
                  <a:schemeClr val="accent2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SzTx/>
              <a:buNone/>
              <a:defRPr sz="2800" b="1">
                <a:solidFill>
                  <a:srgbClr val="C55A11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>
                <a:solidFill>
                  <a:schemeClr val="accent1">
                    <a:lumMod val="75000"/>
                  </a:schemeClr>
                </a:solidFill>
              </a:rPr>
              <a:t>KIET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Group of Institutions</a:t>
            </a:r>
          </a:p>
        </p:txBody>
      </p:sp>
      <p:sp>
        <p:nvSpPr>
          <p:cNvPr id="23" name="Rectangle"/>
          <p:cNvSpPr/>
          <p:nvPr/>
        </p:nvSpPr>
        <p:spPr>
          <a:xfrm>
            <a:off x="7069691" y="3808411"/>
            <a:ext cx="2074309" cy="1335089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6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06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Now its linear regression might look like this</a:t>
            </a:r>
            <a:endParaRPr lang="en-I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r="1593" b="13903"/>
          <a:stretch/>
        </p:blipFill>
        <p:spPr bwMode="auto">
          <a:xfrm>
            <a:off x="1963271" y="1006543"/>
            <a:ext cx="6064623" cy="390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06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Here the problem arises</a:t>
            </a:r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3" b="8892"/>
          <a:stretch/>
        </p:blipFill>
        <p:spPr bwMode="auto">
          <a:xfrm>
            <a:off x="1660293" y="1006542"/>
            <a:ext cx="5628013" cy="337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81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06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Here the Imagine if you draw a line like this</a:t>
            </a:r>
            <a:endParaRPr lang="en-I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t="9690" r="10000" b="9684"/>
          <a:stretch/>
        </p:blipFill>
        <p:spPr bwMode="auto">
          <a:xfrm>
            <a:off x="1922928" y="1006542"/>
            <a:ext cx="5392271" cy="335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82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067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Here we can clearly see that this works much better than linear regression</a:t>
            </a:r>
            <a:endParaRPr lang="en-IN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" t="-414" r="12044" b="6960"/>
          <a:stretch/>
        </p:blipFill>
        <p:spPr bwMode="auto">
          <a:xfrm>
            <a:off x="1815354" y="1251352"/>
            <a:ext cx="5728447" cy="353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68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29" y="753035"/>
            <a:ext cx="6461586" cy="377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18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77472" y="420355"/>
            <a:ext cx="6562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Various applications of Logistic Regression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Fraud detection</a:t>
            </a:r>
            <a:r>
              <a:rPr lang="en-US" sz="2400" dirty="0"/>
              <a:t>: Detection of credit card frauds or banking fraud is the objective of this use case.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Email spam: </a:t>
            </a:r>
            <a:r>
              <a:rPr lang="en-US" sz="2400" dirty="0"/>
              <a:t>Classifying the email as spam or ham and putting it in either Inbox or Spam folder is the objective of this use case.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Sentiment Analysis: </a:t>
            </a:r>
            <a:r>
              <a:rPr lang="en-US" sz="2400" dirty="0"/>
              <a:t>Analyzing the sentiment using the review or tweets is the objective of this use case. Most of the brands and companies use this to increase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04928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77472" y="420355"/>
            <a:ext cx="656216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Various applications of Logistic Regression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>
                <a:solidFill>
                  <a:schemeClr val="accent3">
                    <a:lumMod val="75000"/>
                  </a:schemeClr>
                </a:solidFill>
              </a:rPr>
              <a:t>Image segmentation, recognition and classification: </a:t>
            </a:r>
            <a:r>
              <a:rPr lang="en-US" sz="2300" dirty="0"/>
              <a:t>The objective of all these use cases is to identify the object in the image and classify it.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>
                <a:solidFill>
                  <a:schemeClr val="accent3">
                    <a:lumMod val="75000"/>
                  </a:schemeClr>
                </a:solidFill>
              </a:rPr>
              <a:t>Object detection: </a:t>
            </a:r>
            <a:r>
              <a:rPr lang="en-US" sz="2300" dirty="0"/>
              <a:t>This use case is to detect objects and classify them not in the image but the video.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>
                <a:solidFill>
                  <a:schemeClr val="accent3">
                    <a:lumMod val="75000"/>
                  </a:schemeClr>
                </a:solidFill>
              </a:rPr>
              <a:t>Handwriting recognition: </a:t>
            </a:r>
            <a:r>
              <a:rPr lang="en-US" sz="2300" dirty="0"/>
              <a:t>Recognizing the letters written is the objective of this use case.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>
                <a:solidFill>
                  <a:schemeClr val="accent3">
                    <a:lumMod val="75000"/>
                  </a:schemeClr>
                </a:solidFill>
              </a:rPr>
              <a:t>Disease (diabetes, cancer etc.) prediction:</a:t>
            </a:r>
            <a:r>
              <a:rPr lang="en-US" sz="2300" dirty="0"/>
              <a:t> Predicting whether the patient has disease or not is the objective of this use case.</a:t>
            </a:r>
          </a:p>
          <a:p>
            <a:pPr algn="just"/>
            <a:endParaRPr lang="en-IN" sz="23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77472" y="420355"/>
            <a:ext cx="656216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Disadvantages of Logistic Regression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If the number of observations is lesser than the number of features, Logistic Regression should not be used, otherwise, it may lead to </a:t>
            </a:r>
            <a:r>
              <a:rPr lang="en-US" sz="2400" dirty="0" err="1"/>
              <a:t>overfitting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The major limitation of Logistic Regression is the assumption of linearity between the dependent variable and the independent variables.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It can only be used to predict discrete functions. Hence, the dependent variable of Logistic Regression is bound to the discrete number set.</a:t>
            </a:r>
            <a:endParaRPr lang="en-IN" sz="23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03BF22-A597-48A1-8955-072A8FB5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4295" y="262458"/>
            <a:ext cx="164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9859" y="1149960"/>
            <a:ext cx="617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hlinkClick r:id="rId4"/>
              </a:rPr>
              <a:t>https://www.youtube.com/watch?v=zM4VZR0px8E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hlinkClick r:id="rId5"/>
              </a:rPr>
              <a:t>https://www.youtube.com/watch?v=DooxDIRAkPA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hlinkClick r:id="rId6"/>
              </a:rPr>
              <a:t>https://www.geeksforgeeks.org/advantages-and-disadvantages-of-logistic-regression/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5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03BF22-A597-48A1-8955-072A8FB5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87292" y="2387084"/>
            <a:ext cx="3527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3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9269AD-158B-497F-8ADD-0000B28A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859" y="503271"/>
            <a:ext cx="2312894" cy="38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Linear Regression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3023" y="507754"/>
            <a:ext cx="2312894" cy="38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6912" r="10681" b="6884"/>
          <a:stretch/>
        </p:blipFill>
        <p:spPr bwMode="auto">
          <a:xfrm>
            <a:off x="4540369" y="1169894"/>
            <a:ext cx="3487525" cy="34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17407" r="59862" b="20598"/>
          <a:stretch/>
        </p:blipFill>
        <p:spPr bwMode="auto">
          <a:xfrm>
            <a:off x="1304363" y="1169894"/>
            <a:ext cx="3236005" cy="34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303059" y="1169894"/>
            <a:ext cx="26894" cy="34021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6" y="807594"/>
            <a:ext cx="6615953" cy="378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24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5"/>
          <a:stretch/>
        </p:blipFill>
        <p:spPr bwMode="auto">
          <a:xfrm>
            <a:off x="1371601" y="503271"/>
            <a:ext cx="6508376" cy="39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8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7095" r="31064" b="12730"/>
          <a:stretch/>
        </p:blipFill>
        <p:spPr bwMode="auto">
          <a:xfrm>
            <a:off x="2985247" y="1112724"/>
            <a:ext cx="2804705" cy="371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48089" y="272438"/>
            <a:ext cx="680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Let’s say we want to predict how likely a potential customer is to buy insurance product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193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80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This is how its scatter plot looks like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11697" b="5882"/>
          <a:stretch/>
        </p:blipFill>
        <p:spPr bwMode="auto">
          <a:xfrm>
            <a:off x="1775012" y="1331258"/>
            <a:ext cx="5768788" cy="325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80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After applying Linear Regression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8" b="7548"/>
          <a:stretch/>
        </p:blipFill>
        <p:spPr bwMode="auto">
          <a:xfrm>
            <a:off x="1772523" y="1006543"/>
            <a:ext cx="5972984" cy="358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3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067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We can predict the linear regression line and say that if the value is more than 0.5 then the customer is likely to buy insurance</a:t>
            </a: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6" b="6063"/>
          <a:stretch/>
        </p:blipFill>
        <p:spPr bwMode="auto">
          <a:xfrm>
            <a:off x="2377640" y="1700766"/>
            <a:ext cx="4789642" cy="331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8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7167282" y="4034119"/>
            <a:ext cx="1976718" cy="1109382"/>
          </a:xfrm>
          <a:prstGeom prst="rect">
            <a:avLst/>
          </a:prstGeom>
          <a:solidFill>
            <a:srgbClr val="D0CE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85800">
              <a:defRPr sz="13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A138-EAA0-4E2A-B04B-725E9AF9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58" y="0"/>
            <a:ext cx="1006542" cy="10065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2B1A0-5746-476D-A046-21C98A32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2" y="783771"/>
            <a:ext cx="7893698" cy="4359729"/>
          </a:xfrm>
        </p:spPr>
        <p:txBody>
          <a:bodyPr>
            <a:normAutofit/>
          </a:bodyPr>
          <a:lstStyle/>
          <a:p>
            <a:pPr marL="457200" indent="-457200" algn="l"/>
            <a:endParaRPr lang="en-US" sz="2800" dirty="0"/>
          </a:p>
          <a:p>
            <a:pPr marL="457200" indent="-45720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2522" y="420355"/>
            <a:ext cx="6067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Let’s say a customer is more than 80 years is there then the scatter plot looks like this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9" t="5402" r="10535" b="12726"/>
          <a:stretch/>
        </p:blipFill>
        <p:spPr bwMode="auto">
          <a:xfrm>
            <a:off x="1922930" y="1530877"/>
            <a:ext cx="5567082" cy="305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5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2996</TotalTime>
  <Words>456</Words>
  <Application>Microsoft Office PowerPoint</Application>
  <PresentationFormat>On-screen Show (16:9)</PresentationFormat>
  <Paragraphs>37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Calibri</vt:lpstr>
      <vt:lpstr>Corbel</vt:lpstr>
      <vt:lpstr>Garamond</vt:lpstr>
      <vt:lpstr>Parallax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HP</dc:creator>
  <cp:lastModifiedBy>PRAKASH SRIVASTAVA</cp:lastModifiedBy>
  <cp:revision>70</cp:revision>
  <dcterms:modified xsi:type="dcterms:W3CDTF">2021-10-07T10:16:43Z</dcterms:modified>
</cp:coreProperties>
</file>