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9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13" r:id="rId20"/>
    <p:sldId id="32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5907" autoAdjust="0"/>
  </p:normalViewPr>
  <p:slideViewPr>
    <p:cSldViewPr snapToGrid="0">
      <p:cViewPr>
        <p:scale>
          <a:sx n="81" d="100"/>
          <a:sy n="81" d="100"/>
        </p:scale>
        <p:origin x="-13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EAD73E6-6C21-4F49-9C11-B9551B5151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13D0738-32D9-47A8-A87E-64EFAD1F67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AE8BB-1D34-4E29-84F3-7330876FCA1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10C2DE-117F-42C4-B0CC-B65AFB0DA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4DA03E-B940-422C-8937-8E70515DC9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4BA1-F992-4DDC-B869-4320B8492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72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2F214-67C6-40E0-9D74-A9D58D5FAFB8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22CC-D359-4275-95BD-68019B4B3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187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P() probability</a:t>
            </a:r>
            <a:r>
              <a:rPr lang="en-US" baseline="0" dirty="0" smtClean="0"/>
              <a:t> distribution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322CC-D359-4275-95BD-68019B4B366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6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P() </a:t>
            </a:r>
            <a:r>
              <a:rPr lang="en-US" smtClean="0"/>
              <a:t>probability</a:t>
            </a:r>
            <a:r>
              <a:rPr lang="en-US" baseline="0" smtClean="0"/>
              <a:t> distribution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322CC-D359-4275-95BD-68019B4B366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6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P() </a:t>
            </a:r>
            <a:r>
              <a:rPr lang="en-US" smtClean="0"/>
              <a:t>probability</a:t>
            </a:r>
            <a:r>
              <a:rPr lang="en-US" baseline="0" smtClean="0"/>
              <a:t> distribution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322CC-D359-4275-95BD-68019B4B366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6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P() </a:t>
            </a:r>
            <a:r>
              <a:rPr lang="en-US" smtClean="0"/>
              <a:t>probability</a:t>
            </a:r>
            <a:r>
              <a:rPr lang="en-US" baseline="0" smtClean="0"/>
              <a:t> distribution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322CC-D359-4275-95BD-68019B4B366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6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P() </a:t>
            </a:r>
            <a:r>
              <a:rPr lang="en-US" smtClean="0"/>
              <a:t>probability</a:t>
            </a:r>
            <a:r>
              <a:rPr lang="en-US" baseline="0" smtClean="0"/>
              <a:t> distribution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322CC-D359-4275-95BD-68019B4B366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64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P() </a:t>
            </a:r>
            <a:r>
              <a:rPr lang="en-US" smtClean="0"/>
              <a:t>probability</a:t>
            </a:r>
            <a:r>
              <a:rPr lang="en-US" baseline="0" smtClean="0"/>
              <a:t> distribution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322CC-D359-4275-95BD-68019B4B366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6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P() </a:t>
            </a:r>
            <a:r>
              <a:rPr lang="en-US" smtClean="0"/>
              <a:t>probability</a:t>
            </a:r>
            <a:r>
              <a:rPr lang="en-US" baseline="0" smtClean="0"/>
              <a:t> distribution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322CC-D359-4275-95BD-68019B4B366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6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5541-1A14-45FA-A293-947AF0C14789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7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F250-4432-4509-9479-95DC213B22DA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0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434-AF5A-4ABE-8756-51F0B2F999E1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4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1C53-A0A2-4F2B-9E34-63C860EC339B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5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64E4-02B4-4D2E-B946-0ECD0FC1FAF7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9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87D9-694A-4D48-A3FC-AA6BE61AE119}" type="datetime1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4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FBF-89F5-462B-99E5-DE20F2F1B2DE}" type="datetime1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56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AAE-7EF2-4E76-BBCB-1D39241D796B}" type="datetime1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17B4-B5CB-4EE9-8B62-4C90CFDEAAAB}" type="datetime1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1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99B503-40E7-4042-88E0-6DCFBFFBC65C}" type="datetime1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8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2D80-BA19-4238-9036-67FA9FE56E09}" type="datetime1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8AFC94-742C-4A2B-9413-ECB153C2FD97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82AF04-1EAB-404F-846E-7D127F4CFF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g1eXmQtl0E" TargetMode="External"/><Relationship Id="rId2" Type="http://schemas.openxmlformats.org/officeDocument/2006/relationships/hyperlink" Target="https://www.youtube.com/watch?v=i2q0iwNSNAw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A56414-360D-4025-A315-EA57B768E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Generative Adversarial </a:t>
            </a:r>
            <a:r>
              <a:rPr lang="en-IN" dirty="0" smtClean="0"/>
              <a:t>Networks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F3BF51-0EBB-40A9-BB46-BE8D5671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3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GAN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10</a:t>
            </a:fld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08" y="1928445"/>
            <a:ext cx="1616684" cy="21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927" y="2000034"/>
            <a:ext cx="16383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80" y="3891845"/>
            <a:ext cx="33242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089" y="4269590"/>
            <a:ext cx="18192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18" y="4887249"/>
            <a:ext cx="7905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89785" y="4630032"/>
            <a:ext cx="10613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95293" y="5192737"/>
            <a:ext cx="10613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7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GAN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11</a:t>
            </a:fld>
            <a:endParaRPr lang="en-IN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Generator works on an unsupervised learning approach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Generator  will generate the data(fake image).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Discriminator </a:t>
            </a:r>
            <a:r>
              <a:rPr lang="en-US" dirty="0"/>
              <a:t>works on </a:t>
            </a:r>
            <a:r>
              <a:rPr lang="en-US" dirty="0" smtClean="0"/>
              <a:t>a supervised </a:t>
            </a:r>
            <a:r>
              <a:rPr lang="en-US" dirty="0"/>
              <a:t>learning </a:t>
            </a:r>
            <a:r>
              <a:rPr lang="en-US" dirty="0" smtClean="0"/>
              <a:t>approach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Discriminator does classification. It will predict whether the image is fake or real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12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GAN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12</a:t>
            </a:fld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6"/>
          <a:stretch/>
        </p:blipFill>
        <p:spPr bwMode="auto">
          <a:xfrm>
            <a:off x="1408175" y="1887415"/>
            <a:ext cx="8462655" cy="414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97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GAN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13</a:t>
            </a:fld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9"/>
          <a:stretch/>
        </p:blipFill>
        <p:spPr bwMode="auto">
          <a:xfrm>
            <a:off x="1595069" y="2004646"/>
            <a:ext cx="8439151" cy="423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17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of GAN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14</a:t>
            </a:fld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118" y="2348278"/>
            <a:ext cx="8473403" cy="272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80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Loss Function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15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Generator tries to minimize the following function and the discriminator tries to maximize it.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21169"/>
            <a:ext cx="8557479" cy="300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37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of Discriminator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16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6" y="2166938"/>
            <a:ext cx="7699498" cy="35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0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of Generator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17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81" y="2171699"/>
            <a:ext cx="7642869" cy="347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23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by GAN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18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Problems of stability between generator and discriminator. Discriminator should not be strict as main goal of GAN is to predict real.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Problem to determine positioning the objects. </a:t>
            </a:r>
            <a:r>
              <a:rPr lang="en-US" dirty="0" err="1" smtClean="0"/>
              <a:t>Eg</a:t>
            </a:r>
            <a:r>
              <a:rPr lang="en-US" dirty="0" smtClean="0"/>
              <a:t> input image has 3 horses and generator will generate an image  having one horse with six </a:t>
            </a:r>
            <a:r>
              <a:rPr lang="en-US" smtClean="0"/>
              <a:t>eyes.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14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9238982-FA61-4391-9E05-1C848B26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References</a:t>
            </a:r>
            <a:r>
              <a:rPr lang="en-IN" sz="1800" dirty="0">
                <a:solidFill>
                  <a:srgbClr val="FF0000"/>
                </a:solidFill>
              </a:rPr>
              <a:t/>
            </a:r>
            <a:br>
              <a:rPr lang="en-IN" sz="1800" dirty="0">
                <a:solidFill>
                  <a:srgbClr val="FF0000"/>
                </a:solidFill>
              </a:rPr>
            </a:br>
            <a:r>
              <a:rPr lang="en-IN" sz="18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IN" sz="1800" dirty="0" smtClean="0">
                <a:solidFill>
                  <a:srgbClr val="FF0000"/>
                </a:solidFill>
                <a:hlinkClick r:id="rId2"/>
              </a:rPr>
              <a:t>www.youtube.com/watch?v=i2q0iwNSNAw</a:t>
            </a:r>
            <a:r>
              <a:rPr lang="en-IN" sz="1800" dirty="0" smtClean="0">
                <a:solidFill>
                  <a:srgbClr val="FF0000"/>
                </a:solidFill>
              </a:rPr>
              <a:t/>
            </a:r>
            <a:br>
              <a:rPr lang="en-IN" sz="1800" dirty="0" smtClean="0">
                <a:solidFill>
                  <a:srgbClr val="FF0000"/>
                </a:solidFill>
              </a:rPr>
            </a:br>
            <a:r>
              <a:rPr lang="en-IN" sz="1800" dirty="0">
                <a:solidFill>
                  <a:srgbClr val="FF0000"/>
                </a:solidFill>
              </a:rPr>
              <a:t/>
            </a:r>
            <a:br>
              <a:rPr lang="en-IN" sz="1800" dirty="0">
                <a:solidFill>
                  <a:srgbClr val="FF0000"/>
                </a:solidFill>
              </a:rPr>
            </a:br>
            <a:r>
              <a:rPr lang="en-IN" sz="18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IN" sz="1800" dirty="0" smtClean="0">
                <a:solidFill>
                  <a:srgbClr val="FF0000"/>
                </a:solidFill>
                <a:hlinkClick r:id="rId3"/>
              </a:rPr>
              <a:t>www.youtube.com/watch?v=5g1eXmQtl0E</a:t>
            </a:r>
            <a:r>
              <a:rPr lang="en-IN" sz="1800" dirty="0" smtClean="0">
                <a:solidFill>
                  <a:srgbClr val="FF0000"/>
                </a:solidFill>
              </a:rPr>
              <a:t/>
            </a:r>
            <a:br>
              <a:rPr lang="en-IN" sz="1800" dirty="0" smtClean="0">
                <a:solidFill>
                  <a:srgbClr val="FF0000"/>
                </a:solidFill>
              </a:rPr>
            </a:br>
            <a:r>
              <a:rPr lang="en-IN" sz="1800" dirty="0" smtClean="0">
                <a:solidFill>
                  <a:srgbClr val="FF0000"/>
                </a:solidFill>
              </a:rPr>
              <a:t/>
            </a:r>
            <a:br>
              <a:rPr lang="en-IN" sz="1800" dirty="0" smtClean="0">
                <a:solidFill>
                  <a:srgbClr val="FF0000"/>
                </a:solidFill>
              </a:rPr>
            </a:br>
            <a:r>
              <a:rPr lang="en-IN" sz="1800" dirty="0" smtClean="0">
                <a:solidFill>
                  <a:srgbClr val="FF0000"/>
                </a:solidFill>
              </a:rPr>
              <a:t/>
            </a:r>
            <a:br>
              <a:rPr lang="en-IN" sz="1800" dirty="0" smtClean="0">
                <a:solidFill>
                  <a:srgbClr val="FF0000"/>
                </a:solidFill>
              </a:rPr>
            </a:b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3584B40-20B0-4CA2-B8D6-91194965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2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5DC8B-C221-42F7-B4FF-868190A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EA23FE-86E2-485B-B2CD-7B4E74CC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Generative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Applications of 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Components of 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Training of 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Loss Functions of GAN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D98012-FDA9-4202-B22E-483C04F8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66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9238982-FA61-4391-9E05-1C848B26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3584B40-20B0-4CA2-B8D6-91194965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A2FD7-2E34-4B5C-B003-11B856CA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Generative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24C9C0-C581-46F7-A075-1FC1D1ECC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Unsupervised Learning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It’s about creating/ generating/ producing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It’s pretty hard compared to other deep learning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Classification is much easier rather than create a sensible data/image/ text.</a:t>
            </a:r>
            <a:endParaRPr lang="en-IN" sz="24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3086BED-FF9E-4CBC-96C2-1B8C7947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17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Released in 2014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Generative: Generator/Creator/ Producer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Adversarial: Checker/investigator/Opposition Party</a:t>
            </a:r>
          </a:p>
          <a:p>
            <a:pPr marL="0" indent="0">
              <a:buNone/>
            </a:pPr>
            <a:r>
              <a:rPr lang="en-US" dirty="0" smtClean="0"/>
              <a:t>We have to make this fool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Network: Neural Network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69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Applications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5</a:t>
            </a:fld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52" y="1932842"/>
            <a:ext cx="7818340" cy="337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4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Applications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6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37" y="2057400"/>
            <a:ext cx="8067695" cy="345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61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Applications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7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89" y="2033587"/>
            <a:ext cx="8258463" cy="361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55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Applications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8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84" y="2176828"/>
            <a:ext cx="7465237" cy="335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7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Applications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F04-1EAB-404F-846E-7D127F4CFFFA}" type="slidenum">
              <a:rPr lang="en-IN" smtClean="0"/>
              <a:t>9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1"/>
          <a:stretch/>
        </p:blipFill>
        <p:spPr bwMode="auto">
          <a:xfrm>
            <a:off x="2369940" y="2220424"/>
            <a:ext cx="7090217" cy="325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18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2766</TotalTime>
  <Words>272</Words>
  <Application>Microsoft Office PowerPoint</Application>
  <PresentationFormat>Custom</PresentationFormat>
  <Paragraphs>78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Generative Adversarial Networks</vt:lpstr>
      <vt:lpstr>Contents</vt:lpstr>
      <vt:lpstr>Generative Modelling</vt:lpstr>
      <vt:lpstr>GAN</vt:lpstr>
      <vt:lpstr>GAN Applications</vt:lpstr>
      <vt:lpstr>GAN Applications</vt:lpstr>
      <vt:lpstr>GAN Applications</vt:lpstr>
      <vt:lpstr>GAN Applications</vt:lpstr>
      <vt:lpstr>GAN Applications</vt:lpstr>
      <vt:lpstr>Components of GAN</vt:lpstr>
      <vt:lpstr>Components of GAN</vt:lpstr>
      <vt:lpstr>Components of GAN</vt:lpstr>
      <vt:lpstr>Components of GAN</vt:lpstr>
      <vt:lpstr>Training of GAN</vt:lpstr>
      <vt:lpstr>GAN Loss Function</vt:lpstr>
      <vt:lpstr>Training of Discriminator</vt:lpstr>
      <vt:lpstr>Training of Generator</vt:lpstr>
      <vt:lpstr>Challenges faced by GAN</vt:lpstr>
      <vt:lpstr>References https://www.youtube.com/watch?v=i2q0iwNSNAw  https://www.youtube.com/watch?v=5g1eXmQtl0E  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NAVNEET KALEKA</dc:creator>
  <cp:lastModifiedBy>HP</cp:lastModifiedBy>
  <cp:revision>286</cp:revision>
  <dcterms:created xsi:type="dcterms:W3CDTF">2019-11-21T03:55:55Z</dcterms:created>
  <dcterms:modified xsi:type="dcterms:W3CDTF">2021-10-28T06:07:56Z</dcterms:modified>
</cp:coreProperties>
</file>