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45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9ea7d9fe5_0_0:notes"/>
          <p:cNvSpPr/>
          <p:nvPr>
            <p:ph idx="2" type="sldImg"/>
          </p:nvPr>
        </p:nvSpPr>
        <p:spPr>
          <a:xfrm>
            <a:off x="686045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9ea7d9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5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5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91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