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E170-1B4F-46CA-AC1B-3741175FF1C1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27CE7-DF6F-4EB0-8B79-05696284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Configuring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 X-bee in unicast mode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AGENDA OF DISCUSSION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Introduction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Xbee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and Unicast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configuration.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Hardware Connection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 configuration of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Xbee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Working demonstration of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Xbee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unicast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mode in X-CTU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52600" y="2680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X-BEE WIRELESS MODULE</a:t>
            </a:r>
            <a:endParaRPr lang="en-US" sz="3600" b="1" u="sng" dirty="0"/>
          </a:p>
        </p:txBody>
      </p:sp>
      <p:pic>
        <p:nvPicPr>
          <p:cNvPr id="17" name="Picture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8779">
            <a:off x="2685820" y="1619062"/>
            <a:ext cx="24066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304800" y="43434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XBee</a:t>
            </a:r>
            <a:r>
              <a:rPr lang="en-US" sz="2400" dirty="0"/>
              <a:t> and </a:t>
            </a:r>
            <a:r>
              <a:rPr lang="en-US" sz="2400" dirty="0" err="1"/>
              <a:t>XBee</a:t>
            </a:r>
            <a:r>
              <a:rPr lang="en-US" sz="2400" dirty="0"/>
              <a:t>-PRO OEM RF Modules were engineered to meet IEEE 802.15.4 standards and support the unique needs of </a:t>
            </a:r>
            <a:r>
              <a:rPr lang="en-US" sz="2400" b="1" dirty="0"/>
              <a:t>low-cost</a:t>
            </a:r>
            <a:r>
              <a:rPr lang="en-US" sz="2400" dirty="0"/>
              <a:t>, </a:t>
            </a:r>
            <a:r>
              <a:rPr lang="en-US" sz="2400" b="1" dirty="0"/>
              <a:t>low-power wireless sensor networks</a:t>
            </a:r>
            <a:r>
              <a:rPr lang="en-US" sz="2400" dirty="0"/>
              <a:t>. The modules require minimal power and provide reliable delivery of data between devices. </a:t>
            </a:r>
          </a:p>
        </p:txBody>
      </p:sp>
    </p:spTree>
    <p:extLst>
      <p:ext uri="{BB962C8B-B14F-4D97-AF65-F5344CB8AC3E}">
        <p14:creationId xmlns:p14="http://schemas.microsoft.com/office/powerpoint/2010/main" val="3007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610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UNICAST MODE</a:t>
            </a:r>
            <a:r>
              <a:rPr lang="en-US" sz="3600" b="1" u="sng" dirty="0" smtClean="0"/>
              <a:t>: </a:t>
            </a:r>
          </a:p>
          <a:p>
            <a:pPr algn="ctr"/>
            <a:endParaRPr lang="en-US" sz="3600" b="1" u="sng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unicast mode there is data transfer from one server to end user and this is a bidirectional data transfer from server to end user and vice versa. Unicast is otherwise called as peer to peer communication. </a:t>
            </a:r>
            <a:endParaRPr lang="en-US" sz="2400" dirty="0" smtClean="0"/>
          </a:p>
          <a:p>
            <a:endParaRPr lang="en-US" dirty="0"/>
          </a:p>
          <a:p>
            <a:r>
              <a:rPr lang="en-US" sz="2400" dirty="0" smtClean="0"/>
              <a:t>There </a:t>
            </a:r>
            <a:r>
              <a:rPr lang="en-US" sz="2400" dirty="0"/>
              <a:t>are two ways of transmitting in unicasting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16bit address mode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64bit address mode</a:t>
            </a:r>
          </a:p>
        </p:txBody>
      </p:sp>
      <p:sp>
        <p:nvSpPr>
          <p:cNvPr id="5" name="Oval 23"/>
          <p:cNvSpPr>
            <a:spLocks noChangeArrowheads="1"/>
          </p:cNvSpPr>
          <p:nvPr/>
        </p:nvSpPr>
        <p:spPr bwMode="auto">
          <a:xfrm>
            <a:off x="2106464" y="5417704"/>
            <a:ext cx="677648" cy="610754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4240861" y="5496358"/>
            <a:ext cx="712139" cy="478558"/>
          </a:xfrm>
          <a:prstGeom prst="ellipse">
            <a:avLst/>
          </a:prstGeom>
          <a:solidFill>
            <a:srgbClr val="9BBB59"/>
          </a:solidFill>
          <a:ln w="25400">
            <a:solidFill>
              <a:srgbClr val="4E6128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8" name="Straight Arrow Connector 26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784112" y="5723081"/>
            <a:ext cx="1456749" cy="12556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2130495" y="6172200"/>
            <a:ext cx="765105" cy="24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Server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4224838" y="6138718"/>
            <a:ext cx="9048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End user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5" baseType="lpstr">
      <vt:lpstr>Office Theme</vt:lpstr>
      <vt:lpstr>Configuring X-bee in unicast mode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PC</dc:creator>
  <cp:lastModifiedBy>D PC</cp:lastModifiedBy>
  <cp:revision>10</cp:revision>
  <dcterms:created xsi:type="dcterms:W3CDTF">2014-06-06T11:39:31Z</dcterms:created>
  <dcterms:modified xsi:type="dcterms:W3CDTF">2014-06-07T15:07:31Z</dcterms:modified>
</cp:coreProperties>
</file>