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0" r:id="rId3"/>
    <p:sldId id="422" r:id="rId4"/>
    <p:sldId id="423" r:id="rId5"/>
    <p:sldId id="424" r:id="rId6"/>
    <p:sldId id="431" r:id="rId7"/>
    <p:sldId id="425" r:id="rId8"/>
    <p:sldId id="430" r:id="rId9"/>
    <p:sldId id="429" r:id="rId10"/>
    <p:sldId id="428" r:id="rId11"/>
    <p:sldId id="427" r:id="rId12"/>
    <p:sldId id="426" r:id="rId13"/>
    <p:sldId id="438" r:id="rId14"/>
    <p:sldId id="432" r:id="rId15"/>
    <p:sldId id="439" r:id="rId16"/>
    <p:sldId id="440" r:id="rId17"/>
    <p:sldId id="441" r:id="rId18"/>
    <p:sldId id="442" r:id="rId19"/>
    <p:sldId id="41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>
        <p:scale>
          <a:sx n="125" d="100"/>
          <a:sy n="125" d="100"/>
        </p:scale>
        <p:origin x="-12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0668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</a:t>
            </a:r>
            <a:r>
              <a:rPr lang="en-US" altLang="en-US" sz="3200" dirty="0"/>
              <a:t>Spark: Event Stream Processing and Spark </a:t>
            </a:r>
            <a:r>
              <a:rPr lang="en-US" altLang="en-US" sz="3200" dirty="0" smtClean="0"/>
              <a:t>machine learning</a:t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Pulekar, Rohan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about speed prediction?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 smtClean="0"/>
              <a:t>The consumer program while writing the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 also predicts speed what the speed will be after 5 </a:t>
            </a:r>
            <a:r>
              <a:rPr lang="en-US" sz="2800" dirty="0" err="1" smtClean="0"/>
              <a:t>mins</a:t>
            </a:r>
            <a:endParaRPr lang="en-US" sz="28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Who reads the </a:t>
            </a:r>
            <a:r>
              <a:rPr lang="en-US" sz="4400" dirty="0" err="1" smtClean="0"/>
              <a:t>csv</a:t>
            </a:r>
            <a:r>
              <a:rPr lang="en-US" sz="4400" dirty="0" smtClean="0"/>
              <a:t> file?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 smtClean="0"/>
              <a:t>The visualization component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What’s the visualization component?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 smtClean="0"/>
              <a:t>An html file that plots a graph of highways and their speeds</a:t>
            </a:r>
          </a:p>
          <a:p>
            <a:endParaRPr lang="en-US" sz="28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What’s the visualization component?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 smtClean="0"/>
              <a:t>An html file that plots a graph of highways and their speeds</a:t>
            </a:r>
          </a:p>
          <a:p>
            <a:endParaRPr lang="en-US" sz="2800" dirty="0"/>
          </a:p>
          <a:p>
            <a:r>
              <a:rPr lang="en-US" sz="2800" dirty="0" smtClean="0"/>
              <a:t>It uses D3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library to do the plotting</a:t>
            </a:r>
          </a:p>
          <a:p>
            <a:endParaRPr lang="en-US" sz="28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1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What’s the visual output look like?</a:t>
            </a:r>
            <a:endParaRPr lang="en-US" sz="44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10" b="-15610"/>
          <a:stretch>
            <a:fillRect/>
          </a:stretch>
        </p:blipFill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59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Potential future enhancements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Different streaming libraries other than Spark can be used e.g. Apache Storm</a:t>
            </a:r>
            <a:r>
              <a:rPr lang="en-US" sz="2800" dirty="0"/>
              <a:t> </a:t>
            </a:r>
            <a:endParaRPr lang="en-US" sz="28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9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Potential future enhancements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More pieces of live information about each highway can be processed and displayed to the user, e.g. accidents, construction work</a:t>
            </a:r>
            <a:r>
              <a:rPr lang="en-US" sz="2800" dirty="0"/>
              <a:t> </a:t>
            </a:r>
            <a:endParaRPr lang="en-US" sz="28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Potential future enhancements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0"/>
            <a:r>
              <a:rPr lang="en-US" sz="2800" dirty="0"/>
              <a:t>The machine learning module that predicts the speed of next 5 </a:t>
            </a:r>
            <a:r>
              <a:rPr lang="en-US" sz="2800" dirty="0" err="1"/>
              <a:t>mins</a:t>
            </a:r>
            <a:r>
              <a:rPr lang="en-US" sz="2800" dirty="0"/>
              <a:t> can be improved by giving it the input of actual instances of predicted data.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Is the application deployed somewhere?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0"/>
            <a:r>
              <a:rPr lang="en-US" sz="2800" dirty="0" smtClean="0"/>
              <a:t>Yes</a:t>
            </a:r>
          </a:p>
          <a:p>
            <a:pPr lvl="0"/>
            <a:r>
              <a:rPr lang="en-US" sz="2800" dirty="0" smtClean="0"/>
              <a:t>It can be accessed at: </a:t>
            </a:r>
          </a:p>
          <a:p>
            <a:pPr lvl="0"/>
            <a:r>
              <a:rPr lang="en-US" sz="2800"/>
              <a:t>https://s3.amazonaws.com/e63-course-final-project/html/final_project_e63_visualization.html</a:t>
            </a:r>
            <a:endParaRPr lang="en-US" sz="28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8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</a:t>
            </a:r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(long):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 </a:t>
            </a:r>
            <a:r>
              <a:rPr lang="en-US" dirty="0" smtClean="0"/>
              <a:t>about?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a live feed </a:t>
            </a:r>
            <a:r>
              <a:rPr lang="en-US" dirty="0" smtClean="0"/>
              <a:t>with </a:t>
            </a:r>
            <a:r>
              <a:rPr lang="en-US" dirty="0" smtClean="0"/>
              <a:t>Kafka and </a:t>
            </a:r>
            <a:r>
              <a:rPr lang="en-US" dirty="0" smtClean="0"/>
              <a:t>Spark streaming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Produce a live streaming visualization of the processed data from the stream</a:t>
            </a:r>
          </a:p>
          <a:p>
            <a:endParaRPr lang="en-US" dirty="0" smtClean="0"/>
          </a:p>
          <a:p>
            <a:r>
              <a:rPr lang="en-US" dirty="0" smtClean="0"/>
              <a:t>Use machine learning to make near future predictions of live streaming data</a:t>
            </a:r>
          </a:p>
          <a:p>
            <a:endParaRPr lang="en-US" dirty="0" smtClean="0"/>
          </a:p>
          <a:p>
            <a:r>
              <a:rPr lang="en-US" dirty="0" smtClean="0"/>
              <a:t>Show those predictions in the </a:t>
            </a:r>
            <a:r>
              <a:rPr lang="en-US" dirty="0" smtClean="0"/>
              <a:t>visualization output</a:t>
            </a: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What’s the input to the project?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Mass DoT live highway info xml feed: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www.massdot.state.ma.us</a:t>
            </a:r>
            <a:r>
              <a:rPr lang="en-US" sz="2800" dirty="0"/>
              <a:t>/feeds/</a:t>
            </a:r>
            <a:r>
              <a:rPr lang="en-US" sz="2800" dirty="0" err="1"/>
              <a:t>traveltimes</a:t>
            </a:r>
            <a:r>
              <a:rPr lang="en-US" sz="2800" dirty="0"/>
              <a:t>/</a:t>
            </a:r>
            <a:r>
              <a:rPr lang="en-US" sz="2800" dirty="0" err="1"/>
              <a:t>RTTM_feed.aspx</a:t>
            </a:r>
            <a:endParaRPr lang="en-US" sz="28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often is the live feed read?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 smtClean="0"/>
              <a:t>Once every 5 </a:t>
            </a:r>
            <a:r>
              <a:rPr lang="en-US" sz="2800" dirty="0" err="1" smtClean="0"/>
              <a:t>mins</a:t>
            </a:r>
            <a:endParaRPr lang="en-US" sz="28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What information is read from the feed?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 smtClean="0"/>
              <a:t>Averag</a:t>
            </a:r>
            <a:r>
              <a:rPr lang="en-US" sz="2800" dirty="0" smtClean="0"/>
              <a:t>e </a:t>
            </a:r>
            <a:r>
              <a:rPr lang="en-US" sz="2800" dirty="0" smtClean="0"/>
              <a:t>speed on each highway section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What information is read from the feed?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 smtClean="0"/>
              <a:t>Average speed on each highway section</a:t>
            </a:r>
          </a:p>
          <a:p>
            <a:endParaRPr lang="en-US" sz="2800" dirty="0" smtClean="0"/>
          </a:p>
          <a:p>
            <a:r>
              <a:rPr lang="en-US" sz="2800" dirty="0" smtClean="0"/>
              <a:t>From this I deduce average speed on each highway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Where is this information sent?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Information of highway and average speed is sent to Kafka broker 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Who reads messages from Kafka broker?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Spark streaming windowed streaming consumer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125094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What does spark streaming consumer do next?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 smtClean="0"/>
              <a:t>writes speed information of last 1 hour for each highway to a </a:t>
            </a:r>
            <a:r>
              <a:rPr lang="en-US" sz="2800" dirty="0" err="1" smtClean="0"/>
              <a:t>csv</a:t>
            </a:r>
            <a:r>
              <a:rPr lang="en-US" sz="2800" dirty="0" smtClean="0"/>
              <a:t> or AWS S3 file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</TotalTime>
  <Words>474</Words>
  <Application>Microsoft Macintosh PowerPoint</Application>
  <PresentationFormat>On-screen Show (4:3)</PresentationFormat>
  <Paragraphs>103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Final Project  Spark: Event Stream Processing and Spark machine learning   </vt:lpstr>
      <vt:lpstr>What is the project about?</vt:lpstr>
      <vt:lpstr>What’s the input to the project?</vt:lpstr>
      <vt:lpstr>How often is the live feed read?</vt:lpstr>
      <vt:lpstr>What information is read from the feed?</vt:lpstr>
      <vt:lpstr>What information is read from the feed?</vt:lpstr>
      <vt:lpstr>Where is this information sent?</vt:lpstr>
      <vt:lpstr>Who reads messages from Kafka broker?</vt:lpstr>
      <vt:lpstr>What does spark streaming consumer do next?</vt:lpstr>
      <vt:lpstr>What about speed prediction?</vt:lpstr>
      <vt:lpstr>Who reads the csv file?</vt:lpstr>
      <vt:lpstr>What’s the visualization component?</vt:lpstr>
      <vt:lpstr>What’s the visualization component?</vt:lpstr>
      <vt:lpstr>What’s the visual output look like?</vt:lpstr>
      <vt:lpstr>Potential future enhancements</vt:lpstr>
      <vt:lpstr>Potential future enhancements</vt:lpstr>
      <vt:lpstr>Potential future enhancements</vt:lpstr>
      <vt:lpstr>Is the application deployed somewhere?</vt:lpstr>
      <vt:lpstr>YouTube URLs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Rohan Pulekar</cp:lastModifiedBy>
  <cp:revision>904</cp:revision>
  <cp:lastPrinted>2012-11-30T20:59:45Z</cp:lastPrinted>
  <dcterms:created xsi:type="dcterms:W3CDTF">2006-08-16T00:00:00Z</dcterms:created>
  <dcterms:modified xsi:type="dcterms:W3CDTF">2016-05-10T06:13:32Z</dcterms:modified>
</cp:coreProperties>
</file>