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>
        <p:scale>
          <a:sx n="48" d="100"/>
          <a:sy n="48" d="100"/>
        </p:scale>
        <p:origin x="-141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2400" smtClean="0"/>
              <a:t>Final Project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 Your </a:t>
            </a:r>
            <a:r>
              <a:rPr lang="en-US" altLang="en-US" sz="3200" b="1" smtClean="0"/>
              <a:t>Topic Name</a:t>
            </a:r>
            <a:br>
              <a:rPr lang="en-US" altLang="en-US" sz="3200" b="1" smtClean="0"/>
            </a:br>
            <a:r>
              <a:rPr lang="en-US" altLang="en-US" sz="3200" b="1" smtClean="0"/>
              <a:t/>
            </a:r>
            <a:br>
              <a:rPr lang="en-US" altLang="en-US" sz="3200" b="1" smtClean="0"/>
            </a:br>
            <a:endParaRPr lang="en-US" altLang="en-US" sz="3200" b="1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Your Last Name, Your First Name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53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Final Project  Your Topic Name  </vt:lpstr>
      <vt:lpstr>Introduction</vt:lpstr>
      <vt:lpstr>YouTube URLs, Last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dhoward</cp:lastModifiedBy>
  <cp:revision>873</cp:revision>
  <cp:lastPrinted>2012-11-30T20:59:45Z</cp:lastPrinted>
  <dcterms:created xsi:type="dcterms:W3CDTF">2006-08-16T00:00:00Z</dcterms:created>
  <dcterms:modified xsi:type="dcterms:W3CDTF">2016-04-23T22:49:02Z</dcterms:modified>
</cp:coreProperties>
</file>