
<file path=[Content_Types].xml><?xml version="1.0" encoding="utf-8"?>
<Types xmlns="http://schemas.openxmlformats.org/package/2006/content-types">
  <Override PartName="/ppt/tags/tag8.xml" ContentType="application/vnd.openxmlformats-officedocument.presentationml.tags+xml"/>
  <Override PartName="/ppt/theme/theme5.xml" ContentType="application/vnd.openxmlformats-officedocument.theme+xml"/>
  <Override PartName="/ppt/tags/tag140.xml" ContentType="application/vnd.openxmlformats-officedocument.presentationml.tags+xml"/>
  <Override PartName="/ppt/tags/tag238.xml" ContentType="application/vnd.openxmlformats-officedocument.presentationml.tags+xml"/>
  <Override PartName="/ppt/tags/tag285.xml" ContentType="application/vnd.openxmlformats-officedocument.presentationml.tags+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2.xml" ContentType="application/vnd.openxmlformats-officedocument.presentationml.slideLayout+xml"/>
  <Override PartName="/ppt/tags/tag216.xml" ContentType="application/vnd.openxmlformats-officedocument.presentationml.tags+xml"/>
  <Override PartName="/ppt/tags/tag263.xml" ContentType="application/vnd.openxmlformats-officedocument.presentationml.tags+xml"/>
  <Default Extension="xml" ContentType="application/xml"/>
  <Override PartName="/ppt/tags/tag38.xml" ContentType="application/vnd.openxmlformats-officedocument.presentationml.tags+xml"/>
  <Override PartName="/ppt/slideLayouts/slideLayout24.xml" ContentType="application/vnd.openxmlformats-officedocument.presentationml.slideLayout+xml"/>
  <Override PartName="/ppt/tags/tag85.xml" ContentType="application/vnd.openxmlformats-officedocument.presentationml.tags+xml"/>
  <Override PartName="/ppt/slideLayouts/slideLayout71.xml" ContentType="application/vnd.openxmlformats-officedocument.presentationml.slideLayout+xml"/>
  <Override PartName="/ppt/tags/tag241.xml" ContentType="application/vnd.openxmlformats-officedocument.presentationml.tags+xml"/>
  <Override PartName="/ppt/tags/tag16.xml" ContentType="application/vnd.openxmlformats-officedocument.presentationml.tags+xml"/>
  <Override PartName="/ppt/tags/tag63.xml" ContentType="application/vnd.openxmlformats-officedocument.presentationml.tags+xml"/>
  <Override PartName="/ppt/tags/tag178.xml" ContentType="application/vnd.openxmlformats-officedocument.presentationml.tags+xml"/>
  <Override PartName="/ppt/slideMasters/slideMaster8.xml" ContentType="application/vnd.openxmlformats-officedocument.presentationml.slideMaster+xml"/>
  <Override PartName="/ppt/tags/tag109.xml" ContentType="application/vnd.openxmlformats-officedocument.presentationml.tags+xml"/>
  <Override PartName="/ppt/tags/tag156.xml" ContentType="application/vnd.openxmlformats-officedocument.presentationml.tags+xml"/>
  <Override PartName="/ppt/tags/tag41.xml" ContentType="application/vnd.openxmlformats-officedocument.presentationml.tags+xml"/>
  <Override PartName="/ppt/tags/tag279.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ppt/slideLayouts/slideLayout87.xml" ContentType="application/vnd.openxmlformats-officedocument.presentationml.slideLayout+xml"/>
  <Override PartName="/ppt/theme/theme10.xml" ContentType="application/vnd.openxmlformats-officedocument.theme+xml"/>
  <Default Extension="png" ContentType="image/png"/>
  <Override PartName="/ppt/tags/tag112.xml" ContentType="application/vnd.openxmlformats-officedocument.presentationml.tags+xml"/>
  <Override PartName="/ppt/tags/tag257.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tags/tag79.xml" ContentType="application/vnd.openxmlformats-officedocument.presentationml.tags+xml"/>
  <Override PartName="/ppt/slideLayouts/slideLayout65.xml" ContentType="application/vnd.openxmlformats-officedocument.presentationml.slideLayout+xml"/>
  <Default Extension="emf" ContentType="image/x-emf"/>
  <Override PartName="/ppt/slideLayouts/slideLayout43.xml" ContentType="application/vnd.openxmlformats-officedocument.presentationml.slideLayout+xml"/>
  <Override PartName="/ppt/tags/tag235.xml" ContentType="application/vnd.openxmlformats-officedocument.presentationml.tags+xml"/>
  <Override PartName="/ppt/slideLayouts/slideLayout90.xml" ContentType="application/vnd.openxmlformats-officedocument.presentationml.slideLayout+xml"/>
  <Override PartName="/ppt/tags/tag282.xml" ContentType="application/vnd.openxmlformats-officedocument.presentationml.tags+xml"/>
  <Override PartName="/ppt/tags/tag57.xml" ContentType="application/vnd.openxmlformats-officedocument.presentationml.tags+xml"/>
  <Override PartName="/ppt/tags/tag213.xml" ContentType="application/vnd.openxmlformats-officedocument.presentationml.tags+xml"/>
  <Override PartName="/ppt/tags/tag260.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slideLayouts/slideLayout21.xml" ContentType="application/vnd.openxmlformats-officedocument.presentationml.slideLayout+xml"/>
  <Override PartName="/ppt/tags/tag82.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197.xml" ContentType="application/vnd.openxmlformats-officedocument.presentationml.tags+xml"/>
  <Override PartName="/ppt/tags/tag202.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tags/tag298.xml" ContentType="application/vnd.openxmlformats-officedocument.presentationml.tags+xml"/>
  <Override PartName="/ppt/slideMasters/slideMaster5.xml" ContentType="application/vnd.openxmlformats-officedocument.presentationml.slideMaster+xml"/>
  <Override PartName="/ppt/tags/tag106.xml" ContentType="application/vnd.openxmlformats-officedocument.presentationml.tags+xml"/>
  <Override PartName="/ppt/tags/tag142.xml" ContentType="application/vnd.openxmlformats-officedocument.presentationml.tags+xml"/>
  <Override PartName="/ppt/tags/tag153.xml" ContentType="application/vnd.openxmlformats-officedocument.presentationml.tags+xml"/>
  <Override PartName="/ppt/slideLayouts/slideLayout59.xml" ContentType="application/vnd.openxmlformats-officedocument.presentationml.slideLayout+xml"/>
  <Override PartName="/ppt/theme/theme7.xml" ContentType="application/vnd.openxmlformats-officedocument.theme+xml"/>
  <Override PartName="/ppt/tags/tag287.xml" ContentType="application/vnd.openxmlformats-officedocument.presentationml.tags+xml"/>
  <Override PartName="/ppt/tags/tag303.xml" ContentType="application/vnd.openxmlformats-officedocument.presentationml.tags+xml"/>
  <Override PartName="/ppt/slideLayouts/slideLayout48.xml" ContentType="application/vnd.openxmlformats-officedocument.presentationml.slideLayout+xml"/>
  <Override PartName="/ppt/tags/tag131.xml" ContentType="application/vnd.openxmlformats-officedocument.presentationml.tags+xml"/>
  <Override PartName="/ppt/tags/tag229.xml" ContentType="application/vnd.openxmlformats-officedocument.presentationml.tags+xml"/>
  <Override PartName="/ppt/tags/tag276.xml" ContentType="application/vnd.openxmlformats-officedocument.presentationml.tags+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ags/tag98.xml" ContentType="application/vnd.openxmlformats-officedocument.presentationml.tags+xml"/>
  <Override PartName="/ppt/tags/tag120.xml" ContentType="application/vnd.openxmlformats-officedocument.presentationml.tags+xml"/>
  <Override PartName="/ppt/tags/tag207.xml" ContentType="application/vnd.openxmlformats-officedocument.presentationml.tags+xml"/>
  <Override PartName="/ppt/tags/tag218.xml" ContentType="application/vnd.openxmlformats-officedocument.presentationml.tags+xml"/>
  <Override PartName="/ppt/tags/tag254.xml" ContentType="application/vnd.openxmlformats-officedocument.presentationml.tags+xml"/>
  <Override PartName="/ppt/tags/tag265.xml" ContentType="application/vnd.openxmlformats-officedocument.presentationml.tags+xml"/>
  <Override PartName="/ppt/slideLayouts/slideLayout84.xml" ContentType="application/vnd.openxmlformats-officedocument.presentationml.slideLayout+xml"/>
  <Override PartName="/ppt/slides/slide2.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87.xml" ContentType="application/vnd.openxmlformats-officedocument.presentationml.tags+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tags/tag243.xml" ContentType="application/vnd.openxmlformats-officedocument.presentationml.tags+xml"/>
  <Override PartName="/ppt/tags/tag290.xml" ContentType="application/vnd.openxmlformats-officedocument.presentationml.tags+xml"/>
  <Override PartName="/ppt/tags/tag29.xml" ContentType="application/vnd.openxmlformats-officedocument.presentationml.tags+xml"/>
  <Override PartName="/ppt/tags/tag76.xml" ContentType="application/vnd.openxmlformats-officedocument.presentationml.tags+xml"/>
  <Override PartName="/ppt/slideLayouts/slideLayout51.xml" ContentType="application/vnd.openxmlformats-officedocument.presentationml.slideLayout+xml"/>
  <Override PartName="/ppt/tags/tag232.xml" ContentType="application/vnd.openxmlformats-officedocument.presentationml.tags+xml"/>
  <Override PartName="/ppt/tags/tag18.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slideLayouts/slideLayout40.xml" ContentType="application/vnd.openxmlformats-officedocument.presentationml.slideLayout+xml"/>
  <Override PartName="/ppt/tags/tag158.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tags/tag221.xml" ContentType="application/vnd.openxmlformats-officedocument.presentationml.tags+xml"/>
  <Override PartName="/ppt/tags/tag308.xml" ContentType="application/vnd.openxmlformats-officedocument.presentationml.tags+xml"/>
  <Override PartName="/ppt/tags/tag43.xml" ContentType="application/vnd.openxmlformats-officedocument.presentationml.tags+xml"/>
  <Override PartName="/ppt/tags/tag90.xml" ContentType="application/vnd.openxmlformats-officedocument.presentationml.tags+xml"/>
  <Override PartName="/ppt/tags/tag147.xml" ContentType="application/vnd.openxmlformats-officedocument.presentationml.tags+xml"/>
  <Override PartName="/ppt/tags/tag194.xml" ContentType="application/vnd.openxmlformats-officedocument.presentationml.tags+xml"/>
  <Override PartName="/ppt/tags/tag32.xml" ContentType="application/vnd.openxmlformats-officedocument.presentationml.tags+xml"/>
  <Override PartName="/ppt/tags/tag136.xml" ContentType="application/vnd.openxmlformats-officedocument.presentationml.tags+xml"/>
  <Override PartName="/ppt/tags/tag183.xml" ContentType="application/vnd.openxmlformats-officedocument.presentationml.tags+xml"/>
  <Override PartName="/ppt/slideLayouts/slideLayout89.xml" ContentType="application/vnd.openxmlformats-officedocument.presentationml.slideLayout+xml"/>
  <Override PartName="/ppt/theme/theme12.xml" ContentType="application/vnd.openxmlformats-officedocument.them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slideLayouts/slideLayout78.xml" ContentType="application/vnd.openxmlformats-officedocument.presentationml.slideLayout+xml"/>
  <Override PartName="/ppt/tags/tag259.xml" ContentType="application/vnd.openxmlformats-officedocument.presentationml.tags+xml"/>
  <Override PartName="/ppt/slideMasters/slideMaster2.xml" ContentType="application/vnd.openxmlformats-officedocument.presentationml.slideMaster+xml"/>
  <Override PartName="/ppt/tags/tag7.xml" ContentType="application/vnd.openxmlformats-officedocument.presentationml.tags+xml"/>
  <Override PartName="/ppt/theme/theme4.xml" ContentType="application/vnd.openxmlformats-officedocument.theme+xml"/>
  <Override PartName="/ppt/tags/tag103.xml" ContentType="application/vnd.openxmlformats-officedocument.presentationml.tags+xml"/>
  <Override PartName="/ppt/tags/tag150.xml" ContentType="application/vnd.openxmlformats-officedocument.presentationml.tags+xml"/>
  <Override PartName="/ppt/slideLayouts/slideLayout67.xml" ContentType="application/vnd.openxmlformats-officedocument.presentationml.slideLayout+xml"/>
  <Override PartName="/ppt/tags/tag248.xml" ContentType="application/vnd.openxmlformats-officedocument.presentationml.tags+xml"/>
  <Override PartName="/ppt/tags/tag295.xml" ContentType="application/vnd.openxmlformats-officedocument.presentationml.tags+xml"/>
  <Override PartName="/ppt/tags/tag300.xml" ContentType="application/vnd.openxmlformats-officedocument.presentationml.tags+xml"/>
  <Override PartName="/ppt/notesSlides/notesSlide1.xml" ContentType="application/vnd.openxmlformats-officedocument.presentationml.notesSlide+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tags/tag226.xml" ContentType="application/vnd.openxmlformats-officedocument.presentationml.tags+xml"/>
  <Override PartName="/ppt/tags/tag237.xml" ContentType="application/vnd.openxmlformats-officedocument.presentationml.tags+xml"/>
  <Override PartName="/ppt/tags/tag273.xml" ContentType="application/vnd.openxmlformats-officedocument.presentationml.tags+xml"/>
  <Override PartName="/ppt/tags/tag284.xml" ContentType="application/vnd.openxmlformats-officedocument.presentationml.tags+xml"/>
  <Override PartName="/ppt/tags/tag59.xml" ContentType="application/vnd.openxmlformats-officedocument.presentationml.tags+xml"/>
  <Override PartName="/ppt/slideLayouts/slideLayout34.xml" ContentType="application/vnd.openxmlformats-officedocument.presentationml.slideLayout+xml"/>
  <Override PartName="/ppt/tags/tag215.xml" ContentType="application/vnd.openxmlformats-officedocument.presentationml.tags+xml"/>
  <Override PartName="/ppt/slideLayouts/slideLayout81.xml" ContentType="application/vnd.openxmlformats-officedocument.presentationml.slideLayout+xml"/>
  <Override PartName="/ppt/tags/tag262.xml" ContentType="application/vnd.openxmlformats-officedocument.presentationml.tags+xml"/>
  <Override PartName="/ppt/slideLayouts/slideLayout92.xml" ContentType="application/vnd.openxmlformats-officedocument.presentationml.slideLayout+xml"/>
  <Override PartName="/ppt/slideLayouts/slideLayout1.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slideLayouts/slideLayout23.xml" ContentType="application/vnd.openxmlformats-officedocument.presentationml.slideLayout+xml"/>
  <Override PartName="/ppt/tags/tag84.xml" ContentType="application/vnd.openxmlformats-officedocument.presentationml.tags+xml"/>
  <Override PartName="/ppt/tags/tag95.xml" ContentType="application/vnd.openxmlformats-officedocument.presentationml.tags+xml"/>
  <Override PartName="/ppt/tags/tag188.xml" ContentType="application/vnd.openxmlformats-officedocument.presentationml.tags+xml"/>
  <Override PartName="/ppt/tags/tag199.xml" ContentType="application/vnd.openxmlformats-officedocument.presentationml.tags+xml"/>
  <Override PartName="/ppt/slideLayouts/slideLayout70.xml" ContentType="application/vnd.openxmlformats-officedocument.presentationml.slideLayout+xml"/>
  <Override PartName="/ppt/tags/tag204.xml" ContentType="application/vnd.openxmlformats-officedocument.presentationml.tags+xml"/>
  <Override PartName="/ppt/tags/tag251.xml" ContentType="application/vnd.openxmlformats-officedocument.presentationml.tags+xml"/>
  <Override PartName="/ppt/slideLayouts/slideLayout12.xml" ContentType="application/vnd.openxmlformats-officedocument.presentationml.slideLayout+xml"/>
  <Override PartName="/ppt/tags/tag26.xml" ContentType="application/vnd.openxmlformats-officedocument.presentationml.tags+xml"/>
  <Override PartName="/ppt/tags/tag73.xml" ContentType="application/vnd.openxmlformats-officedocument.presentationml.tags+xml"/>
  <Override PartName="/ppt/tags/tag177.xml" ContentType="application/vnd.openxmlformats-officedocument.presentationml.tags+xml"/>
  <Override PartName="/ppt/tags/tag240.xml" ContentType="application/vnd.openxmlformats-officedocument.presentationml.tags+xml"/>
  <Override PartName="/ppt/tags/tag15.xml" ContentType="application/vnd.openxmlformats-officedocument.presentationml.tags+xml"/>
  <Default Extension="tiff" ContentType="image/tiff"/>
  <Override PartName="/ppt/tags/tag62.xml" ContentType="application/vnd.openxmlformats-officedocument.presentationml.tags+xml"/>
  <Override PartName="/ppt/tags/tag119.xml" ContentType="application/vnd.openxmlformats-officedocument.presentationml.tags+xml"/>
  <Override PartName="/ppt/tags/tag166.xml" ContentType="application/vnd.openxmlformats-officedocument.presentationml.tags+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theme/theme9.xml" ContentType="application/vnd.openxmlformats-officedocument.theme+xml"/>
  <Override PartName="/ppt/tags/tag289.xml" ContentType="application/vnd.openxmlformats-officedocument.presentationml.tags+xml"/>
  <Override PartName="/ppt/tags/tag305.xml" ContentType="application/vnd.openxmlformats-officedocument.presentationml.tags+xml"/>
  <Override PartName="/ppt/tags/tag133.xml" ContentType="application/vnd.openxmlformats-officedocument.presentationml.tags+xml"/>
  <Override PartName="/ppt/tags/tag144.xml" ContentType="application/vnd.openxmlformats-officedocument.presentationml.tags+xml"/>
  <Override PartName="/ppt/tags/tag180.xml" ContentType="application/vnd.openxmlformats-officedocument.presentationml.tags+xml"/>
  <Override PartName="/ppt/tags/tag191.xml" ContentType="application/vnd.openxmlformats-officedocument.presentationml.tags+xml"/>
  <Override PartName="/ppt/tags/tag278.xml" ContentType="application/vnd.openxmlformats-officedocument.presentationml.tags+xml"/>
  <Override PartName="/ppt/slideLayouts/slideLayout39.xml" ContentType="application/vnd.openxmlformats-officedocument.presentationml.slideLayout+xml"/>
  <Override PartName="/ppt/tags/tag122.xml" ContentType="application/vnd.openxmlformats-officedocument.presentationml.tags+xml"/>
  <Override PartName="/ppt/tags/tag209.xml" ContentType="application/vnd.openxmlformats-officedocument.presentationml.tags+xml"/>
  <Override PartName="/ppt/tags/tag256.xml" ContentType="application/vnd.openxmlformats-officedocument.presentationml.tags+xml"/>
  <Override PartName="/ppt/tags/tag267.xml" ContentType="application/vnd.openxmlformats-officedocument.presentationml.tags+xml"/>
  <Override PartName="/ppt/slideLayouts/slideLayout86.xml" ContentType="application/vnd.openxmlformats-officedocument.presentationml.slideLayout+xml"/>
  <Override PartName="/customXml/itemProps1.xml" ContentType="application/vnd.openxmlformats-officedocument.customXmlProperties+xml"/>
  <Override PartName="/ppt/slides/slide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ags/tag89.xml" ContentType="application/vnd.openxmlformats-officedocument.presentationml.tags+xml"/>
  <Override PartName="/ppt/tags/tag111.xml" ContentType="application/vnd.openxmlformats-officedocument.presentationml.tags+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tags/tag245.xml" ContentType="application/vnd.openxmlformats-officedocument.presentationml.tags+xml"/>
  <Override PartName="/ppt/tags/tag292.xml" ContentType="application/vnd.openxmlformats-officedocument.presentationml.tags+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slideLayouts/slideLayout53.xml" ContentType="application/vnd.openxmlformats-officedocument.presentationml.slideLayout+xml"/>
  <Override PartName="/ppt/tags/tag234.xml" ContentType="application/vnd.openxmlformats-officedocument.presentationml.tags+xml"/>
  <Override PartName="/ppt/tags/tag281.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Layouts/slideLayout42.xml" ContentType="application/vnd.openxmlformats-officedocument.presentationml.slideLayout+xml"/>
  <Override PartName="/ppt/tags/tag223.xml" ContentType="application/vnd.openxmlformats-officedocument.presentationml.tags+xml"/>
  <Override PartName="/ppt/tags/tag270.xml" ContentType="application/vnd.openxmlformats-officedocument.presentationml.tags+xml"/>
  <Override PartName="/ppt/tags/tag45.xml" ContentType="application/vnd.openxmlformats-officedocument.presentationml.tags+xml"/>
  <Override PartName="/ppt/slideLayouts/slideLayout20.xml" ContentType="application/vnd.openxmlformats-officedocument.presentationml.slideLayout+xml"/>
  <Override PartName="/ppt/tags/tag92.xml" ContentType="application/vnd.openxmlformats-officedocument.presentationml.tags+xml"/>
  <Override PartName="/ppt/slideLayouts/slideLayout31.xml" ContentType="application/vnd.openxmlformats-officedocument.presentationml.slideLayout+xml"/>
  <Override PartName="/ppt/tags/tag149.xml" ContentType="application/vnd.openxmlformats-officedocument.presentationml.tags+xml"/>
  <Override PartName="/ppt/tags/tag196.xml" ContentType="application/vnd.openxmlformats-officedocument.presentationml.tags+xml"/>
  <Override PartName="/ppt/tags/tag201.xml" ContentType="application/vnd.openxmlformats-officedocument.presentationml.tags+xml"/>
  <Override PartName="/ppt/tags/tag212.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81.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slideMasters/slideMaster4.xml" ContentType="application/vnd.openxmlformats-officedocument.presentationml.slideMaster+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heme/theme6.xml" ContentType="application/vnd.openxmlformats-officedocument.theme+xml"/>
  <Override PartName="/ppt/tags/tag152.xml" ContentType="application/vnd.openxmlformats-officedocument.presentationml.tags+xml"/>
  <Override PartName="/ppt/slideLayouts/slideLayout69.xml" ContentType="application/vnd.openxmlformats-officedocument.presentationml.slideLayout+xml"/>
  <Override PartName="/ppt/tags/tag297.xml" ContentType="application/vnd.openxmlformats-officedocument.presentationml.tags+xml"/>
  <Override PartName="/ppt/tags/tag302.xml" ContentType="application/vnd.openxmlformats-officedocument.presentationml.tags+xml"/>
  <Default Extension="bin" ContentType="application/vnd.openxmlformats-officedocument.oleObject"/>
  <Override PartName="/ppt/tags/tag141.xml" ContentType="application/vnd.openxmlformats-officedocument.presentationml.tags+xml"/>
  <Override PartName="/ppt/slideLayouts/slideLayout58.xml" ContentType="application/vnd.openxmlformats-officedocument.presentationml.slideLayout+xml"/>
  <Override PartName="/ppt/tags/tag228.xml" ContentType="application/vnd.openxmlformats-officedocument.presentationml.tags+xml"/>
  <Override PartName="/ppt/tags/tag239.xml" ContentType="application/vnd.openxmlformats-officedocument.presentationml.tags+xml"/>
  <Override PartName="/ppt/tags/tag275.xml" ContentType="application/vnd.openxmlformats-officedocument.presentationml.tags+xml"/>
  <Override PartName="/ppt/tags/tag286.xml" ContentType="application/vnd.openxmlformats-officedocument.presentationml.tags+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tags/tag130.xml" ContentType="application/vnd.openxmlformats-officedocument.presentationml.tags+xml"/>
  <Override PartName="/ppt/tags/tag217.xml" ContentType="application/vnd.openxmlformats-officedocument.presentationml.tags+xml"/>
  <Override PartName="/ppt/slideLayouts/slideLayout83.xml" ContentType="application/vnd.openxmlformats-officedocument.presentationml.slideLayout+xml"/>
  <Override PartName="/ppt/tags/tag264.xml" ContentType="application/vnd.openxmlformats-officedocument.presentationml.tags+xml"/>
  <Override PartName="/ppt/slideLayouts/slideLayout94.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slideLayouts/slideLayout25.xml" ContentType="application/vnd.openxmlformats-officedocument.presentationml.slideLayout+xml"/>
  <Override PartName="/ppt/tags/tag86.xml" ContentType="application/vnd.openxmlformats-officedocument.presentationml.tags+xml"/>
  <Override PartName="/ppt/tags/tag97.xml" ContentType="application/vnd.openxmlformats-officedocument.presentationml.tags+xml"/>
  <Override PartName="/ppt/slideLayouts/slideLayout72.xml" ContentType="application/vnd.openxmlformats-officedocument.presentationml.slideLayout+xml"/>
  <Override PartName="/ppt/tags/tag206.xml" ContentType="application/vnd.openxmlformats-officedocument.presentationml.tags+xml"/>
  <Override PartName="/ppt/tags/tag253.xml" ContentType="application/vnd.openxmlformats-officedocument.presentationml.tags+xml"/>
  <Override PartName="/ppt/tags/tag1.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75.xml" ContentType="application/vnd.openxmlformats-officedocument.presentationml.tags+xml"/>
  <Override PartName="/ppt/slideLayouts/slideLayout61.xml" ContentType="application/vnd.openxmlformats-officedocument.presentationml.slideLayout+xml"/>
  <Override PartName="/ppt/tags/tag179.xml" ContentType="application/vnd.openxmlformats-officedocument.presentationml.tags+xml"/>
  <Override PartName="/ppt/tags/tag231.xml" ContentType="application/vnd.openxmlformats-officedocument.presentationml.tags+xml"/>
  <Override PartName="/ppt/tags/tag242.xml" ContentType="application/vnd.openxmlformats-officedocument.presentationml.tags+xml"/>
  <Override PartName="/ppt/tags/tag17.xml" ContentType="application/vnd.openxmlformats-officedocument.presentationml.tags+xml"/>
  <Override PartName="/ppt/tags/tag64.xml" ContentType="application/vnd.openxmlformats-officedocument.presentationml.tags+xml"/>
  <Override PartName="/ppt/slideLayouts/slideLayout50.xml" ContentType="application/vnd.openxmlformats-officedocument.presentationml.slideLayout+xml"/>
  <Override PartName="/ppt/tags/tag168.xml" ContentType="application/vnd.openxmlformats-officedocument.presentationml.tags+xml"/>
  <Override PartName="/ppt/tags/tag220.xml" ContentType="application/vnd.openxmlformats-officedocument.presentationml.tags+xml"/>
  <Override PartName="/ppt/slideMasters/slideMaster9.xml" ContentType="application/vnd.openxmlformats-officedocument.presentationml.slideMaster+xml"/>
  <Default Extension="vml" ContentType="application/vnd.openxmlformats-officedocument.vmlDrawing"/>
  <Default Extension="gif" ContentType="image/gif"/>
  <Override PartName="/ppt/tags/tag53.xml" ContentType="application/vnd.openxmlformats-officedocument.presentationml.tags+xml"/>
  <Override PartName="/ppt/tags/tag157.xml" ContentType="application/vnd.openxmlformats-officedocument.presentationml.tags+xml"/>
  <Override PartName="/ppt/tags/tag307.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handoutMasters/handoutMaster1.xml" ContentType="application/vnd.openxmlformats-officedocument.presentationml.handoutMaster+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ppt/tags/tag269.xml" ContentType="application/vnd.openxmlformats-officedocument.presentationml.tags+xml"/>
  <Override PartName="/ppt/slideLayouts/slideLayout88.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Layouts/slideLayout19.xml" ContentType="application/vnd.openxmlformats-officedocument.presentationml.slideLayout+xml"/>
  <Override PartName="/ppt/tags/tag113.xml" ContentType="application/vnd.openxmlformats-officedocument.presentationml.tags+xml"/>
  <Override PartName="/ppt/tags/tag160.xml" ContentType="application/vnd.openxmlformats-officedocument.presentationml.tags+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tags/tag247.xml" ContentType="application/vnd.openxmlformats-officedocument.presentationml.tags+xml"/>
  <Override PartName="/ppt/tags/tag258.xml" ContentType="application/vnd.openxmlformats-officedocument.presentationml.tags+xml"/>
  <Override PartName="/ppt/tags/tag294.xml" ContentType="application/vnd.openxmlformats-officedocument.presentationml.tags+xml"/>
  <Override PartName="/ppt/slideMasters/slideMaster1.xml" ContentType="application/vnd.openxmlformats-officedocument.presentationml.slideMaster+xml"/>
  <Override PartName="/ppt/theme/theme3.xml" ContentType="application/vnd.openxmlformats-officedocument.theme+xml"/>
  <Override PartName="/ppt/tags/tag102.xml" ContentType="application/vnd.openxmlformats-officedocument.presentationml.tags+xml"/>
  <Override PartName="/ppt/slideLayouts/slideLayout55.xml" ContentType="application/vnd.openxmlformats-officedocument.presentationml.slideLayout+xml"/>
  <Override PartName="/ppt/tags/tag236.xml" ContentType="application/vnd.openxmlformats-officedocument.presentationml.tags+xml"/>
  <Override PartName="/ppt/tags/tag283.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slideLayouts/slideLayout44.xml" ContentType="application/vnd.openxmlformats-officedocument.presentationml.slideLayout+xml"/>
  <Override PartName="/ppt/tags/tag225.xml" ContentType="application/vnd.openxmlformats-officedocument.presentationml.tags+xml"/>
  <Override PartName="/ppt/tags/tag272.xml" ContentType="application/vnd.openxmlformats-officedocument.presentationml.tags+xml"/>
  <Override PartName="/ppt/slideLayouts/slideLayout91.xml" ContentType="application/vnd.openxmlformats-officedocument.presentationml.slideLayout+xml"/>
  <Default Extension="rels" ContentType="application/vnd.openxmlformats-package.relationships+xml"/>
  <Override PartName="/ppt/tags/tag47.xml" ContentType="application/vnd.openxmlformats-officedocument.presentationml.tag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tags/tag94.xml" ContentType="application/vnd.openxmlformats-officedocument.presentationml.tags+xml"/>
  <Override PartName="/ppt/tags/tag198.xml" ContentType="application/vnd.openxmlformats-officedocument.presentationml.tags+xml"/>
  <Override PartName="/ppt/tags/tag203.xml" ContentType="application/vnd.openxmlformats-officedocument.presentationml.tags+xml"/>
  <Override PartName="/ppt/tags/tag214.xml" ContentType="application/vnd.openxmlformats-officedocument.presentationml.tags+xml"/>
  <Override PartName="/ppt/slideLayouts/slideLayout80.xml" ContentType="application/vnd.openxmlformats-officedocument.presentationml.slideLayout+xml"/>
  <Override PartName="/ppt/tags/tag250.xml" ContentType="application/vnd.openxmlformats-officedocument.presentationml.tags+xml"/>
  <Override PartName="/ppt/tags/tag261.xml" ContentType="application/vnd.openxmlformats-officedocument.presentationml.tags+xml"/>
  <Override PartName="/ppt/slideLayouts/slideLayout11.xml" ContentType="application/vnd.openxmlformats-officedocument.presentationml.slideLayout+xml"/>
  <Override PartName="/ppt/tags/tag36.xml" ContentType="application/vnd.openxmlformats-officedocument.presentationml.tags+xml"/>
  <Override PartName="/ppt/tags/tag83.xml" ContentType="application/vnd.openxmlformats-officedocument.presentationml.tags+xml"/>
  <Override PartName="/ppt/tags/tag187.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slideMasters/slideMaster6.xml" ContentType="application/vnd.openxmlformats-officedocument.presentationml.slideMaster+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theme/theme8.xml" ContentType="application/vnd.openxmlformats-officedocument.theme+xml"/>
  <Override PartName="/ppt/tags/tag299.xml" ContentType="application/vnd.openxmlformats-officedocument.presentationml.tags+xml"/>
  <Override PartName="/ppt/tags/tag304.xml" ContentType="application/vnd.openxmlformats-officedocument.presentationml.tags+xml"/>
  <Override PartName="/ppt/tags/tag143.xml" ContentType="application/vnd.openxmlformats-officedocument.presentationml.tags+xml"/>
  <Override PartName="/ppt/tags/tag190.xml" ContentType="application/vnd.openxmlformats-officedocument.presentationml.tags+xml"/>
  <Override PartName="/ppt/tags/tag277.xml" ContentType="application/vnd.openxmlformats-officedocument.presentationml.tags+xml"/>
  <Override PartName="/ppt/tags/tag288.xml" ContentType="application/vnd.openxmlformats-officedocument.presentationml.tags+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ags/tag132.xml" ContentType="application/vnd.openxmlformats-officedocument.presentationml.tags+xml"/>
  <Override PartName="/ppt/tags/tag219.xml" ContentType="application/vnd.openxmlformats-officedocument.presentationml.tags+xml"/>
  <Override PartName="/ppt/tags/tag266.xml" ContentType="application/vnd.openxmlformats-officedocument.presentationml.tags+xml"/>
  <Override PartName="/ppt/slideLayouts/slideLayout85.xml" ContentType="application/vnd.openxmlformats-officedocument.presentationml.slideLayout+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tags/tag208.xml" ContentType="application/vnd.openxmlformats-officedocument.presentationml.tags+xml"/>
  <Override PartName="/ppt/slideLayouts/slideLayout74.xml" ContentType="application/vnd.openxmlformats-officedocument.presentationml.slideLayout+xml"/>
  <Override PartName="/ppt/tags/tag255.xml" ContentType="application/vnd.openxmlformats-officedocument.presentationml.tags+xml"/>
  <Override PartName="/ppt/tags/tag3.xml" ContentType="application/vnd.openxmlformats-officedocument.presentationml.tags+xml"/>
  <Default Extension="jpeg" ContentType="image/jpeg"/>
  <Override PartName="/ppt/slideLayouts/slideLayout16.xml" ContentType="application/vnd.openxmlformats-officedocument.presentationml.slideLayout+xml"/>
  <Override PartName="/ppt/tags/tag77.xml" ContentType="application/vnd.openxmlformats-officedocument.presentationml.tags+xml"/>
  <Override PartName="/ppt/tags/tag88.xml" ContentType="application/vnd.openxmlformats-officedocument.presentationml.tags+xml"/>
  <Override PartName="/ppt/slideLayouts/slideLayout63.xml" ContentType="application/vnd.openxmlformats-officedocument.presentationml.slideLayout+xml"/>
  <Override PartName="/ppt/tags/tag233.xml" ContentType="application/vnd.openxmlformats-officedocument.presentationml.tags+xml"/>
  <Override PartName="/ppt/tags/tag244.xml" ContentType="application/vnd.openxmlformats-officedocument.presentationml.tags+xml"/>
  <Override PartName="/ppt/tags/tag280.xml" ContentType="application/vnd.openxmlformats-officedocument.presentationml.tags+xml"/>
  <Override PartName="/ppt/tags/tag291.xml" ContentType="application/vnd.openxmlformats-officedocument.presentationml.tags+xml"/>
  <Override PartName="/ppt/tags/tag19.xml" ContentType="application/vnd.openxmlformats-officedocument.presentationml.tags+xml"/>
  <Override PartName="/ppt/tags/tag66.xml" ContentType="application/vnd.openxmlformats-officedocument.presentationml.tags+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tags/tag222.xml" ContentType="application/vnd.openxmlformats-officedocument.presentationml.tags+xml"/>
  <Override PartName="/ppt/tags/tag55.xml" ContentType="application/vnd.openxmlformats-officedocument.presentationml.tags+xml"/>
  <Override PartName="/ppt/slideLayouts/slideLayout30.xml" ContentType="application/vnd.openxmlformats-officedocument.presentationml.slideLayout+xml"/>
  <Override PartName="/ppt/tags/tag159.xml" ContentType="application/vnd.openxmlformats-officedocument.presentationml.tags+xml"/>
  <Override PartName="/ppt/tags/tag211.xml" ContentType="application/vnd.openxmlformats-officedocument.presentationml.tags+xml"/>
  <Override PartName="/ppt/tags/tag309.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tags/tag22.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tags/tag11.xml" ContentType="application/vnd.openxmlformats-officedocument.presentationml.tags+xml"/>
  <Override PartName="/ppt/tags/tag115.xml" ContentType="application/vnd.openxmlformats-officedocument.presentationml.tags+xml"/>
  <Override PartName="/ppt/tags/tag162.xml" ContentType="application/vnd.openxmlformats-officedocument.presentationml.tags+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tags/tag249.xml" ContentType="application/vnd.openxmlformats-officedocument.presentationml.tags+xml"/>
  <Override PartName="/ppt/tags/tag296.xml" ContentType="application/vnd.openxmlformats-officedocument.presentationml.tags+xml"/>
  <Override PartName="/ppt/tags/tag301.xml" ContentType="application/vnd.openxmlformats-officedocument.presentationml.tags+xml"/>
  <Override PartName="/ppt/slideMasters/slideMaster3.xml" ContentType="application/vnd.openxmlformats-officedocument.presentationml.slideMaster+xml"/>
  <Override PartName="/ppt/tags/tag104.xml" ContentType="application/vnd.openxmlformats-officedocument.presentationml.tags+xml"/>
  <Override PartName="/ppt/tags/tag151.xml" ContentType="application/vnd.openxmlformats-officedocument.presentationml.tags+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tags/tag227.xml" ContentType="application/vnd.openxmlformats-officedocument.presentationml.tags+xml"/>
  <Override PartName="/ppt/tags/tag274.xml" ContentType="application/vnd.openxmlformats-officedocument.presentationml.tags+xml"/>
  <Override PartName="/ppt/tags/tag49.xml" ContentType="application/vnd.openxmlformats-officedocument.presentationml.tags+xml"/>
  <Override PartName="/ppt/slideLayouts/slideLayout35.xml" ContentType="application/vnd.openxmlformats-officedocument.presentationml.slideLayout+xml"/>
  <Override PartName="/ppt/tags/tag96.xml" ContentType="application/vnd.openxmlformats-officedocument.presentationml.tags+xml"/>
  <Override PartName="/ppt/tags/tag205.xml" ContentType="application/vnd.openxmlformats-officedocument.presentationml.tags+xml"/>
  <Override PartName="/ppt/slideLayouts/slideLayout82.xml" ContentType="application/vnd.openxmlformats-officedocument.presentationml.slideLayout+xml"/>
  <Override PartName="/ppt/tags/tag252.xml" ContentType="application/vnd.openxmlformats-officedocument.presentationml.tags+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60.xml" ContentType="application/vnd.openxmlformats-officedocument.presentationml.slideLayout+xml"/>
  <Override PartName="/ppt/tags/tag189.xml" ContentType="application/vnd.openxmlformats-officedocument.presentationml.tags+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tags/tag230.xml" ContentType="application/vnd.openxmlformats-officedocument.presentationml.tags+xml"/>
  <Override PartName="/ppt/tags/tag52.xml" ContentType="application/vnd.openxmlformats-officedocument.presentationml.tags+xml"/>
  <Override PartName="/ppt/tags/tag167.xml" ContentType="application/vnd.openxmlformats-officedocument.presentationml.tags+xml"/>
  <Override PartName="/ppt/tags/tag306.xml" ContentType="application/vnd.openxmlformats-officedocument.presentationml.tags+xml"/>
  <Override PartName="/ppt/tags/tag145.xml" ContentType="application/vnd.openxmlformats-officedocument.presentationml.tags+xml"/>
  <Override PartName="/ppt/tags/tag192.xml" ContentType="application/vnd.openxmlformats-officedocument.presentationml.tags+xml"/>
  <Override PartName="/ppt/tags/tag30.xml" ContentType="application/vnd.openxmlformats-officedocument.presentationml.tags+xml"/>
  <Override PartName="/ppt/tags/tag268.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ags/tag123.xml" ContentType="application/vnd.openxmlformats-officedocument.presentationml.tags+xml"/>
  <Override PartName="/ppt/tags/tag170.xml" ContentType="application/vnd.openxmlformats-officedocument.presentationml.tags+xml"/>
  <Override PartName="/ppt/slideLayouts/slideLayout76.xml" ContentType="application/vnd.openxmlformats-officedocument.presentationml.slideLayout+xml"/>
  <Override PartName="/ppt/tags/tag101.xml" ContentType="application/vnd.openxmlformats-officedocument.presentationml.tags+xml"/>
  <Override PartName="/ppt/tags/tag246.xml" ContentType="application/vnd.openxmlformats-officedocument.presentationml.tags+xml"/>
  <Override PartName="/ppt/tags/tag293.xml" ContentType="application/vnd.openxmlformats-officedocument.presentationml.tags+xml"/>
  <Override PartName="/ppt/tags/tag68.xml" ContentType="application/vnd.openxmlformats-officedocument.presentationml.tags+xml"/>
  <Override PartName="/ppt/slideLayouts/slideLayout54.xml" ContentType="application/vnd.openxmlformats-officedocument.presentationml.slideLayout+xml"/>
  <Override PartName="/ppt/tags/tag224.xml" ContentType="application/vnd.openxmlformats-officedocument.presentationml.tags+xml"/>
  <Override PartName="/ppt/tags/tag271.xml" ContentType="application/vnd.openxmlformats-officedocument.presentationml.tags+xml"/>
  <Override PartName="/ppt/presentation.xml" ContentType="application/vnd.openxmlformats-officedocument.presentationml.presentation.main+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 id="2147483939" r:id="rId5"/>
    <p:sldMasterId id="2147483946" r:id="rId6"/>
    <p:sldMasterId id="2147483973" r:id="rId7"/>
    <p:sldMasterId id="2147483985" r:id="rId8"/>
    <p:sldMasterId id="2147483999" r:id="rId9"/>
    <p:sldMasterId id="2147484012" r:id="rId10"/>
    <p:sldMasterId id="2147484025" r:id="rId11"/>
    <p:sldMasterId id="2147484038" r:id="rId12"/>
    <p:sldMasterId id="2147484051" r:id="rId13"/>
  </p:sldMasterIdLst>
  <p:notesMasterIdLst>
    <p:notesMasterId r:id="rId20"/>
  </p:notesMasterIdLst>
  <p:handoutMasterIdLst>
    <p:handoutMasterId r:id="rId21"/>
  </p:handoutMasterIdLst>
  <p:sldIdLst>
    <p:sldId id="581" r:id="rId14"/>
    <p:sldId id="565" r:id="rId15"/>
    <p:sldId id="584" r:id="rId16"/>
    <p:sldId id="579" r:id="rId17"/>
    <p:sldId id="585" r:id="rId18"/>
    <p:sldId id="529" r:id="rId19"/>
  </p:sldIdLst>
  <p:sldSz cx="9906000" cy="6858000" type="A4"/>
  <p:notesSz cx="7010400" cy="9296400"/>
  <p:custDataLst>
    <p:tags r:id="rId22"/>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15:clr>
            <a:srgbClr val="A4A3A4"/>
          </p15:clr>
        </p15:guide>
        <p15:guide id="2" pos="6239">
          <p15:clr>
            <a:srgbClr val="A4A3A4"/>
          </p15:clr>
        </p15:guide>
        <p15:guide id="3" pos="3744" userDrawn="1">
          <p15:clr>
            <a:srgbClr val="A4A3A4"/>
          </p15:clr>
        </p15:guide>
        <p15:guide id="5" pos="3696" userDrawn="1">
          <p15:clr>
            <a:srgbClr val="A4A3A4"/>
          </p15:clr>
        </p15:guide>
        <p15:guide id="6" orient="horz" pos="1008" userDrawn="1">
          <p15:clr>
            <a:srgbClr val="A4A3A4"/>
          </p15:clr>
        </p15:guide>
        <p15:guide id="7" orient="horz" pos="3984" userDrawn="1">
          <p15:clr>
            <a:srgbClr val="A4A3A4"/>
          </p15:clr>
        </p15:guide>
        <p15:guide id="8" pos="6000" userDrawn="1">
          <p15:clr>
            <a:srgbClr val="A4A3A4"/>
          </p15:clr>
        </p15:guide>
        <p15:guide id="9" pos="2688" userDrawn="1">
          <p15:clr>
            <a:srgbClr val="A4A3A4"/>
          </p15:clr>
        </p15:guide>
        <p15:guide id="10" orient="horz" pos="1920" userDrawn="1">
          <p15:clr>
            <a:srgbClr val="A4A3A4"/>
          </p15:clr>
        </p15:guide>
        <p15:guide id="11" orient="horz" pos="1680" userDrawn="1">
          <p15:clr>
            <a:srgbClr val="A4A3A4"/>
          </p15:clr>
        </p15:guide>
        <p15:guide id="12" pos="240" userDrawn="1">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0085B3"/>
    <a:srgbClr val="005B7C"/>
    <a:srgbClr val="3EC0EE"/>
    <a:srgbClr val="80E7FC"/>
    <a:srgbClr val="009ACC"/>
    <a:srgbClr val="0992C3"/>
    <a:srgbClr val="1B97C3"/>
    <a:srgbClr val="969696"/>
    <a:srgbClr val="EAEAE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4" autoAdjust="0"/>
    <p:restoredTop sz="94708" autoAdjust="0"/>
  </p:normalViewPr>
  <p:slideViewPr>
    <p:cSldViewPr>
      <p:cViewPr varScale="1">
        <p:scale>
          <a:sx n="84" d="100"/>
          <a:sy n="84" d="100"/>
        </p:scale>
        <p:origin x="-1306" y="-62"/>
      </p:cViewPr>
      <p:guideLst>
        <p:guide orient="horz"/>
        <p:guide orient="horz" pos="1008"/>
        <p:guide orient="horz" pos="3984"/>
        <p:guide orient="horz" pos="1920"/>
        <p:guide orient="horz" pos="1680"/>
        <p:guide pos="6239"/>
        <p:guide pos="3744"/>
        <p:guide pos="3696"/>
        <p:guide pos="6000"/>
        <p:guide pos="2688"/>
        <p:guide pos="240"/>
      </p:guideLst>
    </p:cSldViewPr>
  </p:slideViewPr>
  <p:notesTextViewPr>
    <p:cViewPr>
      <p:scale>
        <a:sx n="100" d="100"/>
        <a:sy n="100" d="100"/>
      </p:scale>
      <p:origin x="0" y="0"/>
    </p:cViewPr>
  </p:notesTextViewPr>
  <p:sorterViewPr>
    <p:cViewPr>
      <p:scale>
        <a:sx n="66" d="100"/>
        <a:sy n="66" d="100"/>
      </p:scale>
      <p:origin x="0" y="-942"/>
    </p:cViewPr>
  </p:sorterViewPr>
  <p:notesViewPr>
    <p:cSldViewPr>
      <p:cViewPr varScale="1">
        <p:scale>
          <a:sx n="74" d="100"/>
          <a:sy n="74" d="100"/>
        </p:scale>
        <p:origin x="-2172" y="-102"/>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5.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4.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2.xml"/><Relationship Id="rId23"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1.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7010400" cy="464315"/>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8830643"/>
            <a:ext cx="3038049" cy="464315"/>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970784" y="8830643"/>
            <a:ext cx="3038049" cy="464315"/>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xmlns="" val="28707308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970938" y="1"/>
            <a:ext cx="3037840" cy="464820"/>
          </a:xfrm>
          <a:prstGeom prst="rect">
            <a:avLst/>
          </a:prstGeom>
        </p:spPr>
        <p:txBody>
          <a:bodyPr vert="horz" lIns="95264" tIns="47632" rIns="95264" bIns="47632" rtlCol="0"/>
          <a:lstStyle>
            <a:lvl1pPr algn="r">
              <a:defRPr sz="1300"/>
            </a:lvl1pPr>
          </a:lstStyle>
          <a:p>
            <a:fld id="{2FB4FF29-EE9A-4D47-9F1A-289A80693C0F}" type="datetimeFigureOut">
              <a:rPr lang="en-US" smtClean="0"/>
              <a:pPr/>
              <a:t>8/11/2016</a:t>
            </a:fld>
            <a:endParaRPr lang="en-US" dirty="0"/>
          </a:p>
        </p:txBody>
      </p:sp>
      <p:sp>
        <p:nvSpPr>
          <p:cNvPr id="4" name="Slide Image Placeholder 3"/>
          <p:cNvSpPr>
            <a:spLocks noGrp="1" noRot="1" noChangeAspect="1"/>
          </p:cNvSpPr>
          <p:nvPr>
            <p:ph type="sldImg" idx="2"/>
          </p:nvPr>
        </p:nvSpPr>
        <p:spPr>
          <a:xfrm>
            <a:off x="989013" y="698500"/>
            <a:ext cx="5032375" cy="3484563"/>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xmlns="" val="3944614397"/>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defTabSz="941388" fontAlgn="base">
              <a:spcBef>
                <a:spcPct val="0"/>
              </a:spcBef>
              <a:spcAft>
                <a:spcPct val="0"/>
              </a:spcAft>
            </a:pPr>
            <a:fld id="{32353A81-AE19-400A-B8AB-76BF9E79D8B2}" type="slidenum">
              <a:rPr lang="en-US" smtClean="0">
                <a:latin typeface="Arial" charset="0"/>
                <a:cs typeface="Arial" charset="0"/>
              </a:rPr>
              <a:pPr defTabSz="941388" fontAlgn="base">
                <a:spcBef>
                  <a:spcPct val="0"/>
                </a:spcBef>
                <a:spcAft>
                  <a:spcPct val="0"/>
                </a:spcAft>
              </a:pPr>
              <a:t>1</a:t>
            </a:fld>
            <a:endParaRPr lang="en-US" dirty="0" smtClean="0">
              <a:latin typeface="Arial" charset="0"/>
              <a:cs typeface="Arial" charset="0"/>
            </a:endParaRPr>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1988" name="Rectangle 3"/>
          <p:cNvSpPr>
            <a:spLocks noGrp="1" noChangeArrowheads="1"/>
          </p:cNvSpPr>
          <p:nvPr>
            <p:ph type="body" idx="1"/>
          </p:nvPr>
        </p:nvSpPr>
        <p:spPr bwMode="auto">
          <a:xfrm>
            <a:off x="935039" y="4415160"/>
            <a:ext cx="5140325" cy="4183695"/>
          </a:xfrm>
          <a:noFill/>
        </p:spPr>
        <p:txBody>
          <a:bodyPr wrap="square" numCol="1" anchor="t" anchorCtr="0" compatLnSpc="1">
            <a:prstTxWarp prst="textNoShape">
              <a:avLst/>
            </a:prstTxWarp>
          </a:bodyPr>
          <a:lstStyle/>
          <a:p>
            <a:pPr eaLnBrk="1" hangingPunct="1">
              <a:spcBef>
                <a:spcPct val="0"/>
              </a:spcBef>
            </a:pPr>
            <a:endParaRPr lang="en-GB" dirty="0" smtClean="0">
              <a:latin typeface="Arial" charset="0"/>
            </a:endParaRPr>
          </a:p>
        </p:txBody>
      </p:sp>
    </p:spTree>
    <p:extLst>
      <p:ext uri="{BB962C8B-B14F-4D97-AF65-F5344CB8AC3E}">
        <p14:creationId xmlns:p14="http://schemas.microsoft.com/office/powerpoint/2010/main" xmlns="" val="3292860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9"/>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GB" dirty="0" smtClean="0"/>
              <a:t>© 2004 Capgemini - All rights reserved</a:t>
            </a:r>
          </a:p>
        </p:txBody>
      </p:sp>
      <p:sp>
        <p:nvSpPr>
          <p:cNvPr id="37891" name="Rectangle 10"/>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36095C-3CEF-4A55-AF1D-F269CABFDC80}" type="slidenum">
              <a:rPr lang="en-GB" smtClean="0"/>
              <a:pPr fontAlgn="base">
                <a:spcBef>
                  <a:spcPct val="0"/>
                </a:spcBef>
                <a:spcAft>
                  <a:spcPct val="0"/>
                </a:spcAft>
                <a:defRPr/>
              </a:pPr>
              <a:t>2</a:t>
            </a:fld>
            <a:endParaRPr lang="en-GB" dirty="0" smtClean="0"/>
          </a:p>
        </p:txBody>
      </p:sp>
      <p:sp>
        <p:nvSpPr>
          <p:cNvPr id="4301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301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Tree>
    <p:extLst>
      <p:ext uri="{BB962C8B-B14F-4D97-AF65-F5344CB8AC3E}">
        <p14:creationId xmlns:p14="http://schemas.microsoft.com/office/powerpoint/2010/main" xmlns="" val="4117109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dirty="0"/>
          </a:p>
        </p:txBody>
      </p:sp>
    </p:spTree>
    <p:extLst>
      <p:ext uri="{BB962C8B-B14F-4D97-AF65-F5344CB8AC3E}">
        <p14:creationId xmlns:p14="http://schemas.microsoft.com/office/powerpoint/2010/main" xmlns="" val="35219448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5.pn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4.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vmlDrawing" Target="../drawings/vmlDrawing10.v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vmlDrawing" Target="../drawings/vmlDrawing11.vml"/><Relationship Id="rId4" Type="http://schemas.openxmlformats.org/officeDocument/2006/relationships/oleObject" Target="../embeddings/oleObject11.bin"/></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0.xml"/><Relationship Id="rId7" Type="http://schemas.openxmlformats.org/officeDocument/2006/relationships/oleObject" Target="../embeddings/oleObject13.bin"/><Relationship Id="rId2" Type="http://schemas.openxmlformats.org/officeDocument/2006/relationships/tags" Target="../tags/tag49.xml"/><Relationship Id="rId1" Type="http://schemas.openxmlformats.org/officeDocument/2006/relationships/vmlDrawing" Target="../drawings/vmlDrawing13.vml"/><Relationship Id="rId6" Type="http://schemas.openxmlformats.org/officeDocument/2006/relationships/slideMaster" Target="../slideMasters/slideMaster2.xml"/><Relationship Id="rId5" Type="http://schemas.openxmlformats.org/officeDocument/2006/relationships/tags" Target="../tags/tag52.xml"/><Relationship Id="rId4" Type="http://schemas.openxmlformats.org/officeDocument/2006/relationships/tags" Target="../tags/tag5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3.xml"/><Relationship Id="rId1" Type="http://schemas.openxmlformats.org/officeDocument/2006/relationships/vmlDrawing" Target="../drawings/vmlDrawing14.vml"/><Relationship Id="rId5" Type="http://schemas.openxmlformats.org/officeDocument/2006/relationships/image" Target="../media/image14.png"/><Relationship Id="rId4" Type="http://schemas.openxmlformats.org/officeDocument/2006/relationships/oleObject" Target="../embeddings/oleObject14.bin"/></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vmlDrawing" Target="../drawings/vmlDrawing15.v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image" Target="../media/image15.jpeg"/><Relationship Id="rId4"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image" Target="../media/image6.jpeg"/><Relationship Id="rId4"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image" Target="../media/image5.png"/><Relationship Id="rId2" Type="http://schemas.openxmlformats.org/officeDocument/2006/relationships/tags" Target="../tags/tag65.xml"/><Relationship Id="rId1" Type="http://schemas.openxmlformats.org/officeDocument/2006/relationships/vmlDrawing" Target="../drawings/vmlDrawing20.vml"/><Relationship Id="rId6" Type="http://schemas.openxmlformats.org/officeDocument/2006/relationships/tags" Target="../tags/tag69.xml"/><Relationship Id="rId11" Type="http://schemas.openxmlformats.org/officeDocument/2006/relationships/image" Target="../media/image4.emf"/><Relationship Id="rId5" Type="http://schemas.openxmlformats.org/officeDocument/2006/relationships/tags" Target="../tags/tag68.xml"/><Relationship Id="rId10" Type="http://schemas.openxmlformats.org/officeDocument/2006/relationships/oleObject" Target="../embeddings/oleObject20.bin"/><Relationship Id="rId4" Type="http://schemas.openxmlformats.org/officeDocument/2006/relationships/tags" Target="../tags/tag67.xml"/><Relationship Id="rId9"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oleObject" Target="../embeddings/oleObject3.bin"/><Relationship Id="rId4" Type="http://schemas.openxmlformats.org/officeDocument/2006/relationships/tags" Target="../tags/tag17.xml"/><Relationship Id="rId9"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image" Target="../media/image4.emf"/><Relationship Id="rId2" Type="http://schemas.openxmlformats.org/officeDocument/2006/relationships/tags" Target="../tags/tag71.xml"/><Relationship Id="rId1" Type="http://schemas.openxmlformats.org/officeDocument/2006/relationships/vmlDrawing" Target="../drawings/vmlDrawing21.vml"/><Relationship Id="rId6" Type="http://schemas.openxmlformats.org/officeDocument/2006/relationships/tags" Target="../tags/tag75.xml"/><Relationship Id="rId11" Type="http://schemas.openxmlformats.org/officeDocument/2006/relationships/image" Target="../media/image5.png"/><Relationship Id="rId5" Type="http://schemas.openxmlformats.org/officeDocument/2006/relationships/tags" Target="../tags/tag74.xml"/><Relationship Id="rId10" Type="http://schemas.openxmlformats.org/officeDocument/2006/relationships/oleObject" Target="../embeddings/oleObject21.bin"/><Relationship Id="rId4" Type="http://schemas.openxmlformats.org/officeDocument/2006/relationships/tags" Target="../tags/tag73.xml"/><Relationship Id="rId9" Type="http://schemas.openxmlformats.org/officeDocument/2006/relationships/image" Target="../media/image6.jpeg"/></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oleObject" Target="../embeddings/oleObject22.bin"/><Relationship Id="rId2" Type="http://schemas.openxmlformats.org/officeDocument/2006/relationships/tags" Target="../tags/tag77.xml"/><Relationship Id="rId1" Type="http://schemas.openxmlformats.org/officeDocument/2006/relationships/vmlDrawing" Target="../drawings/vmlDrawing22.vml"/><Relationship Id="rId6" Type="http://schemas.openxmlformats.org/officeDocument/2006/relationships/image" Target="../media/image7.jpeg"/><Relationship Id="rId5" Type="http://schemas.openxmlformats.org/officeDocument/2006/relationships/slideMaster" Target="../slideMasters/slideMaster4.xml"/><Relationship Id="rId4" Type="http://schemas.openxmlformats.org/officeDocument/2006/relationships/tags" Target="../tags/tag79.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vmlDrawing" Target="../drawings/vmlDrawing23.vml"/><Relationship Id="rId5" Type="http://schemas.openxmlformats.org/officeDocument/2006/relationships/oleObject" Target="../embeddings/oleObject23.bin"/><Relationship Id="rId4"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Master" Target="../slideMasters/slideMaster4.xml"/><Relationship Id="rId4" Type="http://schemas.openxmlformats.org/officeDocument/2006/relationships/tags" Target="../tags/tag84.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vmlDrawing" Target="../drawings/vmlDrawing25.vml"/><Relationship Id="rId6" Type="http://schemas.openxmlformats.org/officeDocument/2006/relationships/oleObject" Target="../embeddings/oleObject25.bin"/><Relationship Id="rId5" Type="http://schemas.openxmlformats.org/officeDocument/2006/relationships/slideMaster" Target="../slideMasters/slideMaster4.xml"/><Relationship Id="rId4" Type="http://schemas.openxmlformats.org/officeDocument/2006/relationships/tags" Target="../tags/tag87.xml"/></Relationships>
</file>

<file path=ppt/slideLayouts/_rels/slideLayout25.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89.xml"/><Relationship Id="rId7" Type="http://schemas.openxmlformats.org/officeDocument/2006/relationships/slideMaster" Target="../slideMasters/slideMaster4.xml"/><Relationship Id="rId2" Type="http://schemas.openxmlformats.org/officeDocument/2006/relationships/tags" Target="../tags/tag88.xml"/><Relationship Id="rId1" Type="http://schemas.openxmlformats.org/officeDocument/2006/relationships/vmlDrawing" Target="../drawings/vmlDrawing26.v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93.xml"/><Relationship Id="rId1" Type="http://schemas.openxmlformats.org/officeDocument/2006/relationships/vmlDrawing" Target="../drawings/vmlDrawing27.vml"/><Relationship Id="rId4" Type="http://schemas.openxmlformats.org/officeDocument/2006/relationships/oleObject" Target="../embeddings/oleObject27.bin"/></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4.xml"/><Relationship Id="rId1" Type="http://schemas.openxmlformats.org/officeDocument/2006/relationships/vmlDrawing" Target="../drawings/vmlDrawing28.v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image" Target="../media/image5.png"/><Relationship Id="rId2" Type="http://schemas.openxmlformats.org/officeDocument/2006/relationships/tags" Target="../tags/tag101.xml"/><Relationship Id="rId1" Type="http://schemas.openxmlformats.org/officeDocument/2006/relationships/vmlDrawing" Target="../drawings/vmlDrawing30.vml"/><Relationship Id="rId6" Type="http://schemas.openxmlformats.org/officeDocument/2006/relationships/tags" Target="../tags/tag105.xml"/><Relationship Id="rId11" Type="http://schemas.openxmlformats.org/officeDocument/2006/relationships/image" Target="../media/image4.emf"/><Relationship Id="rId5" Type="http://schemas.openxmlformats.org/officeDocument/2006/relationships/tags" Target="../tags/tag104.xml"/><Relationship Id="rId10" Type="http://schemas.openxmlformats.org/officeDocument/2006/relationships/oleObject" Target="../embeddings/oleObject30.bin"/><Relationship Id="rId4" Type="http://schemas.openxmlformats.org/officeDocument/2006/relationships/tags" Target="../tags/tag103.xml"/><Relationship Id="rId9"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oleObject" Target="../embeddings/oleObject4.bin"/><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image" Target="../media/image7.jpeg"/><Relationship Id="rId5" Type="http://schemas.openxmlformats.org/officeDocument/2006/relationships/slideMaster" Target="../slideMasters/slideMaster1.xml"/><Relationship Id="rId4" Type="http://schemas.openxmlformats.org/officeDocument/2006/relationships/tags" Target="../tags/tag23.xml"/></Relationships>
</file>

<file path=ppt/slideLayouts/_rels/slideLayout30.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108.xml"/><Relationship Id="rId7" Type="http://schemas.openxmlformats.org/officeDocument/2006/relationships/tags" Target="../tags/tag112.xml"/><Relationship Id="rId12" Type="http://schemas.openxmlformats.org/officeDocument/2006/relationships/image" Target="../media/image4.emf"/><Relationship Id="rId2" Type="http://schemas.openxmlformats.org/officeDocument/2006/relationships/tags" Target="../tags/tag107.xml"/><Relationship Id="rId1" Type="http://schemas.openxmlformats.org/officeDocument/2006/relationships/vmlDrawing" Target="../drawings/vmlDrawing31.vml"/><Relationship Id="rId6" Type="http://schemas.openxmlformats.org/officeDocument/2006/relationships/tags" Target="../tags/tag111.xml"/><Relationship Id="rId11" Type="http://schemas.openxmlformats.org/officeDocument/2006/relationships/image" Target="../media/image5.png"/><Relationship Id="rId5" Type="http://schemas.openxmlformats.org/officeDocument/2006/relationships/tags" Target="../tags/tag110.xml"/><Relationship Id="rId10" Type="http://schemas.openxmlformats.org/officeDocument/2006/relationships/oleObject" Target="../embeddings/oleObject31.bin"/><Relationship Id="rId4" Type="http://schemas.openxmlformats.org/officeDocument/2006/relationships/tags" Target="../tags/tag109.xml"/><Relationship Id="rId9" Type="http://schemas.openxmlformats.org/officeDocument/2006/relationships/image" Target="../media/image6.jpeg"/></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14.xml"/><Relationship Id="rId7" Type="http://schemas.openxmlformats.org/officeDocument/2006/relationships/oleObject" Target="../embeddings/oleObject32.bin"/><Relationship Id="rId2" Type="http://schemas.openxmlformats.org/officeDocument/2006/relationships/tags" Target="../tags/tag113.xml"/><Relationship Id="rId1" Type="http://schemas.openxmlformats.org/officeDocument/2006/relationships/vmlDrawing" Target="../drawings/vmlDrawing32.vml"/><Relationship Id="rId6" Type="http://schemas.openxmlformats.org/officeDocument/2006/relationships/image" Target="../media/image7.jpeg"/><Relationship Id="rId5" Type="http://schemas.openxmlformats.org/officeDocument/2006/relationships/slideMaster" Target="../slideMasters/slideMaster5.xml"/><Relationship Id="rId4" Type="http://schemas.openxmlformats.org/officeDocument/2006/relationships/tags" Target="../tags/tag115.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vmlDrawing" Target="../drawings/vmlDrawing33.vml"/><Relationship Id="rId5" Type="http://schemas.openxmlformats.org/officeDocument/2006/relationships/oleObject" Target="../embeddings/oleObject33.bin"/><Relationship Id="rId4"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vmlDrawing" Target="../drawings/vmlDrawing34.vml"/><Relationship Id="rId6" Type="http://schemas.openxmlformats.org/officeDocument/2006/relationships/oleObject" Target="../embeddings/oleObject34.bin"/><Relationship Id="rId5" Type="http://schemas.openxmlformats.org/officeDocument/2006/relationships/slideMaster" Target="../slideMasters/slideMaster5.xml"/><Relationship Id="rId4" Type="http://schemas.openxmlformats.org/officeDocument/2006/relationships/tags" Target="../tags/tag120.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vmlDrawing" Target="../drawings/vmlDrawing35.vml"/><Relationship Id="rId6" Type="http://schemas.openxmlformats.org/officeDocument/2006/relationships/oleObject" Target="../embeddings/oleObject35.bin"/><Relationship Id="rId5" Type="http://schemas.openxmlformats.org/officeDocument/2006/relationships/slideMaster" Target="../slideMasters/slideMaster5.xml"/><Relationship Id="rId4" Type="http://schemas.openxmlformats.org/officeDocument/2006/relationships/tags" Target="../tags/tag123.xml"/></Relationships>
</file>

<file path=ppt/slideLayouts/_rels/slideLayout35.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tags" Target="../tags/tag125.xml"/><Relationship Id="rId7" Type="http://schemas.openxmlformats.org/officeDocument/2006/relationships/slideMaster" Target="../slideMasters/slideMaster5.xml"/><Relationship Id="rId2" Type="http://schemas.openxmlformats.org/officeDocument/2006/relationships/tags" Target="../tags/tag124.xml"/><Relationship Id="rId1" Type="http://schemas.openxmlformats.org/officeDocument/2006/relationships/vmlDrawing" Target="../drawings/vmlDrawing36.v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29.xml"/><Relationship Id="rId1" Type="http://schemas.openxmlformats.org/officeDocument/2006/relationships/vmlDrawing" Target="../drawings/vmlDrawing37.vml"/><Relationship Id="rId4" Type="http://schemas.openxmlformats.org/officeDocument/2006/relationships/oleObject" Target="../embeddings/oleObject37.bin"/></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Master" Target="../slideMasters/slideMaster5.xml"/><Relationship Id="rId1" Type="http://schemas.openxmlformats.org/officeDocument/2006/relationships/vmlDrawing" Target="../drawings/vmlDrawing38.v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slideMaster" Target="../slideMasters/slideMaster6.xml"/><Relationship Id="rId3" Type="http://schemas.openxmlformats.org/officeDocument/2006/relationships/tags" Target="../tags/tag138.xml"/><Relationship Id="rId7" Type="http://schemas.openxmlformats.org/officeDocument/2006/relationships/tags" Target="../tags/tag142.xml"/><Relationship Id="rId12" Type="http://schemas.openxmlformats.org/officeDocument/2006/relationships/image" Target="../media/image5.png"/><Relationship Id="rId2" Type="http://schemas.openxmlformats.org/officeDocument/2006/relationships/tags" Target="../tags/tag137.xml"/><Relationship Id="rId1" Type="http://schemas.openxmlformats.org/officeDocument/2006/relationships/vmlDrawing" Target="../drawings/vmlDrawing40.vml"/><Relationship Id="rId6" Type="http://schemas.openxmlformats.org/officeDocument/2006/relationships/tags" Target="../tags/tag141.xml"/><Relationship Id="rId11" Type="http://schemas.openxmlformats.org/officeDocument/2006/relationships/image" Target="../media/image4.emf"/><Relationship Id="rId5" Type="http://schemas.openxmlformats.org/officeDocument/2006/relationships/tags" Target="../tags/tag140.xml"/><Relationship Id="rId10" Type="http://schemas.openxmlformats.org/officeDocument/2006/relationships/oleObject" Target="../embeddings/oleObject40.bin"/><Relationship Id="rId4" Type="http://schemas.openxmlformats.org/officeDocument/2006/relationships/tags" Target="../tags/tag139.xml"/><Relationship Id="rId9" Type="http://schemas.openxmlformats.org/officeDocument/2006/relationships/image" Target="../media/image3.jpeg"/></Relationships>
</file>

<file path=ppt/slideLayouts/_rels/slideLayout41.xml.rels><?xml version="1.0" encoding="UTF-8" standalone="yes"?>
<Relationships xmlns="http://schemas.openxmlformats.org/package/2006/relationships"><Relationship Id="rId8" Type="http://schemas.openxmlformats.org/officeDocument/2006/relationships/slideMaster" Target="../slideMasters/slideMaster6.xml"/><Relationship Id="rId3" Type="http://schemas.openxmlformats.org/officeDocument/2006/relationships/tags" Target="../tags/tag144.xml"/><Relationship Id="rId7" Type="http://schemas.openxmlformats.org/officeDocument/2006/relationships/tags" Target="../tags/tag148.xml"/><Relationship Id="rId12" Type="http://schemas.openxmlformats.org/officeDocument/2006/relationships/image" Target="../media/image4.emf"/><Relationship Id="rId2" Type="http://schemas.openxmlformats.org/officeDocument/2006/relationships/tags" Target="../tags/tag143.xml"/><Relationship Id="rId1" Type="http://schemas.openxmlformats.org/officeDocument/2006/relationships/vmlDrawing" Target="../drawings/vmlDrawing41.vml"/><Relationship Id="rId6" Type="http://schemas.openxmlformats.org/officeDocument/2006/relationships/tags" Target="../tags/tag147.xml"/><Relationship Id="rId11" Type="http://schemas.openxmlformats.org/officeDocument/2006/relationships/image" Target="../media/image5.png"/><Relationship Id="rId5" Type="http://schemas.openxmlformats.org/officeDocument/2006/relationships/tags" Target="../tags/tag146.xml"/><Relationship Id="rId10" Type="http://schemas.openxmlformats.org/officeDocument/2006/relationships/oleObject" Target="../embeddings/oleObject41.bin"/><Relationship Id="rId4" Type="http://schemas.openxmlformats.org/officeDocument/2006/relationships/tags" Target="../tags/tag145.xml"/><Relationship Id="rId9" Type="http://schemas.openxmlformats.org/officeDocument/2006/relationships/image" Target="../media/image6.jpeg"/></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150.xml"/><Relationship Id="rId7" Type="http://schemas.openxmlformats.org/officeDocument/2006/relationships/oleObject" Target="../embeddings/oleObject42.bin"/><Relationship Id="rId2" Type="http://schemas.openxmlformats.org/officeDocument/2006/relationships/tags" Target="../tags/tag149.xml"/><Relationship Id="rId1" Type="http://schemas.openxmlformats.org/officeDocument/2006/relationships/vmlDrawing" Target="../drawings/vmlDrawing42.vml"/><Relationship Id="rId6" Type="http://schemas.openxmlformats.org/officeDocument/2006/relationships/image" Target="../media/image7.jpeg"/><Relationship Id="rId5" Type="http://schemas.openxmlformats.org/officeDocument/2006/relationships/slideMaster" Target="../slideMasters/slideMaster6.xml"/><Relationship Id="rId4" Type="http://schemas.openxmlformats.org/officeDocument/2006/relationships/tags" Target="../tags/tag151.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vmlDrawing" Target="../drawings/vmlDrawing43.vml"/><Relationship Id="rId5" Type="http://schemas.openxmlformats.org/officeDocument/2006/relationships/oleObject" Target="../embeddings/oleObject43.bin"/><Relationship Id="rId4"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vmlDrawing" Target="../drawings/vmlDrawing44.vml"/><Relationship Id="rId6" Type="http://schemas.openxmlformats.org/officeDocument/2006/relationships/oleObject" Target="../embeddings/oleObject44.bin"/><Relationship Id="rId5" Type="http://schemas.openxmlformats.org/officeDocument/2006/relationships/slideMaster" Target="../slideMasters/slideMaster6.xml"/><Relationship Id="rId4" Type="http://schemas.openxmlformats.org/officeDocument/2006/relationships/tags" Target="../tags/tag156.xml"/></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vmlDrawing" Target="../drawings/vmlDrawing45.vml"/><Relationship Id="rId6" Type="http://schemas.openxmlformats.org/officeDocument/2006/relationships/oleObject" Target="../embeddings/oleObject45.bin"/><Relationship Id="rId5" Type="http://schemas.openxmlformats.org/officeDocument/2006/relationships/slideMaster" Target="../slideMasters/slideMaster6.xml"/><Relationship Id="rId4" Type="http://schemas.openxmlformats.org/officeDocument/2006/relationships/tags" Target="../tags/tag159.xml"/></Relationships>
</file>

<file path=ppt/slideLayouts/_rels/slideLayout46.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tags" Target="../tags/tag161.xml"/><Relationship Id="rId7" Type="http://schemas.openxmlformats.org/officeDocument/2006/relationships/slideMaster" Target="../slideMasters/slideMaster6.xml"/><Relationship Id="rId2" Type="http://schemas.openxmlformats.org/officeDocument/2006/relationships/tags" Target="../tags/tag160.xml"/><Relationship Id="rId1" Type="http://schemas.openxmlformats.org/officeDocument/2006/relationships/vmlDrawing" Target="../drawings/vmlDrawing46.v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65.xml"/><Relationship Id="rId1" Type="http://schemas.openxmlformats.org/officeDocument/2006/relationships/vmlDrawing" Target="../drawings/vmlDrawing47.vml"/><Relationship Id="rId4" Type="http://schemas.openxmlformats.org/officeDocument/2006/relationships/oleObject" Target="../embeddings/oleObject47.bin"/></Relationships>
</file>

<file path=ppt/slideLayouts/_rels/slideLayout4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Master" Target="../slideMasters/slideMaster6.xml"/><Relationship Id="rId1" Type="http://schemas.openxmlformats.org/officeDocument/2006/relationships/vmlDrawing" Target="../drawings/vmlDrawing48.v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28.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8" Type="http://schemas.openxmlformats.org/officeDocument/2006/relationships/slideMaster" Target="../slideMasters/slideMaster7.xml"/><Relationship Id="rId3" Type="http://schemas.openxmlformats.org/officeDocument/2006/relationships/tags" Target="../tags/tag174.xml"/><Relationship Id="rId7" Type="http://schemas.openxmlformats.org/officeDocument/2006/relationships/tags" Target="../tags/tag178.xml"/><Relationship Id="rId12" Type="http://schemas.openxmlformats.org/officeDocument/2006/relationships/image" Target="../media/image5.png"/><Relationship Id="rId2" Type="http://schemas.openxmlformats.org/officeDocument/2006/relationships/tags" Target="../tags/tag173.xml"/><Relationship Id="rId1" Type="http://schemas.openxmlformats.org/officeDocument/2006/relationships/vmlDrawing" Target="../drawings/vmlDrawing50.vml"/><Relationship Id="rId6" Type="http://schemas.openxmlformats.org/officeDocument/2006/relationships/tags" Target="../tags/tag177.xml"/><Relationship Id="rId11" Type="http://schemas.openxmlformats.org/officeDocument/2006/relationships/image" Target="../media/image4.emf"/><Relationship Id="rId5" Type="http://schemas.openxmlformats.org/officeDocument/2006/relationships/tags" Target="../tags/tag176.xml"/><Relationship Id="rId10" Type="http://schemas.openxmlformats.org/officeDocument/2006/relationships/oleObject" Target="../embeddings/oleObject50.bin"/><Relationship Id="rId4" Type="http://schemas.openxmlformats.org/officeDocument/2006/relationships/tags" Target="../tags/tag175.xml"/><Relationship Id="rId9" Type="http://schemas.openxmlformats.org/officeDocument/2006/relationships/image" Target="../media/image3.jpeg"/></Relationships>
</file>

<file path=ppt/slideLayouts/_rels/slideLayout52.xml.rels><?xml version="1.0" encoding="UTF-8" standalone="yes"?>
<Relationships xmlns="http://schemas.openxmlformats.org/package/2006/relationships"><Relationship Id="rId8" Type="http://schemas.openxmlformats.org/officeDocument/2006/relationships/slideMaster" Target="../slideMasters/slideMaster7.xml"/><Relationship Id="rId3" Type="http://schemas.openxmlformats.org/officeDocument/2006/relationships/tags" Target="../tags/tag180.xml"/><Relationship Id="rId7" Type="http://schemas.openxmlformats.org/officeDocument/2006/relationships/tags" Target="../tags/tag184.xml"/><Relationship Id="rId12" Type="http://schemas.openxmlformats.org/officeDocument/2006/relationships/image" Target="../media/image4.emf"/><Relationship Id="rId2" Type="http://schemas.openxmlformats.org/officeDocument/2006/relationships/tags" Target="../tags/tag179.xml"/><Relationship Id="rId1" Type="http://schemas.openxmlformats.org/officeDocument/2006/relationships/vmlDrawing" Target="../drawings/vmlDrawing51.vml"/><Relationship Id="rId6" Type="http://schemas.openxmlformats.org/officeDocument/2006/relationships/tags" Target="../tags/tag183.xml"/><Relationship Id="rId11" Type="http://schemas.openxmlformats.org/officeDocument/2006/relationships/image" Target="../media/image5.png"/><Relationship Id="rId5" Type="http://schemas.openxmlformats.org/officeDocument/2006/relationships/tags" Target="../tags/tag182.xml"/><Relationship Id="rId10" Type="http://schemas.openxmlformats.org/officeDocument/2006/relationships/oleObject" Target="../embeddings/oleObject51.bin"/><Relationship Id="rId4" Type="http://schemas.openxmlformats.org/officeDocument/2006/relationships/tags" Target="../tags/tag181.xml"/><Relationship Id="rId9" Type="http://schemas.openxmlformats.org/officeDocument/2006/relationships/image" Target="../media/image6.jpeg"/></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186.xml"/><Relationship Id="rId7" Type="http://schemas.openxmlformats.org/officeDocument/2006/relationships/oleObject" Target="../embeddings/oleObject52.bin"/><Relationship Id="rId2" Type="http://schemas.openxmlformats.org/officeDocument/2006/relationships/tags" Target="../tags/tag185.xml"/><Relationship Id="rId1" Type="http://schemas.openxmlformats.org/officeDocument/2006/relationships/vmlDrawing" Target="../drawings/vmlDrawing52.vml"/><Relationship Id="rId6" Type="http://schemas.openxmlformats.org/officeDocument/2006/relationships/image" Target="../media/image7.jpeg"/><Relationship Id="rId5" Type="http://schemas.openxmlformats.org/officeDocument/2006/relationships/slideMaster" Target="../slideMasters/slideMaster7.xml"/><Relationship Id="rId4" Type="http://schemas.openxmlformats.org/officeDocument/2006/relationships/tags" Target="../tags/tag187.xml"/></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vmlDrawing" Target="../drawings/vmlDrawing53.vml"/><Relationship Id="rId5" Type="http://schemas.openxmlformats.org/officeDocument/2006/relationships/oleObject" Target="../embeddings/oleObject53.bin"/><Relationship Id="rId4"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vmlDrawing" Target="../drawings/vmlDrawing54.vml"/><Relationship Id="rId6" Type="http://schemas.openxmlformats.org/officeDocument/2006/relationships/oleObject" Target="../embeddings/oleObject54.bin"/><Relationship Id="rId5" Type="http://schemas.openxmlformats.org/officeDocument/2006/relationships/slideMaster" Target="../slideMasters/slideMaster7.xml"/><Relationship Id="rId4" Type="http://schemas.openxmlformats.org/officeDocument/2006/relationships/tags" Target="../tags/tag192.xml"/></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vmlDrawing" Target="../drawings/vmlDrawing55.vml"/><Relationship Id="rId6" Type="http://schemas.openxmlformats.org/officeDocument/2006/relationships/oleObject" Target="../embeddings/oleObject55.bin"/><Relationship Id="rId5" Type="http://schemas.openxmlformats.org/officeDocument/2006/relationships/slideMaster" Target="../slideMasters/slideMaster7.xml"/><Relationship Id="rId4" Type="http://schemas.openxmlformats.org/officeDocument/2006/relationships/tags" Target="../tags/tag195.xml"/></Relationships>
</file>

<file path=ppt/slideLayouts/_rels/slideLayout57.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tags" Target="../tags/tag197.xml"/><Relationship Id="rId7" Type="http://schemas.openxmlformats.org/officeDocument/2006/relationships/slideMaster" Target="../slideMasters/slideMaster7.xml"/><Relationship Id="rId2" Type="http://schemas.openxmlformats.org/officeDocument/2006/relationships/tags" Target="../tags/tag196.xml"/><Relationship Id="rId1" Type="http://schemas.openxmlformats.org/officeDocument/2006/relationships/vmlDrawing" Target="../drawings/vmlDrawing56.vml"/><Relationship Id="rId6" Type="http://schemas.openxmlformats.org/officeDocument/2006/relationships/tags" Target="../tags/tag200.xml"/><Relationship Id="rId5" Type="http://schemas.openxmlformats.org/officeDocument/2006/relationships/tags" Target="../tags/tag199.xml"/><Relationship Id="rId4" Type="http://schemas.openxmlformats.org/officeDocument/2006/relationships/tags" Target="../tags/tag19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201.xml"/><Relationship Id="rId1" Type="http://schemas.openxmlformats.org/officeDocument/2006/relationships/vmlDrawing" Target="../drawings/vmlDrawing57.vml"/><Relationship Id="rId4" Type="http://schemas.openxmlformats.org/officeDocument/2006/relationships/oleObject" Target="../embeddings/oleObject57.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3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Master" Target="../slideMasters/slideMaster7.xml"/><Relationship Id="rId1" Type="http://schemas.openxmlformats.org/officeDocument/2006/relationships/vmlDrawing" Target="../drawings/vmlDrawing58.v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8" Type="http://schemas.openxmlformats.org/officeDocument/2006/relationships/slideMaster" Target="../slideMasters/slideMaster8.xml"/><Relationship Id="rId3" Type="http://schemas.openxmlformats.org/officeDocument/2006/relationships/tags" Target="../tags/tag210.xml"/><Relationship Id="rId7" Type="http://schemas.openxmlformats.org/officeDocument/2006/relationships/tags" Target="../tags/tag214.xml"/><Relationship Id="rId12" Type="http://schemas.openxmlformats.org/officeDocument/2006/relationships/image" Target="../media/image5.png"/><Relationship Id="rId2" Type="http://schemas.openxmlformats.org/officeDocument/2006/relationships/tags" Target="../tags/tag209.xml"/><Relationship Id="rId1" Type="http://schemas.openxmlformats.org/officeDocument/2006/relationships/vmlDrawing" Target="../drawings/vmlDrawing60.vml"/><Relationship Id="rId6" Type="http://schemas.openxmlformats.org/officeDocument/2006/relationships/tags" Target="../tags/tag213.xml"/><Relationship Id="rId11" Type="http://schemas.openxmlformats.org/officeDocument/2006/relationships/image" Target="../media/image4.emf"/><Relationship Id="rId5" Type="http://schemas.openxmlformats.org/officeDocument/2006/relationships/tags" Target="../tags/tag212.xml"/><Relationship Id="rId10" Type="http://schemas.openxmlformats.org/officeDocument/2006/relationships/oleObject" Target="../embeddings/oleObject60.bin"/><Relationship Id="rId4" Type="http://schemas.openxmlformats.org/officeDocument/2006/relationships/tags" Target="../tags/tag211.xml"/><Relationship Id="rId9" Type="http://schemas.openxmlformats.org/officeDocument/2006/relationships/image" Target="../media/image3.jpeg"/></Relationships>
</file>

<file path=ppt/slideLayouts/_rels/slideLayout63.xml.rels><?xml version="1.0" encoding="UTF-8" standalone="yes"?>
<Relationships xmlns="http://schemas.openxmlformats.org/package/2006/relationships"><Relationship Id="rId8" Type="http://schemas.openxmlformats.org/officeDocument/2006/relationships/slideMaster" Target="../slideMasters/slideMaster8.xml"/><Relationship Id="rId3" Type="http://schemas.openxmlformats.org/officeDocument/2006/relationships/tags" Target="../tags/tag216.xml"/><Relationship Id="rId7" Type="http://schemas.openxmlformats.org/officeDocument/2006/relationships/tags" Target="../tags/tag220.xml"/><Relationship Id="rId12" Type="http://schemas.openxmlformats.org/officeDocument/2006/relationships/image" Target="../media/image4.emf"/><Relationship Id="rId2" Type="http://schemas.openxmlformats.org/officeDocument/2006/relationships/tags" Target="../tags/tag215.xml"/><Relationship Id="rId1" Type="http://schemas.openxmlformats.org/officeDocument/2006/relationships/vmlDrawing" Target="../drawings/vmlDrawing61.vml"/><Relationship Id="rId6" Type="http://schemas.openxmlformats.org/officeDocument/2006/relationships/tags" Target="../tags/tag219.xml"/><Relationship Id="rId11" Type="http://schemas.openxmlformats.org/officeDocument/2006/relationships/image" Target="../media/image5.png"/><Relationship Id="rId5" Type="http://schemas.openxmlformats.org/officeDocument/2006/relationships/tags" Target="../tags/tag218.xml"/><Relationship Id="rId10" Type="http://schemas.openxmlformats.org/officeDocument/2006/relationships/oleObject" Target="../embeddings/oleObject61.bin"/><Relationship Id="rId4" Type="http://schemas.openxmlformats.org/officeDocument/2006/relationships/tags" Target="../tags/tag217.xml"/><Relationship Id="rId9" Type="http://schemas.openxmlformats.org/officeDocument/2006/relationships/image" Target="../media/image6.jpeg"/></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222.xml"/><Relationship Id="rId7" Type="http://schemas.openxmlformats.org/officeDocument/2006/relationships/oleObject" Target="../embeddings/oleObject62.bin"/><Relationship Id="rId2" Type="http://schemas.openxmlformats.org/officeDocument/2006/relationships/tags" Target="../tags/tag221.xml"/><Relationship Id="rId1" Type="http://schemas.openxmlformats.org/officeDocument/2006/relationships/vmlDrawing" Target="../drawings/vmlDrawing62.vml"/><Relationship Id="rId6" Type="http://schemas.openxmlformats.org/officeDocument/2006/relationships/image" Target="../media/image7.jpeg"/><Relationship Id="rId5" Type="http://schemas.openxmlformats.org/officeDocument/2006/relationships/slideMaster" Target="../slideMasters/slideMaster8.xml"/><Relationship Id="rId4" Type="http://schemas.openxmlformats.org/officeDocument/2006/relationships/tags" Target="../tags/tag223.xml"/></Relationships>
</file>

<file path=ppt/slideLayouts/_rels/slideLayout65.xml.rels><?xml version="1.0" encoding="UTF-8" standalone="yes"?>
<Relationships xmlns="http://schemas.openxmlformats.org/package/2006/relationships"><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vmlDrawing" Target="../drawings/vmlDrawing63.vml"/><Relationship Id="rId5" Type="http://schemas.openxmlformats.org/officeDocument/2006/relationships/oleObject" Target="../embeddings/oleObject63.bin"/><Relationship Id="rId4"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vmlDrawing" Target="../drawings/vmlDrawing64.vml"/><Relationship Id="rId6" Type="http://schemas.openxmlformats.org/officeDocument/2006/relationships/oleObject" Target="../embeddings/oleObject64.bin"/><Relationship Id="rId5" Type="http://schemas.openxmlformats.org/officeDocument/2006/relationships/slideMaster" Target="../slideMasters/slideMaster8.xml"/><Relationship Id="rId4" Type="http://schemas.openxmlformats.org/officeDocument/2006/relationships/tags" Target="../tags/tag228.xml"/></Relationships>
</file>

<file path=ppt/slideLayouts/_rels/slideLayout67.xml.rels><?xml version="1.0" encoding="UTF-8" standalone="yes"?>
<Relationships xmlns="http://schemas.openxmlformats.org/package/2006/relationships"><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vmlDrawing" Target="../drawings/vmlDrawing65.vml"/><Relationship Id="rId6" Type="http://schemas.openxmlformats.org/officeDocument/2006/relationships/oleObject" Target="../embeddings/oleObject65.bin"/><Relationship Id="rId5" Type="http://schemas.openxmlformats.org/officeDocument/2006/relationships/slideMaster" Target="../slideMasters/slideMaster8.xml"/><Relationship Id="rId4" Type="http://schemas.openxmlformats.org/officeDocument/2006/relationships/tags" Target="../tags/tag231.xml"/></Relationships>
</file>

<file path=ppt/slideLayouts/_rels/slideLayout68.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tags" Target="../tags/tag233.xml"/><Relationship Id="rId7" Type="http://schemas.openxmlformats.org/officeDocument/2006/relationships/slideMaster" Target="../slideMasters/slideMaster8.xml"/><Relationship Id="rId2" Type="http://schemas.openxmlformats.org/officeDocument/2006/relationships/tags" Target="../tags/tag232.xml"/><Relationship Id="rId1" Type="http://schemas.openxmlformats.org/officeDocument/2006/relationships/vmlDrawing" Target="../drawings/vmlDrawing66.vml"/><Relationship Id="rId6" Type="http://schemas.openxmlformats.org/officeDocument/2006/relationships/tags" Target="../tags/tag236.xml"/><Relationship Id="rId5" Type="http://schemas.openxmlformats.org/officeDocument/2006/relationships/tags" Target="../tags/tag235.xml"/><Relationship Id="rId4" Type="http://schemas.openxmlformats.org/officeDocument/2006/relationships/tags" Target="../tags/tag23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33.xml"/><Relationship Id="rId7"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vmlDrawing" Target="../drawings/vmlDrawing8.v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s>
</file>

<file path=ppt/slideLayouts/_rels/slideLayout70.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237.xml"/><Relationship Id="rId1" Type="http://schemas.openxmlformats.org/officeDocument/2006/relationships/vmlDrawing" Target="../drawings/vmlDrawing67.vml"/><Relationship Id="rId4" Type="http://schemas.openxmlformats.org/officeDocument/2006/relationships/oleObject" Target="../embeddings/oleObject67.bin"/></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Master" Target="../slideMasters/slideMaster8.xml"/><Relationship Id="rId1" Type="http://schemas.openxmlformats.org/officeDocument/2006/relationships/vmlDrawing" Target="../drawings/vmlDrawing68.v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8" Type="http://schemas.openxmlformats.org/officeDocument/2006/relationships/slideMaster" Target="../slideMasters/slideMaster9.xml"/><Relationship Id="rId3" Type="http://schemas.openxmlformats.org/officeDocument/2006/relationships/tags" Target="../tags/tag246.xml"/><Relationship Id="rId7" Type="http://schemas.openxmlformats.org/officeDocument/2006/relationships/tags" Target="../tags/tag250.xml"/><Relationship Id="rId12" Type="http://schemas.openxmlformats.org/officeDocument/2006/relationships/image" Target="../media/image5.png"/><Relationship Id="rId2" Type="http://schemas.openxmlformats.org/officeDocument/2006/relationships/tags" Target="../tags/tag245.xml"/><Relationship Id="rId1" Type="http://schemas.openxmlformats.org/officeDocument/2006/relationships/vmlDrawing" Target="../drawings/vmlDrawing70.vml"/><Relationship Id="rId6" Type="http://schemas.openxmlformats.org/officeDocument/2006/relationships/tags" Target="../tags/tag249.xml"/><Relationship Id="rId11" Type="http://schemas.openxmlformats.org/officeDocument/2006/relationships/image" Target="../media/image4.emf"/><Relationship Id="rId5" Type="http://schemas.openxmlformats.org/officeDocument/2006/relationships/tags" Target="../tags/tag248.xml"/><Relationship Id="rId10" Type="http://schemas.openxmlformats.org/officeDocument/2006/relationships/oleObject" Target="../embeddings/oleObject70.bin"/><Relationship Id="rId4" Type="http://schemas.openxmlformats.org/officeDocument/2006/relationships/tags" Target="../tags/tag247.xml"/><Relationship Id="rId9" Type="http://schemas.openxmlformats.org/officeDocument/2006/relationships/image" Target="../media/image3.jpeg"/></Relationships>
</file>

<file path=ppt/slideLayouts/_rels/slideLayout74.xml.rels><?xml version="1.0" encoding="UTF-8" standalone="yes"?>
<Relationships xmlns="http://schemas.openxmlformats.org/package/2006/relationships"><Relationship Id="rId8" Type="http://schemas.openxmlformats.org/officeDocument/2006/relationships/slideMaster" Target="../slideMasters/slideMaster9.xml"/><Relationship Id="rId3" Type="http://schemas.openxmlformats.org/officeDocument/2006/relationships/tags" Target="../tags/tag252.xml"/><Relationship Id="rId7" Type="http://schemas.openxmlformats.org/officeDocument/2006/relationships/tags" Target="../tags/tag256.xml"/><Relationship Id="rId12" Type="http://schemas.openxmlformats.org/officeDocument/2006/relationships/image" Target="../media/image4.emf"/><Relationship Id="rId2" Type="http://schemas.openxmlformats.org/officeDocument/2006/relationships/tags" Target="../tags/tag251.xml"/><Relationship Id="rId1" Type="http://schemas.openxmlformats.org/officeDocument/2006/relationships/vmlDrawing" Target="../drawings/vmlDrawing71.vml"/><Relationship Id="rId6" Type="http://schemas.openxmlformats.org/officeDocument/2006/relationships/tags" Target="../tags/tag255.xml"/><Relationship Id="rId11" Type="http://schemas.openxmlformats.org/officeDocument/2006/relationships/image" Target="../media/image5.png"/><Relationship Id="rId5" Type="http://schemas.openxmlformats.org/officeDocument/2006/relationships/tags" Target="../tags/tag254.xml"/><Relationship Id="rId10" Type="http://schemas.openxmlformats.org/officeDocument/2006/relationships/oleObject" Target="../embeddings/oleObject71.bin"/><Relationship Id="rId4" Type="http://schemas.openxmlformats.org/officeDocument/2006/relationships/tags" Target="../tags/tag253.xml"/><Relationship Id="rId9" Type="http://schemas.openxmlformats.org/officeDocument/2006/relationships/image" Target="../media/image6.jpeg"/></Relationships>
</file>

<file path=ppt/slideLayouts/_rels/slideLayout75.xml.rels><?xml version="1.0" encoding="UTF-8" standalone="yes"?>
<Relationships xmlns="http://schemas.openxmlformats.org/package/2006/relationships"><Relationship Id="rId3" Type="http://schemas.openxmlformats.org/officeDocument/2006/relationships/tags" Target="../tags/tag258.xml"/><Relationship Id="rId7" Type="http://schemas.openxmlformats.org/officeDocument/2006/relationships/oleObject" Target="../embeddings/oleObject72.bin"/><Relationship Id="rId2" Type="http://schemas.openxmlformats.org/officeDocument/2006/relationships/tags" Target="../tags/tag257.xml"/><Relationship Id="rId1" Type="http://schemas.openxmlformats.org/officeDocument/2006/relationships/vmlDrawing" Target="../drawings/vmlDrawing72.vml"/><Relationship Id="rId6" Type="http://schemas.openxmlformats.org/officeDocument/2006/relationships/image" Target="../media/image7.jpeg"/><Relationship Id="rId5" Type="http://schemas.openxmlformats.org/officeDocument/2006/relationships/slideMaster" Target="../slideMasters/slideMaster9.xml"/><Relationship Id="rId4" Type="http://schemas.openxmlformats.org/officeDocument/2006/relationships/tags" Target="../tags/tag259.xml"/></Relationships>
</file>

<file path=ppt/slideLayouts/_rels/slideLayout76.xml.rels><?xml version="1.0" encoding="UTF-8" standalone="yes"?>
<Relationships xmlns="http://schemas.openxmlformats.org/package/2006/relationships"><Relationship Id="rId3" Type="http://schemas.openxmlformats.org/officeDocument/2006/relationships/tags" Target="../tags/tag261.xml"/><Relationship Id="rId2" Type="http://schemas.openxmlformats.org/officeDocument/2006/relationships/tags" Target="../tags/tag260.xml"/><Relationship Id="rId1" Type="http://schemas.openxmlformats.org/officeDocument/2006/relationships/vmlDrawing" Target="../drawings/vmlDrawing73.vml"/><Relationship Id="rId5" Type="http://schemas.openxmlformats.org/officeDocument/2006/relationships/oleObject" Target="../embeddings/oleObject73.bin"/><Relationship Id="rId4"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vmlDrawing" Target="../drawings/vmlDrawing74.vml"/><Relationship Id="rId6" Type="http://schemas.openxmlformats.org/officeDocument/2006/relationships/oleObject" Target="../embeddings/oleObject74.bin"/><Relationship Id="rId5" Type="http://schemas.openxmlformats.org/officeDocument/2006/relationships/slideMaster" Target="../slideMasters/slideMaster9.xml"/><Relationship Id="rId4" Type="http://schemas.openxmlformats.org/officeDocument/2006/relationships/tags" Target="../tags/tag264.xml"/></Relationships>
</file>

<file path=ppt/slideLayouts/_rels/slideLayout78.xml.rels><?xml version="1.0" encoding="UTF-8" standalone="yes"?>
<Relationships xmlns="http://schemas.openxmlformats.org/package/2006/relationships"><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vmlDrawing" Target="../drawings/vmlDrawing75.vml"/><Relationship Id="rId6" Type="http://schemas.openxmlformats.org/officeDocument/2006/relationships/oleObject" Target="../embeddings/oleObject75.bin"/><Relationship Id="rId5" Type="http://schemas.openxmlformats.org/officeDocument/2006/relationships/slideMaster" Target="../slideMasters/slideMaster9.xml"/><Relationship Id="rId4" Type="http://schemas.openxmlformats.org/officeDocument/2006/relationships/tags" Target="../tags/tag267.xml"/></Relationships>
</file>

<file path=ppt/slideLayouts/_rels/slideLayout79.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tags" Target="../tags/tag269.xml"/><Relationship Id="rId7" Type="http://schemas.openxmlformats.org/officeDocument/2006/relationships/slideMaster" Target="../slideMasters/slideMaster9.xml"/><Relationship Id="rId2" Type="http://schemas.openxmlformats.org/officeDocument/2006/relationships/tags" Target="../tags/tag268.xml"/><Relationship Id="rId1" Type="http://schemas.openxmlformats.org/officeDocument/2006/relationships/vmlDrawing" Target="../drawings/vmlDrawing76.vml"/><Relationship Id="rId6" Type="http://schemas.openxmlformats.org/officeDocument/2006/relationships/tags" Target="../tags/tag272.xml"/><Relationship Id="rId5" Type="http://schemas.openxmlformats.org/officeDocument/2006/relationships/tags" Target="../tags/tag271.xml"/><Relationship Id="rId4" Type="http://schemas.openxmlformats.org/officeDocument/2006/relationships/tags" Target="../tags/tag27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273.xml"/><Relationship Id="rId1" Type="http://schemas.openxmlformats.org/officeDocument/2006/relationships/vmlDrawing" Target="../drawings/vmlDrawing77.vml"/><Relationship Id="rId4" Type="http://schemas.openxmlformats.org/officeDocument/2006/relationships/oleObject" Target="../embeddings/oleObject77.bin"/></Relationships>
</file>

<file path=ppt/slideLayouts/_rels/slideLayout82.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Master" Target="../slideMasters/slideMaster9.xml"/><Relationship Id="rId1" Type="http://schemas.openxmlformats.org/officeDocument/2006/relationships/vmlDrawing" Target="../drawings/vmlDrawing78.v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8" Type="http://schemas.openxmlformats.org/officeDocument/2006/relationships/slideMaster" Target="../slideMasters/slideMaster10.xml"/><Relationship Id="rId3" Type="http://schemas.openxmlformats.org/officeDocument/2006/relationships/tags" Target="../tags/tag282.xml"/><Relationship Id="rId7" Type="http://schemas.openxmlformats.org/officeDocument/2006/relationships/tags" Target="../tags/tag286.xml"/><Relationship Id="rId12" Type="http://schemas.openxmlformats.org/officeDocument/2006/relationships/image" Target="../media/image5.png"/><Relationship Id="rId2" Type="http://schemas.openxmlformats.org/officeDocument/2006/relationships/tags" Target="../tags/tag281.xml"/><Relationship Id="rId1" Type="http://schemas.openxmlformats.org/officeDocument/2006/relationships/vmlDrawing" Target="../drawings/vmlDrawing80.vml"/><Relationship Id="rId6" Type="http://schemas.openxmlformats.org/officeDocument/2006/relationships/tags" Target="../tags/tag285.xml"/><Relationship Id="rId11" Type="http://schemas.openxmlformats.org/officeDocument/2006/relationships/image" Target="../media/image4.emf"/><Relationship Id="rId5" Type="http://schemas.openxmlformats.org/officeDocument/2006/relationships/tags" Target="../tags/tag284.xml"/><Relationship Id="rId10" Type="http://schemas.openxmlformats.org/officeDocument/2006/relationships/oleObject" Target="../embeddings/oleObject80.bin"/><Relationship Id="rId4" Type="http://schemas.openxmlformats.org/officeDocument/2006/relationships/tags" Target="../tags/tag283.xml"/><Relationship Id="rId9" Type="http://schemas.openxmlformats.org/officeDocument/2006/relationships/image" Target="../media/image3.jpeg"/></Relationships>
</file>

<file path=ppt/slideLayouts/_rels/slideLayout85.xml.rels><?xml version="1.0" encoding="UTF-8" standalone="yes"?>
<Relationships xmlns="http://schemas.openxmlformats.org/package/2006/relationships"><Relationship Id="rId8" Type="http://schemas.openxmlformats.org/officeDocument/2006/relationships/slideMaster" Target="../slideMasters/slideMaster10.xml"/><Relationship Id="rId3" Type="http://schemas.openxmlformats.org/officeDocument/2006/relationships/tags" Target="../tags/tag288.xml"/><Relationship Id="rId7" Type="http://schemas.openxmlformats.org/officeDocument/2006/relationships/tags" Target="../tags/tag292.xml"/><Relationship Id="rId12" Type="http://schemas.openxmlformats.org/officeDocument/2006/relationships/image" Target="../media/image4.emf"/><Relationship Id="rId2" Type="http://schemas.openxmlformats.org/officeDocument/2006/relationships/tags" Target="../tags/tag287.xml"/><Relationship Id="rId1" Type="http://schemas.openxmlformats.org/officeDocument/2006/relationships/vmlDrawing" Target="../drawings/vmlDrawing81.vml"/><Relationship Id="rId6" Type="http://schemas.openxmlformats.org/officeDocument/2006/relationships/tags" Target="../tags/tag291.xml"/><Relationship Id="rId11" Type="http://schemas.openxmlformats.org/officeDocument/2006/relationships/image" Target="../media/image5.png"/><Relationship Id="rId5" Type="http://schemas.openxmlformats.org/officeDocument/2006/relationships/tags" Target="../tags/tag290.xml"/><Relationship Id="rId10" Type="http://schemas.openxmlformats.org/officeDocument/2006/relationships/oleObject" Target="../embeddings/oleObject81.bin"/><Relationship Id="rId4" Type="http://schemas.openxmlformats.org/officeDocument/2006/relationships/tags" Target="../tags/tag289.xml"/><Relationship Id="rId9" Type="http://schemas.openxmlformats.org/officeDocument/2006/relationships/image" Target="../media/image6.jpeg"/></Relationships>
</file>

<file path=ppt/slideLayouts/_rels/slideLayout86.xml.rels><?xml version="1.0" encoding="UTF-8" standalone="yes"?>
<Relationships xmlns="http://schemas.openxmlformats.org/package/2006/relationships"><Relationship Id="rId3" Type="http://schemas.openxmlformats.org/officeDocument/2006/relationships/tags" Target="../tags/tag294.xml"/><Relationship Id="rId7" Type="http://schemas.openxmlformats.org/officeDocument/2006/relationships/oleObject" Target="../embeddings/oleObject82.bin"/><Relationship Id="rId2" Type="http://schemas.openxmlformats.org/officeDocument/2006/relationships/tags" Target="../tags/tag293.xml"/><Relationship Id="rId1" Type="http://schemas.openxmlformats.org/officeDocument/2006/relationships/vmlDrawing" Target="../drawings/vmlDrawing82.vml"/><Relationship Id="rId6" Type="http://schemas.openxmlformats.org/officeDocument/2006/relationships/image" Target="../media/image7.jpeg"/><Relationship Id="rId5" Type="http://schemas.openxmlformats.org/officeDocument/2006/relationships/slideMaster" Target="../slideMasters/slideMaster10.xml"/><Relationship Id="rId4" Type="http://schemas.openxmlformats.org/officeDocument/2006/relationships/tags" Target="../tags/tag295.xml"/></Relationships>
</file>

<file path=ppt/slideLayouts/_rels/slideLayout87.xml.rels><?xml version="1.0" encoding="UTF-8" standalone="yes"?>
<Relationships xmlns="http://schemas.openxmlformats.org/package/2006/relationships"><Relationship Id="rId3" Type="http://schemas.openxmlformats.org/officeDocument/2006/relationships/tags" Target="../tags/tag297.xml"/><Relationship Id="rId2" Type="http://schemas.openxmlformats.org/officeDocument/2006/relationships/tags" Target="../tags/tag296.xml"/><Relationship Id="rId1" Type="http://schemas.openxmlformats.org/officeDocument/2006/relationships/vmlDrawing" Target="../drawings/vmlDrawing83.vml"/><Relationship Id="rId5" Type="http://schemas.openxmlformats.org/officeDocument/2006/relationships/oleObject" Target="../embeddings/oleObject83.bin"/><Relationship Id="rId4"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3" Type="http://schemas.openxmlformats.org/officeDocument/2006/relationships/tags" Target="../tags/tag299.xml"/><Relationship Id="rId2" Type="http://schemas.openxmlformats.org/officeDocument/2006/relationships/tags" Target="../tags/tag298.xml"/><Relationship Id="rId1" Type="http://schemas.openxmlformats.org/officeDocument/2006/relationships/vmlDrawing" Target="../drawings/vmlDrawing84.vml"/><Relationship Id="rId6" Type="http://schemas.openxmlformats.org/officeDocument/2006/relationships/oleObject" Target="../embeddings/oleObject84.bin"/><Relationship Id="rId5" Type="http://schemas.openxmlformats.org/officeDocument/2006/relationships/slideMaster" Target="../slideMasters/slideMaster10.xml"/><Relationship Id="rId4" Type="http://schemas.openxmlformats.org/officeDocument/2006/relationships/tags" Target="../tags/tag300.xml"/></Relationships>
</file>

<file path=ppt/slideLayouts/_rels/slideLayout89.xml.rels><?xml version="1.0" encoding="UTF-8" standalone="yes"?>
<Relationships xmlns="http://schemas.openxmlformats.org/package/2006/relationships"><Relationship Id="rId3" Type="http://schemas.openxmlformats.org/officeDocument/2006/relationships/tags" Target="../tags/tag302.xml"/><Relationship Id="rId2" Type="http://schemas.openxmlformats.org/officeDocument/2006/relationships/tags" Target="../tags/tag301.xml"/><Relationship Id="rId1" Type="http://schemas.openxmlformats.org/officeDocument/2006/relationships/vmlDrawing" Target="../drawings/vmlDrawing85.vml"/><Relationship Id="rId6" Type="http://schemas.openxmlformats.org/officeDocument/2006/relationships/oleObject" Target="../embeddings/oleObject85.bin"/><Relationship Id="rId5" Type="http://schemas.openxmlformats.org/officeDocument/2006/relationships/slideMaster" Target="../slideMasters/slideMaster10.xml"/><Relationship Id="rId4" Type="http://schemas.openxmlformats.org/officeDocument/2006/relationships/tags" Target="../tags/tag303.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Layouts/_rels/slideLayout90.xml.rels><?xml version="1.0" encoding="UTF-8" standalone="yes"?>
<Relationships xmlns="http://schemas.openxmlformats.org/package/2006/relationships"><Relationship Id="rId8" Type="http://schemas.openxmlformats.org/officeDocument/2006/relationships/oleObject" Target="../embeddings/oleObject86.bin"/><Relationship Id="rId3" Type="http://schemas.openxmlformats.org/officeDocument/2006/relationships/tags" Target="../tags/tag305.xml"/><Relationship Id="rId7" Type="http://schemas.openxmlformats.org/officeDocument/2006/relationships/slideMaster" Target="../slideMasters/slideMaster10.xml"/><Relationship Id="rId2" Type="http://schemas.openxmlformats.org/officeDocument/2006/relationships/tags" Target="../tags/tag304.xml"/><Relationship Id="rId1" Type="http://schemas.openxmlformats.org/officeDocument/2006/relationships/vmlDrawing" Target="../drawings/vmlDrawing86.vml"/><Relationship Id="rId6" Type="http://schemas.openxmlformats.org/officeDocument/2006/relationships/tags" Target="../tags/tag308.xml"/><Relationship Id="rId5" Type="http://schemas.openxmlformats.org/officeDocument/2006/relationships/tags" Target="../tags/tag307.xml"/><Relationship Id="rId4" Type="http://schemas.openxmlformats.org/officeDocument/2006/relationships/tags" Target="../tags/tag30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309.xml"/><Relationship Id="rId1" Type="http://schemas.openxmlformats.org/officeDocument/2006/relationships/vmlDrawing" Target="../drawings/vmlDrawing87.vml"/><Relationship Id="rId4" Type="http://schemas.openxmlformats.org/officeDocument/2006/relationships/oleObject" Target="../embeddings/oleObject87.bin"/></Relationships>
</file>

<file path=ppt/slideLayouts/_rels/slideLayout93.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Master" Target="../slideMasters/slideMaster10.xml"/><Relationship Id="rId1" Type="http://schemas.openxmlformats.org/officeDocument/2006/relationships/vmlDrawing" Target="../drawings/vmlDrawing88.v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41" y="4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185"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73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5"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21" y="40"/>
          <a:ext cx="147061" cy="143985"/>
        </p:xfrm>
        <a:graphic>
          <a:graphicData uri="http://schemas.openxmlformats.org/presentationml/2006/ole">
            <p:oleObj spid="_x0000_s76960"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1" y="0"/>
          <a:ext cx="158750" cy="158750"/>
        </p:xfrm>
        <a:graphic>
          <a:graphicData uri="http://schemas.openxmlformats.org/presentationml/2006/ole">
            <p:oleObj spid="_x0000_s392319"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xmlns="" val="205555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46710" y="25263"/>
            <a:ext cx="9212580" cy="822960"/>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46710" y="1005842"/>
            <a:ext cx="9212580" cy="1384995"/>
          </a:xfrm>
          <a:noFill/>
          <a:ln w="9525" algn="ctr">
            <a:noFill/>
            <a:miter lim="800000"/>
            <a:headEnd/>
            <a:tailEnd/>
          </a:ln>
          <a:effectLst/>
        </p:spPr>
        <p:txBody>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85750" indent="-285750"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569913" indent="-228600"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795338" indent="-228600"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1031875" indent="-228600"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593423651"/>
      </p:ext>
    </p:extLst>
  </p:cSld>
  <p:clrMapOvr>
    <a:masterClrMapping/>
  </p:clrMapOvr>
  <p:transition>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21" y="40"/>
          <a:ext cx="147061" cy="143985"/>
        </p:xfrm>
        <a:graphic>
          <a:graphicData uri="http://schemas.openxmlformats.org/presentationml/2006/ole">
            <p:oleObj spid="_x0000_s132256" name="think-cell Slide" r:id="rId7" imgW="360" imgH="360" progId="">
              <p:embed/>
            </p:oleObj>
          </a:graphicData>
        </a:graphic>
      </p:graphicFrame>
      <p:grpSp>
        <p:nvGrpSpPr>
          <p:cNvPr id="5" name="Group 351"/>
          <p:cNvGrpSpPr/>
          <p:nvPr userDrawn="1">
            <p:custDataLst>
              <p:tags r:id="rId2"/>
            </p:custDataLst>
          </p:nvPr>
        </p:nvGrpSpPr>
        <p:grpSpPr>
          <a:xfrm>
            <a:off x="5781932" y="3258545"/>
            <a:ext cx="3701555" cy="2118522"/>
            <a:chOff x="5511798" y="3584333"/>
            <a:chExt cx="4818106" cy="2816468"/>
          </a:xfrm>
        </p:grpSpPr>
        <p:grpSp>
          <p:nvGrpSpPr>
            <p:cNvPr id="6" name="Group 54"/>
            <p:cNvGrpSpPr/>
            <p:nvPr userDrawn="1">
              <p:custDataLst>
                <p:tags r:id="rId4"/>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117963" y="361718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867731" y="3468294"/>
            <a:ext cx="519572" cy="522508"/>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21" y="40"/>
          <a:ext cx="147061" cy="143985"/>
        </p:xfrm>
        <a:graphic>
          <a:graphicData uri="http://schemas.openxmlformats.org/presentationml/2006/ole">
            <p:oleObj spid="_x0000_s131232" name="think-cell Slide" r:id="rId4" imgW="360" imgH="360" progId="">
              <p:embed/>
            </p:oleObj>
          </a:graphicData>
        </a:graphic>
      </p:graphicFrame>
      <p:sp>
        <p:nvSpPr>
          <p:cNvPr id="5" name="Rectangle 9"/>
          <p:cNvSpPr>
            <a:spLocks noChangeArrowheads="1"/>
          </p:cNvSpPr>
          <p:nvPr userDrawn="1">
            <p:custDataLst>
              <p:tags r:id="rId2"/>
            </p:custDataLst>
          </p:nvPr>
        </p:nvSpPr>
        <p:spPr bwMode="gray">
          <a:xfrm>
            <a:off x="5286202" y="2940262"/>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5" cstate="print"/>
          <a:stretch>
            <a:fillRect/>
          </a:stretch>
        </p:blipFill>
        <p:spPr>
          <a:xfrm>
            <a:off x="5035964" y="2791400"/>
            <a:ext cx="519572" cy="522508"/>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30208" name="think-cell Slide" r:id="rId3" imgW="360" imgH="360" progId="">
              <p:embed/>
            </p:oleObj>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Master Slide">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439999"/>
            <a:ext cx="9906000" cy="4680000"/>
          </a:xfrm>
          <a:prstGeom prst="rect">
            <a:avLst/>
          </a:prstGeom>
        </p:spPr>
        <p:txBody>
          <a:bodyPr/>
          <a:lstStyle>
            <a:lvl1pPr marL="273050" indent="-273050">
              <a:defRPr baseline="0">
                <a:solidFill>
                  <a:schemeClr val="tx1"/>
                </a:solidFill>
              </a:defRPr>
            </a:lvl1pPr>
            <a:lvl2pPr marL="531813" indent="-176213">
              <a:defRPr>
                <a:solidFill>
                  <a:schemeClr val="tx1"/>
                </a:solidFill>
              </a:defRPr>
            </a:lvl2pPr>
            <a:lvl3pPr marL="804863" indent="-177800">
              <a:buClr>
                <a:schemeClr val="accent1"/>
              </a:buClr>
              <a:buFont typeface="Courier New" pitchFamily="49" charset="0"/>
              <a:buChar char="o"/>
              <a:defRPr>
                <a:solidFill>
                  <a:schemeClr val="tx1"/>
                </a:solidFill>
              </a:defRPr>
            </a:lvl3pPr>
            <a:lvl4pPr marL="1160463" indent="-260350">
              <a:buClr>
                <a:schemeClr val="accent3"/>
              </a:buClr>
              <a:defRPr>
                <a:solidFill>
                  <a:schemeClr val="tx1"/>
                </a:solidFill>
              </a:defRPr>
            </a:lvl4pPr>
            <a:lvl5pPr marL="1433513" indent="-177800">
              <a:defRPr sz="800" baseline="0"/>
            </a:lvl5pPr>
            <a:lvl6pPr>
              <a:buNone/>
              <a:defRPr/>
            </a:lvl6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0" name="Title 9"/>
          <p:cNvSpPr>
            <a:spLocks noGrp="1"/>
          </p:cNvSpPr>
          <p:nvPr>
            <p:ph type="title"/>
          </p:nvPr>
        </p:nvSpPr>
        <p:spPr>
          <a:xfrm>
            <a:off x="14" y="4"/>
            <a:ext cx="9905999" cy="1002135"/>
          </a:xfrm>
          <a:prstGeom prst="rect">
            <a:avLst/>
          </a:prstGeom>
        </p:spPr>
        <p:txBody>
          <a:bodyPr/>
          <a:lstStyle/>
          <a:p>
            <a:r>
              <a:rPr lang="en-US" smtClean="0"/>
              <a:t>Click to edit Master title style</a:t>
            </a:r>
            <a:endParaRPr lang="en-US"/>
          </a:p>
        </p:txBody>
      </p:sp>
      <p:sp>
        <p:nvSpPr>
          <p:cNvPr id="4" name="Rectangle 18"/>
          <p:cNvSpPr>
            <a:spLocks noGrp="1" noChangeArrowheads="1"/>
          </p:cNvSpPr>
          <p:nvPr>
            <p:ph type="ftr" sz="quarter" idx="10"/>
          </p:nvPr>
        </p:nvSpPr>
        <p:spPr>
          <a:xfrm>
            <a:off x="6386516" y="6538937"/>
            <a:ext cx="3511550" cy="104775"/>
          </a:xfrm>
          <a:prstGeom prst="rect">
            <a:avLst/>
          </a:prstGeom>
          <a:ln/>
        </p:spPr>
        <p:txBody>
          <a:bodyPr/>
          <a:lstStyle>
            <a:lvl1pPr>
              <a:defRPr/>
            </a:lvl1pPr>
          </a:lstStyle>
          <a:p>
            <a:pPr>
              <a:defRPr/>
            </a:pPr>
            <a:r>
              <a:rPr lang="en-US" dirty="0">
                <a:solidFill>
                  <a:srgbClr val="263147"/>
                </a:solidFill>
              </a:rPr>
              <a:t>ACN_AM.PPT</a:t>
            </a:r>
          </a:p>
        </p:txBody>
      </p:sp>
      <p:sp>
        <p:nvSpPr>
          <p:cNvPr id="5" name="Rectangle 19"/>
          <p:cNvSpPr>
            <a:spLocks noGrp="1" noChangeArrowheads="1"/>
          </p:cNvSpPr>
          <p:nvPr>
            <p:ph type="sldNum" sz="quarter" idx="11"/>
          </p:nvPr>
        </p:nvSpPr>
        <p:spPr>
          <a:xfrm>
            <a:off x="9701226" y="6732612"/>
            <a:ext cx="198437" cy="104775"/>
          </a:xfrm>
          <a:prstGeom prst="rect">
            <a:avLst/>
          </a:prstGeom>
          <a:ln/>
        </p:spPr>
        <p:txBody>
          <a:bodyPr/>
          <a:lstStyle>
            <a:lvl1pPr>
              <a:defRPr/>
            </a:lvl1pPr>
          </a:lstStyle>
          <a:p>
            <a:pPr>
              <a:defRPr/>
            </a:pPr>
            <a:fld id="{0FFFB616-5E47-4EB5-80AE-2208F4B86771}" type="slidenum">
              <a:rPr lang="en-US">
                <a:solidFill>
                  <a:srgbClr val="263147"/>
                </a:solidFill>
              </a:rPr>
              <a:pPr>
                <a:defRPr/>
              </a:pPr>
              <a:t>‹#›</a:t>
            </a:fld>
            <a:endParaRPr lang="en-US" dirty="0">
              <a:solidFill>
                <a:srgbClr val="263147"/>
              </a:solidFill>
            </a:endParaRPr>
          </a:p>
        </p:txBody>
      </p:sp>
      <p:sp>
        <p:nvSpPr>
          <p:cNvPr id="6" name="Rectangle 17"/>
          <p:cNvSpPr>
            <a:spLocks noGrp="1" noChangeArrowheads="1"/>
          </p:cNvSpPr>
          <p:nvPr>
            <p:ph type="dt" sz="half" idx="12"/>
          </p:nvPr>
        </p:nvSpPr>
        <p:spPr>
          <a:xfrm>
            <a:off x="6788156" y="6692900"/>
            <a:ext cx="2879725" cy="165100"/>
          </a:xfrm>
          <a:prstGeom prst="rect">
            <a:avLst/>
          </a:prstGeom>
        </p:spPr>
        <p:txBody>
          <a:bodyPr/>
          <a:lstStyle>
            <a:lvl1pPr>
              <a:defRPr/>
            </a:lvl1pPr>
          </a:lstStyle>
          <a:p>
            <a:pPr>
              <a:defRPr/>
            </a:pPr>
            <a:r>
              <a:rPr lang="en-US" dirty="0">
                <a:solidFill>
                  <a:srgbClr val="263147"/>
                </a:solidFill>
              </a:rPr>
              <a:t>© 2010 Capgemini - Internal use only. All rights reserved.</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LF_People.jpg"/>
          <p:cNvPicPr>
            <a:picLocks noChangeAspect="1"/>
          </p:cNvPicPr>
          <p:nvPr userDrawn="1"/>
        </p:nvPicPr>
        <p:blipFill>
          <a:blip r:embed="rId5" cstate="print"/>
          <a:stretch>
            <a:fillRect/>
          </a:stretch>
        </p:blipFill>
        <p:spPr>
          <a:xfrm>
            <a:off x="0" y="0"/>
            <a:ext cx="9906000" cy="6601204"/>
          </a:xfrm>
          <a:prstGeom prst="rect">
            <a:avLst/>
          </a:prstGeom>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8160" name="think-cell Slide" r:id="rId6" imgW="360" imgH="360" progId="">
              <p:embed/>
            </p:oleObj>
          </a:graphicData>
        </a:graphic>
      </p:graphicFrame>
      <p:sp>
        <p:nvSpPr>
          <p:cNvPr id="7" name="Rectangle 7"/>
          <p:cNvSpPr/>
          <p:nvPr userDrawn="1">
            <p:custDataLst>
              <p:tags r:id="rId2"/>
            </p:custDataLst>
          </p:nvPr>
        </p:nvSpPr>
        <p:spPr bwMode="auto">
          <a:xfrm flipV="1">
            <a:off x="-1176" y="3384951"/>
            <a:ext cx="9907177"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49054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7136" name="think-cell Slide" r:id="rId6" imgW="360" imgH="360" progId="">
              <p:embed/>
            </p:oleObj>
          </a:graphicData>
        </a:graphic>
      </p:graphicFrame>
      <p:sp>
        <p:nvSpPr>
          <p:cNvPr id="4" name="Rectangle 7"/>
          <p:cNvSpPr/>
          <p:nvPr userDrawn="1">
            <p:custDataLst>
              <p:tags r:id="rId2"/>
            </p:custDataLst>
          </p:nvPr>
        </p:nvSpPr>
        <p:spPr bwMode="auto">
          <a:xfrm>
            <a:off x="-2047"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41" y="4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72193"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73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5"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97441"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885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4" y="4609876"/>
            <a:ext cx="4569047"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41" y="4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16234" y="653034"/>
            <a:ext cx="3001008" cy="694690"/>
          </a:xfrm>
          <a:prstGeom prst="rect">
            <a:avLst/>
          </a:prstGeom>
          <a:noFill/>
        </p:spPr>
      </p:pic>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569786" y="6520734"/>
            <a:ext cx="3001425" cy="239021"/>
          </a:xfrm>
          <a:prstGeom prst="rect">
            <a:avLst/>
          </a:prstGeom>
          <a:noFill/>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173217"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885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4" y="4609876"/>
            <a:ext cx="4569047"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41" y="4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16234" y="653034"/>
            <a:ext cx="3001008" cy="694690"/>
          </a:xfrm>
          <a:prstGeom prst="rect">
            <a:avLst/>
          </a:prstGeom>
          <a:noFill/>
        </p:spPr>
      </p:pic>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569786" y="6520734"/>
            <a:ext cx="3001425" cy="239021"/>
          </a:xfrm>
          <a:prstGeom prst="rect">
            <a:avLst/>
          </a:prstGeom>
          <a:noFill/>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74241"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23487" y="1502017"/>
            <a:ext cx="6807652" cy="2950251"/>
          </a:xfrm>
        </p:spPr>
        <p:txBody>
          <a:bodyPr/>
          <a:lstStyle/>
          <a:p>
            <a:pPr lvl="0"/>
            <a:r>
              <a:rPr lang="en-US" noProof="0" dirty="0" smtClean="0"/>
              <a:t>Click to edit Master text style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1" y="40"/>
          <a:ext cx="147061" cy="143985"/>
        </p:xfrm>
        <a:graphic>
          <a:graphicData uri="http://schemas.openxmlformats.org/presentationml/2006/ole">
            <p:oleObj spid="_x0000_s175265"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71"/>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1" y="40"/>
          <a:ext cx="147061" cy="143985"/>
        </p:xfrm>
        <a:graphic>
          <a:graphicData uri="http://schemas.openxmlformats.org/presentationml/2006/ole">
            <p:oleObj spid="_x0000_s176289"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91"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77313"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178337"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4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4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79361"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21" y="40"/>
          <a:ext cx="147061" cy="143985"/>
        </p:xfrm>
        <a:graphic>
          <a:graphicData uri="http://schemas.openxmlformats.org/presentationml/2006/ole">
            <p:oleObj spid="_x0000_s180385"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41" y="4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82433"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73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5"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20992"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4"/>
            </p:custDataLst>
          </p:nvPr>
        </p:nvSpPr>
        <p:spPr>
          <a:xfrm>
            <a:off x="323487" y="1502017"/>
            <a:ext cx="6807652" cy="2950251"/>
          </a:xfrm>
        </p:spPr>
        <p:txBody>
          <a:bodyPr/>
          <a:lstStyle/>
          <a:p>
            <a:pPr lvl="0"/>
            <a:r>
              <a:rPr lang="en-US" noProof="0" dirty="0" smtClean="0"/>
              <a:t>Click to edit Master text style</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183457"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885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4" y="4609876"/>
            <a:ext cx="4569047"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41" y="4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16234" y="653034"/>
            <a:ext cx="3001008" cy="694690"/>
          </a:xfrm>
          <a:prstGeom prst="rect">
            <a:avLst/>
          </a:prstGeom>
          <a:noFill/>
        </p:spPr>
      </p:pic>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569786" y="6520734"/>
            <a:ext cx="3001425" cy="239021"/>
          </a:xfrm>
          <a:prstGeom prst="rect">
            <a:avLst/>
          </a:prstGeom>
          <a:noFill/>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84481"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23487" y="1502017"/>
            <a:ext cx="6807652" cy="2950251"/>
          </a:xfrm>
        </p:spPr>
        <p:txBody>
          <a:bodyPr/>
          <a:lstStyle/>
          <a:p>
            <a:pPr lvl="0"/>
            <a:r>
              <a:rPr lang="en-US" noProof="0" dirty="0" smtClean="0"/>
              <a:t>Click to edit Master text style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1" y="40"/>
          <a:ext cx="147061" cy="143985"/>
        </p:xfrm>
        <a:graphic>
          <a:graphicData uri="http://schemas.openxmlformats.org/presentationml/2006/ole">
            <p:oleObj spid="_x0000_s185505"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71"/>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1" y="40"/>
          <a:ext cx="147061" cy="143985"/>
        </p:xfrm>
        <a:graphic>
          <a:graphicData uri="http://schemas.openxmlformats.org/presentationml/2006/ole">
            <p:oleObj spid="_x0000_s186529"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91"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87553"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188577"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4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4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89601"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21" y="40"/>
          <a:ext cx="147061" cy="143985"/>
        </p:xfrm>
        <a:graphic>
          <a:graphicData uri="http://schemas.openxmlformats.org/presentationml/2006/ole">
            <p:oleObj spid="_x0000_s190625"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33363" indent="-233363">
              <a:defRPr lang="en-US" sz="1600" b="0" kern="1200" dirty="0" smtClean="0">
                <a:solidFill>
                  <a:schemeClr val="tx1"/>
                </a:solidFill>
                <a:latin typeface="Arial" pitchFamily="34" charset="0"/>
                <a:ea typeface="+mn-ea"/>
                <a:cs typeface="Arial" pitchFamily="34" charset="0"/>
              </a:defRPr>
            </a:lvl1pPr>
            <a:lvl2pPr marL="457200" indent="-223838">
              <a:defRPr lang="en-US" sz="1600" b="0" kern="1200" dirty="0" smtClean="0">
                <a:solidFill>
                  <a:schemeClr val="tx1"/>
                </a:solidFill>
                <a:latin typeface="Arial" pitchFamily="34" charset="0"/>
                <a:ea typeface="+mn-ea"/>
                <a:cs typeface="Arial" pitchFamily="34" charset="0"/>
              </a:defRPr>
            </a:lvl2pPr>
            <a:lvl3pPr>
              <a:defRPr lang="en-US" sz="1400" b="0" kern="1200" dirty="0" smtClean="0">
                <a:solidFill>
                  <a:schemeClr val="tx1"/>
                </a:solidFill>
                <a:latin typeface="Arial" pitchFamily="34" charset="0"/>
                <a:ea typeface="+mn-ea"/>
                <a:cs typeface="Arial" pitchFamily="34" charset="0"/>
              </a:defRPr>
            </a:lvl3pPr>
            <a:lvl4pPr>
              <a:defRPr lang="en-US" sz="1200" b="0" kern="1200" dirty="0" smtClean="0">
                <a:solidFill>
                  <a:schemeClr val="tx1"/>
                </a:solidFill>
                <a:latin typeface="Arial" pitchFamily="34" charset="0"/>
                <a:ea typeface="+mn-ea"/>
                <a:cs typeface="Arial" pitchFamily="34" charset="0"/>
              </a:defRPr>
            </a:lvl4pPr>
            <a:lvl5pPr>
              <a:defRPr lang="en-US" sz="1200" b="0" kern="1200" dirty="0">
                <a:solidFill>
                  <a:schemeClr val="tx1"/>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1" y="40"/>
          <a:ext cx="147061" cy="143985"/>
        </p:xfrm>
        <a:graphic>
          <a:graphicData uri="http://schemas.openxmlformats.org/presentationml/2006/ole">
            <p:oleObj spid="_x0000_s118945"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71"/>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41" y="38"/>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28513"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732"/>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5"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229537"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8854"/>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4" y="4609876"/>
            <a:ext cx="4569047"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41" y="38"/>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16234" y="653034"/>
            <a:ext cx="3001008" cy="694690"/>
          </a:xfrm>
          <a:prstGeom prst="rect">
            <a:avLst/>
          </a:prstGeom>
          <a:noFill/>
        </p:spPr>
      </p:pic>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569786" y="6520732"/>
            <a:ext cx="3001425" cy="239021"/>
          </a:xfrm>
          <a:prstGeom prst="rect">
            <a:avLst/>
          </a:prstGeom>
          <a:noFill/>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230561"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23487" y="1502015"/>
            <a:ext cx="6807652" cy="2950251"/>
          </a:xfrm>
        </p:spPr>
        <p:txBody>
          <a:bodyPr/>
          <a:lstStyle/>
          <a:p>
            <a:pPr lvl="0"/>
            <a:r>
              <a:rPr lang="en-US" noProof="0" dirty="0" smtClean="0"/>
              <a:t>Click to edit Master text style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0" y="38"/>
          <a:ext cx="147061" cy="143985"/>
        </p:xfrm>
        <a:graphic>
          <a:graphicData uri="http://schemas.openxmlformats.org/presentationml/2006/ole">
            <p:oleObj spid="_x0000_s231585"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71"/>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0" y="38"/>
          <a:ext cx="147061" cy="143985"/>
        </p:xfrm>
        <a:graphic>
          <a:graphicData uri="http://schemas.openxmlformats.org/presentationml/2006/ole">
            <p:oleObj spid="_x0000_s232609"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91"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233633"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234657"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47"/>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47"/>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235681"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20" y="38"/>
          <a:ext cx="147061" cy="143985"/>
        </p:xfrm>
        <a:graphic>
          <a:graphicData uri="http://schemas.openxmlformats.org/presentationml/2006/ole">
            <p:oleObj spid="_x0000_s236705"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1" y="40"/>
          <a:ext cx="147061" cy="143985"/>
        </p:xfrm>
        <a:graphic>
          <a:graphicData uri="http://schemas.openxmlformats.org/presentationml/2006/ole">
            <p:oleObj spid="_x0000_s119969"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91"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Section Break B-People">
    <p:spTree>
      <p:nvGrpSpPr>
        <p:cNvPr id="1" name=""/>
        <p:cNvGrpSpPr/>
        <p:nvPr/>
      </p:nvGrpSpPr>
      <p:grpSpPr>
        <a:xfrm>
          <a:off x="0" y="0"/>
          <a:ext cx="0" cy="0"/>
          <a:chOff x="0" y="0"/>
          <a:chExt cx="0" cy="0"/>
        </a:xfrm>
      </p:grpSpPr>
      <p:sp>
        <p:nvSpPr>
          <p:cNvPr id="3" name="Freeform 7"/>
          <p:cNvSpPr>
            <a:spLocks/>
          </p:cNvSpPr>
          <p:nvPr userDrawn="1"/>
        </p:nvSpPr>
        <p:spPr bwMode="auto">
          <a:xfrm>
            <a:off x="21" y="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blipFill dpi="0" rotWithShape="0">
            <a:blip r:embed="rId2" cstate="print"/>
            <a:srcRect/>
            <a:stretch>
              <a:fillRect r="-10000"/>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dirty="0">
              <a:solidFill>
                <a:srgbClr val="000000"/>
              </a:solidFill>
            </a:endParaRPr>
          </a:p>
        </p:txBody>
      </p:sp>
      <p:sp>
        <p:nvSpPr>
          <p:cNvPr id="5" name="Espace réservé du titre 7"/>
          <p:cNvSpPr>
            <a:spLocks noGrp="1"/>
          </p:cNvSpPr>
          <p:nvPr>
            <p:ph type="title"/>
          </p:nvPr>
        </p:nvSpPr>
        <p:spPr>
          <a:xfrm>
            <a:off x="0" y="4300728"/>
            <a:ext cx="9906000" cy="1143000"/>
          </a:xfrm>
          <a:prstGeom prst="rect">
            <a:avLst/>
          </a:prstGeom>
        </p:spPr>
        <p:txBody>
          <a:bodyPr lIns="360000" rIns="360000" anchor="t"/>
          <a:lstStyle>
            <a:lvl1pPr algn="r" defTabSz="914400" rtl="0" eaLnBrk="0" fontAlgn="base" latinLnBrk="0" hangingPunct="0">
              <a:spcBef>
                <a:spcPct val="0"/>
              </a:spcBef>
              <a:spcAft>
                <a:spcPct val="0"/>
              </a:spcAft>
              <a:buNone/>
              <a:defRPr lang="en-US" sz="3600" b="1" kern="1200" baseline="0" noProof="0" dirty="0">
                <a:solidFill>
                  <a:schemeClr val="tx2"/>
                </a:solidFill>
                <a:latin typeface="Arial Narrow" pitchFamily="34" charset="0"/>
                <a:ea typeface="+mj-ea"/>
                <a:cs typeface="+mj-cs"/>
              </a:defRPr>
            </a:lvl1pPr>
          </a:lstStyle>
          <a:p>
            <a:r>
              <a:rPr lang="en-US" noProof="0" smtClean="0"/>
              <a:t>Click to edit Master title style</a:t>
            </a:r>
            <a:endParaRPr lang="en-US" noProof="0"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41" y="38"/>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38753"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732"/>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5"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239777"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8854"/>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4" y="4609876"/>
            <a:ext cx="4569047"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41" y="38"/>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16234" y="653034"/>
            <a:ext cx="3001008" cy="694690"/>
          </a:xfrm>
          <a:prstGeom prst="rect">
            <a:avLst/>
          </a:prstGeom>
          <a:noFill/>
        </p:spPr>
      </p:pic>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569786" y="6520732"/>
            <a:ext cx="3001425" cy="239021"/>
          </a:xfrm>
          <a:prstGeom prst="rect">
            <a:avLst/>
          </a:prstGeom>
          <a:noFill/>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240801"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23487" y="1502015"/>
            <a:ext cx="6807652" cy="2950251"/>
          </a:xfrm>
        </p:spPr>
        <p:txBody>
          <a:bodyPr/>
          <a:lstStyle/>
          <a:p>
            <a:pPr lvl="0"/>
            <a:r>
              <a:rPr lang="en-US" noProof="0" dirty="0" smtClean="0"/>
              <a:t>Click to edit Master text style</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0" y="38"/>
          <a:ext cx="147061" cy="143985"/>
        </p:xfrm>
        <a:graphic>
          <a:graphicData uri="http://schemas.openxmlformats.org/presentationml/2006/ole">
            <p:oleObj spid="_x0000_s241825"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71"/>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0" y="38"/>
          <a:ext cx="147061" cy="143985"/>
        </p:xfrm>
        <a:graphic>
          <a:graphicData uri="http://schemas.openxmlformats.org/presentationml/2006/ole">
            <p:oleObj spid="_x0000_s242849"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91"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243873"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244897"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47"/>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47"/>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245921"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4064"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20" y="38"/>
          <a:ext cx="147061" cy="143985"/>
        </p:xfrm>
        <a:graphic>
          <a:graphicData uri="http://schemas.openxmlformats.org/presentationml/2006/ole">
            <p:oleObj spid="_x0000_s246945"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Section Break B-People">
    <p:spTree>
      <p:nvGrpSpPr>
        <p:cNvPr id="1" name=""/>
        <p:cNvGrpSpPr/>
        <p:nvPr/>
      </p:nvGrpSpPr>
      <p:grpSpPr>
        <a:xfrm>
          <a:off x="0" y="0"/>
          <a:ext cx="0" cy="0"/>
          <a:chOff x="0" y="0"/>
          <a:chExt cx="0" cy="0"/>
        </a:xfrm>
      </p:grpSpPr>
      <p:sp>
        <p:nvSpPr>
          <p:cNvPr id="3" name="Freeform 7"/>
          <p:cNvSpPr>
            <a:spLocks/>
          </p:cNvSpPr>
          <p:nvPr userDrawn="1"/>
        </p:nvSpPr>
        <p:spPr bwMode="auto">
          <a:xfrm>
            <a:off x="21" y="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blipFill dpi="0" rotWithShape="0">
            <a:blip r:embed="rId2" cstate="print"/>
            <a:srcRect/>
            <a:stretch>
              <a:fillRect r="-10000"/>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dirty="0">
              <a:solidFill>
                <a:srgbClr val="000000"/>
              </a:solidFill>
            </a:endParaRPr>
          </a:p>
        </p:txBody>
      </p:sp>
      <p:sp>
        <p:nvSpPr>
          <p:cNvPr id="5" name="Espace réservé du titre 7"/>
          <p:cNvSpPr>
            <a:spLocks noGrp="1"/>
          </p:cNvSpPr>
          <p:nvPr>
            <p:ph type="title"/>
          </p:nvPr>
        </p:nvSpPr>
        <p:spPr>
          <a:xfrm>
            <a:off x="0" y="4300728"/>
            <a:ext cx="9906000" cy="1143000"/>
          </a:xfrm>
          <a:prstGeom prst="rect">
            <a:avLst/>
          </a:prstGeom>
        </p:spPr>
        <p:txBody>
          <a:bodyPr lIns="360000" rIns="360000" anchor="t"/>
          <a:lstStyle>
            <a:lvl1pPr algn="r" defTabSz="914400" rtl="0" eaLnBrk="0" fontAlgn="base" latinLnBrk="0" hangingPunct="0">
              <a:spcBef>
                <a:spcPct val="0"/>
              </a:spcBef>
              <a:spcAft>
                <a:spcPct val="0"/>
              </a:spcAft>
              <a:buNone/>
              <a:defRPr lang="en-US" sz="3600" b="1" kern="1200" baseline="0" noProof="0" dirty="0">
                <a:solidFill>
                  <a:schemeClr val="tx2"/>
                </a:solidFill>
                <a:latin typeface="Arial Narrow" pitchFamily="34" charset="0"/>
                <a:ea typeface="+mj-ea"/>
                <a:cs typeface="+mj-cs"/>
              </a:defRPr>
            </a:lvl1pPr>
          </a:lstStyle>
          <a:p>
            <a:r>
              <a:rPr lang="en-US" noProof="0" smtClean="0"/>
              <a:t>Click to edit Master title style</a:t>
            </a:r>
            <a:endParaRPr lang="en-US" noProof="0"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41" y="26"/>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302241"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720"/>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5"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303265"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8842"/>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4" y="4609876"/>
            <a:ext cx="4569047"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41" y="26"/>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16234" y="653034"/>
            <a:ext cx="3001008" cy="694690"/>
          </a:xfrm>
          <a:prstGeom prst="rect">
            <a:avLst/>
          </a:prstGeom>
          <a:noFill/>
        </p:spPr>
      </p:pic>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569786" y="6520720"/>
            <a:ext cx="3001425" cy="239021"/>
          </a:xfrm>
          <a:prstGeom prst="rect">
            <a:avLst/>
          </a:prstGeom>
          <a:noFill/>
        </p:spPr>
      </p:pic>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304289"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16"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23487" y="1502003"/>
            <a:ext cx="6807652" cy="2950251"/>
          </a:xfrm>
        </p:spPr>
        <p:txBody>
          <a:bodyPr/>
          <a:lstStyle/>
          <a:p>
            <a:pPr lvl="0"/>
            <a:r>
              <a:rPr lang="en-US" noProof="0" dirty="0" smtClean="0"/>
              <a:t>Click to edit Master text style</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4" y="26"/>
          <a:ext cx="147061" cy="143985"/>
        </p:xfrm>
        <a:graphic>
          <a:graphicData uri="http://schemas.openxmlformats.org/presentationml/2006/ole">
            <p:oleObj spid="_x0000_s305313"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71"/>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4" y="26"/>
          <a:ext cx="147061" cy="143985"/>
        </p:xfrm>
        <a:graphic>
          <a:graphicData uri="http://schemas.openxmlformats.org/presentationml/2006/ole">
            <p:oleObj spid="_x0000_s306337"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91"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307361"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308385"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35"/>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35"/>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123040"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309409"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4" y="26"/>
          <a:ext cx="147061" cy="143985"/>
        </p:xfrm>
        <a:graphic>
          <a:graphicData uri="http://schemas.openxmlformats.org/presentationml/2006/ole">
            <p:oleObj spid="_x0000_s310433"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Section Break B-People">
    <p:spTree>
      <p:nvGrpSpPr>
        <p:cNvPr id="1" name=""/>
        <p:cNvGrpSpPr/>
        <p:nvPr/>
      </p:nvGrpSpPr>
      <p:grpSpPr>
        <a:xfrm>
          <a:off x="0" y="0"/>
          <a:ext cx="0" cy="0"/>
          <a:chOff x="0" y="0"/>
          <a:chExt cx="0" cy="0"/>
        </a:xfrm>
      </p:grpSpPr>
      <p:sp>
        <p:nvSpPr>
          <p:cNvPr id="3" name="Freeform 7"/>
          <p:cNvSpPr>
            <a:spLocks/>
          </p:cNvSpPr>
          <p:nvPr userDrawn="1"/>
        </p:nvSpPr>
        <p:spPr bwMode="auto">
          <a:xfrm>
            <a:off x="15" y="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blipFill dpi="0" rotWithShape="0">
            <a:blip r:embed="rId2" cstate="print"/>
            <a:srcRect/>
            <a:stretch>
              <a:fillRect r="-10000"/>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dirty="0">
              <a:solidFill>
                <a:srgbClr val="000000"/>
              </a:solidFill>
            </a:endParaRPr>
          </a:p>
        </p:txBody>
      </p:sp>
      <p:sp>
        <p:nvSpPr>
          <p:cNvPr id="5" name="Espace réservé du titre 7"/>
          <p:cNvSpPr>
            <a:spLocks noGrp="1"/>
          </p:cNvSpPr>
          <p:nvPr>
            <p:ph type="title"/>
          </p:nvPr>
        </p:nvSpPr>
        <p:spPr>
          <a:xfrm>
            <a:off x="0" y="4300728"/>
            <a:ext cx="9906000" cy="1143000"/>
          </a:xfrm>
          <a:prstGeom prst="rect">
            <a:avLst/>
          </a:prstGeom>
        </p:spPr>
        <p:txBody>
          <a:bodyPr lIns="360000" rIns="360000" anchor="t"/>
          <a:lstStyle>
            <a:lvl1pPr algn="r" defTabSz="914400" rtl="0" eaLnBrk="0" fontAlgn="base" latinLnBrk="0" hangingPunct="0">
              <a:spcBef>
                <a:spcPct val="0"/>
              </a:spcBef>
              <a:spcAft>
                <a:spcPct val="0"/>
              </a:spcAft>
              <a:buNone/>
              <a:defRPr lang="en-US" sz="3600" b="1" kern="1200" baseline="0" noProof="0" dirty="0">
                <a:solidFill>
                  <a:schemeClr val="tx2"/>
                </a:solidFill>
                <a:latin typeface="Arial Narrow" pitchFamily="34" charset="0"/>
                <a:ea typeface="+mj-ea"/>
                <a:cs typeface="+mj-cs"/>
              </a:defRPr>
            </a:lvl1pPr>
          </a:lstStyle>
          <a:p>
            <a:r>
              <a:rPr lang="en-US" noProof="0" smtClean="0"/>
              <a:t>Click to edit Master title style</a:t>
            </a:r>
            <a:endParaRPr lang="en-US" noProof="0"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41" y="24"/>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312481"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718"/>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5"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313505"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8840"/>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4" y="4609876"/>
            <a:ext cx="4569047"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41" y="24"/>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16234" y="653034"/>
            <a:ext cx="3001008" cy="694690"/>
          </a:xfrm>
          <a:prstGeom prst="rect">
            <a:avLst/>
          </a:prstGeom>
          <a:noFill/>
        </p:spPr>
      </p:pic>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569786" y="6520718"/>
            <a:ext cx="3001425" cy="239021"/>
          </a:xfrm>
          <a:prstGeom prst="rect">
            <a:avLst/>
          </a:prstGeom>
          <a:noFill/>
        </p:spPr>
      </p:pic>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314529"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15"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23487" y="1502001"/>
            <a:ext cx="6807652" cy="2950251"/>
          </a:xfrm>
        </p:spPr>
        <p:txBody>
          <a:bodyPr/>
          <a:lstStyle/>
          <a:p>
            <a:pPr lvl="0"/>
            <a:r>
              <a:rPr lang="en-US" noProof="0" dirty="0" smtClean="0"/>
              <a:t>Click to edit Master text style</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3" y="24"/>
          <a:ext cx="147061" cy="143985"/>
        </p:xfrm>
        <a:graphic>
          <a:graphicData uri="http://schemas.openxmlformats.org/presentationml/2006/ole">
            <p:oleObj spid="_x0000_s315553"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71"/>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3" y="24"/>
          <a:ext cx="147061" cy="143985"/>
        </p:xfrm>
        <a:graphic>
          <a:graphicData uri="http://schemas.openxmlformats.org/presentationml/2006/ole">
            <p:oleObj spid="_x0000_s316577"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91"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317601"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318625"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4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4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3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3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319649"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3" y="24"/>
          <a:ext cx="147061" cy="143985"/>
        </p:xfrm>
        <a:graphic>
          <a:graphicData uri="http://schemas.openxmlformats.org/presentationml/2006/ole">
            <p:oleObj spid="_x0000_s320673"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Section Break B-People">
    <p:spTree>
      <p:nvGrpSpPr>
        <p:cNvPr id="1" name=""/>
        <p:cNvGrpSpPr/>
        <p:nvPr/>
      </p:nvGrpSpPr>
      <p:grpSpPr>
        <a:xfrm>
          <a:off x="0" y="0"/>
          <a:ext cx="0" cy="0"/>
          <a:chOff x="0" y="0"/>
          <a:chExt cx="0" cy="0"/>
        </a:xfrm>
      </p:grpSpPr>
      <p:sp>
        <p:nvSpPr>
          <p:cNvPr id="3" name="Freeform 7"/>
          <p:cNvSpPr>
            <a:spLocks/>
          </p:cNvSpPr>
          <p:nvPr userDrawn="1"/>
        </p:nvSpPr>
        <p:spPr bwMode="auto">
          <a:xfrm>
            <a:off x="13" y="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blipFill dpi="0" rotWithShape="0">
            <a:blip r:embed="rId2" cstate="print"/>
            <a:srcRect/>
            <a:stretch>
              <a:fillRect r="-10000"/>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dirty="0">
              <a:solidFill>
                <a:srgbClr val="000000"/>
              </a:solidFill>
            </a:endParaRPr>
          </a:p>
        </p:txBody>
      </p:sp>
      <p:sp>
        <p:nvSpPr>
          <p:cNvPr id="5" name="Espace réservé du titre 7"/>
          <p:cNvSpPr>
            <a:spLocks noGrp="1"/>
          </p:cNvSpPr>
          <p:nvPr>
            <p:ph type="title"/>
          </p:nvPr>
        </p:nvSpPr>
        <p:spPr>
          <a:xfrm>
            <a:off x="0" y="4300728"/>
            <a:ext cx="9906000" cy="1143000"/>
          </a:xfrm>
          <a:prstGeom prst="rect">
            <a:avLst/>
          </a:prstGeom>
        </p:spPr>
        <p:txBody>
          <a:bodyPr lIns="360000" rIns="360000" anchor="t"/>
          <a:lstStyle>
            <a:lvl1pPr algn="r" defTabSz="914400" rtl="0" eaLnBrk="0" fontAlgn="base" latinLnBrk="0" hangingPunct="0">
              <a:spcBef>
                <a:spcPct val="0"/>
              </a:spcBef>
              <a:spcAft>
                <a:spcPct val="0"/>
              </a:spcAft>
              <a:buNone/>
              <a:defRPr lang="en-US" sz="3600" b="1" kern="1200" baseline="0" noProof="0" dirty="0">
                <a:solidFill>
                  <a:schemeClr val="tx2"/>
                </a:solidFill>
                <a:latin typeface="Arial Narrow" pitchFamily="34" charset="0"/>
                <a:ea typeface="+mj-ea"/>
                <a:cs typeface="+mj-cs"/>
              </a:defRPr>
            </a:lvl1pPr>
          </a:lstStyle>
          <a:p>
            <a:r>
              <a:rPr lang="en-US" noProof="0" smtClean="0"/>
              <a:t>Click to edit Master title style</a:t>
            </a:r>
            <a:endParaRPr lang="en-US" noProof="0"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41" y="4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376993"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73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5"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378017"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885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4" y="4609876"/>
            <a:ext cx="4569047"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41" y="4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16234" y="653034"/>
            <a:ext cx="3001008" cy="694690"/>
          </a:xfrm>
          <a:prstGeom prst="rect">
            <a:avLst/>
          </a:prstGeom>
          <a:noFill/>
        </p:spPr>
      </p:pic>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569786" y="6520734"/>
            <a:ext cx="3001425" cy="239021"/>
          </a:xfrm>
          <a:prstGeom prst="rect">
            <a:avLst/>
          </a:prstGeom>
          <a:noFill/>
        </p:spPr>
      </p:pic>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379041"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23487" y="1502017"/>
            <a:ext cx="6807652" cy="2950251"/>
          </a:xfrm>
        </p:spPr>
        <p:txBody>
          <a:bodyPr/>
          <a:lstStyle/>
          <a:p>
            <a:pPr lvl="0"/>
            <a:r>
              <a:rPr lang="en-US" noProof="0" dirty="0" smtClean="0"/>
              <a:t>Click to edit Master text style</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1" y="40"/>
          <a:ext cx="147061" cy="143985"/>
        </p:xfrm>
        <a:graphic>
          <a:graphicData uri="http://schemas.openxmlformats.org/presentationml/2006/ole">
            <p:oleObj spid="_x0000_s380065"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71"/>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1" y="40"/>
          <a:ext cx="147061" cy="143985"/>
        </p:xfrm>
        <a:graphic>
          <a:graphicData uri="http://schemas.openxmlformats.org/presentationml/2006/ole">
            <p:oleObj spid="_x0000_s381089"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91"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382113"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2016"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383137"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4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4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384161"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21" y="40"/>
          <a:ext cx="147061" cy="143985"/>
        </p:xfrm>
        <a:graphic>
          <a:graphicData uri="http://schemas.openxmlformats.org/presentationml/2006/ole">
            <p:oleObj spid="_x0000_s385185"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Section Break B-People">
    <p:spTree>
      <p:nvGrpSpPr>
        <p:cNvPr id="1" name=""/>
        <p:cNvGrpSpPr/>
        <p:nvPr/>
      </p:nvGrpSpPr>
      <p:grpSpPr>
        <a:xfrm>
          <a:off x="0" y="0"/>
          <a:ext cx="0" cy="0"/>
          <a:chOff x="0" y="0"/>
          <a:chExt cx="0" cy="0"/>
        </a:xfrm>
      </p:grpSpPr>
      <p:sp>
        <p:nvSpPr>
          <p:cNvPr id="3" name="Freeform 7"/>
          <p:cNvSpPr>
            <a:spLocks/>
          </p:cNvSpPr>
          <p:nvPr userDrawn="1"/>
        </p:nvSpPr>
        <p:spPr bwMode="auto">
          <a:xfrm>
            <a:off x="22" y="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blipFill dpi="0" rotWithShape="0">
            <a:blip r:embed="rId2" cstate="print"/>
            <a:srcRect/>
            <a:stretch>
              <a:fillRect r="-10000"/>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dirty="0">
              <a:solidFill>
                <a:srgbClr val="000000"/>
              </a:solidFill>
            </a:endParaRPr>
          </a:p>
        </p:txBody>
      </p:sp>
      <p:sp>
        <p:nvSpPr>
          <p:cNvPr id="5" name="Espace réservé du titre 7"/>
          <p:cNvSpPr>
            <a:spLocks noGrp="1"/>
          </p:cNvSpPr>
          <p:nvPr>
            <p:ph type="title"/>
          </p:nvPr>
        </p:nvSpPr>
        <p:spPr>
          <a:xfrm>
            <a:off x="0" y="4300728"/>
            <a:ext cx="9906000" cy="1143000"/>
          </a:xfrm>
          <a:prstGeom prst="rect">
            <a:avLst/>
          </a:prstGeom>
        </p:spPr>
        <p:txBody>
          <a:bodyPr lIns="360000" rIns="360000" anchor="t"/>
          <a:lstStyle>
            <a:lvl1pPr algn="r" defTabSz="914400" rtl="0" eaLnBrk="0" fontAlgn="base" latinLnBrk="0" hangingPunct="0">
              <a:spcBef>
                <a:spcPct val="0"/>
              </a:spcBef>
              <a:spcAft>
                <a:spcPct val="0"/>
              </a:spcAft>
              <a:buNone/>
              <a:defRPr lang="en-US" sz="3600" b="1" kern="1200" baseline="0" noProof="0" dirty="0">
                <a:solidFill>
                  <a:schemeClr val="tx2"/>
                </a:solidFill>
                <a:latin typeface="Arial Narrow" pitchFamily="34" charset="0"/>
                <a:ea typeface="+mj-ea"/>
                <a:cs typeface="+mj-cs"/>
              </a:defRPr>
            </a:lvl1pPr>
          </a:lstStyle>
          <a:p>
            <a:r>
              <a:rPr lang="en-US" noProof="0" smtClean="0"/>
              <a:t>Click to edit Master title style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oleObject" Target="../embeddings/oleObject1.bin"/></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vmlDrawing" Target="../drawings/vmlDrawing79.vml"/><Relationship Id="rId18" Type="http://schemas.openxmlformats.org/officeDocument/2006/relationships/tags" Target="../tags/tag278.xml"/><Relationship Id="rId3" Type="http://schemas.openxmlformats.org/officeDocument/2006/relationships/slideLayout" Target="../slideLayouts/slideLayout86.xml"/><Relationship Id="rId21" Type="http://schemas.openxmlformats.org/officeDocument/2006/relationships/oleObject" Target="../embeddings/oleObject79.bin"/><Relationship Id="rId7" Type="http://schemas.openxmlformats.org/officeDocument/2006/relationships/slideLayout" Target="../slideLayouts/slideLayout90.xml"/><Relationship Id="rId12" Type="http://schemas.openxmlformats.org/officeDocument/2006/relationships/theme" Target="../theme/theme10.xml"/><Relationship Id="rId17" Type="http://schemas.openxmlformats.org/officeDocument/2006/relationships/tags" Target="../tags/tag277.xml"/><Relationship Id="rId2" Type="http://schemas.openxmlformats.org/officeDocument/2006/relationships/slideLayout" Target="../slideLayouts/slideLayout85.xml"/><Relationship Id="rId16" Type="http://schemas.openxmlformats.org/officeDocument/2006/relationships/tags" Target="../tags/tag276.xml"/><Relationship Id="rId20" Type="http://schemas.openxmlformats.org/officeDocument/2006/relationships/tags" Target="../tags/tag280.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5" Type="http://schemas.openxmlformats.org/officeDocument/2006/relationships/tags" Target="../tags/tag275.xml"/><Relationship Id="rId10" Type="http://schemas.openxmlformats.org/officeDocument/2006/relationships/slideLayout" Target="../slideLayouts/slideLayout93.xml"/><Relationship Id="rId19" Type="http://schemas.openxmlformats.org/officeDocument/2006/relationships/tags" Target="../tags/tag279.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tags" Target="../tags/tag27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image" Target="../media/image8.tiff"/><Relationship Id="rId26" Type="http://schemas.openxmlformats.org/officeDocument/2006/relationships/hyperlink" Target="http://www.youtube.com/capgemini" TargetMode="External"/><Relationship Id="rId3" Type="http://schemas.openxmlformats.org/officeDocument/2006/relationships/slideLayout" Target="../slideLayouts/slideLayout15.xml"/><Relationship Id="rId21" Type="http://schemas.openxmlformats.org/officeDocument/2006/relationships/image" Target="../media/image9.png"/><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oleObject" Target="../embeddings/oleObject12.bin"/><Relationship Id="rId25" Type="http://schemas.openxmlformats.org/officeDocument/2006/relationships/image" Target="../media/image11.png"/><Relationship Id="rId2" Type="http://schemas.openxmlformats.org/officeDocument/2006/relationships/slideLayout" Target="../slideLayouts/slideLayout14.xml"/><Relationship Id="rId16" Type="http://schemas.openxmlformats.org/officeDocument/2006/relationships/tags" Target="../tags/tag48.xml"/><Relationship Id="rId20" Type="http://schemas.openxmlformats.org/officeDocument/2006/relationships/hyperlink" Target="http://www.facebook.com/Capgemini" TargetMode="External"/><Relationship Id="rId29" Type="http://schemas.openxmlformats.org/officeDocument/2006/relationships/image" Target="../media/image13.gif"/><Relationship Id="rId1" Type="http://schemas.openxmlformats.org/officeDocument/2006/relationships/slideLayout" Target="../slideLayouts/slideLayout13.xml"/><Relationship Id="rId6" Type="http://schemas.openxmlformats.org/officeDocument/2006/relationships/vmlDrawing" Target="../drawings/vmlDrawing12.vml"/><Relationship Id="rId11" Type="http://schemas.openxmlformats.org/officeDocument/2006/relationships/tags" Target="../tags/tag43.xml"/><Relationship Id="rId24" Type="http://schemas.openxmlformats.org/officeDocument/2006/relationships/hyperlink" Target="http://www.twitter.com/capgemini" TargetMode="External"/><Relationship Id="rId5" Type="http://schemas.openxmlformats.org/officeDocument/2006/relationships/theme" Target="../theme/theme2.xml"/><Relationship Id="rId15" Type="http://schemas.openxmlformats.org/officeDocument/2006/relationships/tags" Target="../tags/tag47.xml"/><Relationship Id="rId23" Type="http://schemas.openxmlformats.org/officeDocument/2006/relationships/image" Target="../media/image10.png"/><Relationship Id="rId28" Type="http://schemas.openxmlformats.org/officeDocument/2006/relationships/hyperlink" Target="http://www.slideshare.net/capgemini" TargetMode="External"/><Relationship Id="rId10" Type="http://schemas.openxmlformats.org/officeDocument/2006/relationships/tags" Target="../tags/tag42.xml"/><Relationship Id="rId19" Type="http://schemas.openxmlformats.org/officeDocument/2006/relationships/image" Target="../media/image4.emf"/><Relationship Id="rId4" Type="http://schemas.openxmlformats.org/officeDocument/2006/relationships/slideLayout" Target="../slideLayouts/slideLayout16.xml"/><Relationship Id="rId9" Type="http://schemas.openxmlformats.org/officeDocument/2006/relationships/tags" Target="../tags/tag41.xml"/><Relationship Id="rId14" Type="http://schemas.openxmlformats.org/officeDocument/2006/relationships/tags" Target="../tags/tag46.xml"/><Relationship Id="rId22" Type="http://schemas.openxmlformats.org/officeDocument/2006/relationships/hyperlink" Target="http://www.linkedin.com/company/capgemini" TargetMode="External"/><Relationship Id="rId27" Type="http://schemas.openxmlformats.org/officeDocument/2006/relationships/image" Target="../media/image12.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oleObject" Target="../embeddings/oleObject16.bin"/><Relationship Id="rId4" Type="http://schemas.openxmlformats.org/officeDocument/2006/relationships/vmlDrawing" Target="../drawings/vmlDrawing16.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ags" Target="../tags/tag58.xml"/><Relationship Id="rId18" Type="http://schemas.openxmlformats.org/officeDocument/2006/relationships/tags" Target="../tags/tag63.xml"/><Relationship Id="rId3" Type="http://schemas.openxmlformats.org/officeDocument/2006/relationships/slideLayout" Target="../slideLayouts/slideLayout21.xml"/><Relationship Id="rId21" Type="http://schemas.openxmlformats.org/officeDocument/2006/relationships/image" Target="../media/image2.png"/><Relationship Id="rId7" Type="http://schemas.openxmlformats.org/officeDocument/2006/relationships/slideLayout" Target="../slideLayouts/slideLayout25.xml"/><Relationship Id="rId12" Type="http://schemas.openxmlformats.org/officeDocument/2006/relationships/vmlDrawing" Target="../drawings/vmlDrawing19.vml"/><Relationship Id="rId17" Type="http://schemas.openxmlformats.org/officeDocument/2006/relationships/tags" Target="../tags/tag62.xml"/><Relationship Id="rId2" Type="http://schemas.openxmlformats.org/officeDocument/2006/relationships/slideLayout" Target="../slideLayouts/slideLayout20.xml"/><Relationship Id="rId16" Type="http://schemas.openxmlformats.org/officeDocument/2006/relationships/tags" Target="../tags/tag61.xml"/><Relationship Id="rId20" Type="http://schemas.openxmlformats.org/officeDocument/2006/relationships/oleObject" Target="../embeddings/oleObject19.bin"/><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theme" Target="../theme/theme4.xml"/><Relationship Id="rId5" Type="http://schemas.openxmlformats.org/officeDocument/2006/relationships/slideLayout" Target="../slideLayouts/slideLayout23.xml"/><Relationship Id="rId15" Type="http://schemas.openxmlformats.org/officeDocument/2006/relationships/tags" Target="../tags/tag60.xml"/><Relationship Id="rId10" Type="http://schemas.openxmlformats.org/officeDocument/2006/relationships/slideLayout" Target="../slideLayouts/slideLayout28.xml"/><Relationship Id="rId19" Type="http://schemas.openxmlformats.org/officeDocument/2006/relationships/tags" Target="../tags/tag64.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ags" Target="../tags/tag5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vmlDrawing" Target="../drawings/vmlDrawing29.vml"/><Relationship Id="rId18" Type="http://schemas.openxmlformats.org/officeDocument/2006/relationships/tags" Target="../tags/tag98.xml"/><Relationship Id="rId3" Type="http://schemas.openxmlformats.org/officeDocument/2006/relationships/slideLayout" Target="../slideLayouts/slideLayout31.xml"/><Relationship Id="rId21" Type="http://schemas.openxmlformats.org/officeDocument/2006/relationships/oleObject" Target="../embeddings/oleObject29.bin"/><Relationship Id="rId7" Type="http://schemas.openxmlformats.org/officeDocument/2006/relationships/slideLayout" Target="../slideLayouts/slideLayout35.xml"/><Relationship Id="rId12" Type="http://schemas.openxmlformats.org/officeDocument/2006/relationships/theme" Target="../theme/theme5.xml"/><Relationship Id="rId17" Type="http://schemas.openxmlformats.org/officeDocument/2006/relationships/tags" Target="../tags/tag97.xml"/><Relationship Id="rId2" Type="http://schemas.openxmlformats.org/officeDocument/2006/relationships/slideLayout" Target="../slideLayouts/slideLayout30.xml"/><Relationship Id="rId16" Type="http://schemas.openxmlformats.org/officeDocument/2006/relationships/tags" Target="../tags/tag96.xml"/><Relationship Id="rId20" Type="http://schemas.openxmlformats.org/officeDocument/2006/relationships/tags" Target="../tags/tag10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ags" Target="../tags/tag95.xml"/><Relationship Id="rId10" Type="http://schemas.openxmlformats.org/officeDocument/2006/relationships/slideLayout" Target="../slideLayouts/slideLayout38.xml"/><Relationship Id="rId19" Type="http://schemas.openxmlformats.org/officeDocument/2006/relationships/tags" Target="../tags/tag99.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tags" Target="../tags/tag94.xml"/><Relationship Id="rId22"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vmlDrawing" Target="../drawings/vmlDrawing39.vml"/><Relationship Id="rId18" Type="http://schemas.openxmlformats.org/officeDocument/2006/relationships/tags" Target="../tags/tag134.xml"/><Relationship Id="rId3" Type="http://schemas.openxmlformats.org/officeDocument/2006/relationships/slideLayout" Target="../slideLayouts/slideLayout42.xml"/><Relationship Id="rId21" Type="http://schemas.openxmlformats.org/officeDocument/2006/relationships/oleObject" Target="../embeddings/oleObject39.bin"/><Relationship Id="rId7" Type="http://schemas.openxmlformats.org/officeDocument/2006/relationships/slideLayout" Target="../slideLayouts/slideLayout46.xml"/><Relationship Id="rId12" Type="http://schemas.openxmlformats.org/officeDocument/2006/relationships/theme" Target="../theme/theme6.xml"/><Relationship Id="rId17" Type="http://schemas.openxmlformats.org/officeDocument/2006/relationships/tags" Target="../tags/tag133.xml"/><Relationship Id="rId2" Type="http://schemas.openxmlformats.org/officeDocument/2006/relationships/slideLayout" Target="../slideLayouts/slideLayout41.xml"/><Relationship Id="rId16" Type="http://schemas.openxmlformats.org/officeDocument/2006/relationships/tags" Target="../tags/tag132.xml"/><Relationship Id="rId20" Type="http://schemas.openxmlformats.org/officeDocument/2006/relationships/tags" Target="../tags/tag136.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tags" Target="../tags/tag131.xml"/><Relationship Id="rId10" Type="http://schemas.openxmlformats.org/officeDocument/2006/relationships/slideLayout" Target="../slideLayouts/slideLayout49.xml"/><Relationship Id="rId19" Type="http://schemas.openxmlformats.org/officeDocument/2006/relationships/tags" Target="../tags/tag135.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tags" Target="../tags/tag130.xml"/><Relationship Id="rId22"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vmlDrawing" Target="../drawings/vmlDrawing49.vml"/><Relationship Id="rId18" Type="http://schemas.openxmlformats.org/officeDocument/2006/relationships/tags" Target="../tags/tag170.xml"/><Relationship Id="rId3" Type="http://schemas.openxmlformats.org/officeDocument/2006/relationships/slideLayout" Target="../slideLayouts/slideLayout53.xml"/><Relationship Id="rId21" Type="http://schemas.openxmlformats.org/officeDocument/2006/relationships/oleObject" Target="../embeddings/oleObject49.bin"/><Relationship Id="rId7" Type="http://schemas.openxmlformats.org/officeDocument/2006/relationships/slideLayout" Target="../slideLayouts/slideLayout57.xml"/><Relationship Id="rId12" Type="http://schemas.openxmlformats.org/officeDocument/2006/relationships/theme" Target="../theme/theme7.xml"/><Relationship Id="rId17" Type="http://schemas.openxmlformats.org/officeDocument/2006/relationships/tags" Target="../tags/tag169.xml"/><Relationship Id="rId2" Type="http://schemas.openxmlformats.org/officeDocument/2006/relationships/slideLayout" Target="../slideLayouts/slideLayout52.xml"/><Relationship Id="rId16" Type="http://schemas.openxmlformats.org/officeDocument/2006/relationships/tags" Target="../tags/tag168.xml"/><Relationship Id="rId20" Type="http://schemas.openxmlformats.org/officeDocument/2006/relationships/tags" Target="../tags/tag17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tags" Target="../tags/tag167.xml"/><Relationship Id="rId10" Type="http://schemas.openxmlformats.org/officeDocument/2006/relationships/slideLayout" Target="../slideLayouts/slideLayout60.xml"/><Relationship Id="rId19" Type="http://schemas.openxmlformats.org/officeDocument/2006/relationships/tags" Target="../tags/tag171.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tags" Target="../tags/tag166.xml"/><Relationship Id="rId22"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vmlDrawing" Target="../drawings/vmlDrawing59.vml"/><Relationship Id="rId18" Type="http://schemas.openxmlformats.org/officeDocument/2006/relationships/tags" Target="../tags/tag206.xml"/><Relationship Id="rId3" Type="http://schemas.openxmlformats.org/officeDocument/2006/relationships/slideLayout" Target="../slideLayouts/slideLayout64.xml"/><Relationship Id="rId21" Type="http://schemas.openxmlformats.org/officeDocument/2006/relationships/oleObject" Target="../embeddings/oleObject59.bin"/><Relationship Id="rId7" Type="http://schemas.openxmlformats.org/officeDocument/2006/relationships/slideLayout" Target="../slideLayouts/slideLayout68.xml"/><Relationship Id="rId12" Type="http://schemas.openxmlformats.org/officeDocument/2006/relationships/theme" Target="../theme/theme8.xml"/><Relationship Id="rId17" Type="http://schemas.openxmlformats.org/officeDocument/2006/relationships/tags" Target="../tags/tag205.xml"/><Relationship Id="rId2" Type="http://schemas.openxmlformats.org/officeDocument/2006/relationships/slideLayout" Target="../slideLayouts/slideLayout63.xml"/><Relationship Id="rId16" Type="http://schemas.openxmlformats.org/officeDocument/2006/relationships/tags" Target="../tags/tag204.xml"/><Relationship Id="rId20" Type="http://schemas.openxmlformats.org/officeDocument/2006/relationships/tags" Target="../tags/tag208.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tags" Target="../tags/tag203.xml"/><Relationship Id="rId10" Type="http://schemas.openxmlformats.org/officeDocument/2006/relationships/slideLayout" Target="../slideLayouts/slideLayout71.xml"/><Relationship Id="rId19" Type="http://schemas.openxmlformats.org/officeDocument/2006/relationships/tags" Target="../tags/tag207.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tags" Target="../tags/tag202.xml"/><Relationship Id="rId22"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vmlDrawing" Target="../drawings/vmlDrawing69.vml"/><Relationship Id="rId18" Type="http://schemas.openxmlformats.org/officeDocument/2006/relationships/tags" Target="../tags/tag242.xml"/><Relationship Id="rId3" Type="http://schemas.openxmlformats.org/officeDocument/2006/relationships/slideLayout" Target="../slideLayouts/slideLayout75.xml"/><Relationship Id="rId21" Type="http://schemas.openxmlformats.org/officeDocument/2006/relationships/oleObject" Target="../embeddings/oleObject69.bin"/><Relationship Id="rId7" Type="http://schemas.openxmlformats.org/officeDocument/2006/relationships/slideLayout" Target="../slideLayouts/slideLayout79.xml"/><Relationship Id="rId12" Type="http://schemas.openxmlformats.org/officeDocument/2006/relationships/theme" Target="../theme/theme9.xml"/><Relationship Id="rId17" Type="http://schemas.openxmlformats.org/officeDocument/2006/relationships/tags" Target="../tags/tag241.xml"/><Relationship Id="rId2" Type="http://schemas.openxmlformats.org/officeDocument/2006/relationships/slideLayout" Target="../slideLayouts/slideLayout74.xml"/><Relationship Id="rId16" Type="http://schemas.openxmlformats.org/officeDocument/2006/relationships/tags" Target="../tags/tag240.xml"/><Relationship Id="rId20" Type="http://schemas.openxmlformats.org/officeDocument/2006/relationships/tags" Target="../tags/tag24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tags" Target="../tags/tag239.xml"/><Relationship Id="rId10" Type="http://schemas.openxmlformats.org/officeDocument/2006/relationships/slideLayout" Target="../slideLayouts/slideLayout82.xml"/><Relationship Id="rId19" Type="http://schemas.openxmlformats.org/officeDocument/2006/relationships/tags" Target="../tags/tag243.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tags" Target="../tags/tag238.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209" name="think-cell Slide" r:id="rId22" imgW="360" imgH="360" progId="">
              <p:embed/>
            </p:oleObj>
          </a:graphicData>
        </a:graphic>
      </p:graphicFrame>
      <p:sp>
        <p:nvSpPr>
          <p:cNvPr id="2" name="Title Placeholder 1"/>
          <p:cNvSpPr>
            <a:spLocks noGrp="1"/>
          </p:cNvSpPr>
          <p:nvPr>
            <p:ph type="title"/>
            <p:custDataLst>
              <p:tags r:id="rId15"/>
            </p:custDataLst>
          </p:nvPr>
        </p:nvSpPr>
        <p:spPr>
          <a:xfrm>
            <a:off x="22" y="4"/>
            <a:ext cx="9905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6"/>
            </p:custDataLst>
          </p:nvPr>
        </p:nvSpPr>
        <p:spPr>
          <a:xfrm>
            <a:off x="323413"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9567512"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8"/>
            </p:custDataLst>
          </p:nvPr>
        </p:nvSpPr>
        <p:spPr bwMode="auto">
          <a:xfrm>
            <a:off x="2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9"/>
            </p:custDataLst>
          </p:nvPr>
        </p:nvSpPr>
        <p:spPr bwMode="auto">
          <a:xfrm>
            <a:off x="6741834" y="662344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j-lt"/>
                <a:cs typeface="Helvetica Light"/>
              </a:rPr>
              <a:t>Copyright © Capgemini 2012. All Rights Reserved</a:t>
            </a:r>
          </a:p>
        </p:txBody>
      </p:sp>
      <p:pic>
        <p:nvPicPr>
          <p:cNvPr id="14" name="Picture 103" descr="C:\Users\UserSim\Desktop\Capgemini\Capgemini_logo_cmyk.png"/>
          <p:cNvPicPr>
            <a:picLocks noChangeAspect="1" noChangeArrowheads="1"/>
          </p:cNvPicPr>
          <p:nvPr>
            <p:custDataLst>
              <p:tags r:id="rId20"/>
            </p:custDataLst>
          </p:nvPr>
        </p:nvPicPr>
        <p:blipFill>
          <a:blip r:embed="rId23"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21"/>
            </p:custDataLst>
          </p:nvPr>
        </p:nvCxnSpPr>
        <p:spPr>
          <a:xfrm flipH="1">
            <a:off x="23"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37" r:id="rId2"/>
    <p:sldLayoutId id="2147483958" r:id="rId3"/>
    <p:sldLayoutId id="2147483965" r:id="rId4"/>
    <p:sldLayoutId id="2147483966" r:id="rId5"/>
    <p:sldLayoutId id="2147483962" r:id="rId6"/>
    <p:sldLayoutId id="2147483963" r:id="rId7"/>
    <p:sldLayoutId id="2147483968" r:id="rId8"/>
    <p:sldLayoutId id="2147483964" r:id="rId9"/>
    <p:sldLayoutId id="2147483934" r:id="rId10"/>
    <p:sldLayoutId id="2147484066" r:id="rId11"/>
    <p:sldLayoutId id="2147484067" r:id="rId12"/>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375969" name="think-cell Slide" r:id="rId21" imgW="360" imgH="360" progId="">
              <p:embed/>
            </p:oleObj>
          </a:graphicData>
        </a:graphic>
      </p:graphicFrame>
      <p:sp>
        <p:nvSpPr>
          <p:cNvPr id="2" name="Title Placeholder 1"/>
          <p:cNvSpPr>
            <a:spLocks noGrp="1"/>
          </p:cNvSpPr>
          <p:nvPr>
            <p:ph type="title"/>
            <p:custDataLst>
              <p:tags r:id="rId14"/>
            </p:custDataLst>
          </p:nvPr>
        </p:nvSpPr>
        <p:spPr>
          <a:xfrm>
            <a:off x="22" y="4"/>
            <a:ext cx="9905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323413"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512"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7"/>
            </p:custDataLst>
          </p:nvPr>
        </p:nvSpPr>
        <p:spPr bwMode="auto">
          <a:xfrm>
            <a:off x="2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8"/>
            </p:custDataLst>
          </p:nvPr>
        </p:nvSpPr>
        <p:spPr bwMode="auto">
          <a:xfrm>
            <a:off x="6741834" y="662344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2012. All Rights Reserved</a:t>
            </a:r>
          </a:p>
        </p:txBody>
      </p:sp>
      <p:pic>
        <p:nvPicPr>
          <p:cNvPr id="14" name="Picture 103" descr="C:\Users\UserSim\Desktop\Capgemini\Capgemini_logo_cmyk.png"/>
          <p:cNvPicPr>
            <a:picLocks noChangeAspect="1" noChangeArrowheads="1"/>
          </p:cNvPicPr>
          <p:nvPr>
            <p:custDataLst>
              <p:tags r:id="rId19"/>
            </p:custDataLst>
          </p:nvPr>
        </p:nvPicPr>
        <p:blipFill>
          <a:blip r:embed="rId22"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20"/>
            </p:custDataLst>
          </p:nvPr>
        </p:nvCxnSpPr>
        <p:spPr>
          <a:xfrm flipH="1">
            <a:off x="23"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133280" name="think-cell Slide" r:id="rId17" imgW="360" imgH="360" progId="">
              <p:embed/>
            </p:oleObj>
          </a:graphicData>
        </a:graphic>
      </p:graphicFrame>
      <p:sp>
        <p:nvSpPr>
          <p:cNvPr id="357" name="Rectangle 7"/>
          <p:cNvSpPr/>
          <p:nvPr>
            <p:custDataLst>
              <p:tags r:id="rId7"/>
            </p:custDataLst>
          </p:nvPr>
        </p:nvSpPr>
        <p:spPr bwMode="auto">
          <a:xfrm flipV="1">
            <a:off x="-1657" y="1677994"/>
            <a:ext cx="9907658"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8"/>
            </p:custDataLst>
          </p:nvPr>
        </p:nvPicPr>
        <p:blipFill>
          <a:blip r:embed="rId18" cstate="email"/>
          <a:stretch>
            <a:fillRect/>
          </a:stretch>
        </p:blipFill>
        <p:spPr>
          <a:xfrm>
            <a:off x="690591" y="930776"/>
            <a:ext cx="3154765" cy="776000"/>
          </a:xfrm>
          <a:prstGeom prst="rect">
            <a:avLst/>
          </a:prstGeom>
        </p:spPr>
      </p:pic>
      <p:pic>
        <p:nvPicPr>
          <p:cNvPr id="9" name="Picture 104" descr="C:\Users\UserSim\Desktop\Capgemini\moto.emf"/>
          <p:cNvPicPr>
            <a:picLocks noChangeAspect="1" noChangeArrowheads="1"/>
          </p:cNvPicPr>
          <p:nvPr>
            <p:custDataLst>
              <p:tags r:id="rId9"/>
            </p:custDataLst>
          </p:nvPr>
        </p:nvPicPr>
        <p:blipFill>
          <a:blip r:embed="rId19" cstate="email"/>
          <a:srcRect/>
          <a:stretch>
            <a:fillRect/>
          </a:stretch>
        </p:blipFill>
        <p:spPr bwMode="auto">
          <a:xfrm>
            <a:off x="5491631" y="1173628"/>
            <a:ext cx="3645293" cy="290298"/>
          </a:xfrm>
          <a:prstGeom prst="rect">
            <a:avLst/>
          </a:prstGeom>
          <a:noFill/>
        </p:spPr>
      </p:pic>
      <p:sp>
        <p:nvSpPr>
          <p:cNvPr id="13" name="Rectangle 12"/>
          <p:cNvSpPr/>
          <p:nvPr>
            <p:custDataLst>
              <p:tags r:id="rId10"/>
            </p:custDataLst>
          </p:nvPr>
        </p:nvSpPr>
        <p:spPr>
          <a:xfrm>
            <a:off x="5523919" y="6379708"/>
            <a:ext cx="4382083"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a:t>
            </a:r>
            <a:r>
              <a:rPr lang="en-US" sz="700" dirty="0">
                <a:solidFill>
                  <a:schemeClr val="bg1"/>
                </a:solidFill>
                <a:latin typeface="Arial"/>
                <a:cs typeface="Arial"/>
              </a:rPr>
              <a:t>2012 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11"/>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20"/>
          </p:cNvPr>
          <p:cNvPicPr>
            <a:picLocks noChangeAspect="1" noChangeArrowheads="1"/>
          </p:cNvPicPr>
          <p:nvPr>
            <p:custDataLst>
              <p:tags r:id="rId12"/>
            </p:custDataLst>
          </p:nvPr>
        </p:nvPicPr>
        <p:blipFill>
          <a:blip r:embed="rId21" cstate="email"/>
          <a:srcRect/>
          <a:stretch>
            <a:fillRect/>
          </a:stretch>
        </p:blipFill>
        <p:spPr bwMode="auto">
          <a:xfrm>
            <a:off x="7939274" y="5932547"/>
            <a:ext cx="278223" cy="263770"/>
          </a:xfrm>
          <a:prstGeom prst="rect">
            <a:avLst/>
          </a:prstGeom>
          <a:noFill/>
        </p:spPr>
      </p:pic>
      <p:pic>
        <p:nvPicPr>
          <p:cNvPr id="17" name="Picture 4" descr="C:\Users\UserSim\Desktop\DS_icons\128x128 shadows\linkedin.png">
            <a:hlinkClick r:id="rId22"/>
          </p:cNvPr>
          <p:cNvPicPr>
            <a:picLocks noChangeAspect="1" noChangeArrowheads="1"/>
          </p:cNvPicPr>
          <p:nvPr>
            <p:custDataLst>
              <p:tags r:id="rId13"/>
            </p:custDataLst>
          </p:nvPr>
        </p:nvPicPr>
        <p:blipFill>
          <a:blip r:embed="rId23" cstate="email"/>
          <a:srcRect/>
          <a:stretch>
            <a:fillRect/>
          </a:stretch>
        </p:blipFill>
        <p:spPr bwMode="auto">
          <a:xfrm>
            <a:off x="8274666" y="5932547"/>
            <a:ext cx="281314" cy="266700"/>
          </a:xfrm>
          <a:prstGeom prst="rect">
            <a:avLst/>
          </a:prstGeom>
          <a:noFill/>
        </p:spPr>
      </p:pic>
      <p:pic>
        <p:nvPicPr>
          <p:cNvPr id="18" name="Picture 5" descr="C:\Users\UserSim\Desktop\DS_icons\128x128 shadows\twitter.png">
            <a:hlinkClick r:id="rId24"/>
          </p:cNvPr>
          <p:cNvPicPr>
            <a:picLocks noChangeAspect="1" noChangeArrowheads="1"/>
          </p:cNvPicPr>
          <p:nvPr>
            <p:custDataLst>
              <p:tags r:id="rId14"/>
            </p:custDataLst>
          </p:nvPr>
        </p:nvPicPr>
        <p:blipFill>
          <a:blip r:embed="rId25" cstate="email"/>
          <a:srcRect/>
          <a:stretch>
            <a:fillRect/>
          </a:stretch>
        </p:blipFill>
        <p:spPr bwMode="auto">
          <a:xfrm>
            <a:off x="8903720" y="5932547"/>
            <a:ext cx="281314" cy="266700"/>
          </a:xfrm>
          <a:prstGeom prst="rect">
            <a:avLst/>
          </a:prstGeom>
          <a:noFill/>
        </p:spPr>
      </p:pic>
      <p:pic>
        <p:nvPicPr>
          <p:cNvPr id="19" name="Picture 6" descr="C:\Users\UserSim\Desktop\DS_icons\128x128 shadows\youtube.png">
            <a:hlinkClick r:id="rId26"/>
          </p:cNvPr>
          <p:cNvPicPr>
            <a:picLocks noChangeAspect="1" noChangeArrowheads="1"/>
          </p:cNvPicPr>
          <p:nvPr>
            <p:custDataLst>
              <p:tags r:id="rId15"/>
            </p:custDataLst>
          </p:nvPr>
        </p:nvPicPr>
        <p:blipFill>
          <a:blip r:embed="rId27" cstate="email"/>
          <a:srcRect/>
          <a:stretch>
            <a:fillRect/>
          </a:stretch>
        </p:blipFill>
        <p:spPr bwMode="auto">
          <a:xfrm>
            <a:off x="9242223" y="5932547"/>
            <a:ext cx="281314" cy="266700"/>
          </a:xfrm>
          <a:prstGeom prst="rect">
            <a:avLst/>
          </a:prstGeom>
          <a:noFill/>
        </p:spPr>
      </p:pic>
      <p:pic>
        <p:nvPicPr>
          <p:cNvPr id="20" name="Image 22" descr="Picto_Slideshare.gif">
            <a:hlinkClick r:id="rId28"/>
          </p:cNvPr>
          <p:cNvPicPr preferRelativeResize="0">
            <a:picLocks/>
          </p:cNvPicPr>
          <p:nvPr>
            <p:custDataLst>
              <p:tags r:id="rId16"/>
            </p:custDataLst>
          </p:nvPr>
        </p:nvPicPr>
        <p:blipFill>
          <a:blip r:embed="rId29" cstate="email"/>
          <a:srcRect l="4793" t="6316" r="5718" b="7969"/>
          <a:stretch>
            <a:fillRect/>
          </a:stretch>
        </p:blipFill>
        <p:spPr>
          <a:xfrm>
            <a:off x="8613170" y="593258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 id="2147483945" r:id="rId2"/>
    <p:sldLayoutId id="2147483961" r:id="rId3"/>
    <p:sldLayoutId id="2147484064" r:id="rId4"/>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184"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49" r:id="rId1"/>
    <p:sldLayoutId id="2147483957"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171169" name="think-cell Slide" r:id="rId20" imgW="360" imgH="360" progId="">
              <p:embed/>
            </p:oleObj>
          </a:graphicData>
        </a:graphic>
      </p:graphicFrame>
      <p:sp>
        <p:nvSpPr>
          <p:cNvPr id="2" name="Title Placeholder 1"/>
          <p:cNvSpPr>
            <a:spLocks noGrp="1"/>
          </p:cNvSpPr>
          <p:nvPr>
            <p:ph type="title"/>
            <p:custDataLst>
              <p:tags r:id="rId13"/>
            </p:custDataLst>
          </p:nvPr>
        </p:nvSpPr>
        <p:spPr>
          <a:xfrm>
            <a:off x="22" y="4"/>
            <a:ext cx="9905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4"/>
            </p:custDataLst>
          </p:nvPr>
        </p:nvSpPr>
        <p:spPr>
          <a:xfrm>
            <a:off x="323413"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9567512"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6"/>
            </p:custDataLst>
          </p:nvPr>
        </p:nvSpPr>
        <p:spPr bwMode="auto">
          <a:xfrm>
            <a:off x="2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7"/>
            </p:custDataLst>
          </p:nvPr>
        </p:nvSpPr>
        <p:spPr bwMode="auto">
          <a:xfrm>
            <a:off x="6741834" y="662344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2012. All Rights Reserved</a:t>
            </a:r>
          </a:p>
        </p:txBody>
      </p:sp>
      <p:pic>
        <p:nvPicPr>
          <p:cNvPr id="14" name="Picture 103" descr="C:\Users\UserSim\Desktop\Capgemini\Capgemini_logo_cmyk.png"/>
          <p:cNvPicPr>
            <a:picLocks noChangeAspect="1" noChangeArrowheads="1"/>
          </p:cNvPicPr>
          <p:nvPr>
            <p:custDataLst>
              <p:tags r:id="rId18"/>
            </p:custDataLst>
          </p:nvPr>
        </p:nvPicPr>
        <p:blipFill>
          <a:blip r:embed="rId21"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9"/>
            </p:custDataLst>
          </p:nvPr>
        </p:nvCxnSpPr>
        <p:spPr>
          <a:xfrm flipH="1">
            <a:off x="23"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181409" name="think-cell Slide" r:id="rId21" imgW="360" imgH="360" progId="">
              <p:embed/>
            </p:oleObj>
          </a:graphicData>
        </a:graphic>
      </p:graphicFrame>
      <p:sp>
        <p:nvSpPr>
          <p:cNvPr id="2" name="Title Placeholder 1"/>
          <p:cNvSpPr>
            <a:spLocks noGrp="1"/>
          </p:cNvSpPr>
          <p:nvPr>
            <p:ph type="title"/>
            <p:custDataLst>
              <p:tags r:id="rId14"/>
            </p:custDataLst>
          </p:nvPr>
        </p:nvSpPr>
        <p:spPr>
          <a:xfrm>
            <a:off x="22" y="4"/>
            <a:ext cx="9905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323413"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512"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7"/>
            </p:custDataLst>
          </p:nvPr>
        </p:nvSpPr>
        <p:spPr bwMode="auto">
          <a:xfrm>
            <a:off x="2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8"/>
            </p:custDataLst>
          </p:nvPr>
        </p:nvSpPr>
        <p:spPr bwMode="auto">
          <a:xfrm>
            <a:off x="6741834" y="662344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2012. All Rights Reserved</a:t>
            </a:r>
          </a:p>
        </p:txBody>
      </p:sp>
      <p:pic>
        <p:nvPicPr>
          <p:cNvPr id="14" name="Picture 103" descr="C:\Users\UserSim\Desktop\Capgemini\Capgemini_logo_cmyk.png"/>
          <p:cNvPicPr>
            <a:picLocks noChangeAspect="1" noChangeArrowheads="1"/>
          </p:cNvPicPr>
          <p:nvPr>
            <p:custDataLst>
              <p:tags r:id="rId19"/>
            </p:custDataLst>
          </p:nvPr>
        </p:nvPicPr>
        <p:blipFill>
          <a:blip r:embed="rId22"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20"/>
            </p:custDataLst>
          </p:nvPr>
        </p:nvCxnSpPr>
        <p:spPr>
          <a:xfrm flipH="1">
            <a:off x="23"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8" r:id="rId11"/>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27489" name="think-cell Slide" r:id="rId21" imgW="360" imgH="360" progId="">
              <p:embed/>
            </p:oleObj>
          </a:graphicData>
        </a:graphic>
      </p:graphicFrame>
      <p:sp>
        <p:nvSpPr>
          <p:cNvPr id="2" name="Title Placeholder 1"/>
          <p:cNvSpPr>
            <a:spLocks noGrp="1"/>
          </p:cNvSpPr>
          <p:nvPr>
            <p:ph type="title"/>
            <p:custDataLst>
              <p:tags r:id="rId14"/>
            </p:custDataLst>
          </p:nvPr>
        </p:nvSpPr>
        <p:spPr>
          <a:xfrm>
            <a:off x="21" y="4"/>
            <a:ext cx="9905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323412"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511"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7"/>
            </p:custDataLst>
          </p:nvPr>
        </p:nvSpPr>
        <p:spPr bwMode="auto">
          <a:xfrm>
            <a:off x="2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8"/>
            </p:custDataLst>
          </p:nvPr>
        </p:nvSpPr>
        <p:spPr bwMode="auto">
          <a:xfrm>
            <a:off x="6741834" y="6623441"/>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2012. All Rights Reserved</a:t>
            </a:r>
          </a:p>
        </p:txBody>
      </p:sp>
      <p:pic>
        <p:nvPicPr>
          <p:cNvPr id="14" name="Picture 103" descr="C:\Users\UserSim\Desktop\Capgemini\Capgemini_logo_cmyk.png"/>
          <p:cNvPicPr>
            <a:picLocks noChangeAspect="1" noChangeArrowheads="1"/>
          </p:cNvPicPr>
          <p:nvPr>
            <p:custDataLst>
              <p:tags r:id="rId19"/>
            </p:custDataLst>
          </p:nvPr>
        </p:nvPicPr>
        <p:blipFill>
          <a:blip r:embed="rId22"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20"/>
            </p:custDataLst>
          </p:nvPr>
        </p:nvCxnSpPr>
        <p:spPr>
          <a:xfrm flipH="1">
            <a:off x="2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37729" name="think-cell Slide" r:id="rId21" imgW="360" imgH="360" progId="">
              <p:embed/>
            </p:oleObj>
          </a:graphicData>
        </a:graphic>
      </p:graphicFrame>
      <p:sp>
        <p:nvSpPr>
          <p:cNvPr id="2" name="Title Placeholder 1"/>
          <p:cNvSpPr>
            <a:spLocks noGrp="1"/>
          </p:cNvSpPr>
          <p:nvPr>
            <p:ph type="title"/>
            <p:custDataLst>
              <p:tags r:id="rId14"/>
            </p:custDataLst>
          </p:nvPr>
        </p:nvSpPr>
        <p:spPr>
          <a:xfrm>
            <a:off x="21" y="4"/>
            <a:ext cx="9905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323412"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511"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7"/>
            </p:custDataLst>
          </p:nvPr>
        </p:nvSpPr>
        <p:spPr bwMode="auto">
          <a:xfrm>
            <a:off x="2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8"/>
            </p:custDataLst>
          </p:nvPr>
        </p:nvSpPr>
        <p:spPr bwMode="auto">
          <a:xfrm>
            <a:off x="6741834" y="6623441"/>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2012. All Rights Reserved</a:t>
            </a:r>
          </a:p>
        </p:txBody>
      </p:sp>
      <p:pic>
        <p:nvPicPr>
          <p:cNvPr id="14" name="Picture 103" descr="C:\Users\UserSim\Desktop\Capgemini\Capgemini_logo_cmyk.png"/>
          <p:cNvPicPr>
            <a:picLocks noChangeAspect="1" noChangeArrowheads="1"/>
          </p:cNvPicPr>
          <p:nvPr>
            <p:custDataLst>
              <p:tags r:id="rId19"/>
            </p:custDataLst>
          </p:nvPr>
        </p:nvPicPr>
        <p:blipFill>
          <a:blip r:embed="rId22"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20"/>
            </p:custDataLst>
          </p:nvPr>
        </p:nvCxnSpPr>
        <p:spPr>
          <a:xfrm flipH="1">
            <a:off x="2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301217" name="think-cell Slide" r:id="rId21" imgW="360" imgH="360" progId="">
              <p:embed/>
            </p:oleObj>
          </a:graphicData>
        </a:graphic>
      </p:graphicFrame>
      <p:sp>
        <p:nvSpPr>
          <p:cNvPr id="2" name="Title Placeholder 1"/>
          <p:cNvSpPr>
            <a:spLocks noGrp="1"/>
          </p:cNvSpPr>
          <p:nvPr>
            <p:ph type="title"/>
            <p:custDataLst>
              <p:tags r:id="rId14"/>
            </p:custDataLst>
          </p:nvPr>
        </p:nvSpPr>
        <p:spPr>
          <a:xfrm>
            <a:off x="15" y="4"/>
            <a:ext cx="9905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323406"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505"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7"/>
            </p:custDataLst>
          </p:nvPr>
        </p:nvSpPr>
        <p:spPr bwMode="auto">
          <a:xfrm>
            <a:off x="16"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8"/>
            </p:custDataLst>
          </p:nvPr>
        </p:nvSpPr>
        <p:spPr bwMode="auto">
          <a:xfrm>
            <a:off x="6741834" y="6623429"/>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a:solidFill>
                  <a:srgbClr val="998C85"/>
                </a:solidFill>
                <a:cs typeface="Helvetica Light"/>
              </a:rPr>
              <a:t>Copyright © Capgemini 2012. All Rights Reserved</a:t>
            </a:r>
          </a:p>
        </p:txBody>
      </p:sp>
      <p:pic>
        <p:nvPicPr>
          <p:cNvPr id="14" name="Picture 103" descr="C:\Users\UserSim\Desktop\Capgemini\Capgemini_logo_cmyk.png"/>
          <p:cNvPicPr>
            <a:picLocks noChangeAspect="1" noChangeArrowheads="1"/>
          </p:cNvPicPr>
          <p:nvPr>
            <p:custDataLst>
              <p:tags r:id="rId19"/>
            </p:custDataLst>
          </p:nvPr>
        </p:nvPicPr>
        <p:blipFill>
          <a:blip r:embed="rId22"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20"/>
            </p:custDataLst>
          </p:nvPr>
        </p:nvCxnSpPr>
        <p:spPr>
          <a:xfrm flipH="1">
            <a:off x="16"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311457" name="think-cell Slide" r:id="rId21" imgW="360" imgH="360" progId="">
              <p:embed/>
            </p:oleObj>
          </a:graphicData>
        </a:graphic>
      </p:graphicFrame>
      <p:sp>
        <p:nvSpPr>
          <p:cNvPr id="2" name="Title Placeholder 1"/>
          <p:cNvSpPr>
            <a:spLocks noGrp="1"/>
          </p:cNvSpPr>
          <p:nvPr>
            <p:ph type="title"/>
            <p:custDataLst>
              <p:tags r:id="rId14"/>
            </p:custDataLst>
          </p:nvPr>
        </p:nvSpPr>
        <p:spPr>
          <a:xfrm>
            <a:off x="14" y="4"/>
            <a:ext cx="9905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323405"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503"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7"/>
            </p:custDataLst>
          </p:nvPr>
        </p:nvSpPr>
        <p:spPr bwMode="auto">
          <a:xfrm>
            <a:off x="15"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8"/>
            </p:custDataLst>
          </p:nvPr>
        </p:nvSpPr>
        <p:spPr bwMode="auto">
          <a:xfrm>
            <a:off x="6741834" y="6623427"/>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2012. All Rights Reserved</a:t>
            </a:r>
          </a:p>
        </p:txBody>
      </p:sp>
      <p:pic>
        <p:nvPicPr>
          <p:cNvPr id="14" name="Picture 103" descr="C:\Users\UserSim\Desktop\Capgemini\Capgemini_logo_cmyk.png"/>
          <p:cNvPicPr>
            <a:picLocks noChangeAspect="1" noChangeArrowheads="1"/>
          </p:cNvPicPr>
          <p:nvPr>
            <p:custDataLst>
              <p:tags r:id="rId19"/>
            </p:custDataLst>
          </p:nvPr>
        </p:nvPicPr>
        <p:blipFill>
          <a:blip r:embed="rId22"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20"/>
            </p:custDataLst>
          </p:nvPr>
        </p:nvCxnSpPr>
        <p:spPr>
          <a:xfrm flipH="1">
            <a:off x="15"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www.visualstudio.com/en-us/docs/work/guidance/agile-process" TargetMode="External"/><Relationship Id="rId2" Type="http://schemas.openxmlformats.org/officeDocument/2006/relationships/hyperlink" Target="https://www.visualstudio.com/en-us/docs/work/guidance/scrum-process" TargetMode="External"/><Relationship Id="rId1" Type="http://schemas.openxmlformats.org/officeDocument/2006/relationships/slideLayout" Target="../slideLayouts/slideLayout12.xml"/><Relationship Id="rId4" Type="http://schemas.openxmlformats.org/officeDocument/2006/relationships/hyperlink" Target="https://www.visualstudio.com/en-us/docs/work/guidance/cmmi-proces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hyperlink" Target="https://www.visualstudio.com/en-us/docs/work/guidance/choose-process"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7"/>
          <p:cNvSpPr>
            <a:spLocks noGrp="1" noChangeArrowheads="1"/>
          </p:cNvSpPr>
          <p:nvPr>
            <p:ph type="ctrTitle"/>
          </p:nvPr>
        </p:nvSpPr>
        <p:spPr>
          <a:xfrm>
            <a:off x="381000" y="2514600"/>
            <a:ext cx="8420100" cy="1189038"/>
          </a:xfrm>
        </p:spPr>
        <p:txBody>
          <a:bodyPr/>
          <a:lstStyle/>
          <a:p>
            <a:pPr eaLnBrk="1" hangingPunct="1"/>
            <a:r>
              <a:rPr lang="en-US" b="1" dirty="0" smtClean="0">
                <a:solidFill>
                  <a:srgbClr val="005B7C"/>
                </a:solidFill>
                <a:latin typeface="Arial" charset="0"/>
                <a:cs typeface="Arial" charset="0"/>
              </a:rPr>
              <a:t>TFS </a:t>
            </a:r>
            <a:br>
              <a:rPr lang="en-US" b="1" dirty="0" smtClean="0">
                <a:solidFill>
                  <a:srgbClr val="005B7C"/>
                </a:solidFill>
                <a:latin typeface="Arial" charset="0"/>
                <a:cs typeface="Arial" charset="0"/>
              </a:rPr>
            </a:br>
            <a:r>
              <a:rPr lang="en-US" b="1" dirty="0" smtClean="0">
                <a:solidFill>
                  <a:srgbClr val="005B7C"/>
                </a:solidFill>
                <a:latin typeface="Arial" charset="0"/>
                <a:cs typeface="Arial" charset="0"/>
              </a:rPr>
              <a:t>Implementation </a:t>
            </a:r>
            <a:endParaRPr lang="en-GB" b="1" dirty="0" smtClean="0">
              <a:solidFill>
                <a:srgbClr val="005B7C"/>
              </a:solidFill>
              <a:latin typeface="Arial" charset="0"/>
              <a:cs typeface="Arial" charset="0"/>
            </a:endParaRPr>
          </a:p>
        </p:txBody>
      </p:sp>
      <p:sp>
        <p:nvSpPr>
          <p:cNvPr id="9219" name="Subtitle 6"/>
          <p:cNvSpPr>
            <a:spLocks noGrp="1"/>
          </p:cNvSpPr>
          <p:nvPr>
            <p:ph type="subTitle" idx="1"/>
          </p:nvPr>
        </p:nvSpPr>
        <p:spPr>
          <a:xfrm>
            <a:off x="495300" y="4038600"/>
            <a:ext cx="6538648" cy="316063"/>
          </a:xfrm>
        </p:spPr>
        <p:txBody>
          <a:bodyPr>
            <a:spAutoFit/>
          </a:bodyPr>
          <a:lstStyle/>
          <a:p>
            <a:pPr eaLnBrk="1" hangingPunct="1"/>
            <a:r>
              <a:rPr lang="en-US" sz="1800" dirty="0" smtClean="0">
                <a:latin typeface="Arial" charset="0"/>
                <a:cs typeface="Arial" charset="0"/>
              </a:rPr>
              <a:t>Aug</a:t>
            </a:r>
            <a:r>
              <a:rPr sz="1800" dirty="0" smtClean="0">
                <a:latin typeface="Arial" charset="0"/>
                <a:cs typeface="Arial" charset="0"/>
              </a:rPr>
              <a:t>, 201</a:t>
            </a:r>
            <a:r>
              <a:rPr lang="en-US" sz="1800" dirty="0" smtClean="0">
                <a:latin typeface="Arial" charset="0"/>
                <a:cs typeface="Arial" charset="0"/>
              </a:rPr>
              <a:t>6</a:t>
            </a:r>
            <a:endParaRPr sz="1800" dirty="0" smtClean="0">
              <a:latin typeface="Arial" charset="0"/>
              <a:cs typeface="Arial" charset="0"/>
            </a:endParaRPr>
          </a:p>
        </p:txBody>
      </p:sp>
    </p:spTree>
    <p:extLst>
      <p:ext uri="{BB962C8B-B14F-4D97-AF65-F5344CB8AC3E}">
        <p14:creationId xmlns:p14="http://schemas.microsoft.com/office/powerpoint/2010/main" xmlns="" val="1796788433"/>
      </p:ext>
    </p:extLst>
  </p:cSld>
  <p:clrMapOvr>
    <a:masterClrMapping/>
  </p:clrMapOvr>
  <p:transition spd="slow">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31577" name="Group 57"/>
          <p:cNvGraphicFramePr>
            <a:graphicFrameLocks noGrp="1"/>
          </p:cNvGraphicFramePr>
          <p:nvPr>
            <p:extLst>
              <p:ext uri="{D42A27DB-BD31-4B8C-83A1-F6EECF244321}">
                <p14:modId xmlns:p14="http://schemas.microsoft.com/office/powerpoint/2010/main" xmlns="" val="2148945257"/>
              </p:ext>
            </p:extLst>
          </p:nvPr>
        </p:nvGraphicFramePr>
        <p:xfrm>
          <a:off x="181212" y="1525812"/>
          <a:ext cx="9343788" cy="1101356"/>
        </p:xfrm>
        <a:graphic>
          <a:graphicData uri="http://schemas.openxmlformats.org/drawingml/2006/table">
            <a:tbl>
              <a:tblPr>
                <a:tableStyleId>{125E5076-3810-47DD-B79F-674D7AD40C01}</a:tableStyleId>
              </a:tblPr>
              <a:tblGrid>
                <a:gridCol w="9343788"/>
              </a:tblGrid>
              <a:tr h="550678">
                <a:tc>
                  <a:txBody>
                    <a:bodyPr/>
                    <a:lstStyle/>
                    <a:p>
                      <a:pPr marL="285750" lvl="1" indent="-285750">
                        <a:lnSpc>
                          <a:spcPct val="110000"/>
                        </a:lnSpc>
                        <a:spcAft>
                          <a:spcPts val="1200"/>
                        </a:spcAft>
                        <a:buClrTx/>
                        <a:buFont typeface="Wingdings" pitchFamily="2" charset="2"/>
                        <a:buChar char="ü"/>
                      </a:pPr>
                      <a:r>
                        <a:rPr lang="en-US" sz="1650" baseline="0" dirty="0" smtClean="0">
                          <a:solidFill>
                            <a:srgbClr val="000000"/>
                          </a:solidFill>
                        </a:rPr>
                        <a:t>Process</a:t>
                      </a:r>
                      <a:endParaRPr lang="en-US" sz="1650" b="1" baseline="0" dirty="0" smtClean="0">
                        <a:solidFill>
                          <a:srgbClr val="000000"/>
                        </a:solidFill>
                      </a:endParaRPr>
                    </a:p>
                  </a:txBody>
                  <a:tcPr marL="99060" marR="99060" anchor="ctr" horzOverflow="overflow">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550678">
                <a:tc>
                  <a:txBody>
                    <a:bodyPr/>
                    <a:lstStyle/>
                    <a:p>
                      <a:pPr marL="285750" marR="0" lvl="1" indent="-285750" algn="l" defTabSz="914400" rtl="0" eaLnBrk="1" fontAlgn="auto" latinLnBrk="0" hangingPunct="1">
                        <a:lnSpc>
                          <a:spcPct val="110000"/>
                        </a:lnSpc>
                        <a:spcBef>
                          <a:spcPts val="0"/>
                        </a:spcBef>
                        <a:spcAft>
                          <a:spcPts val="1200"/>
                        </a:spcAft>
                        <a:buClrTx/>
                        <a:buSzTx/>
                        <a:buFont typeface="Wingdings" pitchFamily="2" charset="2"/>
                        <a:buChar char="ü"/>
                        <a:tabLst/>
                        <a:defRPr/>
                      </a:pPr>
                      <a:r>
                        <a:rPr lang="en-US" sz="1650" baseline="0" dirty="0" smtClean="0">
                          <a:solidFill>
                            <a:srgbClr val="000000"/>
                          </a:solidFill>
                        </a:rPr>
                        <a:t>Components</a:t>
                      </a:r>
                      <a:endParaRPr lang="en-US" sz="1650" b="1" baseline="0" dirty="0" smtClean="0">
                        <a:solidFill>
                          <a:srgbClr val="000000"/>
                        </a:solidFill>
                      </a:endParaRPr>
                    </a:p>
                  </a:txBody>
                  <a:tcPr marL="99060" marR="99060" anchor="ctr" horzOverflow="overflow">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bl>
          </a:graphicData>
        </a:graphic>
      </p:graphicFrame>
      <p:sp>
        <p:nvSpPr>
          <p:cNvPr id="6" name="Rectangle 69"/>
          <p:cNvSpPr txBox="1">
            <a:spLocks noChangeArrowheads="1"/>
          </p:cNvSpPr>
          <p:nvPr/>
        </p:nvSpPr>
        <p:spPr>
          <a:xfrm>
            <a:off x="1" y="92076"/>
            <a:ext cx="9359106" cy="822325"/>
          </a:xfrm>
          <a:prstGeom prst="rect">
            <a:avLst/>
          </a:prstGeom>
          <a:noFill/>
          <a:ln w="9525" algn="ctr">
            <a:noFill/>
            <a:miter lim="800000"/>
            <a:headEnd/>
            <a:tailEnd/>
          </a:ln>
          <a:effectLst/>
        </p:spPr>
        <p:txBody>
          <a:bodyPr lIns="0" tIns="0" rIns="0" bIns="0" anchor="ctr"/>
          <a:lstStyle/>
          <a:p>
            <a:pPr>
              <a:defRPr/>
            </a:pPr>
            <a:r>
              <a:rPr lang="en-US" sz="3200" dirty="0">
                <a:latin typeface="+mj-lt"/>
                <a:ea typeface="+mj-ea"/>
                <a:cs typeface="Arial" pitchFamily="34" charset="0"/>
              </a:rPr>
              <a:t> </a:t>
            </a:r>
            <a:r>
              <a:rPr lang="en-US" sz="3200" dirty="0" smtClean="0">
                <a:latin typeface="+mj-lt"/>
                <a:ea typeface="+mj-ea"/>
                <a:cs typeface="Arial" pitchFamily="34" charset="0"/>
              </a:rPr>
              <a:t>   Table </a:t>
            </a:r>
            <a:r>
              <a:rPr lang="en-US" sz="3200" dirty="0">
                <a:latin typeface="+mj-lt"/>
                <a:ea typeface="+mj-ea"/>
                <a:cs typeface="Arial" pitchFamily="34" charset="0"/>
              </a:rPr>
              <a:t>of Contents</a:t>
            </a:r>
          </a:p>
        </p:txBody>
      </p:sp>
    </p:spTree>
    <p:extLst>
      <p:ext uri="{BB962C8B-B14F-4D97-AF65-F5344CB8AC3E}">
        <p14:creationId xmlns:p14="http://schemas.microsoft.com/office/powerpoint/2010/main" xmlns="" val="15821829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sp>
        <p:nvSpPr>
          <p:cNvPr id="3" name="Text Placeholder 2"/>
          <p:cNvSpPr>
            <a:spLocks noGrp="1"/>
          </p:cNvSpPr>
          <p:nvPr>
            <p:ph type="body" sz="quarter" idx="10"/>
          </p:nvPr>
        </p:nvSpPr>
        <p:spPr>
          <a:xfrm>
            <a:off x="381000" y="1524000"/>
            <a:ext cx="9212580" cy="4572000"/>
          </a:xfrm>
          <a:gradFill>
            <a:gsLst>
              <a:gs pos="0">
                <a:schemeClr val="accent1">
                  <a:tint val="66000"/>
                  <a:satMod val="160000"/>
                </a:schemeClr>
              </a:gs>
              <a:gs pos="12000">
                <a:schemeClr val="accent1">
                  <a:tint val="44500"/>
                  <a:satMod val="160000"/>
                </a:schemeClr>
              </a:gs>
              <a:gs pos="100000">
                <a:schemeClr val="accent1">
                  <a:tint val="23500"/>
                  <a:satMod val="160000"/>
                </a:schemeClr>
              </a:gs>
            </a:gsLst>
            <a:lin ang="5400000" scaled="0"/>
          </a:gradFill>
          <a:ln cap="rnd">
            <a:solidFill>
              <a:schemeClr val="tx1"/>
            </a:solidFill>
          </a:ln>
          <a:effectLst>
            <a:outerShdw blurRad="50800" dist="50800" dir="5400000" sx="1000" sy="1000" algn="ctr" rotWithShape="0">
              <a:srgbClr val="000000"/>
            </a:outerShdw>
          </a:effectLst>
        </p:spPr>
        <p:txBody>
          <a:bodyPr/>
          <a:lstStyle/>
          <a:p>
            <a:r>
              <a:rPr lang="en-US" dirty="0" smtClean="0">
                <a:solidFill>
                  <a:srgbClr val="0070C0"/>
                </a:solidFill>
              </a:rPr>
              <a:t>Scrum</a:t>
            </a:r>
          </a:p>
          <a:p>
            <a:r>
              <a:rPr lang="en-US" sz="1400" b="0" dirty="0"/>
              <a:t>Choose </a:t>
            </a:r>
            <a:r>
              <a:rPr lang="en-US" sz="1400" b="0" dirty="0">
                <a:hlinkClick r:id="rId2"/>
              </a:rPr>
              <a:t>Scrum</a:t>
            </a:r>
            <a:r>
              <a:rPr lang="en-US" sz="1400" b="0" dirty="0"/>
              <a:t> when your team practices Scrum. This process works great if you want to track product backlog items (PBIs) and bugs on the Kanban board, or break PBIs and bugs down into tasks on the task board</a:t>
            </a:r>
            <a:r>
              <a:rPr lang="en-US" sz="1400" b="0" dirty="0" smtClean="0"/>
              <a:t>.</a:t>
            </a:r>
          </a:p>
          <a:p>
            <a:endParaRPr lang="en-US" dirty="0" smtClean="0"/>
          </a:p>
          <a:p>
            <a:r>
              <a:rPr lang="en-US" dirty="0">
                <a:solidFill>
                  <a:srgbClr val="0070C0"/>
                </a:solidFill>
              </a:rPr>
              <a:t>Agile</a:t>
            </a:r>
          </a:p>
          <a:p>
            <a:r>
              <a:rPr lang="en-US" sz="1400" b="0" dirty="0"/>
              <a:t>Choose </a:t>
            </a:r>
            <a:r>
              <a:rPr lang="en-US" sz="1400" b="0" dirty="0">
                <a:hlinkClick r:id="rId3"/>
              </a:rPr>
              <a:t>Agile</a:t>
            </a:r>
            <a:r>
              <a:rPr lang="en-US" sz="1400" b="0" dirty="0"/>
              <a:t> when your team uses Agile planning methods, including Scrum, and tracks development and test activities separately. This process works great if you want to track user stories and (optionally) bugs on the Kanban board, or track bugs and tasks on the task board</a:t>
            </a:r>
            <a:r>
              <a:rPr lang="en-US" sz="1400" b="0" dirty="0" smtClean="0"/>
              <a:t>.</a:t>
            </a:r>
          </a:p>
          <a:p>
            <a:endParaRPr lang="en-US" sz="1400" dirty="0" smtClean="0"/>
          </a:p>
          <a:p>
            <a:r>
              <a:rPr lang="en-US" dirty="0">
                <a:solidFill>
                  <a:srgbClr val="0070C0"/>
                </a:solidFill>
              </a:rPr>
              <a:t>CMMI</a:t>
            </a:r>
          </a:p>
          <a:p>
            <a:r>
              <a:rPr lang="en-US" sz="1400" b="0" dirty="0"/>
              <a:t>Choose </a:t>
            </a:r>
            <a:r>
              <a:rPr lang="en-US" sz="1400" b="0" dirty="0">
                <a:hlinkClick r:id="rId4"/>
              </a:rPr>
              <a:t>CMMI</a:t>
            </a:r>
            <a:r>
              <a:rPr lang="en-US" sz="1400" b="0" dirty="0"/>
              <a:t> when your team follows more formal project methods that require a framework for process improvement and an auditable record of decisions. With this process, you can track requirements, change requests, risks, and reviews.</a:t>
            </a:r>
            <a:endParaRPr lang="en-US" sz="1400" dirty="0"/>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 y="79375"/>
            <a:ext cx="9558602" cy="823913"/>
          </a:xfrm>
        </p:spPr>
        <p:txBody>
          <a:bodyPr anchor="ctr"/>
          <a:lstStyle/>
          <a:p>
            <a:pPr eaLnBrk="1" hangingPunct="1"/>
            <a:r>
              <a:rPr lang="en-US" dirty="0" smtClean="0">
                <a:cs typeface="Arial" charset="0"/>
              </a:rPr>
              <a:t>Components</a:t>
            </a:r>
            <a:endParaRPr dirty="0" smtClean="0">
              <a:cs typeface="Arial" charset="0"/>
            </a:endParaRPr>
          </a:p>
        </p:txBody>
      </p:sp>
      <p:sp>
        <p:nvSpPr>
          <p:cNvPr id="8" name="Rounded Rectangle 7"/>
          <p:cNvSpPr/>
          <p:nvPr/>
        </p:nvSpPr>
        <p:spPr>
          <a:xfrm>
            <a:off x="314723" y="1981200"/>
            <a:ext cx="1730110" cy="319088"/>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b="1" dirty="0">
                <a:cs typeface="Arial" pitchFamily="34" charset="0"/>
              </a:rPr>
              <a:t>Project Code :</a:t>
            </a:r>
          </a:p>
        </p:txBody>
      </p:sp>
      <p:sp>
        <p:nvSpPr>
          <p:cNvPr id="9" name="Rounded Rectangle 8"/>
          <p:cNvSpPr/>
          <p:nvPr/>
        </p:nvSpPr>
        <p:spPr>
          <a:xfrm>
            <a:off x="2180696" y="1544639"/>
            <a:ext cx="2430066" cy="319087"/>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b="1" dirty="0">
                <a:cs typeface="Arial" pitchFamily="34" charset="0"/>
              </a:rPr>
              <a:t>Allegis</a:t>
            </a:r>
          </a:p>
        </p:txBody>
      </p:sp>
      <p:sp>
        <p:nvSpPr>
          <p:cNvPr id="10" name="Rounded Rectangle 9"/>
          <p:cNvSpPr/>
          <p:nvPr/>
        </p:nvSpPr>
        <p:spPr>
          <a:xfrm>
            <a:off x="295805" y="2855914"/>
            <a:ext cx="1730110" cy="319087"/>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b="1" dirty="0">
                <a:cs typeface="Arial" pitchFamily="34" charset="0"/>
              </a:rPr>
              <a:t>Offshore EM :</a:t>
            </a:r>
          </a:p>
        </p:txBody>
      </p:sp>
      <p:sp>
        <p:nvSpPr>
          <p:cNvPr id="11" name="Rounded Rectangle 10"/>
          <p:cNvSpPr/>
          <p:nvPr/>
        </p:nvSpPr>
        <p:spPr>
          <a:xfrm>
            <a:off x="287206" y="3286125"/>
            <a:ext cx="1730110" cy="319088"/>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b="1" dirty="0">
                <a:cs typeface="Arial" pitchFamily="34" charset="0"/>
              </a:rPr>
              <a:t>Offshore PM :</a:t>
            </a:r>
          </a:p>
        </p:txBody>
      </p:sp>
      <p:sp>
        <p:nvSpPr>
          <p:cNvPr id="12" name="Rounded Rectangle 11"/>
          <p:cNvSpPr/>
          <p:nvPr/>
        </p:nvSpPr>
        <p:spPr>
          <a:xfrm>
            <a:off x="2173817" y="1984375"/>
            <a:ext cx="2430066" cy="319088"/>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b="1" dirty="0">
                <a:cs typeface="Arial" pitchFamily="34" charset="0"/>
              </a:rPr>
              <a:t>100193352</a:t>
            </a:r>
          </a:p>
        </p:txBody>
      </p:sp>
      <p:sp>
        <p:nvSpPr>
          <p:cNvPr id="13" name="Rounded Rectangle 12"/>
          <p:cNvSpPr/>
          <p:nvPr/>
        </p:nvSpPr>
        <p:spPr>
          <a:xfrm>
            <a:off x="2189296" y="2870200"/>
            <a:ext cx="2430065" cy="319088"/>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b="1" dirty="0">
                <a:cs typeface="Arial" pitchFamily="34" charset="0"/>
              </a:rPr>
              <a:t>Pinto, Melvin	</a:t>
            </a:r>
          </a:p>
        </p:txBody>
      </p:sp>
      <p:sp>
        <p:nvSpPr>
          <p:cNvPr id="40" name="Rounded Rectangle 39"/>
          <p:cNvSpPr/>
          <p:nvPr/>
        </p:nvSpPr>
        <p:spPr>
          <a:xfrm>
            <a:off x="2445544" y="5468939"/>
            <a:ext cx="1805781" cy="319087"/>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b="1" dirty="0">
              <a:cs typeface="Arial" pitchFamily="34" charset="0"/>
            </a:endParaRPr>
          </a:p>
        </p:txBody>
      </p:sp>
      <p:sp>
        <p:nvSpPr>
          <p:cNvPr id="49" name="Rounded Rectangle 48"/>
          <p:cNvSpPr/>
          <p:nvPr/>
        </p:nvSpPr>
        <p:spPr>
          <a:xfrm>
            <a:off x="292365" y="2427289"/>
            <a:ext cx="1728391" cy="319087"/>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b="1" dirty="0">
                <a:cs typeface="Arial" pitchFamily="34" charset="0"/>
              </a:rPr>
              <a:t>Project Type :</a:t>
            </a:r>
          </a:p>
        </p:txBody>
      </p:sp>
      <p:sp>
        <p:nvSpPr>
          <p:cNvPr id="50" name="Rounded Rectangle 49"/>
          <p:cNvSpPr/>
          <p:nvPr/>
        </p:nvSpPr>
        <p:spPr>
          <a:xfrm>
            <a:off x="2173817" y="2441575"/>
            <a:ext cx="2430066" cy="319088"/>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b="1" dirty="0">
                <a:cs typeface="Arial" pitchFamily="34" charset="0"/>
              </a:rPr>
              <a:t>T&amp;M </a:t>
            </a:r>
          </a:p>
        </p:txBody>
      </p:sp>
      <p:sp>
        <p:nvSpPr>
          <p:cNvPr id="41" name="Rounded Rectangle 40"/>
          <p:cNvSpPr/>
          <p:nvPr/>
        </p:nvSpPr>
        <p:spPr>
          <a:xfrm>
            <a:off x="292365" y="3724275"/>
            <a:ext cx="1728391" cy="319088"/>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b="1" dirty="0">
                <a:cs typeface="Arial" pitchFamily="34" charset="0"/>
              </a:rPr>
              <a:t>Project End Date: </a:t>
            </a:r>
          </a:p>
        </p:txBody>
      </p:sp>
      <p:sp>
        <p:nvSpPr>
          <p:cNvPr id="53" name="Rounded Rectangle 52"/>
          <p:cNvSpPr/>
          <p:nvPr/>
        </p:nvSpPr>
        <p:spPr>
          <a:xfrm>
            <a:off x="2196175" y="3738564"/>
            <a:ext cx="2430065" cy="319087"/>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b="1" dirty="0">
                <a:cs typeface="Arial" pitchFamily="34" charset="0"/>
              </a:rPr>
              <a:t>31-Mar-2015</a:t>
            </a:r>
          </a:p>
        </p:txBody>
      </p:sp>
      <p:sp>
        <p:nvSpPr>
          <p:cNvPr id="54" name="Rounded Rectangle 53"/>
          <p:cNvSpPr/>
          <p:nvPr/>
        </p:nvSpPr>
        <p:spPr>
          <a:xfrm>
            <a:off x="349119" y="4171950"/>
            <a:ext cx="2046552" cy="319088"/>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b="1" dirty="0">
                <a:cs typeface="Arial" pitchFamily="34" charset="0"/>
              </a:rPr>
              <a:t>Onshore: Offshore Ratio</a:t>
            </a:r>
          </a:p>
        </p:txBody>
      </p:sp>
      <p:sp>
        <p:nvSpPr>
          <p:cNvPr id="55" name="Rounded Rectangle 54"/>
          <p:cNvSpPr/>
          <p:nvPr/>
        </p:nvSpPr>
        <p:spPr>
          <a:xfrm>
            <a:off x="2545292" y="4186238"/>
            <a:ext cx="2062031" cy="319087"/>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b="1" dirty="0">
                <a:cs typeface="Arial" pitchFamily="34" charset="0"/>
              </a:rPr>
              <a:t>2:17</a:t>
            </a:r>
          </a:p>
        </p:txBody>
      </p:sp>
      <p:sp>
        <p:nvSpPr>
          <p:cNvPr id="58" name="Rounded Rectangle 57"/>
          <p:cNvSpPr/>
          <p:nvPr/>
        </p:nvSpPr>
        <p:spPr>
          <a:xfrm>
            <a:off x="7551606" y="5464175"/>
            <a:ext cx="1964002" cy="319088"/>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b="1" dirty="0">
                <a:cs typeface="Arial" pitchFamily="34" charset="0"/>
              </a:rPr>
              <a:t>&lt;Name&gt;</a:t>
            </a:r>
          </a:p>
        </p:txBody>
      </p:sp>
      <p:sp>
        <p:nvSpPr>
          <p:cNvPr id="59" name="Rounded Rectangle 58"/>
          <p:cNvSpPr/>
          <p:nvPr/>
        </p:nvSpPr>
        <p:spPr>
          <a:xfrm>
            <a:off x="7543007" y="5915025"/>
            <a:ext cx="1964002" cy="319088"/>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b="1" dirty="0">
                <a:cs typeface="Arial" pitchFamily="34" charset="0"/>
              </a:rPr>
              <a:t>&lt;Name&gt;</a:t>
            </a:r>
          </a:p>
        </p:txBody>
      </p:sp>
      <p:sp>
        <p:nvSpPr>
          <p:cNvPr id="72" name="Rounded Rectangle 71"/>
          <p:cNvSpPr/>
          <p:nvPr/>
        </p:nvSpPr>
        <p:spPr>
          <a:xfrm>
            <a:off x="5322756" y="4240214"/>
            <a:ext cx="2163498" cy="339725"/>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b="1" dirty="0">
                <a:cs typeface="Arial" pitchFamily="34" charset="0"/>
              </a:rPr>
              <a:t>Date of Review Discussion </a:t>
            </a:r>
          </a:p>
        </p:txBody>
      </p:sp>
      <p:sp>
        <p:nvSpPr>
          <p:cNvPr id="73" name="Rounded Rectangle 72"/>
          <p:cNvSpPr/>
          <p:nvPr/>
        </p:nvSpPr>
        <p:spPr>
          <a:xfrm>
            <a:off x="7556765" y="4232276"/>
            <a:ext cx="1964002" cy="34131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b="1" dirty="0">
                <a:cs typeface="Arial" pitchFamily="34" charset="0"/>
              </a:rPr>
              <a:t>10 – Apr –2015</a:t>
            </a:r>
          </a:p>
        </p:txBody>
      </p:sp>
      <p:sp>
        <p:nvSpPr>
          <p:cNvPr id="60" name="Rounded Rectangle 59"/>
          <p:cNvSpPr/>
          <p:nvPr/>
        </p:nvSpPr>
        <p:spPr>
          <a:xfrm>
            <a:off x="5298679" y="2820989"/>
            <a:ext cx="1917567" cy="319087"/>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b="1" dirty="0">
                <a:cs typeface="Arial" pitchFamily="34" charset="0"/>
              </a:rPr>
              <a:t>Budgeted Effort (phrs): </a:t>
            </a:r>
          </a:p>
        </p:txBody>
      </p:sp>
      <p:sp>
        <p:nvSpPr>
          <p:cNvPr id="74" name="TextBox 73"/>
          <p:cNvSpPr txBox="1"/>
          <p:nvPr/>
        </p:nvSpPr>
        <p:spPr>
          <a:xfrm>
            <a:off x="250560" y="1447800"/>
            <a:ext cx="4550040" cy="4293483"/>
          </a:xfrm>
          <a:prstGeom prst="rect">
            <a:avLst/>
          </a:prstGeom>
          <a:gradFill>
            <a:gsLst>
              <a:gs pos="0">
                <a:schemeClr val="accent1">
                  <a:tint val="66000"/>
                  <a:satMod val="160000"/>
                </a:schemeClr>
              </a:gs>
              <a:gs pos="12000">
                <a:schemeClr val="accent1">
                  <a:tint val="44500"/>
                  <a:satMod val="160000"/>
                </a:schemeClr>
              </a:gs>
              <a:gs pos="100000">
                <a:schemeClr val="accent1">
                  <a:tint val="23500"/>
                  <a:satMod val="160000"/>
                </a:schemeClr>
              </a:gs>
            </a:gsLst>
            <a:lin ang="5400000" scaled="0"/>
          </a:gradFill>
          <a:ln>
            <a:solidFill>
              <a:srgbClr val="0085B3"/>
            </a:solidFill>
          </a:ln>
        </p:spPr>
        <p:txBody>
          <a:bodyPr wrap="square">
            <a:spAutoFit/>
          </a:bodyPr>
          <a:lstStyle/>
          <a:p>
            <a:pPr fontAlgn="auto">
              <a:spcBef>
                <a:spcPts val="0"/>
              </a:spcBef>
              <a:spcAft>
                <a:spcPts val="600"/>
              </a:spcAft>
              <a:defRPr/>
            </a:pPr>
            <a:r>
              <a:rPr lang="en-US" sz="4000" dirty="0" smtClean="0">
                <a:latin typeface="+mj-lt"/>
                <a:cs typeface="Arial" pitchFamily="34" charset="0"/>
              </a:rPr>
              <a:t> </a:t>
            </a:r>
            <a:r>
              <a:rPr lang="en-US" sz="2400" dirty="0">
                <a:solidFill>
                  <a:srgbClr val="005B7C"/>
                </a:solidFill>
                <a:latin typeface="Arial" pitchFamily="34" charset="0"/>
                <a:cs typeface="Arial" pitchFamily="34" charset="0"/>
              </a:rPr>
              <a:t>Code</a:t>
            </a:r>
            <a:r>
              <a:rPr lang="en-US" sz="2400" dirty="0">
                <a:latin typeface="Arial" pitchFamily="34" charset="0"/>
                <a:cs typeface="Arial" pitchFamily="34" charset="0"/>
              </a:rPr>
              <a:t> </a:t>
            </a:r>
            <a:endParaRPr lang="en-US" sz="2400" dirty="0" smtClean="0">
              <a:latin typeface="Arial" pitchFamily="34" charset="0"/>
              <a:cs typeface="Arial" pitchFamily="34" charset="0"/>
            </a:endParaRPr>
          </a:p>
          <a:p>
            <a:pPr marL="285750" indent="-285750" fontAlgn="auto">
              <a:spcBef>
                <a:spcPts val="0"/>
              </a:spcBef>
              <a:spcAft>
                <a:spcPts val="600"/>
              </a:spcAft>
              <a:buFont typeface="Wingdings" pitchFamily="2" charset="2"/>
              <a:buChar char="ü"/>
              <a:defRPr/>
            </a:pPr>
            <a:r>
              <a:rPr lang="en-US" sz="1400" dirty="0" smtClean="0">
                <a:latin typeface="Arial" pitchFamily="34" charset="0"/>
                <a:cs typeface="Arial" pitchFamily="34" charset="0"/>
              </a:rPr>
              <a:t>Setup a code base and TFS structure (for e.g. how many branches require )</a:t>
            </a:r>
          </a:p>
          <a:p>
            <a:pPr marL="285750" indent="-285750" fontAlgn="auto">
              <a:spcBef>
                <a:spcPts val="0"/>
              </a:spcBef>
              <a:spcAft>
                <a:spcPts val="600"/>
              </a:spcAft>
              <a:buFont typeface="Wingdings" pitchFamily="2" charset="2"/>
              <a:buChar char="ü"/>
              <a:defRPr/>
            </a:pPr>
            <a:r>
              <a:rPr lang="en-US" sz="1400" dirty="0" smtClean="0">
                <a:latin typeface="Arial" pitchFamily="34" charset="0"/>
                <a:cs typeface="Arial" pitchFamily="34" charset="0"/>
              </a:rPr>
              <a:t>Implement </a:t>
            </a:r>
            <a:r>
              <a:rPr lang="en-US" sz="1400" dirty="0">
                <a:latin typeface="Arial" pitchFamily="34" charset="0"/>
                <a:cs typeface="Arial" pitchFamily="34" charset="0"/>
              </a:rPr>
              <a:t>Code checking policies</a:t>
            </a:r>
          </a:p>
          <a:p>
            <a:pPr marL="285750" indent="-285750" fontAlgn="auto">
              <a:spcBef>
                <a:spcPts val="0"/>
              </a:spcBef>
              <a:spcAft>
                <a:spcPts val="600"/>
              </a:spcAft>
              <a:buFont typeface="Wingdings" pitchFamily="2" charset="2"/>
              <a:buChar char="ü"/>
              <a:defRPr/>
            </a:pPr>
            <a:r>
              <a:rPr lang="en-US" sz="1400" dirty="0">
                <a:latin typeface="Arial" pitchFamily="34" charset="0"/>
                <a:cs typeface="Arial" pitchFamily="34" charset="0"/>
              </a:rPr>
              <a:t>Build definition setup for Continuous Integration</a:t>
            </a:r>
          </a:p>
          <a:p>
            <a:pPr marL="285750" indent="-285750" fontAlgn="auto">
              <a:spcBef>
                <a:spcPts val="0"/>
              </a:spcBef>
              <a:spcAft>
                <a:spcPts val="600"/>
              </a:spcAft>
              <a:buFont typeface="Wingdings" pitchFamily="2" charset="2"/>
              <a:buChar char="ü"/>
              <a:defRPr/>
            </a:pPr>
            <a:r>
              <a:rPr lang="en-US" sz="1400" dirty="0">
                <a:latin typeface="Arial" pitchFamily="34" charset="0"/>
                <a:cs typeface="Arial" pitchFamily="34" charset="0"/>
              </a:rPr>
              <a:t>Automation Release Process </a:t>
            </a:r>
            <a:r>
              <a:rPr lang="en-US" sz="1400" dirty="0" smtClean="0">
                <a:latin typeface="Arial" pitchFamily="34" charset="0"/>
                <a:cs typeface="Arial" pitchFamily="34" charset="0"/>
              </a:rPr>
              <a:t>setup</a:t>
            </a:r>
          </a:p>
          <a:p>
            <a:pPr fontAlgn="auto">
              <a:spcBef>
                <a:spcPts val="0"/>
              </a:spcBef>
              <a:spcAft>
                <a:spcPts val="600"/>
              </a:spcAft>
              <a:defRPr/>
            </a:pPr>
            <a:endParaRPr lang="en-US" sz="1400" dirty="0">
              <a:latin typeface="Arial" pitchFamily="34" charset="0"/>
              <a:cs typeface="Arial" pitchFamily="34" charset="0"/>
            </a:endParaRPr>
          </a:p>
          <a:p>
            <a:pPr fontAlgn="auto">
              <a:spcBef>
                <a:spcPts val="0"/>
              </a:spcBef>
              <a:spcAft>
                <a:spcPts val="600"/>
              </a:spcAft>
              <a:defRPr/>
            </a:pPr>
            <a:r>
              <a:rPr lang="en-US" sz="2400" dirty="0">
                <a:solidFill>
                  <a:srgbClr val="005B7C"/>
                </a:solidFill>
                <a:latin typeface="Arial" pitchFamily="34" charset="0"/>
                <a:cs typeface="Arial" pitchFamily="34" charset="0"/>
              </a:rPr>
              <a:t>Planning</a:t>
            </a:r>
          </a:p>
          <a:p>
            <a:pPr marL="285750" indent="-285750" fontAlgn="auto">
              <a:spcBef>
                <a:spcPts val="0"/>
              </a:spcBef>
              <a:spcAft>
                <a:spcPts val="600"/>
              </a:spcAft>
              <a:buFont typeface="Wingdings" pitchFamily="2" charset="2"/>
              <a:buChar char="ü"/>
              <a:defRPr/>
            </a:pPr>
            <a:r>
              <a:rPr lang="en-US" sz="1400" dirty="0">
                <a:latin typeface="Arial" pitchFamily="34" charset="0"/>
                <a:cs typeface="Arial" pitchFamily="34" charset="0"/>
              </a:rPr>
              <a:t>Capacity Planning</a:t>
            </a:r>
          </a:p>
          <a:p>
            <a:pPr marL="285750" indent="-285750" fontAlgn="auto">
              <a:spcBef>
                <a:spcPts val="0"/>
              </a:spcBef>
              <a:spcAft>
                <a:spcPts val="600"/>
              </a:spcAft>
              <a:buFont typeface="Wingdings" pitchFamily="2" charset="2"/>
              <a:buChar char="ü"/>
              <a:defRPr/>
            </a:pPr>
            <a:r>
              <a:rPr lang="en-US" sz="1400" dirty="0">
                <a:latin typeface="Arial" pitchFamily="34" charset="0"/>
                <a:cs typeface="Arial" pitchFamily="34" charset="0"/>
              </a:rPr>
              <a:t>Create Feature and Change request in TFS</a:t>
            </a:r>
          </a:p>
          <a:p>
            <a:pPr marL="285750" indent="-285750" fontAlgn="auto">
              <a:spcBef>
                <a:spcPts val="0"/>
              </a:spcBef>
              <a:spcAft>
                <a:spcPts val="600"/>
              </a:spcAft>
              <a:buFont typeface="Wingdings" pitchFamily="2" charset="2"/>
              <a:buChar char="ü"/>
              <a:defRPr/>
            </a:pPr>
            <a:r>
              <a:rPr lang="en-US" sz="1400" dirty="0">
                <a:latin typeface="Arial" pitchFamily="34" charset="0"/>
                <a:cs typeface="Arial" pitchFamily="34" charset="0"/>
              </a:rPr>
              <a:t>Detailing of Task and effort estimation</a:t>
            </a:r>
          </a:p>
          <a:p>
            <a:pPr marL="285750" indent="-285750" fontAlgn="auto">
              <a:spcBef>
                <a:spcPts val="0"/>
              </a:spcBef>
              <a:spcAft>
                <a:spcPts val="600"/>
              </a:spcAft>
              <a:buFont typeface="Wingdings" pitchFamily="2" charset="2"/>
              <a:buChar char="ü"/>
              <a:defRPr/>
            </a:pPr>
            <a:r>
              <a:rPr lang="en-US" sz="1400" dirty="0">
                <a:latin typeface="Arial" pitchFamily="34" charset="0"/>
                <a:cs typeface="Arial" pitchFamily="34" charset="0"/>
              </a:rPr>
              <a:t>Linking of Tasks</a:t>
            </a:r>
          </a:p>
          <a:p>
            <a:pPr marL="285750" indent="-285750" fontAlgn="auto">
              <a:spcBef>
                <a:spcPts val="0"/>
              </a:spcBef>
              <a:spcAft>
                <a:spcPts val="600"/>
              </a:spcAft>
              <a:buFont typeface="Wingdings" pitchFamily="2" charset="2"/>
              <a:buChar char="ü"/>
              <a:defRPr/>
            </a:pPr>
            <a:r>
              <a:rPr lang="en-US" sz="1400" dirty="0">
                <a:latin typeface="Arial" pitchFamily="34" charset="0"/>
                <a:cs typeface="Arial" pitchFamily="34" charset="0"/>
              </a:rPr>
              <a:t>Create Iterations and move Task to </a:t>
            </a:r>
            <a:r>
              <a:rPr lang="en-US" sz="1400" dirty="0" smtClean="0">
                <a:latin typeface="Arial" pitchFamily="34" charset="0"/>
                <a:cs typeface="Arial" pitchFamily="34" charset="0"/>
              </a:rPr>
              <a:t>Iterations</a:t>
            </a:r>
            <a:endParaRPr lang="en-US" sz="1400" dirty="0">
              <a:latin typeface="Arial" pitchFamily="34" charset="0"/>
              <a:cs typeface="Arial" pitchFamily="34" charset="0"/>
            </a:endParaRPr>
          </a:p>
        </p:txBody>
      </p:sp>
      <p:sp>
        <p:nvSpPr>
          <p:cNvPr id="25" name="TextBox 24"/>
          <p:cNvSpPr txBox="1"/>
          <p:nvPr/>
        </p:nvSpPr>
        <p:spPr>
          <a:xfrm>
            <a:off x="4953000" y="1477119"/>
            <a:ext cx="4800600" cy="4847481"/>
          </a:xfrm>
          <a:prstGeom prst="rect">
            <a:avLst/>
          </a:prstGeom>
          <a:gradFill>
            <a:gsLst>
              <a:gs pos="0">
                <a:schemeClr val="accent1">
                  <a:tint val="66000"/>
                  <a:satMod val="160000"/>
                </a:schemeClr>
              </a:gs>
              <a:gs pos="12000">
                <a:schemeClr val="accent1">
                  <a:tint val="44500"/>
                  <a:satMod val="160000"/>
                </a:schemeClr>
              </a:gs>
              <a:gs pos="100000">
                <a:schemeClr val="accent1">
                  <a:tint val="23500"/>
                  <a:satMod val="160000"/>
                </a:schemeClr>
              </a:gs>
            </a:gsLst>
            <a:lin ang="5400000" scaled="0"/>
          </a:gradFill>
          <a:ln>
            <a:solidFill>
              <a:srgbClr val="0085B3"/>
            </a:solidFill>
          </a:ln>
        </p:spPr>
        <p:txBody>
          <a:bodyPr wrap="square">
            <a:spAutoFit/>
          </a:bodyPr>
          <a:lstStyle/>
          <a:p>
            <a:pPr fontAlgn="auto">
              <a:spcBef>
                <a:spcPts val="0"/>
              </a:spcBef>
              <a:spcAft>
                <a:spcPts val="600"/>
              </a:spcAft>
              <a:defRPr/>
            </a:pPr>
            <a:r>
              <a:rPr lang="en-US" sz="2400" dirty="0">
                <a:solidFill>
                  <a:srgbClr val="005B7C"/>
                </a:solidFill>
                <a:latin typeface="Arial" pitchFamily="34" charset="0"/>
                <a:cs typeface="Arial" pitchFamily="34" charset="0"/>
              </a:rPr>
              <a:t>Development</a:t>
            </a:r>
          </a:p>
          <a:p>
            <a:pPr marL="285750" indent="-285750" fontAlgn="auto">
              <a:spcBef>
                <a:spcPts val="0"/>
              </a:spcBef>
              <a:spcAft>
                <a:spcPts val="600"/>
              </a:spcAft>
              <a:buFont typeface="Wingdings" pitchFamily="2" charset="2"/>
              <a:buChar char="ü"/>
              <a:defRPr/>
            </a:pPr>
            <a:r>
              <a:rPr lang="en-US" sz="1400" dirty="0">
                <a:latin typeface="Arial" pitchFamily="34" charset="0"/>
                <a:cs typeface="Arial" pitchFamily="34" charset="0"/>
              </a:rPr>
              <a:t>Actual development and effort logging</a:t>
            </a:r>
          </a:p>
          <a:p>
            <a:pPr marL="285750" indent="-285750" fontAlgn="auto">
              <a:spcBef>
                <a:spcPts val="0"/>
              </a:spcBef>
              <a:spcAft>
                <a:spcPts val="600"/>
              </a:spcAft>
              <a:buFont typeface="Wingdings" pitchFamily="2" charset="2"/>
              <a:buChar char="ü"/>
              <a:defRPr/>
            </a:pPr>
            <a:r>
              <a:rPr lang="en-US" sz="1400" dirty="0">
                <a:latin typeface="Arial" pitchFamily="34" charset="0"/>
                <a:cs typeface="Arial" pitchFamily="34" charset="0"/>
              </a:rPr>
              <a:t>Test case preparation and linking to Change Request</a:t>
            </a:r>
          </a:p>
          <a:p>
            <a:pPr marL="285750" indent="-285750" fontAlgn="auto">
              <a:spcBef>
                <a:spcPts val="0"/>
              </a:spcBef>
              <a:spcAft>
                <a:spcPts val="600"/>
              </a:spcAft>
              <a:buFont typeface="Wingdings" pitchFamily="2" charset="2"/>
              <a:buChar char="ü"/>
              <a:defRPr/>
            </a:pPr>
            <a:r>
              <a:rPr lang="en-US" sz="1400" dirty="0">
                <a:latin typeface="Arial" pitchFamily="34" charset="0"/>
                <a:cs typeface="Arial" pitchFamily="34" charset="0"/>
              </a:rPr>
              <a:t>Code review and check-in.</a:t>
            </a:r>
          </a:p>
          <a:p>
            <a:pPr marL="285750" indent="-285750" fontAlgn="auto">
              <a:spcBef>
                <a:spcPts val="0"/>
              </a:spcBef>
              <a:spcAft>
                <a:spcPts val="600"/>
              </a:spcAft>
              <a:buFont typeface="Wingdings" pitchFamily="2" charset="2"/>
              <a:buChar char="ü"/>
              <a:defRPr/>
            </a:pPr>
            <a:r>
              <a:rPr lang="en-US" sz="1400" dirty="0">
                <a:latin typeface="Arial" pitchFamily="34" charset="0"/>
                <a:cs typeface="Arial" pitchFamily="34" charset="0"/>
              </a:rPr>
              <a:t>Build Generation for </a:t>
            </a:r>
            <a:r>
              <a:rPr lang="en-US" sz="1400" dirty="0" smtClean="0">
                <a:latin typeface="Arial" pitchFamily="34" charset="0"/>
                <a:cs typeface="Arial" pitchFamily="34" charset="0"/>
              </a:rPr>
              <a:t>QA</a:t>
            </a:r>
          </a:p>
          <a:p>
            <a:pPr fontAlgn="auto">
              <a:spcBef>
                <a:spcPts val="0"/>
              </a:spcBef>
              <a:spcAft>
                <a:spcPts val="600"/>
              </a:spcAft>
              <a:defRPr/>
            </a:pPr>
            <a:r>
              <a:rPr lang="en-US" sz="2400" dirty="0" smtClean="0">
                <a:solidFill>
                  <a:srgbClr val="005B7C"/>
                </a:solidFill>
                <a:latin typeface="Arial" pitchFamily="34" charset="0"/>
                <a:cs typeface="Arial" pitchFamily="34" charset="0"/>
              </a:rPr>
              <a:t/>
            </a:r>
            <a:br>
              <a:rPr lang="en-US" sz="2400" dirty="0" smtClean="0">
                <a:solidFill>
                  <a:srgbClr val="005B7C"/>
                </a:solidFill>
                <a:latin typeface="Arial" pitchFamily="34" charset="0"/>
                <a:cs typeface="Arial" pitchFamily="34" charset="0"/>
              </a:rPr>
            </a:br>
            <a:r>
              <a:rPr lang="en-US" sz="2400" dirty="0" smtClean="0">
                <a:solidFill>
                  <a:srgbClr val="005B7C"/>
                </a:solidFill>
                <a:latin typeface="Arial" pitchFamily="34" charset="0"/>
                <a:cs typeface="Arial" pitchFamily="34" charset="0"/>
              </a:rPr>
              <a:t>Test </a:t>
            </a:r>
            <a:endParaRPr lang="en-US" sz="2400" dirty="0">
              <a:solidFill>
                <a:srgbClr val="005B7C"/>
              </a:solidFill>
              <a:latin typeface="Arial" pitchFamily="34" charset="0"/>
              <a:cs typeface="Arial" pitchFamily="34" charset="0"/>
            </a:endParaRPr>
          </a:p>
          <a:p>
            <a:pPr marL="285750" indent="-285750">
              <a:buFont typeface="Wingdings" pitchFamily="2" charset="2"/>
              <a:buChar char="ü"/>
            </a:pPr>
            <a:r>
              <a:rPr lang="en-US" sz="1400" dirty="0">
                <a:latin typeface="Arial" pitchFamily="34" charset="0"/>
                <a:cs typeface="Arial" pitchFamily="34" charset="0"/>
              </a:rPr>
              <a:t>Test Cases execution</a:t>
            </a:r>
          </a:p>
          <a:p>
            <a:pPr marL="285750" indent="-285750">
              <a:buFont typeface="Wingdings" pitchFamily="2" charset="2"/>
              <a:buChar char="ü"/>
            </a:pPr>
            <a:r>
              <a:rPr lang="en-US" sz="1400" dirty="0">
                <a:latin typeface="Arial" pitchFamily="34" charset="0"/>
                <a:cs typeface="Arial" pitchFamily="34" charset="0"/>
              </a:rPr>
              <a:t>Logging defects and linked to Change request or </a:t>
            </a:r>
            <a:r>
              <a:rPr lang="en-US" sz="1400" dirty="0" smtClean="0">
                <a:latin typeface="Arial" pitchFamily="34" charset="0"/>
                <a:cs typeface="Arial" pitchFamily="34" charset="0"/>
              </a:rPr>
              <a:t>Requirement</a:t>
            </a:r>
          </a:p>
          <a:p>
            <a:endParaRPr lang="en-US" sz="1400" dirty="0">
              <a:latin typeface="Arial" pitchFamily="34" charset="0"/>
              <a:cs typeface="Arial" pitchFamily="34" charset="0"/>
            </a:endParaRPr>
          </a:p>
          <a:p>
            <a:pPr>
              <a:spcAft>
                <a:spcPts val="600"/>
              </a:spcAft>
              <a:defRPr/>
            </a:pPr>
            <a:r>
              <a:rPr lang="en-US" sz="2400" dirty="0">
                <a:solidFill>
                  <a:srgbClr val="005B7C"/>
                </a:solidFill>
                <a:latin typeface="Arial" pitchFamily="34" charset="0"/>
                <a:cs typeface="Arial" pitchFamily="34" charset="0"/>
              </a:rPr>
              <a:t>Build</a:t>
            </a:r>
          </a:p>
          <a:p>
            <a:pPr marL="285750" indent="-285750">
              <a:buFont typeface="Wingdings" pitchFamily="2" charset="2"/>
              <a:buChar char="ü"/>
            </a:pPr>
            <a:r>
              <a:rPr lang="en-US" sz="1400" dirty="0">
                <a:latin typeface="Arial" pitchFamily="34" charset="0"/>
                <a:cs typeface="Arial" pitchFamily="34" charset="0"/>
              </a:rPr>
              <a:t>Merging of code (Manual)</a:t>
            </a:r>
          </a:p>
          <a:p>
            <a:pPr marL="285750" indent="-285750">
              <a:buFont typeface="Wingdings" pitchFamily="2" charset="2"/>
              <a:buChar char="ü"/>
            </a:pPr>
            <a:r>
              <a:rPr lang="en-US" sz="1400" dirty="0">
                <a:latin typeface="Arial" pitchFamily="34" charset="0"/>
                <a:cs typeface="Arial" pitchFamily="34" charset="0"/>
              </a:rPr>
              <a:t>Build Generation for </a:t>
            </a:r>
            <a:r>
              <a:rPr lang="en-US" sz="1400" dirty="0" smtClean="0">
                <a:latin typeface="Arial" pitchFamily="34" charset="0"/>
                <a:cs typeface="Arial" pitchFamily="34" charset="0"/>
              </a:rPr>
              <a:t>UAT</a:t>
            </a:r>
          </a:p>
          <a:p>
            <a:endParaRPr lang="en-US" sz="1400" dirty="0">
              <a:latin typeface="Arial" pitchFamily="34" charset="0"/>
              <a:cs typeface="Arial" pitchFamily="34" charset="0"/>
            </a:endParaRPr>
          </a:p>
          <a:p>
            <a:pPr fontAlgn="auto">
              <a:spcBef>
                <a:spcPts val="0"/>
              </a:spcBef>
              <a:spcAft>
                <a:spcPts val="600"/>
              </a:spcAft>
              <a:defRPr/>
            </a:pPr>
            <a:r>
              <a:rPr lang="en-US" sz="2400" dirty="0">
                <a:solidFill>
                  <a:srgbClr val="005B7C"/>
                </a:solidFill>
                <a:latin typeface="Arial" pitchFamily="34" charset="0"/>
                <a:cs typeface="Arial" pitchFamily="34" charset="0"/>
              </a:rPr>
              <a:t>Release</a:t>
            </a:r>
          </a:p>
        </p:txBody>
      </p:sp>
    </p:spTree>
    <p:extLst>
      <p:ext uri="{BB962C8B-B14F-4D97-AF65-F5344CB8AC3E}">
        <p14:creationId xmlns:p14="http://schemas.microsoft.com/office/powerpoint/2010/main" xmlns="" val="1821906772"/>
      </p:ext>
    </p:extLst>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13" name="TextBox 12"/>
          <p:cNvSpPr txBox="1"/>
          <p:nvPr/>
        </p:nvSpPr>
        <p:spPr>
          <a:xfrm>
            <a:off x="221985" y="1524000"/>
            <a:ext cx="9426840" cy="461665"/>
          </a:xfrm>
          <a:prstGeom prst="rect">
            <a:avLst/>
          </a:prstGeom>
          <a:gradFill>
            <a:gsLst>
              <a:gs pos="0">
                <a:schemeClr val="accent1">
                  <a:tint val="66000"/>
                  <a:satMod val="160000"/>
                </a:schemeClr>
              </a:gs>
              <a:gs pos="12000">
                <a:schemeClr val="accent1">
                  <a:tint val="44500"/>
                  <a:satMod val="160000"/>
                </a:schemeClr>
              </a:gs>
              <a:gs pos="100000">
                <a:schemeClr val="accent1">
                  <a:tint val="23500"/>
                  <a:satMod val="160000"/>
                </a:schemeClr>
              </a:gs>
            </a:gsLst>
            <a:lin ang="5400000" scaled="0"/>
          </a:gradFill>
          <a:ln>
            <a:solidFill>
              <a:srgbClr val="0085B3"/>
            </a:solidFill>
          </a:ln>
        </p:spPr>
        <p:txBody>
          <a:bodyPr wrap="square">
            <a:spAutoFit/>
          </a:bodyPr>
          <a:lstStyle/>
          <a:p>
            <a:pPr fontAlgn="auto">
              <a:spcBef>
                <a:spcPts val="0"/>
              </a:spcBef>
              <a:spcAft>
                <a:spcPts val="600"/>
              </a:spcAft>
              <a:defRPr/>
            </a:pPr>
            <a:r>
              <a:rPr lang="en-US" sz="2400" dirty="0" smtClean="0">
                <a:solidFill>
                  <a:srgbClr val="005B7C"/>
                </a:solidFill>
                <a:latin typeface="Arial" pitchFamily="34" charset="0"/>
                <a:cs typeface="Arial" pitchFamily="34" charset="0"/>
                <a:hlinkClick r:id="rId2"/>
              </a:rPr>
              <a:t> </a:t>
            </a:r>
            <a:r>
              <a:rPr lang="en-US" sz="1600" dirty="0" smtClean="0">
                <a:solidFill>
                  <a:srgbClr val="00B0F0"/>
                </a:solidFill>
                <a:latin typeface="Arial" pitchFamily="34" charset="0"/>
                <a:cs typeface="Arial" pitchFamily="34" charset="0"/>
                <a:hlinkClick r:id="rId2"/>
              </a:rPr>
              <a:t>Workflow states, transitions, and reasons</a:t>
            </a:r>
            <a:endParaRPr lang="en-US" sz="3600" dirty="0">
              <a:solidFill>
                <a:srgbClr val="00B0F0"/>
              </a:solidFill>
              <a:latin typeface="+mj-lt"/>
              <a:cs typeface="Arial" pitchFamily="34" charset="0"/>
            </a:endParaRPr>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7720105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heme/theme1.xml><?xml version="1.0" encoding="utf-8"?>
<a:theme xmlns:a="http://schemas.openxmlformats.org/drawingml/2006/main" name="ppt_Template_Capgemini[1]">
  <a:themeElements>
    <a:clrScheme name="Custom 1">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002060"/>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10.xml><?xml version="1.0" encoding="utf-8"?>
<a:theme xmlns:a="http://schemas.openxmlformats.org/drawingml/2006/main" name="7_ppt_Template_Capgemini[1]">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ppt_Template_Capgemini[1]">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2_ppt_Template_Capgemini[1]">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3_ppt_Template_Capgemini[1]">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7.xml><?xml version="1.0" encoding="utf-8"?>
<a:theme xmlns:a="http://schemas.openxmlformats.org/drawingml/2006/main" name="4_ppt_Template_Capgemini[1]">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8.xml><?xml version="1.0" encoding="utf-8"?>
<a:theme xmlns:a="http://schemas.openxmlformats.org/drawingml/2006/main" name="5_ppt_Template_Capgemini[1]">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9.xml><?xml version="1.0" encoding="utf-8"?>
<a:theme xmlns:a="http://schemas.openxmlformats.org/drawingml/2006/main" name="6_ppt_Template_Capgemini[1]">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Nickname xmlns="http://schemas.microsoft.com/sharepoint/v3">Final </Nicknam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5C85BAF88F5924DA1514C94AE5A56EE" ma:contentTypeVersion="1" ma:contentTypeDescription="Create a new document." ma:contentTypeScope="" ma:versionID="f74adab8d479a843fc916626c7815915">
  <xsd:schema xmlns:xsd="http://www.w3.org/2001/XMLSchema" xmlns:xs="http://www.w3.org/2001/XMLSchema" xmlns:p="http://schemas.microsoft.com/office/2006/metadata/properties" xmlns:ns1="http://schemas.microsoft.com/sharepoint/v3" targetNamespace="http://schemas.microsoft.com/office/2006/metadata/properties" ma:root="true" ma:fieldsID="45eac3d921abe165bd6fe33f249db096" ns1:_="">
    <xsd:import namespace="http://schemas.microsoft.com/sharepoint/v3"/>
    <xsd:element name="properties">
      <xsd:complexType>
        <xsd:sequence>
          <xsd:element name="documentManagement">
            <xsd:complexType>
              <xsd:all>
                <xsd:element ref="ns1:Nick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Nickname" ma:index="8" nillable="true" ma:displayName="Nickname" ma:internalName="Nicknam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19B9DF-A65A-43F6-8978-CA92A44A39A1}">
  <ds:schemaRefs>
    <ds:schemaRef ds:uri="http://schemas.microsoft.com/sharepoint/v3/contenttype/forms"/>
  </ds:schemaRefs>
</ds:datastoreItem>
</file>

<file path=customXml/itemProps2.xml><?xml version="1.0" encoding="utf-8"?>
<ds:datastoreItem xmlns:ds="http://schemas.openxmlformats.org/officeDocument/2006/customXml" ds:itemID="{267F446B-D7F8-4B2D-8FA3-2755EF239C3B}">
  <ds:schemaRefs>
    <ds:schemaRef ds:uri="http://schemas.microsoft.com/office/infopath/2007/PartnerControls"/>
    <ds:schemaRef ds:uri="http://schemas.microsoft.com/sharepoint/v3"/>
    <ds:schemaRef ds:uri="http://purl.org/dc/terms/"/>
    <ds:schemaRef ds:uri="http://schemas.microsoft.com/office/2006/documentManagement/types"/>
    <ds:schemaRef ds:uri="http://purl.org/dc/dcmitype/"/>
    <ds:schemaRef ds:uri="http://purl.org/dc/elements/1.1/"/>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AEAC844-0487-43BD-8791-82AC6C200F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ppt_Template_Capgemini[1]</Template>
  <TotalTime>63634</TotalTime>
  <Words>162</Words>
  <Application>Microsoft Office PowerPoint</Application>
  <PresentationFormat>A4 Paper (210x297 mm)</PresentationFormat>
  <Paragraphs>64</Paragraphs>
  <Slides>6</Slides>
  <Notes>3</Notes>
  <HiddenSlides>0</HiddenSlides>
  <MMClips>0</MMClips>
  <ScaleCrop>false</ScaleCrop>
  <HeadingPairs>
    <vt:vector size="6" baseType="variant">
      <vt:variant>
        <vt:lpstr>Theme</vt:lpstr>
      </vt:variant>
      <vt:variant>
        <vt:i4>10</vt:i4>
      </vt:variant>
      <vt:variant>
        <vt:lpstr>Embedded OLE Servers</vt:lpstr>
      </vt:variant>
      <vt:variant>
        <vt:i4>1</vt:i4>
      </vt:variant>
      <vt:variant>
        <vt:lpstr>Slide Titles</vt:lpstr>
      </vt:variant>
      <vt:variant>
        <vt:i4>6</vt:i4>
      </vt:variant>
    </vt:vector>
  </HeadingPairs>
  <TitlesOfParts>
    <vt:vector size="17" baseType="lpstr">
      <vt:lpstr>ppt_Template_Capgemini[1]</vt:lpstr>
      <vt:lpstr>Closing slides</vt:lpstr>
      <vt:lpstr>Section break</vt:lpstr>
      <vt:lpstr>1_ppt_Template_Capgemini[1]</vt:lpstr>
      <vt:lpstr>2_ppt_Template_Capgemini[1]</vt:lpstr>
      <vt:lpstr>3_ppt_Template_Capgemini[1]</vt:lpstr>
      <vt:lpstr>4_ppt_Template_Capgemini[1]</vt:lpstr>
      <vt:lpstr>5_ppt_Template_Capgemini[1]</vt:lpstr>
      <vt:lpstr>6_ppt_Template_Capgemini[1]</vt:lpstr>
      <vt:lpstr>7_ppt_Template_Capgemini[1]</vt:lpstr>
      <vt:lpstr>think-cell Slide</vt:lpstr>
      <vt:lpstr>TFS  Implementation </vt:lpstr>
      <vt:lpstr>Slide 2</vt:lpstr>
      <vt:lpstr>Process</vt:lpstr>
      <vt:lpstr>Components</vt:lpstr>
      <vt:lpstr>References</vt:lpstr>
      <vt:lpstr>Slide 6</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Assessment V10</dc:title>
  <dc:creator>Dinesh Angne</dc:creator>
  <cp:lastModifiedBy>rohasaxe</cp:lastModifiedBy>
  <cp:revision>1183</cp:revision>
  <dcterms:created xsi:type="dcterms:W3CDTF">2012-07-09T23:43:57Z</dcterms:created>
  <dcterms:modified xsi:type="dcterms:W3CDTF">2016-08-11T06:29:44Z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0x010100E5C85BAF88F5924DA1514C94AE5A56EE</vt:lpwstr>
  </property>
</Properties>
</file>