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AI: Exploring the Potential of Large Concept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Authors: Hussain Ahmad &amp; Diksha Goel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Personalized learning</a:t>
            </a:r>
          </a:p>
          <a:p>
            <a:r>
              <a:t>• Summarization &amp; feedback tools</a:t>
            </a:r>
          </a:p>
          <a:p>
            <a:r>
              <a:t>• Multilingual teaching aids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Scientific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 literature reviews</a:t>
            </a:r>
          </a:p>
          <a:p>
            <a:r>
              <a:t>• Cross-domain analysis</a:t>
            </a:r>
          </a:p>
          <a:p>
            <a:r>
              <a:t>• Hypothesis generation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Threat detection &amp; classification</a:t>
            </a:r>
          </a:p>
          <a:p>
            <a:r>
              <a:t>• Response automation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Financial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Fraud &amp; risk detection</a:t>
            </a:r>
          </a:p>
          <a:p>
            <a:r>
              <a:t>• Portfolio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Legal &amp;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Law/policy comparison</a:t>
            </a:r>
          </a:p>
          <a:p>
            <a:r>
              <a:t>• Case summarization</a:t>
            </a:r>
          </a:p>
          <a:p>
            <a:r>
              <a:t>• Regulatory compliance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Content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writing assistants</a:t>
            </a:r>
          </a:p>
          <a:p>
            <a:r>
              <a:t>• Multilingual chatbot development</a:t>
            </a:r>
          </a:p>
          <a:p>
            <a:r>
              <a:t>• Collaborative journalism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 for Researchers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Redefine NLP around concepts</a:t>
            </a:r>
          </a:p>
          <a:p>
            <a:r>
              <a:t>• Boost explainability</a:t>
            </a:r>
          </a:p>
          <a:p>
            <a:r>
              <a:t>• Drive interdisciplinary innovation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Managing concept granularity</a:t>
            </a:r>
          </a:p>
          <a:p>
            <a:r>
              <a:t>• Embedding accuracy</a:t>
            </a:r>
          </a:p>
          <a:p>
            <a:r>
              <a:t>• Balancing discrete vs continuous reasoning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LCMs offer a new AI paradigm</a:t>
            </a:r>
          </a:p>
          <a:p>
            <a:r>
              <a:t>• Enable abstraction and long-context logic</a:t>
            </a:r>
          </a:p>
          <a:p>
            <a:r>
              <a:t>• Open pathways for scalable, ethical AI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Meta AI, SONAR, YouTube, GitHub</a:t>
            </a:r>
          </a:p>
          <a:p>
            <a:r>
              <a:t>• Source: arXiv:2501.05487v1 by Ahmad &amp; Goel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Rise of LLMs (e.g., ChatGPT) in 2022</a:t>
            </a:r>
          </a:p>
          <a:p>
            <a:r>
              <a:t>• Limitations: token-level reasoning, long-context challenges</a:t>
            </a:r>
          </a:p>
          <a:p>
            <a:r>
              <a:t>• Meta introduced LCMs for concept-level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Bridge academic gap on LCMs</a:t>
            </a:r>
          </a:p>
          <a:p>
            <a:r>
              <a:t>• Identify key differences vs LLMs</a:t>
            </a:r>
          </a:p>
          <a:p>
            <a:r>
              <a:t>• Explore LCM applications and research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Highlighted concept-level processing</a:t>
            </a:r>
          </a:p>
          <a:p>
            <a:r>
              <a:t>• Mapped real-world applications</a:t>
            </a:r>
          </a:p>
          <a:p>
            <a:r>
              <a:t>• Suggested development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Conceptual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LCMs predict complete semantic ideas</a:t>
            </a:r>
          </a:p>
          <a:p>
            <a:r>
              <a:t>• Embedding-based spatial understanding</a:t>
            </a:r>
          </a:p>
          <a:p>
            <a:r>
              <a:t>• Enables narrative coherence and abstraction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LCMs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Concept Encoder: Multimodal semantic vector generation</a:t>
            </a:r>
          </a:p>
          <a:p>
            <a:r>
              <a:t>2. LCM Core: Diffusion-based reasoning</a:t>
            </a:r>
          </a:p>
          <a:p>
            <a:r>
              <a:t>3. Concept Decoder: Converts embeddings into outputs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Grey Literature Review: YouTube, GitHub, Medium</a:t>
            </a:r>
          </a:p>
          <a:p>
            <a:r>
              <a:t>• RQs:</a:t>
            </a:r>
          </a:p>
          <a:p>
            <a:r>
              <a:t>  - What sets LCMs apart?</a:t>
            </a:r>
          </a:p>
          <a:p>
            <a:r>
              <a:t>  - Use cases?</a:t>
            </a:r>
          </a:p>
          <a:p>
            <a:r>
              <a:t>  - R&amp;D implications?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Distinctive Features of LCMs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Operate on abstract semantic concepts</a:t>
            </a:r>
          </a:p>
          <a:p>
            <a:r>
              <a:t>• Multilingual &amp; multimodal</a:t>
            </a:r>
          </a:p>
          <a:p>
            <a:r>
              <a:t>• Support long-form reasoning</a:t>
            </a:r>
          </a:p>
          <a:p>
            <a:r>
              <a:t>• Efficient and interpretable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Summarize patient data</a:t>
            </a:r>
          </a:p>
          <a:p>
            <a:r>
              <a:t>• Enable multilingual healthcare tools</a:t>
            </a:r>
          </a:p>
          <a:p>
            <a:r>
              <a:t>• Assist in research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