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ctiveDashboards/Primary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51717C-1ADB-4B97-92E0-4CE8B1DB0F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Active Dashboards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02BC4C-01FB-4055-AF72-53284ABC76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1/15/2021 11:15:37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cross states" id="2" name="slide2">
            <a:extLst>
              <a:ext uri="{FF2B5EF4-FFF2-40B4-BE49-F238E27FC236}">
                <a16:creationId xmlns:a16="http://schemas.microsoft.com/office/drawing/2014/main" id="{5CE0785C-BF47-4DE1-BC29-E56CF973D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498"/>
            <a:ext cx="12192000" cy="55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mix" id="3" name="slide3">
            <a:extLst>
              <a:ext uri="{FF2B5EF4-FFF2-40B4-BE49-F238E27FC236}">
                <a16:creationId xmlns:a16="http://schemas.microsoft.com/office/drawing/2014/main" id="{0F66C43E-0401-4C9E-B9D8-5B901204D5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7052"/>
            <a:ext cx="12192000" cy="28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rend with forecast" id="4" name="slide4">
            <a:extLst>
              <a:ext uri="{FF2B5EF4-FFF2-40B4-BE49-F238E27FC236}">
                <a16:creationId xmlns:a16="http://schemas.microsoft.com/office/drawing/2014/main" id="{2AEF00CD-B4E5-457E-94CB-8FB55EB2DD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991"/>
            <a:ext cx="12192000" cy="53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 button" id="5" name="slide5">
            <a:extLst>
              <a:ext uri="{FF2B5EF4-FFF2-40B4-BE49-F238E27FC236}">
                <a16:creationId xmlns:a16="http://schemas.microsoft.com/office/drawing/2014/main" id="{88694421-FEF4-4CE2-859F-5FE4825A9A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70" y="2769870"/>
            <a:ext cx="2004060" cy="13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iled report" id="6" name="slide6">
            <a:extLst>
              <a:ext uri="{FF2B5EF4-FFF2-40B4-BE49-F238E27FC236}">
                <a16:creationId xmlns:a16="http://schemas.microsoft.com/office/drawing/2014/main" id="{2FE73156-B9E5-42CF-A051-AC63B952E7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70" y="2076450"/>
            <a:ext cx="840486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Dashboard " id="7" name="slide7">
            <a:extLst>
              <a:ext uri="{FF2B5EF4-FFF2-40B4-BE49-F238E27FC236}">
                <a16:creationId xmlns:a16="http://schemas.microsoft.com/office/drawing/2014/main" id="{F636FE67-8C1A-4770-A865-5C1F9CD2FC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5"/>
            <a:ext cx="12192000" cy="5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Dashboard " id="8" name="slide8">
            <a:extLst>
              <a:ext uri="{FF2B5EF4-FFF2-40B4-BE49-F238E27FC236}">
                <a16:creationId xmlns:a16="http://schemas.microsoft.com/office/drawing/2014/main" id="{7BFB00FE-BCDC-4048-9688-08C2637628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5"/>
            <a:ext cx="12192000" cy="5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iled Dashboard " id="9" name="slide9">
            <a:extLst>
              <a:ext uri="{FF2B5EF4-FFF2-40B4-BE49-F238E27FC236}">
                <a16:creationId xmlns:a16="http://schemas.microsoft.com/office/drawing/2014/main" id="{5057C236-B85B-43C5-BA18-21E42A80B6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5"/>
            <a:ext cx="12192000" cy="5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2021-01-15T11:15:38Z</dcterms:created>
  <dcterms:modified xsi:type="dcterms:W3CDTF">2021-01-15T11:15:38Z</dcterms:modified>
</cp:coreProperties>
</file>