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dProfitDashboard_161070617581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250269-0028-4910-9D00-984005DB10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and Profit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DD2975-0BE6-4715-BED6-0BE8C5BCB2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1/15/2021 10:28:47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ix categories" id="2" name="slide2">
            <a:extLst>
              <a:ext uri="{FF2B5EF4-FFF2-40B4-BE49-F238E27FC236}">
                <a16:creationId xmlns:a16="http://schemas.microsoft.com/office/drawing/2014/main" id="{F39F534F-172B-4477-9546-5C9B420E1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6792"/>
            <a:ext cx="12192000" cy="14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time" id="3" name="slide3">
            <a:extLst>
              <a:ext uri="{FF2B5EF4-FFF2-40B4-BE49-F238E27FC236}">
                <a16:creationId xmlns:a16="http://schemas.microsoft.com/office/drawing/2014/main" id="{68EEE856-F5B9-4F2C-9F63-70CC9A351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972"/>
            <a:ext cx="12192000" cy="5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cross sates" id="4" name="slide4">
            <a:extLst>
              <a:ext uri="{FF2B5EF4-FFF2-40B4-BE49-F238E27FC236}">
                <a16:creationId xmlns:a16="http://schemas.microsoft.com/office/drawing/2014/main" id="{3FFD881F-F4AB-4D75-8076-1DCDEED20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8"/>
            <a:ext cx="12192000" cy="5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cross cities" id="5" name="slide5">
            <a:extLst>
              <a:ext uri="{FF2B5EF4-FFF2-40B4-BE49-F238E27FC236}">
                <a16:creationId xmlns:a16="http://schemas.microsoft.com/office/drawing/2014/main" id="{46A16622-B925-4469-92C4-C042A80F2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8"/>
            <a:ext cx="12192000" cy="5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A5818B2D-0F79-4286-B6E5-A24F95EC89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2021-01-15T10:28:54Z</dcterms:created>
  <dcterms:modified xsi:type="dcterms:W3CDTF">2021-01-15T10:28:54Z</dcterms:modified>
</cp:coreProperties>
</file>