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salesandprofit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9DFC54-707F-41CB-85DB-E5AB409769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Storyboard(sales and profit)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837FC9-94EE-4C10-A30E-14FB10AFC7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1/15/2021 11:33:22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0" name="slide10">
            <a:extLst>
              <a:ext uri="{FF2B5EF4-FFF2-40B4-BE49-F238E27FC236}">
                <a16:creationId xmlns:a16="http://schemas.microsoft.com/office/drawing/2014/main" id="{8B1BF36B-E3EF-45B8-9C3B-3512C0402B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1" name="slide11">
            <a:extLst>
              <a:ext uri="{FF2B5EF4-FFF2-40B4-BE49-F238E27FC236}">
                <a16:creationId xmlns:a16="http://schemas.microsoft.com/office/drawing/2014/main" id="{6E92D88E-ABAE-4E06-8D7C-1F9D40388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2" name="slide12">
            <a:extLst>
              <a:ext uri="{FF2B5EF4-FFF2-40B4-BE49-F238E27FC236}">
                <a16:creationId xmlns:a16="http://schemas.microsoft.com/office/drawing/2014/main" id="{08DF56AB-A715-486F-8457-DCE610F3E9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3" name="slide13">
            <a:extLst>
              <a:ext uri="{FF2B5EF4-FFF2-40B4-BE49-F238E27FC236}">
                <a16:creationId xmlns:a16="http://schemas.microsoft.com/office/drawing/2014/main" id="{CA0B337C-F12A-4A21-B7ED-1487B42BC7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ix" id="2" name="slide2">
            <a:extLst>
              <a:ext uri="{FF2B5EF4-FFF2-40B4-BE49-F238E27FC236}">
                <a16:creationId xmlns:a16="http://schemas.microsoft.com/office/drawing/2014/main" id="{2CF0B68F-FE60-4A9F-8213-07EC072CA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246"/>
            <a:ext cx="12192000" cy="37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&amp;amp; Profit mix " id="3" name="slide3">
            <a:extLst>
              <a:ext uri="{FF2B5EF4-FFF2-40B4-BE49-F238E27FC236}">
                <a16:creationId xmlns:a16="http://schemas.microsoft.com/office/drawing/2014/main" id="{C34EB931-568D-4B2A-99CC-342C125E3E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543"/>
            <a:ext cx="12192000" cy="38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4" name="slide4">
            <a:extLst>
              <a:ext uri="{FF2B5EF4-FFF2-40B4-BE49-F238E27FC236}">
                <a16:creationId xmlns:a16="http://schemas.microsoft.com/office/drawing/2014/main" id="{DDAEB8F6-16C0-4601-80E5-9E846E97D9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972"/>
            <a:ext cx="12192000" cy="5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alues" id="5" name="slide5">
            <a:extLst>
              <a:ext uri="{FF2B5EF4-FFF2-40B4-BE49-F238E27FC236}">
                <a16:creationId xmlns:a16="http://schemas.microsoft.com/office/drawing/2014/main" id="{0EF77162-E947-4A4C-94D4-CDE3C4DB7A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972"/>
            <a:ext cx="12192000" cy="5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cross states" id="6" name="slide6">
            <a:extLst>
              <a:ext uri="{FF2B5EF4-FFF2-40B4-BE49-F238E27FC236}">
                <a16:creationId xmlns:a16="http://schemas.microsoft.com/office/drawing/2014/main" id="{8728E937-F023-4B31-95C9-CE31C3EAFE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8"/>
            <a:ext cx="12192000" cy="5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cross cities" id="7" name="slide7">
            <a:extLst>
              <a:ext uri="{FF2B5EF4-FFF2-40B4-BE49-F238E27FC236}">
                <a16:creationId xmlns:a16="http://schemas.microsoft.com/office/drawing/2014/main" id="{E5BF6B13-0E4B-4AF7-9BA7-0225156FBC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98"/>
            <a:ext cx="12192000" cy="55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over time" id="8" name="slide8">
            <a:extLst>
              <a:ext uri="{FF2B5EF4-FFF2-40B4-BE49-F238E27FC236}">
                <a16:creationId xmlns:a16="http://schemas.microsoft.com/office/drawing/2014/main" id="{CB164E66-9119-4664-AE8C-79C0A85585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spatial analysis" id="9" name="slide9">
            <a:extLst>
              <a:ext uri="{FF2B5EF4-FFF2-40B4-BE49-F238E27FC236}">
                <a16:creationId xmlns:a16="http://schemas.microsoft.com/office/drawing/2014/main" id="{B1B95366-E0F1-4121-A7A5-4D985A213E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05"/>
            <a:ext cx="12192000" cy="5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2021-01-15T11:33:27Z</dcterms:created>
  <dcterms:modified xsi:type="dcterms:W3CDTF">2021-01-15T11:33:27Z</dcterms:modified>
</cp:coreProperties>
</file>