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59" r:id="rId7"/>
    <p:sldId id="260" r:id="rId8"/>
    <p:sldId id="261" r:id="rId9"/>
    <p:sldId id="262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itchFamily="34" charset="0"/>
              </a:rPr>
              <a:t>SHOPPING MALL MANAGAEMNET SYSTEM 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191000"/>
            <a:ext cx="7854696" cy="17526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Arial Rounded MT Bold" pitchFamily="34" charset="0"/>
              </a:rPr>
              <a:t>                                                         MEMBERS :</a:t>
            </a:r>
          </a:p>
          <a:p>
            <a:pPr algn="l"/>
            <a:r>
              <a:rPr lang="en-US" sz="2000" dirty="0" smtClean="0">
                <a:latin typeface="Arial Rounded MT Bold" pitchFamily="34" charset="0"/>
              </a:rPr>
              <a:t>                                                     </a:t>
            </a:r>
            <a:r>
              <a:rPr lang="en-US" sz="2000" dirty="0" err="1" smtClean="0">
                <a:latin typeface="Arial Rounded MT Bold" pitchFamily="34" charset="0"/>
              </a:rPr>
              <a:t>Rohan</a:t>
            </a:r>
            <a:r>
              <a:rPr lang="en-US" sz="2000" smtClean="0">
                <a:latin typeface="Arial Rounded MT Bold" pitchFamily="34" charset="0"/>
              </a:rPr>
              <a:t> Jain(15012101009)</a:t>
            </a:r>
            <a:endParaRPr lang="en-US" sz="2000" dirty="0" smtClean="0">
              <a:latin typeface="Arial Rounded MT Bold" pitchFamily="34" charset="0"/>
            </a:endParaRPr>
          </a:p>
          <a:p>
            <a:pPr algn="l"/>
            <a:r>
              <a:rPr lang="en-US" sz="2000" dirty="0" smtClean="0">
                <a:latin typeface="Arial Rounded MT Bold" pitchFamily="34" charset="0"/>
              </a:rPr>
              <a:t>                                        </a:t>
            </a:r>
            <a:r>
              <a:rPr lang="en-US" sz="2000" dirty="0" err="1" smtClean="0">
                <a:latin typeface="Arial Rounded MT Bold" pitchFamily="34" charset="0"/>
              </a:rPr>
              <a:t>Kanishka</a:t>
            </a:r>
            <a:r>
              <a:rPr lang="en-US" sz="2000" dirty="0" smtClean="0">
                <a:latin typeface="Arial Rounded MT Bold" pitchFamily="34" charset="0"/>
              </a:rPr>
              <a:t> </a:t>
            </a:r>
            <a:r>
              <a:rPr lang="en-US" sz="2000" dirty="0" err="1" smtClean="0">
                <a:latin typeface="Arial Rounded MT Bold" pitchFamily="34" charset="0"/>
              </a:rPr>
              <a:t>Prajapati</a:t>
            </a:r>
            <a:r>
              <a:rPr lang="en-US" sz="2000" dirty="0" smtClean="0">
                <a:latin typeface="Arial Rounded MT Bold" pitchFamily="34" charset="0"/>
              </a:rPr>
              <a:t>(15012101011)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ADMIN TABLE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8458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188628" cy="499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230534" cy="462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985838"/>
            <a:ext cx="80676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8" y="976313"/>
            <a:ext cx="793432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2200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28800"/>
            <a:ext cx="816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267200"/>
            <a:ext cx="81248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8" y="1976438"/>
            <a:ext cx="81248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5" y="990600"/>
            <a:ext cx="840105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81000"/>
            <a:ext cx="59817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429000"/>
            <a:ext cx="6019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838200"/>
            <a:ext cx="61341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429000"/>
            <a:ext cx="6096000" cy="225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 Rounded MT Bold" pitchFamily="34" charset="0"/>
              </a:rPr>
              <a:t>PROJECT DEFINTION :</a:t>
            </a:r>
            <a:endParaRPr lang="en-US" sz="4400" dirty="0">
              <a:latin typeface="Arial Rounded MT Bol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Shopping mall management system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400" dirty="0" smtClean="0">
              <a:latin typeface="Arial Rounded MT Bold" pitchFamily="34" charset="0"/>
            </a:endParaRPr>
          </a:p>
          <a:p>
            <a:pPr algn="ctr">
              <a:buNone/>
            </a:pPr>
            <a:endParaRPr lang="en-US" sz="4400" dirty="0" smtClean="0">
              <a:latin typeface="Arial Rounded MT Bold" pitchFamily="34" charset="0"/>
            </a:endParaRPr>
          </a:p>
          <a:p>
            <a:pPr algn="ctr">
              <a:buNone/>
            </a:pPr>
            <a:r>
              <a:rPr lang="en-US" sz="4400" dirty="0" smtClean="0">
                <a:latin typeface="Arial Rounded MT Bold" pitchFamily="34" charset="0"/>
              </a:rPr>
              <a:t>THANK YOU</a:t>
            </a:r>
            <a:endParaRPr lang="en-US" sz="44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 Rounded MT Bold" pitchFamily="34" charset="0"/>
              </a:rPr>
              <a:t>E-R DIAGRAM :</a:t>
            </a:r>
            <a:endParaRPr lang="en-US" sz="4400" dirty="0">
              <a:latin typeface="Arial Rounded MT Bold" pitchFamily="34" charset="0"/>
            </a:endParaRPr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1957" y="1935163"/>
            <a:ext cx="7400085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FLOW CHART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52600"/>
            <a:ext cx="64008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ADMIN</a:t>
            </a:r>
            <a:r>
              <a:rPr lang="en-US" dirty="0" smtClean="0"/>
              <a:t> </a:t>
            </a:r>
            <a:r>
              <a:rPr lang="en-US" dirty="0" smtClean="0">
                <a:latin typeface="Arial Rounded MT Bold" pitchFamily="34" charset="0"/>
              </a:rPr>
              <a:t>FLOWCHART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112" y="2605881"/>
            <a:ext cx="81057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dirty="0" smtClean="0"/>
          </a:p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sz="4400" dirty="0" smtClean="0">
                <a:latin typeface="Arial Rounded MT Bold" pitchFamily="34" charset="0"/>
              </a:rPr>
              <a:t>TABLE STRUCTURE</a:t>
            </a:r>
            <a:endParaRPr lang="en-US" sz="44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Rounded MT Bold" pitchFamily="34" charset="0"/>
              </a:rPr>
              <a:t>ORDERCUSTOMER </a:t>
            </a:r>
            <a:r>
              <a:rPr lang="en-US" sz="4000" dirty="0" smtClean="0">
                <a:latin typeface="Arial Rounded MT Bold" pitchFamily="34" charset="0"/>
              </a:rPr>
              <a:t>TABLE :</a:t>
            </a:r>
            <a:endParaRPr lang="en-US" sz="4000" dirty="0">
              <a:latin typeface="Arial Rounded MT Bold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515" y="2514600"/>
            <a:ext cx="899748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Rounded MT Bold" pitchFamily="34" charset="0"/>
              </a:rPr>
              <a:t>PRODUCTS </a:t>
            </a:r>
            <a:r>
              <a:rPr lang="en-US" sz="4000" dirty="0" smtClean="0">
                <a:latin typeface="Arial Rounded MT Bold" pitchFamily="34" charset="0"/>
              </a:rPr>
              <a:t>TABLE :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57400"/>
            <a:ext cx="784859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Rounded MT Bold" pitchFamily="34" charset="0"/>
              </a:rPr>
              <a:t>SIGNUP </a:t>
            </a:r>
            <a:r>
              <a:rPr lang="en-US" sz="4000" dirty="0" smtClean="0">
                <a:latin typeface="Arial Rounded MT Bold" pitchFamily="34" charset="0"/>
              </a:rPr>
              <a:t>TABLE :</a:t>
            </a:r>
            <a:endParaRPr lang="en-US" sz="4000" dirty="0">
              <a:latin typeface="Arial Rounded MT Bold" pitchFamily="34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1480</TotalTime>
  <Words>46</Words>
  <Application>Microsoft Office PowerPoint</Application>
  <PresentationFormat>On-screen Show (4:3)</PresentationFormat>
  <Paragraphs>19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SHOPPING MALL MANAGAEMNET SYSTEM </vt:lpstr>
      <vt:lpstr>PROJECT DEFINTION :</vt:lpstr>
      <vt:lpstr>E-R DIAGRAM :</vt:lpstr>
      <vt:lpstr>USER FLOW CHART</vt:lpstr>
      <vt:lpstr>ADMIN FLOWCHART</vt:lpstr>
      <vt:lpstr>Slide 6</vt:lpstr>
      <vt:lpstr>ORDERCUSTOMER TABLE :</vt:lpstr>
      <vt:lpstr>PRODUCTS TABLE :</vt:lpstr>
      <vt:lpstr>SIGNUP TABLE :</vt:lpstr>
      <vt:lpstr>ADMIN TABLE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MALL MANAGAEMNET SYSTEM </dc:title>
  <dc:creator>Kanishka</dc:creator>
  <cp:lastModifiedBy>ROHAN</cp:lastModifiedBy>
  <cp:revision>53</cp:revision>
  <dcterms:created xsi:type="dcterms:W3CDTF">2006-08-16T00:00:00Z</dcterms:created>
  <dcterms:modified xsi:type="dcterms:W3CDTF">2016-10-17T07:25:35Z</dcterms:modified>
</cp:coreProperties>
</file>