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21" r:id="rId3"/>
    <p:sldId id="260" r:id="rId4"/>
    <p:sldId id="558" r:id="rId5"/>
    <p:sldId id="261" r:id="rId6"/>
    <p:sldId id="559" r:id="rId7"/>
    <p:sldId id="330" r:id="rId8"/>
    <p:sldId id="560" r:id="rId9"/>
    <p:sldId id="561" r:id="rId10"/>
    <p:sldId id="333" r:id="rId11"/>
    <p:sldId id="334" r:id="rId12"/>
    <p:sldId id="557" r:id="rId13"/>
    <p:sldId id="332" r:id="rId14"/>
    <p:sldId id="550" r:id="rId15"/>
    <p:sldId id="54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06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8F65E0-18A9-40BA-8077-F6F7D942254D}" v="129" dt="2024-03-03T22:48:49.232"/>
  </p1510:revLst>
</p1510:revInfo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bass Ghanbary" userId="1b4679d4531ad3aa" providerId="Windows Live" clId="Web-{DE3257F3-9C76-4078-A50D-39C696B02EFD}"/>
    <pc:docChg chg="addSld delSld modSld">
      <pc:chgData name="Abbass Ghanbary" userId="1b4679d4531ad3aa" providerId="Windows Live" clId="Web-{DE3257F3-9C76-4078-A50D-39C696B02EFD}" dt="2024-01-16T22:19:57.144" v="2211"/>
      <pc:docMkLst>
        <pc:docMk/>
      </pc:docMkLst>
      <pc:sldChg chg="modSp">
        <pc:chgData name="Abbass Ghanbary" userId="1b4679d4531ad3aa" providerId="Windows Live" clId="Web-{DE3257F3-9C76-4078-A50D-39C696B02EFD}" dt="2024-01-16T21:03:57.464" v="164" actId="20577"/>
        <pc:sldMkLst>
          <pc:docMk/>
          <pc:sldMk cId="2792794550" sldId="332"/>
        </pc:sldMkLst>
        <pc:spChg chg="mod">
          <ac:chgData name="Abbass Ghanbary" userId="1b4679d4531ad3aa" providerId="Windows Live" clId="Web-{DE3257F3-9C76-4078-A50D-39C696B02EFD}" dt="2024-01-16T21:03:57.464" v="164" actId="20577"/>
          <ac:spMkLst>
            <pc:docMk/>
            <pc:sldMk cId="2792794550" sldId="332"/>
            <ac:spMk id="3" creationId="{01539B9D-DC3C-42D8-3BA0-382512674749}"/>
          </ac:spMkLst>
        </pc:spChg>
      </pc:sldChg>
      <pc:sldChg chg="addSp delSp modSp new">
        <pc:chgData name="Abbass Ghanbary" userId="1b4679d4531ad3aa" providerId="Windows Live" clId="Web-{DE3257F3-9C76-4078-A50D-39C696B02EFD}" dt="2024-01-16T21:07:26.141" v="344"/>
        <pc:sldMkLst>
          <pc:docMk/>
          <pc:sldMk cId="2183423549" sldId="338"/>
        </pc:sldMkLst>
        <pc:spChg chg="mod">
          <ac:chgData name="Abbass Ghanbary" userId="1b4679d4531ad3aa" providerId="Windows Live" clId="Web-{DE3257F3-9C76-4078-A50D-39C696B02EFD}" dt="2024-01-16T20:58:24.250" v="3" actId="20577"/>
          <ac:spMkLst>
            <pc:docMk/>
            <pc:sldMk cId="2183423549" sldId="338"/>
            <ac:spMk id="2" creationId="{1BDA398E-9FE9-1577-FC55-F33539251D05}"/>
          </ac:spMkLst>
        </pc:spChg>
        <pc:spChg chg="del">
          <ac:chgData name="Abbass Ghanbary" userId="1b4679d4531ad3aa" providerId="Windows Live" clId="Web-{DE3257F3-9C76-4078-A50D-39C696B02EFD}" dt="2024-01-16T21:04:15.714" v="165"/>
          <ac:spMkLst>
            <pc:docMk/>
            <pc:sldMk cId="2183423549" sldId="338"/>
            <ac:spMk id="3" creationId="{4CA9348F-9599-4AEC-B873-DF6AD7DDADDA}"/>
          </ac:spMkLst>
        </pc:spChg>
        <pc:graphicFrameChg chg="add mod ord modGraphic">
          <ac:chgData name="Abbass Ghanbary" userId="1b4679d4531ad3aa" providerId="Windows Live" clId="Web-{DE3257F3-9C76-4078-A50D-39C696B02EFD}" dt="2024-01-16T21:07:26.141" v="344"/>
          <ac:graphicFrameMkLst>
            <pc:docMk/>
            <pc:sldMk cId="2183423549" sldId="338"/>
            <ac:graphicFrameMk id="4" creationId="{B8E94BC7-3998-F0FD-88E1-262887FD3A78}"/>
          </ac:graphicFrameMkLst>
        </pc:graphicFrameChg>
      </pc:sldChg>
      <pc:sldChg chg="addSp delSp modSp new">
        <pc:chgData name="Abbass Ghanbary" userId="1b4679d4531ad3aa" providerId="Windows Live" clId="Web-{DE3257F3-9C76-4078-A50D-39C696B02EFD}" dt="2024-01-16T21:22:06.506" v="756"/>
        <pc:sldMkLst>
          <pc:docMk/>
          <pc:sldMk cId="3359870664" sldId="339"/>
        </pc:sldMkLst>
        <pc:spChg chg="mod">
          <ac:chgData name="Abbass Ghanbary" userId="1b4679d4531ad3aa" providerId="Windows Live" clId="Web-{DE3257F3-9C76-4078-A50D-39C696B02EFD}" dt="2024-01-16T20:58:38.188" v="7" actId="20577"/>
          <ac:spMkLst>
            <pc:docMk/>
            <pc:sldMk cId="3359870664" sldId="339"/>
            <ac:spMk id="2" creationId="{1B54833A-7029-6F9F-D2FB-202F8B9C220C}"/>
          </ac:spMkLst>
        </pc:spChg>
        <pc:spChg chg="mod">
          <ac:chgData name="Abbass Ghanbary" userId="1b4679d4531ad3aa" providerId="Windows Live" clId="Web-{DE3257F3-9C76-4078-A50D-39C696B02EFD}" dt="2024-01-16T21:19:42.659" v="671" actId="20577"/>
          <ac:spMkLst>
            <pc:docMk/>
            <pc:sldMk cId="3359870664" sldId="339"/>
            <ac:spMk id="3" creationId="{E8F9ABE2-690D-7660-4B79-5222BE1D5592}"/>
          </ac:spMkLst>
        </pc:spChg>
        <pc:spChg chg="add del mod">
          <ac:chgData name="Abbass Ghanbary" userId="1b4679d4531ad3aa" providerId="Windows Live" clId="Web-{DE3257F3-9C76-4078-A50D-39C696B02EFD}" dt="2024-01-16T21:20:18.878" v="678"/>
          <ac:spMkLst>
            <pc:docMk/>
            <pc:sldMk cId="3359870664" sldId="339"/>
            <ac:spMk id="9" creationId="{541669BB-51F5-342A-A9ED-90072947C92E}"/>
          </ac:spMkLst>
        </pc:spChg>
        <pc:graphicFrameChg chg="add del modGraphic">
          <ac:chgData name="Abbass Ghanbary" userId="1b4679d4531ad3aa" providerId="Windows Live" clId="Web-{DE3257F3-9C76-4078-A50D-39C696B02EFD}" dt="2024-01-16T21:09:20.268" v="359"/>
          <ac:graphicFrameMkLst>
            <pc:docMk/>
            <pc:sldMk cId="3359870664" sldId="339"/>
            <ac:graphicFrameMk id="5" creationId="{EE788737-9B0C-5391-3A25-2FD3AF73399D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1:16:04.607" v="629" actId="1076"/>
          <ac:graphicFrameMkLst>
            <pc:docMk/>
            <pc:sldMk cId="3359870664" sldId="339"/>
            <ac:graphicFrameMk id="7" creationId="{B6FCF16D-BF7A-FC32-C68E-EF1123649787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1:19:03.705" v="656" actId="1076"/>
          <ac:graphicFrameMkLst>
            <pc:docMk/>
            <pc:sldMk cId="3359870664" sldId="339"/>
            <ac:graphicFrameMk id="8" creationId="{FC30C74F-E36E-898C-1FF2-E4ED833C4FC3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1:22:06.506" v="756"/>
          <ac:graphicFrameMkLst>
            <pc:docMk/>
            <pc:sldMk cId="3359870664" sldId="339"/>
            <ac:graphicFrameMk id="10" creationId="{3808640C-F472-7689-104A-6E610E933332}"/>
          </ac:graphicFrameMkLst>
        </pc:graphicFrameChg>
      </pc:sldChg>
      <pc:sldChg chg="addSp delSp modSp new">
        <pc:chgData name="Abbass Ghanbary" userId="1b4679d4531ad3aa" providerId="Windows Live" clId="Web-{DE3257F3-9C76-4078-A50D-39C696B02EFD}" dt="2024-01-16T22:19:57.144" v="2211"/>
        <pc:sldMkLst>
          <pc:docMk/>
          <pc:sldMk cId="726025803" sldId="340"/>
        </pc:sldMkLst>
        <pc:spChg chg="mod">
          <ac:chgData name="Abbass Ghanbary" userId="1b4679d4531ad3aa" providerId="Windows Live" clId="Web-{DE3257F3-9C76-4078-A50D-39C696B02EFD}" dt="2024-01-16T20:58:47.813" v="12" actId="20577"/>
          <ac:spMkLst>
            <pc:docMk/>
            <pc:sldMk cId="726025803" sldId="340"/>
            <ac:spMk id="2" creationId="{3D5FAF00-DEEB-64A0-EC9B-63E3734F97F7}"/>
          </ac:spMkLst>
        </pc:spChg>
        <pc:spChg chg="del">
          <ac:chgData name="Abbass Ghanbary" userId="1b4679d4531ad3aa" providerId="Windows Live" clId="Web-{DE3257F3-9C76-4078-A50D-39C696B02EFD}" dt="2024-01-16T21:24:21.071" v="757"/>
          <ac:spMkLst>
            <pc:docMk/>
            <pc:sldMk cId="726025803" sldId="340"/>
            <ac:spMk id="3" creationId="{8296C790-04F8-6818-3B03-6C9BDBF70715}"/>
          </ac:spMkLst>
        </pc:spChg>
        <pc:spChg chg="add del mod">
          <ac:chgData name="Abbass Ghanbary" userId="1b4679d4531ad3aa" providerId="Windows Live" clId="Web-{DE3257F3-9C76-4078-A50D-39C696B02EFD}" dt="2024-01-16T21:27:17.060" v="854"/>
          <ac:spMkLst>
            <pc:docMk/>
            <pc:sldMk cId="726025803" sldId="340"/>
            <ac:spMk id="6" creationId="{4F3DC0BB-C5B0-2F51-8C64-A65B0137F7DC}"/>
          </ac:spMkLst>
        </pc:spChg>
        <pc:graphicFrameChg chg="add del mod modGraphic">
          <ac:chgData name="Abbass Ghanbary" userId="1b4679d4531ad3aa" providerId="Windows Live" clId="Web-{DE3257F3-9C76-4078-A50D-39C696B02EFD}" dt="2024-01-16T21:32:09.660" v="864"/>
          <ac:graphicFrameMkLst>
            <pc:docMk/>
            <pc:sldMk cId="726025803" sldId="340"/>
            <ac:graphicFrameMk id="4" creationId="{49174A9B-253C-D46D-B109-A2E7CA35D641}"/>
          </ac:graphicFrameMkLst>
        </pc:graphicFrameChg>
        <pc:graphicFrameChg chg="add del mod modGraphic">
          <ac:chgData name="Abbass Ghanbary" userId="1b4679d4531ad3aa" providerId="Windows Live" clId="Web-{DE3257F3-9C76-4078-A50D-39C696B02EFD}" dt="2024-01-16T22:19:41.347" v="2202"/>
          <ac:graphicFrameMkLst>
            <pc:docMk/>
            <pc:sldMk cId="726025803" sldId="340"/>
            <ac:graphicFrameMk id="5" creationId="{DE744134-2408-FF54-3FF0-F19212714BCA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2:17:37.594" v="2061" actId="1076"/>
          <ac:graphicFrameMkLst>
            <pc:docMk/>
            <pc:sldMk cId="726025803" sldId="340"/>
            <ac:graphicFrameMk id="8" creationId="{B2586284-9290-F869-7480-8D58683A83D6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2:19:57.144" v="2211"/>
          <ac:graphicFrameMkLst>
            <pc:docMk/>
            <pc:sldMk cId="726025803" sldId="340"/>
            <ac:graphicFrameMk id="9" creationId="{9A434EC4-D1F4-9BE0-F6F1-59A7E961541B}"/>
          </ac:graphicFrameMkLst>
        </pc:graphicFrameChg>
      </pc:sldChg>
      <pc:sldChg chg="addSp delSp modSp new">
        <pc:chgData name="Abbass Ghanbary" userId="1b4679d4531ad3aa" providerId="Windows Live" clId="Web-{DE3257F3-9C76-4078-A50D-39C696B02EFD}" dt="2024-01-16T21:56:21.861" v="1451" actId="1076"/>
        <pc:sldMkLst>
          <pc:docMk/>
          <pc:sldMk cId="850971946" sldId="341"/>
        </pc:sldMkLst>
        <pc:spChg chg="mod">
          <ac:chgData name="Abbass Ghanbary" userId="1b4679d4531ad3aa" providerId="Windows Live" clId="Web-{DE3257F3-9C76-4078-A50D-39C696B02EFD}" dt="2024-01-16T20:58:57.126" v="16" actId="20577"/>
          <ac:spMkLst>
            <pc:docMk/>
            <pc:sldMk cId="850971946" sldId="341"/>
            <ac:spMk id="2" creationId="{5A59203C-6A53-10E5-741E-29C7C6EC258D}"/>
          </ac:spMkLst>
        </pc:spChg>
        <pc:spChg chg="del">
          <ac:chgData name="Abbass Ghanbary" userId="1b4679d4531ad3aa" providerId="Windows Live" clId="Web-{DE3257F3-9C76-4078-A50D-39C696B02EFD}" dt="2024-01-16T21:38:55.197" v="994"/>
          <ac:spMkLst>
            <pc:docMk/>
            <pc:sldMk cId="850971946" sldId="341"/>
            <ac:spMk id="3" creationId="{0BF7B310-F6E2-CAC8-DE89-D4771B5DC03E}"/>
          </ac:spMkLst>
        </pc:spChg>
        <pc:spChg chg="add mod">
          <ac:chgData name="Abbass Ghanbary" userId="1b4679d4531ad3aa" providerId="Windows Live" clId="Web-{DE3257F3-9C76-4078-A50D-39C696B02EFD}" dt="2024-01-16T21:52:22.543" v="1256" actId="20577"/>
          <ac:spMkLst>
            <pc:docMk/>
            <pc:sldMk cId="850971946" sldId="341"/>
            <ac:spMk id="6" creationId="{C047A714-472C-47CB-B647-DFB7AA02A4FE}"/>
          </ac:spMkLst>
        </pc:spChg>
        <pc:graphicFrameChg chg="add mod modGraphic">
          <ac:chgData name="Abbass Ghanbary" userId="1b4679d4531ad3aa" providerId="Windows Live" clId="Web-{DE3257F3-9C76-4078-A50D-39C696B02EFD}" dt="2024-01-16T21:56:21.861" v="1451" actId="1076"/>
          <ac:graphicFrameMkLst>
            <pc:docMk/>
            <pc:sldMk cId="850971946" sldId="341"/>
            <ac:graphicFrameMk id="5" creationId="{502A82A0-FD02-0912-9476-16D993F83DF3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1:56:13.642" v="1448" actId="1076"/>
          <ac:graphicFrameMkLst>
            <pc:docMk/>
            <pc:sldMk cId="850971946" sldId="341"/>
            <ac:graphicFrameMk id="7" creationId="{C0411DB5-27E2-F4A9-5F8F-256EA1C5AE41}"/>
          </ac:graphicFrameMkLst>
        </pc:graphicFrameChg>
        <pc:graphicFrameChg chg="add del mod modGraphic">
          <ac:chgData name="Abbass Ghanbary" userId="1b4679d4531ad3aa" providerId="Windows Live" clId="Web-{DE3257F3-9C76-4078-A50D-39C696B02EFD}" dt="2024-01-16T21:56:17.658" v="1450"/>
          <ac:graphicFrameMkLst>
            <pc:docMk/>
            <pc:sldMk cId="850971946" sldId="341"/>
            <ac:graphicFrameMk id="9" creationId="{7366F4C9-DC10-102B-AF70-53A39C24C74B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1:56:06.001" v="1447"/>
          <ac:graphicFrameMkLst>
            <pc:docMk/>
            <pc:sldMk cId="850971946" sldId="341"/>
            <ac:graphicFrameMk id="10" creationId="{D2581B45-1665-F3B8-D32F-CE8E4A21507D}"/>
          </ac:graphicFrameMkLst>
        </pc:graphicFrameChg>
      </pc:sldChg>
      <pc:sldChg chg="addSp delSp modSp new">
        <pc:chgData name="Abbass Ghanbary" userId="1b4679d4531ad3aa" providerId="Windows Live" clId="Web-{DE3257F3-9C76-4078-A50D-39C696B02EFD}" dt="2024-01-16T22:15:21.278" v="1997" actId="1076"/>
        <pc:sldMkLst>
          <pc:docMk/>
          <pc:sldMk cId="3392574402" sldId="342"/>
        </pc:sldMkLst>
        <pc:spChg chg="mod">
          <ac:chgData name="Abbass Ghanbary" userId="1b4679d4531ad3aa" providerId="Windows Live" clId="Web-{DE3257F3-9C76-4078-A50D-39C696B02EFD}" dt="2024-01-16T22:13:06.790" v="1869" actId="1076"/>
          <ac:spMkLst>
            <pc:docMk/>
            <pc:sldMk cId="3392574402" sldId="342"/>
            <ac:spMk id="2" creationId="{E3E41605-6D4D-44B9-C363-EA381BCADBC2}"/>
          </ac:spMkLst>
        </pc:spChg>
        <pc:spChg chg="del mod">
          <ac:chgData name="Abbass Ghanbary" userId="1b4679d4531ad3aa" providerId="Windows Live" clId="Web-{DE3257F3-9C76-4078-A50D-39C696B02EFD}" dt="2024-01-16T21:59:50.553" v="1453"/>
          <ac:spMkLst>
            <pc:docMk/>
            <pc:sldMk cId="3392574402" sldId="342"/>
            <ac:spMk id="3" creationId="{14BE387D-E3E3-F720-5A8C-4FF559F344A0}"/>
          </ac:spMkLst>
        </pc:spChg>
        <pc:spChg chg="add mod">
          <ac:chgData name="Abbass Ghanbary" userId="1b4679d4531ad3aa" providerId="Windows Live" clId="Web-{DE3257F3-9C76-4078-A50D-39C696B02EFD}" dt="2024-01-16T22:15:21.278" v="1997" actId="1076"/>
          <ac:spMkLst>
            <pc:docMk/>
            <pc:sldMk cId="3392574402" sldId="342"/>
            <ac:spMk id="10" creationId="{EBEA5B82-B770-689F-8F94-C75A3F5F49E8}"/>
          </ac:spMkLst>
        </pc:spChg>
        <pc:graphicFrameChg chg="add del">
          <ac:chgData name="Abbass Ghanbary" userId="1b4679d4531ad3aa" providerId="Windows Live" clId="Web-{DE3257F3-9C76-4078-A50D-39C696B02EFD}" dt="2024-01-16T22:00:04.585" v="1455"/>
          <ac:graphicFrameMkLst>
            <pc:docMk/>
            <pc:sldMk cId="3392574402" sldId="342"/>
            <ac:graphicFrameMk id="5" creationId="{AA06D254-EE1A-1A56-6CC1-46B83AEFA2D1}"/>
          </ac:graphicFrameMkLst>
        </pc:graphicFrameChg>
        <pc:graphicFrameChg chg="add del">
          <ac:chgData name="Abbass Ghanbary" userId="1b4679d4531ad3aa" providerId="Windows Live" clId="Web-{DE3257F3-9C76-4078-A50D-39C696B02EFD}" dt="2024-01-16T22:00:16.195" v="1457"/>
          <ac:graphicFrameMkLst>
            <pc:docMk/>
            <pc:sldMk cId="3392574402" sldId="342"/>
            <ac:graphicFrameMk id="7" creationId="{783B0931-9053-AB4B-782B-4ECDF7A4CC58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2:13:06.806" v="1870" actId="1076"/>
          <ac:graphicFrameMkLst>
            <pc:docMk/>
            <pc:sldMk cId="3392574402" sldId="342"/>
            <ac:graphicFrameMk id="9" creationId="{ABCC4F43-E0D1-779F-2F05-7849D7264E04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2:13:40.166" v="1923" actId="1076"/>
          <ac:graphicFrameMkLst>
            <pc:docMk/>
            <pc:sldMk cId="3392574402" sldId="342"/>
            <ac:graphicFrameMk id="12" creationId="{6B75A815-F606-263A-E961-E12871B4C258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2:14:01.917" v="1948"/>
          <ac:graphicFrameMkLst>
            <pc:docMk/>
            <pc:sldMk cId="3392574402" sldId="342"/>
            <ac:graphicFrameMk id="13" creationId="{01FFB03F-3627-D877-4B97-34127B6A25A0}"/>
          </ac:graphicFrameMkLst>
        </pc:graphicFrameChg>
        <pc:graphicFrameChg chg="add mod modGraphic">
          <ac:chgData name="Abbass Ghanbary" userId="1b4679d4531ad3aa" providerId="Windows Live" clId="Web-{DE3257F3-9C76-4078-A50D-39C696B02EFD}" dt="2024-01-16T22:14:34.089" v="1996"/>
          <ac:graphicFrameMkLst>
            <pc:docMk/>
            <pc:sldMk cId="3392574402" sldId="342"/>
            <ac:graphicFrameMk id="14" creationId="{4B50B501-57C4-85BE-E4F0-84B9144511DE}"/>
          </ac:graphicFrameMkLst>
        </pc:graphicFrameChg>
      </pc:sldChg>
      <pc:sldChg chg="addSp delSp modSp new del">
        <pc:chgData name="Abbass Ghanbary" userId="1b4679d4531ad3aa" providerId="Windows Live" clId="Web-{DE3257F3-9C76-4078-A50D-39C696B02EFD}" dt="2024-01-16T21:25:22.698" v="787"/>
        <pc:sldMkLst>
          <pc:docMk/>
          <pc:sldMk cId="497250346" sldId="343"/>
        </pc:sldMkLst>
        <pc:spChg chg="del">
          <ac:chgData name="Abbass Ghanbary" userId="1b4679d4531ad3aa" providerId="Windows Live" clId="Web-{DE3257F3-9C76-4078-A50D-39C696B02EFD}" dt="2024-01-16T21:25:19.901" v="786"/>
          <ac:spMkLst>
            <pc:docMk/>
            <pc:sldMk cId="497250346" sldId="343"/>
            <ac:spMk id="3" creationId="{5C7DB18A-F548-8685-4073-F4BC3750C046}"/>
          </ac:spMkLst>
        </pc:spChg>
        <pc:graphicFrameChg chg="add mod ord modGraphic">
          <ac:chgData name="Abbass Ghanbary" userId="1b4679d4531ad3aa" providerId="Windows Live" clId="Web-{DE3257F3-9C76-4078-A50D-39C696B02EFD}" dt="2024-01-16T21:25:19.901" v="786"/>
          <ac:graphicFrameMkLst>
            <pc:docMk/>
            <pc:sldMk cId="497250346" sldId="343"/>
            <ac:graphicFrameMk id="4" creationId="{D00463B2-368F-41DB-1E7F-3FEF5F5BC5B9}"/>
          </ac:graphicFrameMkLst>
        </pc:graphicFrameChg>
      </pc:sldChg>
      <pc:sldChg chg="new del">
        <pc:chgData name="Abbass Ghanbary" userId="1b4679d4531ad3aa" providerId="Windows Live" clId="Web-{DE3257F3-9C76-4078-A50D-39C696B02EFD}" dt="2024-01-16T21:35:10.586" v="935"/>
        <pc:sldMkLst>
          <pc:docMk/>
          <pc:sldMk cId="521663215" sldId="343"/>
        </pc:sldMkLst>
      </pc:sldChg>
    </pc:docChg>
  </pc:docChgLst>
  <pc:docChgLst>
    <pc:chgData name="Abbass Ghanbary" userId="1b4679d4531ad3aa" providerId="Windows Live" clId="Web-{6BFDEA06-CFD2-4196-BD93-BA2C7375EFE0}"/>
    <pc:docChg chg="modSld">
      <pc:chgData name="Abbass Ghanbary" userId="1b4679d4531ad3aa" providerId="Windows Live" clId="Web-{6BFDEA06-CFD2-4196-BD93-BA2C7375EFE0}" dt="2023-12-05T23:01:50.810" v="0" actId="20577"/>
      <pc:docMkLst>
        <pc:docMk/>
      </pc:docMkLst>
      <pc:sldChg chg="modSp">
        <pc:chgData name="Abbass Ghanbary" userId="1b4679d4531ad3aa" providerId="Windows Live" clId="Web-{6BFDEA06-CFD2-4196-BD93-BA2C7375EFE0}" dt="2023-12-05T23:01:50.810" v="0" actId="20577"/>
        <pc:sldMkLst>
          <pc:docMk/>
          <pc:sldMk cId="4214247233" sldId="256"/>
        </pc:sldMkLst>
        <pc:spChg chg="mod">
          <ac:chgData name="Abbass Ghanbary" userId="1b4679d4531ad3aa" providerId="Windows Live" clId="Web-{6BFDEA06-CFD2-4196-BD93-BA2C7375EFE0}" dt="2023-12-05T23:01:50.810" v="0" actId="20577"/>
          <ac:spMkLst>
            <pc:docMk/>
            <pc:sldMk cId="4214247233" sldId="256"/>
            <ac:spMk id="2" creationId="{00000000-0000-0000-0000-000000000000}"/>
          </ac:spMkLst>
        </pc:spChg>
      </pc:sldChg>
    </pc:docChg>
  </pc:docChgLst>
  <pc:docChgLst>
    <pc:chgData name="Abbass Ghanbary" userId="1b4679d4531ad3aa" providerId="Windows Live" clId="Web-{E0440412-DDB0-4AAD-9DBA-51200D58B973}"/>
    <pc:docChg chg="addSld modSld">
      <pc:chgData name="Abbass Ghanbary" userId="1b4679d4531ad3aa" providerId="Windows Live" clId="Web-{E0440412-DDB0-4AAD-9DBA-51200D58B973}" dt="2023-12-08T22:16:44.683" v="18" actId="20577"/>
      <pc:docMkLst>
        <pc:docMk/>
      </pc:docMkLst>
      <pc:sldChg chg="modSp">
        <pc:chgData name="Abbass Ghanbary" userId="1b4679d4531ad3aa" providerId="Windows Live" clId="Web-{E0440412-DDB0-4AAD-9DBA-51200D58B973}" dt="2023-12-08T22:16:15.401" v="11" actId="20577"/>
        <pc:sldMkLst>
          <pc:docMk/>
          <pc:sldMk cId="0" sldId="314"/>
        </pc:sldMkLst>
        <pc:spChg chg="mod">
          <ac:chgData name="Abbass Ghanbary" userId="1b4679d4531ad3aa" providerId="Windows Live" clId="Web-{E0440412-DDB0-4AAD-9DBA-51200D58B973}" dt="2023-12-08T22:16:15.401" v="11" actId="20577"/>
          <ac:spMkLst>
            <pc:docMk/>
            <pc:sldMk cId="0" sldId="314"/>
            <ac:spMk id="96259" creationId="{B9186A19-F0B5-727E-43B5-654EE5518509}"/>
          </ac:spMkLst>
        </pc:spChg>
      </pc:sldChg>
      <pc:sldChg chg="modSp add replId">
        <pc:chgData name="Abbass Ghanbary" userId="1b4679d4531ad3aa" providerId="Windows Live" clId="Web-{E0440412-DDB0-4AAD-9DBA-51200D58B973}" dt="2023-12-08T22:16:44.683" v="18" actId="20577"/>
        <pc:sldMkLst>
          <pc:docMk/>
          <pc:sldMk cId="3941483861" sldId="323"/>
        </pc:sldMkLst>
        <pc:spChg chg="mod">
          <ac:chgData name="Abbass Ghanbary" userId="1b4679d4531ad3aa" providerId="Windows Live" clId="Web-{E0440412-DDB0-4AAD-9DBA-51200D58B973}" dt="2023-12-08T22:16:38.917" v="17" actId="20577"/>
          <ac:spMkLst>
            <pc:docMk/>
            <pc:sldMk cId="3941483861" sldId="323"/>
            <ac:spMk id="36866" creationId="{D845A363-3F88-86B5-C76C-C4D7BA625368}"/>
          </ac:spMkLst>
        </pc:spChg>
        <pc:spChg chg="mod">
          <ac:chgData name="Abbass Ghanbary" userId="1b4679d4531ad3aa" providerId="Windows Live" clId="Web-{E0440412-DDB0-4AAD-9DBA-51200D58B973}" dt="2023-12-08T22:16:44.683" v="18" actId="20577"/>
          <ac:spMkLst>
            <pc:docMk/>
            <pc:sldMk cId="3941483861" sldId="323"/>
            <ac:spMk id="36867" creationId="{9B1DD789-9365-9973-577D-374399A3DDD3}"/>
          </ac:spMkLst>
        </pc:spChg>
      </pc:sldChg>
    </pc:docChg>
  </pc:docChgLst>
  <pc:docChgLst>
    <pc:chgData name="Abbass Ghanbary" userId="1b4679d4531ad3aa" providerId="Windows Live" clId="Web-{67B6C409-93AC-498E-A7D9-9992AF687629}"/>
    <pc:docChg chg="addSld modSld">
      <pc:chgData name="Abbass Ghanbary" userId="1b4679d4531ad3aa" providerId="Windows Live" clId="Web-{67B6C409-93AC-498E-A7D9-9992AF687629}" dt="2024-01-31T00:24:55.153" v="74" actId="20577"/>
      <pc:docMkLst>
        <pc:docMk/>
      </pc:docMkLst>
      <pc:sldChg chg="modSp add">
        <pc:chgData name="Abbass Ghanbary" userId="1b4679d4531ad3aa" providerId="Windows Live" clId="Web-{67B6C409-93AC-498E-A7D9-9992AF687629}" dt="2024-01-31T00:18:07.599" v="62" actId="20577"/>
        <pc:sldMkLst>
          <pc:docMk/>
          <pc:sldMk cId="628861161" sldId="305"/>
        </pc:sldMkLst>
        <pc:spChg chg="mod">
          <ac:chgData name="Abbass Ghanbary" userId="1b4679d4531ad3aa" providerId="Windows Live" clId="Web-{67B6C409-93AC-498E-A7D9-9992AF687629}" dt="2024-01-31T00:18:07.599" v="62" actId="20577"/>
          <ac:spMkLst>
            <pc:docMk/>
            <pc:sldMk cId="628861161" sldId="305"/>
            <ac:spMk id="5" creationId="{705CCD17-A7A9-1E85-7FF9-D3633D2B226C}"/>
          </ac:spMkLst>
        </pc:spChg>
      </pc:sldChg>
      <pc:sldChg chg="modSp">
        <pc:chgData name="Abbass Ghanbary" userId="1b4679d4531ad3aa" providerId="Windows Live" clId="Web-{67B6C409-93AC-498E-A7D9-9992AF687629}" dt="2024-01-31T00:24:37.261" v="73"/>
        <pc:sldMkLst>
          <pc:docMk/>
          <pc:sldMk cId="688492079" sldId="331"/>
        </pc:sldMkLst>
        <pc:graphicFrameChg chg="mod modGraphic">
          <ac:chgData name="Abbass Ghanbary" userId="1b4679d4531ad3aa" providerId="Windows Live" clId="Web-{67B6C409-93AC-498E-A7D9-9992AF687629}" dt="2024-01-31T00:24:37.261" v="73"/>
          <ac:graphicFrameMkLst>
            <pc:docMk/>
            <pc:sldMk cId="688492079" sldId="331"/>
            <ac:graphicFrameMk id="4" creationId="{33C3B11A-F379-166A-A1B7-1757E7C5F27F}"/>
          </ac:graphicFrameMkLst>
        </pc:graphicFrameChg>
      </pc:sldChg>
      <pc:sldChg chg="modSp">
        <pc:chgData name="Abbass Ghanbary" userId="1b4679d4531ad3aa" providerId="Windows Live" clId="Web-{67B6C409-93AC-498E-A7D9-9992AF687629}" dt="2024-01-31T00:17:43.113" v="26" actId="20577"/>
        <pc:sldMkLst>
          <pc:docMk/>
          <pc:sldMk cId="2356844996" sldId="336"/>
        </pc:sldMkLst>
        <pc:spChg chg="mod">
          <ac:chgData name="Abbass Ghanbary" userId="1b4679d4531ad3aa" providerId="Windows Live" clId="Web-{67B6C409-93AC-498E-A7D9-9992AF687629}" dt="2024-01-31T00:17:43.113" v="26" actId="20577"/>
          <ac:spMkLst>
            <pc:docMk/>
            <pc:sldMk cId="2356844996" sldId="336"/>
            <ac:spMk id="2" creationId="{82AD7F51-2BCE-7E58-093E-4A6B31FD95EE}"/>
          </ac:spMkLst>
        </pc:spChg>
      </pc:sldChg>
      <pc:sldChg chg="modSp new">
        <pc:chgData name="Abbass Ghanbary" userId="1b4679d4531ad3aa" providerId="Windows Live" clId="Web-{67B6C409-93AC-498E-A7D9-9992AF687629}" dt="2024-01-31T00:24:55.153" v="74" actId="20577"/>
        <pc:sldMkLst>
          <pc:docMk/>
          <pc:sldMk cId="2386763105" sldId="551"/>
        </pc:sldMkLst>
        <pc:spChg chg="mod">
          <ac:chgData name="Abbass Ghanbary" userId="1b4679d4531ad3aa" providerId="Windows Live" clId="Web-{67B6C409-93AC-498E-A7D9-9992AF687629}" dt="2024-01-31T00:14:59.416" v="13" actId="20577"/>
          <ac:spMkLst>
            <pc:docMk/>
            <pc:sldMk cId="2386763105" sldId="551"/>
            <ac:spMk id="2" creationId="{69550611-31D0-9023-CD7C-E57D244FD0FD}"/>
          </ac:spMkLst>
        </pc:spChg>
        <pc:spChg chg="mod">
          <ac:chgData name="Abbass Ghanbary" userId="1b4679d4531ad3aa" providerId="Windows Live" clId="Web-{67B6C409-93AC-498E-A7D9-9992AF687629}" dt="2024-01-31T00:24:55.153" v="74" actId="20577"/>
          <ac:spMkLst>
            <pc:docMk/>
            <pc:sldMk cId="2386763105" sldId="551"/>
            <ac:spMk id="3" creationId="{59F4144D-3DD5-67C6-18BE-4B80958741F1}"/>
          </ac:spMkLst>
        </pc:spChg>
      </pc:sldChg>
    </pc:docChg>
  </pc:docChgLst>
  <pc:docChgLst>
    <pc:chgData name="Abbass Ghanbary" userId="1b4679d4531ad3aa" providerId="Windows Live" clId="Web-{2B46290C-7001-446E-A153-E73B2379C9B1}"/>
    <pc:docChg chg="addSld delSld modSld">
      <pc:chgData name="Abbass Ghanbary" userId="1b4679d4531ad3aa" providerId="Windows Live" clId="Web-{2B46290C-7001-446E-A153-E73B2379C9B1}" dt="2024-03-01T02:09:54.312" v="543"/>
      <pc:docMkLst>
        <pc:docMk/>
      </pc:docMkLst>
      <pc:sldChg chg="del">
        <pc:chgData name="Abbass Ghanbary" userId="1b4679d4531ad3aa" providerId="Windows Live" clId="Web-{2B46290C-7001-446E-A153-E73B2379C9B1}" dt="2024-03-01T02:09:28.749" v="536"/>
        <pc:sldMkLst>
          <pc:docMk/>
          <pc:sldMk cId="2644276317" sldId="322"/>
        </pc:sldMkLst>
      </pc:sldChg>
      <pc:sldChg chg="del">
        <pc:chgData name="Abbass Ghanbary" userId="1b4679d4531ad3aa" providerId="Windows Live" clId="Web-{2B46290C-7001-446E-A153-E73B2379C9B1}" dt="2024-03-01T01:21:50.090" v="2"/>
        <pc:sldMkLst>
          <pc:docMk/>
          <pc:sldMk cId="544744665" sldId="335"/>
        </pc:sldMkLst>
      </pc:sldChg>
      <pc:sldChg chg="del">
        <pc:chgData name="Abbass Ghanbary" userId="1b4679d4531ad3aa" providerId="Windows Live" clId="Web-{2B46290C-7001-446E-A153-E73B2379C9B1}" dt="2024-03-01T02:09:28.014" v="535"/>
        <pc:sldMkLst>
          <pc:docMk/>
          <pc:sldMk cId="1046034428" sldId="343"/>
        </pc:sldMkLst>
      </pc:sldChg>
      <pc:sldChg chg="del">
        <pc:chgData name="Abbass Ghanbary" userId="1b4679d4531ad3aa" providerId="Windows Live" clId="Web-{2B46290C-7001-446E-A153-E73B2379C9B1}" dt="2024-03-01T02:09:27.389" v="534"/>
        <pc:sldMkLst>
          <pc:docMk/>
          <pc:sldMk cId="2584958910" sldId="547"/>
        </pc:sldMkLst>
      </pc:sldChg>
      <pc:sldChg chg="del">
        <pc:chgData name="Abbass Ghanbary" userId="1b4679d4531ad3aa" providerId="Windows Live" clId="Web-{2B46290C-7001-446E-A153-E73B2379C9B1}" dt="2024-03-01T02:09:54.312" v="543"/>
        <pc:sldMkLst>
          <pc:docMk/>
          <pc:sldMk cId="2557620124" sldId="548"/>
        </pc:sldMkLst>
      </pc:sldChg>
      <pc:sldChg chg="modSp">
        <pc:chgData name="Abbass Ghanbary" userId="1b4679d4531ad3aa" providerId="Windows Live" clId="Web-{2B46290C-7001-446E-A153-E73B2379C9B1}" dt="2024-03-01T02:09:53.327" v="542" actId="20577"/>
        <pc:sldMkLst>
          <pc:docMk/>
          <pc:sldMk cId="1644343706" sldId="549"/>
        </pc:sldMkLst>
        <pc:spChg chg="mod">
          <ac:chgData name="Abbass Ghanbary" userId="1b4679d4531ad3aa" providerId="Windows Live" clId="Web-{2B46290C-7001-446E-A153-E73B2379C9B1}" dt="2024-03-01T02:09:37.905" v="539" actId="20577"/>
          <ac:spMkLst>
            <pc:docMk/>
            <pc:sldMk cId="1644343706" sldId="549"/>
            <ac:spMk id="2" creationId="{90D93E60-81A4-C40E-BFE9-00413C227E40}"/>
          </ac:spMkLst>
        </pc:spChg>
        <pc:spChg chg="mod">
          <ac:chgData name="Abbass Ghanbary" userId="1b4679d4531ad3aa" providerId="Windows Live" clId="Web-{2B46290C-7001-446E-A153-E73B2379C9B1}" dt="2024-03-01T02:09:53.327" v="542" actId="20577"/>
          <ac:spMkLst>
            <pc:docMk/>
            <pc:sldMk cId="1644343706" sldId="549"/>
            <ac:spMk id="3" creationId="{E4449113-AA8E-9A73-AAC6-BF633B381553}"/>
          </ac:spMkLst>
        </pc:spChg>
      </pc:sldChg>
      <pc:sldChg chg="addSp modSp">
        <pc:chgData name="Abbass Ghanbary" userId="1b4679d4531ad3aa" providerId="Windows Live" clId="Web-{2B46290C-7001-446E-A153-E73B2379C9B1}" dt="2024-03-01T01:30:46.852" v="130" actId="20577"/>
        <pc:sldMkLst>
          <pc:docMk/>
          <pc:sldMk cId="2597222201" sldId="553"/>
        </pc:sldMkLst>
        <pc:spChg chg="mod">
          <ac:chgData name="Abbass Ghanbary" userId="1b4679d4531ad3aa" providerId="Windows Live" clId="Web-{2B46290C-7001-446E-A153-E73B2379C9B1}" dt="2024-03-01T01:30:46.852" v="130" actId="20577"/>
          <ac:spMkLst>
            <pc:docMk/>
            <pc:sldMk cId="2597222201" sldId="553"/>
            <ac:spMk id="2" creationId="{5A214C89-7E5C-8185-E677-102D2FC3360D}"/>
          </ac:spMkLst>
        </pc:spChg>
        <pc:spChg chg="mod">
          <ac:chgData name="Abbass Ghanbary" userId="1b4679d4531ad3aa" providerId="Windows Live" clId="Web-{2B46290C-7001-446E-A153-E73B2379C9B1}" dt="2024-03-01T01:21:43.418" v="1" actId="20577"/>
          <ac:spMkLst>
            <pc:docMk/>
            <pc:sldMk cId="2597222201" sldId="553"/>
            <ac:spMk id="3" creationId="{33CA97AA-F4C9-2E96-D42D-C17F9933A85A}"/>
          </ac:spMkLst>
        </pc:spChg>
        <pc:spChg chg="add mod">
          <ac:chgData name="Abbass Ghanbary" userId="1b4679d4531ad3aa" providerId="Windows Live" clId="Web-{2B46290C-7001-446E-A153-E73B2379C9B1}" dt="2024-03-01T01:30:08.320" v="113" actId="20577"/>
          <ac:spMkLst>
            <pc:docMk/>
            <pc:sldMk cId="2597222201" sldId="553"/>
            <ac:spMk id="5" creationId="{A35F7B55-EEF4-721D-49BF-9C6ECF352A2F}"/>
          </ac:spMkLst>
        </pc:spChg>
      </pc:sldChg>
      <pc:sldChg chg="modSp new">
        <pc:chgData name="Abbass Ghanbary" userId="1b4679d4531ad3aa" providerId="Windows Live" clId="Web-{2B46290C-7001-446E-A153-E73B2379C9B1}" dt="2024-03-01T01:41:59.742" v="295" actId="20577"/>
        <pc:sldMkLst>
          <pc:docMk/>
          <pc:sldMk cId="101541526" sldId="554"/>
        </pc:sldMkLst>
        <pc:spChg chg="mod">
          <ac:chgData name="Abbass Ghanbary" userId="1b4679d4531ad3aa" providerId="Windows Live" clId="Web-{2B46290C-7001-446E-A153-E73B2379C9B1}" dt="2024-03-01T01:29:59.429" v="111" actId="20577"/>
          <ac:spMkLst>
            <pc:docMk/>
            <pc:sldMk cId="101541526" sldId="554"/>
            <ac:spMk id="2" creationId="{7527269B-069F-097C-4C29-54A91FEDC5C5}"/>
          </ac:spMkLst>
        </pc:spChg>
        <pc:spChg chg="mod">
          <ac:chgData name="Abbass Ghanbary" userId="1b4679d4531ad3aa" providerId="Windows Live" clId="Web-{2B46290C-7001-446E-A153-E73B2379C9B1}" dt="2024-03-01T01:41:59.742" v="295" actId="20577"/>
          <ac:spMkLst>
            <pc:docMk/>
            <pc:sldMk cId="101541526" sldId="554"/>
            <ac:spMk id="3" creationId="{F7DA40F6-F00B-2A2A-F43B-AB9E0E57EB56}"/>
          </ac:spMkLst>
        </pc:spChg>
      </pc:sldChg>
      <pc:sldChg chg="modSp new">
        <pc:chgData name="Abbass Ghanbary" userId="1b4679d4531ad3aa" providerId="Windows Live" clId="Web-{2B46290C-7001-446E-A153-E73B2379C9B1}" dt="2024-03-01T01:59:10.406" v="406" actId="20577"/>
        <pc:sldMkLst>
          <pc:docMk/>
          <pc:sldMk cId="793729057" sldId="555"/>
        </pc:sldMkLst>
        <pc:spChg chg="mod">
          <ac:chgData name="Abbass Ghanbary" userId="1b4679d4531ad3aa" providerId="Windows Live" clId="Web-{2B46290C-7001-446E-A153-E73B2379C9B1}" dt="2024-03-01T01:43:06.962" v="297" actId="20577"/>
          <ac:spMkLst>
            <pc:docMk/>
            <pc:sldMk cId="793729057" sldId="555"/>
            <ac:spMk id="2" creationId="{6A14071C-746B-080A-FA2A-A2733373759B}"/>
          </ac:spMkLst>
        </pc:spChg>
        <pc:spChg chg="mod">
          <ac:chgData name="Abbass Ghanbary" userId="1b4679d4531ad3aa" providerId="Windows Live" clId="Web-{2B46290C-7001-446E-A153-E73B2379C9B1}" dt="2024-03-01T01:59:10.406" v="406" actId="20577"/>
          <ac:spMkLst>
            <pc:docMk/>
            <pc:sldMk cId="793729057" sldId="555"/>
            <ac:spMk id="3" creationId="{EA86BA37-66FF-4620-BD9F-287CBF20EB7E}"/>
          </ac:spMkLst>
        </pc:spChg>
      </pc:sldChg>
      <pc:sldChg chg="modSp new">
        <pc:chgData name="Abbass Ghanbary" userId="1b4679d4531ad3aa" providerId="Windows Live" clId="Web-{2B46290C-7001-446E-A153-E73B2379C9B1}" dt="2024-03-01T02:09:15.170" v="533" actId="20577"/>
        <pc:sldMkLst>
          <pc:docMk/>
          <pc:sldMk cId="597920738" sldId="556"/>
        </pc:sldMkLst>
        <pc:spChg chg="mod">
          <ac:chgData name="Abbass Ghanbary" userId="1b4679d4531ad3aa" providerId="Windows Live" clId="Web-{2B46290C-7001-446E-A153-E73B2379C9B1}" dt="2024-03-01T01:30:39.711" v="129" actId="20577"/>
          <ac:spMkLst>
            <pc:docMk/>
            <pc:sldMk cId="597920738" sldId="556"/>
            <ac:spMk id="2" creationId="{F639D8A8-70DB-A6A9-6671-E3D1D4252FB9}"/>
          </ac:spMkLst>
        </pc:spChg>
        <pc:spChg chg="mod">
          <ac:chgData name="Abbass Ghanbary" userId="1b4679d4531ad3aa" providerId="Windows Live" clId="Web-{2B46290C-7001-446E-A153-E73B2379C9B1}" dt="2024-03-01T02:09:15.170" v="533" actId="20577"/>
          <ac:spMkLst>
            <pc:docMk/>
            <pc:sldMk cId="597920738" sldId="556"/>
            <ac:spMk id="3" creationId="{CA659553-E13A-0D10-85E1-CC0B0E971CE5}"/>
          </ac:spMkLst>
        </pc:spChg>
      </pc:sldChg>
    </pc:docChg>
  </pc:docChgLst>
  <pc:docChgLst>
    <pc:chgData name="Abbass Ghanbary" userId="1b4679d4531ad3aa" providerId="Windows Live" clId="Web-{F466A097-2762-42C8-859E-B611A6A0D25D}"/>
    <pc:docChg chg="addSld delSld modSld sldOrd">
      <pc:chgData name="Abbass Ghanbary" userId="1b4679d4531ad3aa" providerId="Windows Live" clId="Web-{F466A097-2762-42C8-859E-B611A6A0D25D}" dt="2023-12-13T01:30:32.337" v="625" actId="1076"/>
      <pc:docMkLst>
        <pc:docMk/>
      </pc:docMkLst>
      <pc:sldChg chg="modSp">
        <pc:chgData name="Abbass Ghanbary" userId="1b4679d4531ad3aa" providerId="Windows Live" clId="Web-{F466A097-2762-42C8-859E-B611A6A0D25D}" dt="2023-12-13T00:39:17.355" v="10" actId="20577"/>
        <pc:sldMkLst>
          <pc:docMk/>
          <pc:sldMk cId="0" sldId="260"/>
        </pc:sldMkLst>
        <pc:spChg chg="mod">
          <ac:chgData name="Abbass Ghanbary" userId="1b4679d4531ad3aa" providerId="Windows Live" clId="Web-{F466A097-2762-42C8-859E-B611A6A0D25D}" dt="2023-12-13T00:39:17.355" v="10" actId="20577"/>
          <ac:spMkLst>
            <pc:docMk/>
            <pc:sldMk cId="0" sldId="260"/>
            <ac:spMk id="523267" creationId="{E9A364C6-346C-1E11-1991-BD66D71C6A90}"/>
          </ac:spMkLst>
        </pc:spChg>
      </pc:sldChg>
      <pc:sldChg chg="modSp">
        <pc:chgData name="Abbass Ghanbary" userId="1b4679d4531ad3aa" providerId="Windows Live" clId="Web-{F466A097-2762-42C8-859E-B611A6A0D25D}" dt="2023-12-13T01:27:04.423" v="613" actId="20577"/>
        <pc:sldMkLst>
          <pc:docMk/>
          <pc:sldMk cId="0" sldId="261"/>
        </pc:sldMkLst>
        <pc:spChg chg="mod">
          <ac:chgData name="Abbass Ghanbary" userId="1b4679d4531ad3aa" providerId="Windows Live" clId="Web-{F466A097-2762-42C8-859E-B611A6A0D25D}" dt="2023-12-13T01:27:04.423" v="613" actId="20577"/>
          <ac:spMkLst>
            <pc:docMk/>
            <pc:sldMk cId="0" sldId="261"/>
            <ac:spMk id="524291" creationId="{A609BBC2-D0DE-80DB-4763-5FA4B4EAE709}"/>
          </ac:spMkLst>
        </pc:spChg>
      </pc:sldChg>
      <pc:sldChg chg="addSp delSp modSp">
        <pc:chgData name="Abbass Ghanbary" userId="1b4679d4531ad3aa" providerId="Windows Live" clId="Web-{F466A097-2762-42C8-859E-B611A6A0D25D}" dt="2023-12-13T01:09:23.637" v="404"/>
        <pc:sldMkLst>
          <pc:docMk/>
          <pc:sldMk cId="0" sldId="263"/>
        </pc:sldMkLst>
        <pc:spChg chg="add del mod">
          <ac:chgData name="Abbass Ghanbary" userId="1b4679d4531ad3aa" providerId="Windows Live" clId="Web-{F466A097-2762-42C8-859E-B611A6A0D25D}" dt="2023-12-13T01:00:39.915" v="333"/>
          <ac:spMkLst>
            <pc:docMk/>
            <pc:sldMk cId="0" sldId="263"/>
            <ac:spMk id="5" creationId="{8E911633-39B2-2E71-911C-6E10EE2277CE}"/>
          </ac:spMkLst>
        </pc:spChg>
        <pc:spChg chg="mod">
          <ac:chgData name="Abbass Ghanbary" userId="1b4679d4531ad3aa" providerId="Windows Live" clId="Web-{F466A097-2762-42C8-859E-B611A6A0D25D}" dt="2023-12-13T01:09:20.652" v="403" actId="20577"/>
          <ac:spMkLst>
            <pc:docMk/>
            <pc:sldMk cId="0" sldId="263"/>
            <ac:spMk id="526339" creationId="{D5A4BB8E-C184-40A5-D524-BCDF791FD2BC}"/>
          </ac:spMkLst>
        </pc:spChg>
        <pc:graphicFrameChg chg="add del mod">
          <ac:chgData name="Abbass Ghanbary" userId="1b4679d4531ad3aa" providerId="Windows Live" clId="Web-{F466A097-2762-42C8-859E-B611A6A0D25D}" dt="2023-12-13T01:00:39.915" v="334"/>
          <ac:graphicFrameMkLst>
            <pc:docMk/>
            <pc:sldMk cId="0" sldId="263"/>
            <ac:graphicFrameMk id="3" creationId="{222F290F-57AE-9FF3-B6AD-4C474DB72924}"/>
          </ac:graphicFrameMkLst>
        </pc:graphicFrameChg>
        <pc:picChg chg="add del mod">
          <ac:chgData name="Abbass Ghanbary" userId="1b4679d4531ad3aa" providerId="Windows Live" clId="Web-{F466A097-2762-42C8-859E-B611A6A0D25D}" dt="2023-12-13T01:01:22.886" v="340"/>
          <ac:picMkLst>
            <pc:docMk/>
            <pc:sldMk cId="0" sldId="263"/>
            <ac:picMk id="6" creationId="{A87B5A8E-479A-A103-D280-F1752B6ACBEB}"/>
          </ac:picMkLst>
        </pc:picChg>
        <pc:picChg chg="add del mod">
          <ac:chgData name="Abbass Ghanbary" userId="1b4679d4531ad3aa" providerId="Windows Live" clId="Web-{F466A097-2762-42C8-859E-B611A6A0D25D}" dt="2023-12-13T01:01:38.386" v="346"/>
          <ac:picMkLst>
            <pc:docMk/>
            <pc:sldMk cId="0" sldId="263"/>
            <ac:picMk id="7" creationId="{55A5B46B-16A0-40FB-84EB-A690ADD174AE}"/>
          </ac:picMkLst>
        </pc:picChg>
        <pc:picChg chg="add mod">
          <ac:chgData name="Abbass Ghanbary" userId="1b4679d4531ad3aa" providerId="Windows Live" clId="Web-{F466A097-2762-42C8-859E-B611A6A0D25D}" dt="2023-12-13T01:02:45.873" v="351" actId="14100"/>
          <ac:picMkLst>
            <pc:docMk/>
            <pc:sldMk cId="0" sldId="263"/>
            <ac:picMk id="8" creationId="{430F9D77-A0A5-87A3-4D1E-0940096567DA}"/>
          </ac:picMkLst>
        </pc:picChg>
        <pc:picChg chg="add del mod">
          <ac:chgData name="Abbass Ghanbary" userId="1b4679d4531ad3aa" providerId="Windows Live" clId="Web-{F466A097-2762-42C8-859E-B611A6A0D25D}" dt="2023-12-13T01:09:23.637" v="404"/>
          <ac:picMkLst>
            <pc:docMk/>
            <pc:sldMk cId="0" sldId="263"/>
            <ac:picMk id="11" creationId="{B289288C-E308-E576-D008-2489AFC4710D}"/>
          </ac:picMkLst>
        </pc:picChg>
        <pc:cxnChg chg="add mod">
          <ac:chgData name="Abbass Ghanbary" userId="1b4679d4531ad3aa" providerId="Windows Live" clId="Web-{F466A097-2762-42C8-859E-B611A6A0D25D}" dt="2023-12-13T01:03:09.467" v="355"/>
          <ac:cxnSpMkLst>
            <pc:docMk/>
            <pc:sldMk cId="0" sldId="263"/>
            <ac:cxnSpMk id="9" creationId="{791822EE-3940-909E-3298-92BB7E9E59E8}"/>
          </ac:cxnSpMkLst>
        </pc:cxnChg>
        <pc:cxnChg chg="add mod">
          <ac:chgData name="Abbass Ghanbary" userId="1b4679d4531ad3aa" providerId="Windows Live" clId="Web-{F466A097-2762-42C8-859E-B611A6A0D25D}" dt="2023-12-13T01:03:22.718" v="358" actId="1076"/>
          <ac:cxnSpMkLst>
            <pc:docMk/>
            <pc:sldMk cId="0" sldId="263"/>
            <ac:cxnSpMk id="10" creationId="{334772DE-3E26-D07D-7D6C-8ED52B769501}"/>
          </ac:cxnSpMkLst>
        </pc:cxnChg>
      </pc:sldChg>
      <pc:sldChg chg="del">
        <pc:chgData name="Abbass Ghanbary" userId="1b4679d4531ad3aa" providerId="Windows Live" clId="Web-{F466A097-2762-42C8-859E-B611A6A0D25D}" dt="2023-12-13T00:55:42.577" v="308"/>
        <pc:sldMkLst>
          <pc:docMk/>
          <pc:sldMk cId="0" sldId="267"/>
        </pc:sldMkLst>
      </pc:sldChg>
      <pc:sldChg chg="addSp delSp modSp">
        <pc:chgData name="Abbass Ghanbary" userId="1b4679d4531ad3aa" providerId="Windows Live" clId="Web-{F466A097-2762-42C8-859E-B611A6A0D25D}" dt="2023-12-13T01:10:13.310" v="413"/>
        <pc:sldMkLst>
          <pc:docMk/>
          <pc:sldMk cId="0" sldId="268"/>
        </pc:sldMkLst>
        <pc:spChg chg="add del mod">
          <ac:chgData name="Abbass Ghanbary" userId="1b4679d4531ad3aa" providerId="Windows Live" clId="Web-{F466A097-2762-42C8-859E-B611A6A0D25D}" dt="2023-12-13T01:04:12.423" v="361"/>
          <ac:spMkLst>
            <pc:docMk/>
            <pc:sldMk cId="0" sldId="268"/>
            <ac:spMk id="3" creationId="{5CCC6E31-F4D3-DB6A-42BC-19833A0E7A6F}"/>
          </ac:spMkLst>
        </pc:spChg>
        <pc:spChg chg="mod">
          <ac:chgData name="Abbass Ghanbary" userId="1b4679d4531ad3aa" providerId="Windows Live" clId="Web-{F466A097-2762-42C8-859E-B611A6A0D25D}" dt="2023-12-13T00:56:38.626" v="320" actId="20577"/>
          <ac:spMkLst>
            <pc:docMk/>
            <pc:sldMk cId="0" sldId="268"/>
            <ac:spMk id="532483" creationId="{5683545E-857C-3275-02CE-63F588EA9A88}"/>
          </ac:spMkLst>
        </pc:spChg>
        <pc:spChg chg="del mod">
          <ac:chgData name="Abbass Ghanbary" userId="1b4679d4531ad3aa" providerId="Windows Live" clId="Web-{F466A097-2762-42C8-859E-B611A6A0D25D}" dt="2023-12-13T01:03:41.750" v="359"/>
          <ac:spMkLst>
            <pc:docMk/>
            <pc:sldMk cId="0" sldId="268"/>
            <ac:spMk id="532530" creationId="{16F70BD4-1B47-0209-F484-A5F3D7221418}"/>
          </ac:spMkLst>
        </pc:spChg>
        <pc:graphicFrameChg chg="del mod">
          <ac:chgData name="Abbass Ghanbary" userId="1b4679d4531ad3aa" providerId="Windows Live" clId="Web-{F466A097-2762-42C8-859E-B611A6A0D25D}" dt="2023-12-13T01:03:46.672" v="360"/>
          <ac:graphicFrameMkLst>
            <pc:docMk/>
            <pc:sldMk cId="0" sldId="268"/>
            <ac:graphicFrameMk id="532529" creationId="{145FB555-FAC9-C841-345F-BC613F19B921}"/>
          </ac:graphicFrameMkLst>
        </pc:graphicFrameChg>
        <pc:picChg chg="add mod">
          <ac:chgData name="Abbass Ghanbary" userId="1b4679d4531ad3aa" providerId="Windows Live" clId="Web-{F466A097-2762-42C8-859E-B611A6A0D25D}" dt="2023-12-13T01:04:51.768" v="366" actId="14100"/>
          <ac:picMkLst>
            <pc:docMk/>
            <pc:sldMk cId="0" sldId="268"/>
            <ac:picMk id="4" creationId="{98DC8C59-9C59-3817-7F2C-2A786B7B12BD}"/>
          </ac:picMkLst>
        </pc:picChg>
        <pc:picChg chg="add del mod">
          <ac:chgData name="Abbass Ghanbary" userId="1b4679d4531ad3aa" providerId="Windows Live" clId="Web-{F466A097-2762-42C8-859E-B611A6A0D25D}" dt="2023-12-13T01:10:13.310" v="413"/>
          <ac:picMkLst>
            <pc:docMk/>
            <pc:sldMk cId="0" sldId="268"/>
            <ac:picMk id="5" creationId="{7135C9F9-7008-2D30-7A52-F45E1353B9C0}"/>
          </ac:picMkLst>
        </pc:picChg>
      </pc:sldChg>
      <pc:sldChg chg="del">
        <pc:chgData name="Abbass Ghanbary" userId="1b4679d4531ad3aa" providerId="Windows Live" clId="Web-{F466A097-2762-42C8-859E-B611A6A0D25D}" dt="2023-12-13T00:55:52.374" v="309"/>
        <pc:sldMkLst>
          <pc:docMk/>
          <pc:sldMk cId="0" sldId="270"/>
        </pc:sldMkLst>
      </pc:sldChg>
      <pc:sldChg chg="del">
        <pc:chgData name="Abbass Ghanbary" userId="1b4679d4531ad3aa" providerId="Windows Live" clId="Web-{F466A097-2762-42C8-859E-B611A6A0D25D}" dt="2023-12-13T00:55:55.280" v="310"/>
        <pc:sldMkLst>
          <pc:docMk/>
          <pc:sldMk cId="0" sldId="271"/>
        </pc:sldMkLst>
      </pc:sldChg>
      <pc:sldChg chg="addSp delSp modSp">
        <pc:chgData name="Abbass Ghanbary" userId="1b4679d4531ad3aa" providerId="Windows Live" clId="Web-{F466A097-2762-42C8-859E-B611A6A0D25D}" dt="2023-12-13T01:11:39.970" v="422" actId="1076"/>
        <pc:sldMkLst>
          <pc:docMk/>
          <pc:sldMk cId="0" sldId="272"/>
        </pc:sldMkLst>
        <pc:spChg chg="add mod">
          <ac:chgData name="Abbass Ghanbary" userId="1b4679d4531ad3aa" providerId="Windows Live" clId="Web-{F466A097-2762-42C8-859E-B611A6A0D25D}" dt="2023-12-13T01:11:39.970" v="422" actId="1076"/>
          <ac:spMkLst>
            <pc:docMk/>
            <pc:sldMk cId="0" sldId="272"/>
            <ac:spMk id="7" creationId="{B8E0F0D8-CCE2-0862-D08A-C5ACEB7A7F94}"/>
          </ac:spMkLst>
        </pc:spChg>
        <pc:spChg chg="mod">
          <ac:chgData name="Abbass Ghanbary" userId="1b4679d4531ad3aa" providerId="Windows Live" clId="Web-{F466A097-2762-42C8-859E-B611A6A0D25D}" dt="2023-12-13T00:57:58.378" v="331" actId="14100"/>
          <ac:spMkLst>
            <pc:docMk/>
            <pc:sldMk cId="0" sldId="272"/>
            <ac:spMk id="536579" creationId="{4C34B06A-DCE9-880E-2607-A8F43DF12D5D}"/>
          </ac:spMkLst>
        </pc:spChg>
        <pc:graphicFrameChg chg="add mod">
          <ac:chgData name="Abbass Ghanbary" userId="1b4679d4531ad3aa" providerId="Windows Live" clId="Web-{F466A097-2762-42C8-859E-B611A6A0D25D}" dt="2023-12-13T01:11:39.954" v="421" actId="1076"/>
          <ac:graphicFrameMkLst>
            <pc:docMk/>
            <pc:sldMk cId="0" sldId="272"/>
            <ac:graphicFrameMk id="5" creationId="{6DEF80BD-A90C-6BB7-3373-D75F23BCA865}"/>
          </ac:graphicFrameMkLst>
        </pc:graphicFrameChg>
        <pc:picChg chg="add del mod">
          <ac:chgData name="Abbass Ghanbary" userId="1b4679d4531ad3aa" providerId="Windows Live" clId="Web-{F466A097-2762-42C8-859E-B611A6A0D25D}" dt="2023-12-13T01:06:54.006" v="375"/>
          <ac:picMkLst>
            <pc:docMk/>
            <pc:sldMk cId="0" sldId="272"/>
            <ac:picMk id="2" creationId="{B5BF7857-DF27-0BF4-F7ED-A2C977B4A5DF}"/>
          </ac:picMkLst>
        </pc:picChg>
        <pc:picChg chg="add del mod">
          <ac:chgData name="Abbass Ghanbary" userId="1b4679d4531ad3aa" providerId="Windows Live" clId="Web-{F466A097-2762-42C8-859E-B611A6A0D25D}" dt="2023-12-13T01:10:36.342" v="418"/>
          <ac:picMkLst>
            <pc:docMk/>
            <pc:sldMk cId="0" sldId="272"/>
            <ac:picMk id="3" creationId="{F09BC38C-DB7D-D2F5-2BBE-32069C0A7499}"/>
          </ac:picMkLst>
        </pc:picChg>
      </pc:sldChg>
      <pc:sldChg chg="del">
        <pc:chgData name="Abbass Ghanbary" userId="1b4679d4531ad3aa" providerId="Windows Live" clId="Web-{F466A097-2762-42C8-859E-B611A6A0D25D}" dt="2023-12-13T00:58:31.083" v="332"/>
        <pc:sldMkLst>
          <pc:docMk/>
          <pc:sldMk cId="0" sldId="277"/>
        </pc:sldMkLst>
      </pc:sldChg>
      <pc:sldChg chg="del">
        <pc:chgData name="Abbass Ghanbary" userId="1b4679d4531ad3aa" providerId="Windows Live" clId="Web-{F466A097-2762-42C8-859E-B611A6A0D25D}" dt="2023-12-13T00:55:56.734" v="311"/>
        <pc:sldMkLst>
          <pc:docMk/>
          <pc:sldMk cId="0" sldId="283"/>
        </pc:sldMkLst>
      </pc:sldChg>
      <pc:sldChg chg="add del">
        <pc:chgData name="Abbass Ghanbary" userId="1b4679d4531ad3aa" providerId="Windows Live" clId="Web-{F466A097-2762-42C8-859E-B611A6A0D25D}" dt="2023-12-13T01:11:47.485" v="423"/>
        <pc:sldMkLst>
          <pc:docMk/>
          <pc:sldMk cId="0" sldId="284"/>
        </pc:sldMkLst>
      </pc:sldChg>
      <pc:sldChg chg="del">
        <pc:chgData name="Abbass Ghanbary" userId="1b4679d4531ad3aa" providerId="Windows Live" clId="Web-{F466A097-2762-42C8-859E-B611A6A0D25D}" dt="2023-12-13T01:21:43.584" v="547"/>
        <pc:sldMkLst>
          <pc:docMk/>
          <pc:sldMk cId="0" sldId="285"/>
        </pc:sldMkLst>
      </pc:sldChg>
      <pc:sldChg chg="del">
        <pc:chgData name="Abbass Ghanbary" userId="1b4679d4531ad3aa" providerId="Windows Live" clId="Web-{F466A097-2762-42C8-859E-B611A6A0D25D}" dt="2023-12-13T01:21:45.366" v="548"/>
        <pc:sldMkLst>
          <pc:docMk/>
          <pc:sldMk cId="0" sldId="286"/>
        </pc:sldMkLst>
      </pc:sldChg>
      <pc:sldChg chg="del">
        <pc:chgData name="Abbass Ghanbary" userId="1b4679d4531ad3aa" providerId="Windows Live" clId="Web-{F466A097-2762-42C8-859E-B611A6A0D25D}" dt="2023-12-13T01:22:40.617" v="555"/>
        <pc:sldMkLst>
          <pc:docMk/>
          <pc:sldMk cId="0" sldId="290"/>
        </pc:sldMkLst>
      </pc:sldChg>
      <pc:sldChg chg="del">
        <pc:chgData name="Abbass Ghanbary" userId="1b4679d4531ad3aa" providerId="Windows Live" clId="Web-{F466A097-2762-42C8-859E-B611A6A0D25D}" dt="2023-12-13T01:22:42.680" v="556"/>
        <pc:sldMkLst>
          <pc:docMk/>
          <pc:sldMk cId="0" sldId="291"/>
        </pc:sldMkLst>
      </pc:sldChg>
      <pc:sldChg chg="del">
        <pc:chgData name="Abbass Ghanbary" userId="1b4679d4531ad3aa" providerId="Windows Live" clId="Web-{F466A097-2762-42C8-859E-B611A6A0D25D}" dt="2023-12-13T01:22:45.008" v="557"/>
        <pc:sldMkLst>
          <pc:docMk/>
          <pc:sldMk cId="0" sldId="292"/>
        </pc:sldMkLst>
      </pc:sldChg>
      <pc:sldChg chg="modSp">
        <pc:chgData name="Abbass Ghanbary" userId="1b4679d4531ad3aa" providerId="Windows Live" clId="Web-{F466A097-2762-42C8-859E-B611A6A0D25D}" dt="2023-12-13T01:22:15.085" v="552" actId="20577"/>
        <pc:sldMkLst>
          <pc:docMk/>
          <pc:sldMk cId="0" sldId="293"/>
        </pc:sldMkLst>
        <pc:spChg chg="mod">
          <ac:chgData name="Abbass Ghanbary" userId="1b4679d4531ad3aa" providerId="Windows Live" clId="Web-{F466A097-2762-42C8-859E-B611A6A0D25D}" dt="2023-12-13T01:22:15.085" v="552" actId="20577"/>
          <ac:spMkLst>
            <pc:docMk/>
            <pc:sldMk cId="0" sldId="293"/>
            <ac:spMk id="51334" creationId="{4C687255-A6C8-C905-8745-EAB444F3F463}"/>
          </ac:spMkLst>
        </pc:spChg>
      </pc:sldChg>
      <pc:sldChg chg="del">
        <pc:chgData name="Abbass Ghanbary" userId="1b4679d4531ad3aa" providerId="Windows Live" clId="Web-{F466A097-2762-42C8-859E-B611A6A0D25D}" dt="2023-12-13T01:22:17.367" v="553"/>
        <pc:sldMkLst>
          <pc:docMk/>
          <pc:sldMk cId="0" sldId="294"/>
        </pc:sldMkLst>
      </pc:sldChg>
      <pc:sldChg chg="del">
        <pc:chgData name="Abbass Ghanbary" userId="1b4679d4531ad3aa" providerId="Windows Live" clId="Web-{F466A097-2762-42C8-859E-B611A6A0D25D}" dt="2023-12-13T01:23:30.494" v="561"/>
        <pc:sldMkLst>
          <pc:docMk/>
          <pc:sldMk cId="0" sldId="295"/>
        </pc:sldMkLst>
      </pc:sldChg>
      <pc:sldChg chg="ord">
        <pc:chgData name="Abbass Ghanbary" userId="1b4679d4531ad3aa" providerId="Windows Live" clId="Web-{F466A097-2762-42C8-859E-B611A6A0D25D}" dt="2023-12-13T01:23:40.807" v="563"/>
        <pc:sldMkLst>
          <pc:docMk/>
          <pc:sldMk cId="0" sldId="296"/>
        </pc:sldMkLst>
      </pc:sldChg>
      <pc:sldChg chg="del">
        <pc:chgData name="Abbass Ghanbary" userId="1b4679d4531ad3aa" providerId="Windows Live" clId="Web-{F466A097-2762-42C8-859E-B611A6A0D25D}" dt="2023-12-13T01:23:53.401" v="564"/>
        <pc:sldMkLst>
          <pc:docMk/>
          <pc:sldMk cId="0" sldId="297"/>
        </pc:sldMkLst>
      </pc:sldChg>
      <pc:sldChg chg="del">
        <pc:chgData name="Abbass Ghanbary" userId="1b4679d4531ad3aa" providerId="Windows Live" clId="Web-{F466A097-2762-42C8-859E-B611A6A0D25D}" dt="2023-12-13T01:23:54.526" v="565"/>
        <pc:sldMkLst>
          <pc:docMk/>
          <pc:sldMk cId="0" sldId="298"/>
        </pc:sldMkLst>
      </pc:sldChg>
      <pc:sldChg chg="del">
        <pc:chgData name="Abbass Ghanbary" userId="1b4679d4531ad3aa" providerId="Windows Live" clId="Web-{F466A097-2762-42C8-859E-B611A6A0D25D}" dt="2023-12-13T01:24:32.965" v="568"/>
        <pc:sldMkLst>
          <pc:docMk/>
          <pc:sldMk cId="0" sldId="299"/>
        </pc:sldMkLst>
      </pc:sldChg>
      <pc:sldChg chg="ord">
        <pc:chgData name="Abbass Ghanbary" userId="1b4679d4531ad3aa" providerId="Windows Live" clId="Web-{F466A097-2762-42C8-859E-B611A6A0D25D}" dt="2023-12-13T01:24:45.341" v="569"/>
        <pc:sldMkLst>
          <pc:docMk/>
          <pc:sldMk cId="0" sldId="300"/>
        </pc:sldMkLst>
      </pc:sldChg>
      <pc:sldChg chg="del">
        <pc:chgData name="Abbass Ghanbary" userId="1b4679d4531ad3aa" providerId="Windows Live" clId="Web-{F466A097-2762-42C8-859E-B611A6A0D25D}" dt="2023-12-13T01:24:50.981" v="570"/>
        <pc:sldMkLst>
          <pc:docMk/>
          <pc:sldMk cId="0" sldId="314"/>
        </pc:sldMkLst>
      </pc:sldChg>
      <pc:sldChg chg="del ord">
        <pc:chgData name="Abbass Ghanbary" userId="1b4679d4531ad3aa" providerId="Windows Live" clId="Web-{F466A097-2762-42C8-859E-B611A6A0D25D}" dt="2023-12-13T01:24:27.230" v="567"/>
        <pc:sldMkLst>
          <pc:docMk/>
          <pc:sldMk cId="0" sldId="316"/>
        </pc:sldMkLst>
      </pc:sldChg>
      <pc:sldChg chg="del">
        <pc:chgData name="Abbass Ghanbary" userId="1b4679d4531ad3aa" providerId="Windows Live" clId="Web-{F466A097-2762-42C8-859E-B611A6A0D25D}" dt="2023-12-13T01:22:38.914" v="554"/>
        <pc:sldMkLst>
          <pc:docMk/>
          <pc:sldMk cId="1071806508" sldId="319"/>
        </pc:sldMkLst>
      </pc:sldChg>
      <pc:sldChg chg="add del">
        <pc:chgData name="Abbass Ghanbary" userId="1b4679d4531ad3aa" providerId="Windows Live" clId="Web-{F466A097-2762-42C8-859E-B611A6A0D25D}" dt="2023-12-13T01:23:06.165" v="560"/>
        <pc:sldMkLst>
          <pc:docMk/>
          <pc:sldMk cId="3941483861" sldId="323"/>
        </pc:sldMkLst>
      </pc:sldChg>
      <pc:sldChg chg="modSp new">
        <pc:chgData name="Abbass Ghanbary" userId="1b4679d4531ad3aa" providerId="Windows Live" clId="Web-{F466A097-2762-42C8-859E-B611A6A0D25D}" dt="2023-12-13T00:54:40.809" v="298" actId="14100"/>
        <pc:sldMkLst>
          <pc:docMk/>
          <pc:sldMk cId="842494860" sldId="324"/>
        </pc:sldMkLst>
        <pc:spChg chg="mod">
          <ac:chgData name="Abbass Ghanbary" userId="1b4679d4531ad3aa" providerId="Windows Live" clId="Web-{F466A097-2762-42C8-859E-B611A6A0D25D}" dt="2023-12-13T00:42:30.081" v="60" actId="20577"/>
          <ac:spMkLst>
            <pc:docMk/>
            <pc:sldMk cId="842494860" sldId="324"/>
            <ac:spMk id="2" creationId="{417238DE-0163-AC0B-F196-2ED8B3070F72}"/>
          </ac:spMkLst>
        </pc:spChg>
        <pc:spChg chg="mod">
          <ac:chgData name="Abbass Ghanbary" userId="1b4679d4531ad3aa" providerId="Windows Live" clId="Web-{F466A097-2762-42C8-859E-B611A6A0D25D}" dt="2023-12-13T00:54:40.809" v="298" actId="14100"/>
          <ac:spMkLst>
            <pc:docMk/>
            <pc:sldMk cId="842494860" sldId="324"/>
            <ac:spMk id="3" creationId="{4BC6B791-E4C2-4625-7570-F48F17D3162B}"/>
          </ac:spMkLst>
        </pc:spChg>
      </pc:sldChg>
      <pc:sldChg chg="addSp delSp modSp new del">
        <pc:chgData name="Abbass Ghanbary" userId="1b4679d4531ad3aa" providerId="Windows Live" clId="Web-{F466A097-2762-42C8-859E-B611A6A0D25D}" dt="2023-12-13T01:08:19.166" v="385"/>
        <pc:sldMkLst>
          <pc:docMk/>
          <pc:sldMk cId="857266690" sldId="325"/>
        </pc:sldMkLst>
        <pc:spChg chg="del">
          <ac:chgData name="Abbass Ghanbary" userId="1b4679d4531ad3aa" providerId="Windows Live" clId="Web-{F466A097-2762-42C8-859E-B611A6A0D25D}" dt="2023-12-13T01:07:39.258" v="377"/>
          <ac:spMkLst>
            <pc:docMk/>
            <pc:sldMk cId="857266690" sldId="325"/>
            <ac:spMk id="3" creationId="{063CA01B-E3CD-DA6A-0AE2-0F5A2144F2B3}"/>
          </ac:spMkLst>
        </pc:spChg>
        <pc:picChg chg="add mod">
          <ac:chgData name="Abbass Ghanbary" userId="1b4679d4531ad3aa" providerId="Windows Live" clId="Web-{F466A097-2762-42C8-859E-B611A6A0D25D}" dt="2023-12-13T01:07:50.540" v="382" actId="14100"/>
          <ac:picMkLst>
            <pc:docMk/>
            <pc:sldMk cId="857266690" sldId="325"/>
            <ac:picMk id="4" creationId="{09E2408C-7CD1-9BF9-D9F1-0BE9299C2217}"/>
          </ac:picMkLst>
        </pc:picChg>
      </pc:sldChg>
      <pc:sldChg chg="addSp delSp modSp new">
        <pc:chgData name="Abbass Ghanbary" userId="1b4679d4531ad3aa" providerId="Windows Live" clId="Web-{F466A097-2762-42C8-859E-B611A6A0D25D}" dt="2023-12-13T01:30:32.337" v="625" actId="1076"/>
        <pc:sldMkLst>
          <pc:docMk/>
          <pc:sldMk cId="1906908192" sldId="325"/>
        </pc:sldMkLst>
        <pc:spChg chg="mod">
          <ac:chgData name="Abbass Ghanbary" userId="1b4679d4531ad3aa" providerId="Windows Live" clId="Web-{F466A097-2762-42C8-859E-B611A6A0D25D}" dt="2023-12-13T01:13:56.599" v="467" actId="20577"/>
          <ac:spMkLst>
            <pc:docMk/>
            <pc:sldMk cId="1906908192" sldId="325"/>
            <ac:spMk id="2" creationId="{0219DC2D-DDA2-C763-F82B-9AF5F7997518}"/>
          </ac:spMkLst>
        </pc:spChg>
        <pc:spChg chg="del">
          <ac:chgData name="Abbass Ghanbary" userId="1b4679d4531ad3aa" providerId="Windows Live" clId="Web-{F466A097-2762-42C8-859E-B611A6A0D25D}" dt="2023-12-13T01:12:47.675" v="443"/>
          <ac:spMkLst>
            <pc:docMk/>
            <pc:sldMk cId="1906908192" sldId="325"/>
            <ac:spMk id="3" creationId="{A270AAF0-00C6-D469-0111-D3D16F053B89}"/>
          </ac:spMkLst>
        </pc:spChg>
        <pc:spChg chg="add mod">
          <ac:chgData name="Abbass Ghanbary" userId="1b4679d4531ad3aa" providerId="Windows Live" clId="Web-{F466A097-2762-42C8-859E-B611A6A0D25D}" dt="2023-12-13T01:20:15.362" v="524" actId="20577"/>
          <ac:spMkLst>
            <pc:docMk/>
            <pc:sldMk cId="1906908192" sldId="325"/>
            <ac:spMk id="5" creationId="{A722EB70-AEF2-E417-9601-DB2C784C660E}"/>
          </ac:spMkLst>
        </pc:spChg>
        <pc:picChg chg="add del mod">
          <ac:chgData name="Abbass Ghanbary" userId="1b4679d4531ad3aa" providerId="Windows Live" clId="Web-{F466A097-2762-42C8-859E-B611A6A0D25D}" dt="2023-12-13T01:29:29.069" v="620"/>
          <ac:picMkLst>
            <pc:docMk/>
            <pc:sldMk cId="1906908192" sldId="325"/>
            <ac:picMk id="6" creationId="{B8802FEE-ABF8-B34B-60E6-77867B6A5C8E}"/>
          </ac:picMkLst>
        </pc:picChg>
        <pc:picChg chg="add mod">
          <ac:chgData name="Abbass Ghanbary" userId="1b4679d4531ad3aa" providerId="Windows Live" clId="Web-{F466A097-2762-42C8-859E-B611A6A0D25D}" dt="2023-12-13T01:30:32.337" v="625" actId="1076"/>
          <ac:picMkLst>
            <pc:docMk/>
            <pc:sldMk cId="1906908192" sldId="325"/>
            <ac:picMk id="7" creationId="{A6A55EF4-EFE7-0760-FCC9-C2B746D3DB9F}"/>
          </ac:picMkLst>
        </pc:picChg>
      </pc:sldChg>
      <pc:sldChg chg="addSp delSp modSp new">
        <pc:chgData name="Abbass Ghanbary" userId="1b4679d4531ad3aa" providerId="Windows Live" clId="Web-{F466A097-2762-42C8-859E-B611A6A0D25D}" dt="2023-12-13T01:21:25.521" v="545" actId="20577"/>
        <pc:sldMkLst>
          <pc:docMk/>
          <pc:sldMk cId="258540843" sldId="326"/>
        </pc:sldMkLst>
        <pc:spChg chg="mod">
          <ac:chgData name="Abbass Ghanbary" userId="1b4679d4531ad3aa" providerId="Windows Live" clId="Web-{F466A097-2762-42C8-859E-B611A6A0D25D}" dt="2023-12-13T01:14:01.928" v="469" actId="20577"/>
          <ac:spMkLst>
            <pc:docMk/>
            <pc:sldMk cId="258540843" sldId="326"/>
            <ac:spMk id="2" creationId="{78236B16-A84C-124F-F9A4-43B62647B6EF}"/>
          </ac:spMkLst>
        </pc:spChg>
        <pc:spChg chg="del">
          <ac:chgData name="Abbass Ghanbary" userId="1b4679d4531ad3aa" providerId="Windows Live" clId="Web-{F466A097-2762-42C8-859E-B611A6A0D25D}" dt="2023-12-13T01:12:59.597" v="446"/>
          <ac:spMkLst>
            <pc:docMk/>
            <pc:sldMk cId="258540843" sldId="326"/>
            <ac:spMk id="3" creationId="{BF2CCA89-99BC-D028-022F-459546262D96}"/>
          </ac:spMkLst>
        </pc:spChg>
        <pc:spChg chg="add mod">
          <ac:chgData name="Abbass Ghanbary" userId="1b4679d4531ad3aa" providerId="Windows Live" clId="Web-{F466A097-2762-42C8-859E-B611A6A0D25D}" dt="2023-12-13T01:21:25.521" v="545" actId="20577"/>
          <ac:spMkLst>
            <pc:docMk/>
            <pc:sldMk cId="258540843" sldId="326"/>
            <ac:spMk id="5" creationId="{FFAD0DF2-A17F-9512-206A-2CD45D604371}"/>
          </ac:spMkLst>
        </pc:spChg>
      </pc:sldChg>
      <pc:sldChg chg="addSp delSp modSp new del">
        <pc:chgData name="Abbass Ghanbary" userId="1b4679d4531ad3aa" providerId="Windows Live" clId="Web-{F466A097-2762-42C8-859E-B611A6A0D25D}" dt="2023-12-13T01:21:29.099" v="546"/>
        <pc:sldMkLst>
          <pc:docMk/>
          <pc:sldMk cId="1243966778" sldId="327"/>
        </pc:sldMkLst>
        <pc:spChg chg="mod">
          <ac:chgData name="Abbass Ghanbary" userId="1b4679d4531ad3aa" providerId="Windows Live" clId="Web-{F466A097-2762-42C8-859E-B611A6A0D25D}" dt="2023-12-13T01:15:12.258" v="471" actId="20577"/>
          <ac:spMkLst>
            <pc:docMk/>
            <pc:sldMk cId="1243966778" sldId="327"/>
            <ac:spMk id="2" creationId="{E32C437E-4A7E-BFB0-7955-1B3C1929E4A0}"/>
          </ac:spMkLst>
        </pc:spChg>
        <pc:spChg chg="del">
          <ac:chgData name="Abbass Ghanbary" userId="1b4679d4531ad3aa" providerId="Windows Live" clId="Web-{F466A097-2762-42C8-859E-B611A6A0D25D}" dt="2023-12-13T01:13:06.457" v="448"/>
          <ac:spMkLst>
            <pc:docMk/>
            <pc:sldMk cId="1243966778" sldId="327"/>
            <ac:spMk id="3" creationId="{96757521-6B99-B07E-F3B1-50D392E4E8F1}"/>
          </ac:spMkLst>
        </pc:spChg>
        <pc:spChg chg="add mod">
          <ac:chgData name="Abbass Ghanbary" userId="1b4679d4531ad3aa" providerId="Windows Live" clId="Web-{F466A097-2762-42C8-859E-B611A6A0D25D}" dt="2023-12-13T01:19:11.095" v="489" actId="20577"/>
          <ac:spMkLst>
            <pc:docMk/>
            <pc:sldMk cId="1243966778" sldId="327"/>
            <ac:spMk id="5" creationId="{C954AFB6-5462-09F9-EB91-D20818142261}"/>
          </ac:spMkLst>
        </pc:spChg>
      </pc:sldChg>
    </pc:docChg>
  </pc:docChgLst>
  <pc:docChgLst>
    <pc:chgData name="Abbass Ghanbary" userId="1b4679d4531ad3aa" providerId="Windows Live" clId="Web-{9C651716-FB3F-4485-8429-389216F9808B}"/>
    <pc:docChg chg="modSld">
      <pc:chgData name="Abbass Ghanbary" userId="1b4679d4531ad3aa" providerId="Windows Live" clId="Web-{9C651716-FB3F-4485-8429-389216F9808B}" dt="2023-11-27T01:11:21.623" v="9" actId="20577"/>
      <pc:docMkLst>
        <pc:docMk/>
      </pc:docMkLst>
      <pc:sldChg chg="modSp">
        <pc:chgData name="Abbass Ghanbary" userId="1b4679d4531ad3aa" providerId="Windows Live" clId="Web-{9C651716-FB3F-4485-8429-389216F9808B}" dt="2023-11-27T01:11:21.623" v="9" actId="20577"/>
        <pc:sldMkLst>
          <pc:docMk/>
          <pc:sldMk cId="4214247233" sldId="256"/>
        </pc:sldMkLst>
        <pc:spChg chg="mod">
          <ac:chgData name="Abbass Ghanbary" userId="1b4679d4531ad3aa" providerId="Windows Live" clId="Web-{9C651716-FB3F-4485-8429-389216F9808B}" dt="2023-11-27T01:11:21.623" v="9" actId="20577"/>
          <ac:spMkLst>
            <pc:docMk/>
            <pc:sldMk cId="4214247233" sldId="256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DD7E962E-ED05-4683-AE90-70215DD93F72}"/>
    <pc:docChg chg="addSld delSld modSld sldOrd">
      <pc:chgData name="Abbass Ghanbary" userId="1b4679d4531ad3aa" providerId="Windows Live" clId="Web-{DD7E962E-ED05-4683-AE90-70215DD93F72}" dt="2024-01-13T23:29:49.417" v="1463" actId="20577"/>
      <pc:docMkLst>
        <pc:docMk/>
      </pc:docMkLst>
      <pc:sldChg chg="modSp">
        <pc:chgData name="Abbass Ghanbary" userId="1b4679d4531ad3aa" providerId="Windows Live" clId="Web-{DD7E962E-ED05-4683-AE90-70215DD93F72}" dt="2024-01-13T23:17:49.157" v="1322" actId="20577"/>
        <pc:sldMkLst>
          <pc:docMk/>
          <pc:sldMk cId="0" sldId="260"/>
        </pc:sldMkLst>
        <pc:spChg chg="mod">
          <ac:chgData name="Abbass Ghanbary" userId="1b4679d4531ad3aa" providerId="Windows Live" clId="Web-{DD7E962E-ED05-4683-AE90-70215DD93F72}" dt="2024-01-13T23:17:49.157" v="1322" actId="20577"/>
          <ac:spMkLst>
            <pc:docMk/>
            <pc:sldMk cId="0" sldId="260"/>
            <ac:spMk id="523267" creationId="{E9A364C6-346C-1E11-1991-BD66D71C6A90}"/>
          </ac:spMkLst>
        </pc:spChg>
      </pc:sldChg>
      <pc:sldChg chg="del">
        <pc:chgData name="Abbass Ghanbary" userId="1b4679d4531ad3aa" providerId="Windows Live" clId="Web-{DD7E962E-ED05-4683-AE90-70215DD93F72}" dt="2024-01-13T22:20:31.856" v="459"/>
        <pc:sldMkLst>
          <pc:docMk/>
          <pc:sldMk cId="0" sldId="263"/>
        </pc:sldMkLst>
      </pc:sldChg>
      <pc:sldChg chg="del">
        <pc:chgData name="Abbass Ghanbary" userId="1b4679d4531ad3aa" providerId="Windows Live" clId="Web-{DD7E962E-ED05-4683-AE90-70215DD93F72}" dt="2024-01-13T22:22:33.751" v="548"/>
        <pc:sldMkLst>
          <pc:docMk/>
          <pc:sldMk cId="0" sldId="268"/>
        </pc:sldMkLst>
      </pc:sldChg>
      <pc:sldChg chg="del">
        <pc:chgData name="Abbass Ghanbary" userId="1b4679d4531ad3aa" providerId="Windows Live" clId="Web-{DD7E962E-ED05-4683-AE90-70215DD93F72}" dt="2024-01-13T22:24:36.881" v="635"/>
        <pc:sldMkLst>
          <pc:docMk/>
          <pc:sldMk cId="0" sldId="272"/>
        </pc:sldMkLst>
      </pc:sldChg>
      <pc:sldChg chg="del">
        <pc:chgData name="Abbass Ghanbary" userId="1b4679d4531ad3aa" providerId="Windows Live" clId="Web-{DD7E962E-ED05-4683-AE90-70215DD93F72}" dt="2024-01-13T22:49:36.765" v="989"/>
        <pc:sldMkLst>
          <pc:docMk/>
          <pc:sldMk cId="0" sldId="274"/>
        </pc:sldMkLst>
      </pc:sldChg>
      <pc:sldChg chg="del">
        <pc:chgData name="Abbass Ghanbary" userId="1b4679d4531ad3aa" providerId="Windows Live" clId="Web-{DD7E962E-ED05-4683-AE90-70215DD93F72}" dt="2024-01-13T22:49:39.874" v="991"/>
        <pc:sldMkLst>
          <pc:docMk/>
          <pc:sldMk cId="0" sldId="275"/>
        </pc:sldMkLst>
      </pc:sldChg>
      <pc:sldChg chg="del">
        <pc:chgData name="Abbass Ghanbary" userId="1b4679d4531ad3aa" providerId="Windows Live" clId="Web-{DD7E962E-ED05-4683-AE90-70215DD93F72}" dt="2024-01-13T22:28:03.964" v="753"/>
        <pc:sldMkLst>
          <pc:docMk/>
          <pc:sldMk cId="0" sldId="287"/>
        </pc:sldMkLst>
      </pc:sldChg>
      <pc:sldChg chg="delSp modSp del">
        <pc:chgData name="Abbass Ghanbary" userId="1b4679d4531ad3aa" providerId="Windows Live" clId="Web-{DD7E962E-ED05-4683-AE90-70215DD93F72}" dt="2024-01-13T22:32:16.955" v="788"/>
        <pc:sldMkLst>
          <pc:docMk/>
          <pc:sldMk cId="0" sldId="293"/>
        </pc:sldMkLst>
        <pc:spChg chg="mod">
          <ac:chgData name="Abbass Ghanbary" userId="1b4679d4531ad3aa" providerId="Windows Live" clId="Web-{DD7E962E-ED05-4683-AE90-70215DD93F72}" dt="2024-01-13T22:31:58.407" v="784" actId="20577"/>
          <ac:spMkLst>
            <pc:docMk/>
            <pc:sldMk cId="0" sldId="293"/>
            <ac:spMk id="5" creationId="{24245673-788F-BF03-2829-7FB82E40B01C}"/>
          </ac:spMkLst>
        </pc:spChg>
        <pc:spChg chg="mod">
          <ac:chgData name="Abbass Ghanbary" userId="1b4679d4531ad3aa" providerId="Windows Live" clId="Web-{DD7E962E-ED05-4683-AE90-70215DD93F72}" dt="2024-01-13T22:32:00.704" v="785" actId="20577"/>
          <ac:spMkLst>
            <pc:docMk/>
            <pc:sldMk cId="0" sldId="293"/>
            <ac:spMk id="51202" creationId="{28B74752-F345-BEF4-B946-604DA5E62839}"/>
          </ac:spMkLst>
        </pc:spChg>
        <pc:graphicFrameChg chg="del">
          <ac:chgData name="Abbass Ghanbary" userId="1b4679d4531ad3aa" providerId="Windows Live" clId="Web-{DD7E962E-ED05-4683-AE90-70215DD93F72}" dt="2024-01-13T22:32:03.439" v="786"/>
          <ac:graphicFrameMkLst>
            <pc:docMk/>
            <pc:sldMk cId="0" sldId="293"/>
            <ac:graphicFrameMk id="51333" creationId="{131AD3A0-CAC9-9710-5ED7-EA0D537F2D19}"/>
          </ac:graphicFrameMkLst>
        </pc:graphicFrameChg>
        <pc:graphicFrameChg chg="del">
          <ac:chgData name="Abbass Ghanbary" userId="1b4679d4531ad3aa" providerId="Windows Live" clId="Web-{DD7E962E-ED05-4683-AE90-70215DD93F72}" dt="2024-01-13T22:32:05.704" v="787"/>
          <ac:graphicFrameMkLst>
            <pc:docMk/>
            <pc:sldMk cId="0" sldId="293"/>
            <ac:graphicFrameMk id="51336" creationId="{1EB12F26-4E34-C8EB-2A56-907F5F7024EB}"/>
          </ac:graphicFrameMkLst>
        </pc:graphicFrameChg>
      </pc:sldChg>
      <pc:sldChg chg="del">
        <pc:chgData name="Abbass Ghanbary" userId="1b4679d4531ad3aa" providerId="Windows Live" clId="Web-{DD7E962E-ED05-4683-AE90-70215DD93F72}" dt="2024-01-13T22:32:17.689" v="789"/>
        <pc:sldMkLst>
          <pc:docMk/>
          <pc:sldMk cId="0" sldId="296"/>
        </pc:sldMkLst>
      </pc:sldChg>
      <pc:sldChg chg="del">
        <pc:chgData name="Abbass Ghanbary" userId="1b4679d4531ad3aa" providerId="Windows Live" clId="Web-{DD7E962E-ED05-4683-AE90-70215DD93F72}" dt="2024-01-13T22:32:18.236" v="790"/>
        <pc:sldMkLst>
          <pc:docMk/>
          <pc:sldMk cId="0" sldId="300"/>
        </pc:sldMkLst>
      </pc:sldChg>
      <pc:sldChg chg="del">
        <pc:chgData name="Abbass Ghanbary" userId="1b4679d4531ad3aa" providerId="Windows Live" clId="Web-{DD7E962E-ED05-4683-AE90-70215DD93F72}" dt="2024-01-13T22:27:38.823" v="752"/>
        <pc:sldMkLst>
          <pc:docMk/>
          <pc:sldMk cId="197624149" sldId="320"/>
        </pc:sldMkLst>
      </pc:sldChg>
      <pc:sldChg chg="del">
        <pc:chgData name="Abbass Ghanbary" userId="1b4679d4531ad3aa" providerId="Windows Live" clId="Web-{DD7E962E-ED05-4683-AE90-70215DD93F72}" dt="2024-01-13T22:28:08.527" v="754"/>
        <pc:sldMkLst>
          <pc:docMk/>
          <pc:sldMk cId="1906908192" sldId="325"/>
        </pc:sldMkLst>
      </pc:sldChg>
      <pc:sldChg chg="del">
        <pc:chgData name="Abbass Ghanbary" userId="1b4679d4531ad3aa" providerId="Windows Live" clId="Web-{DD7E962E-ED05-4683-AE90-70215DD93F72}" dt="2024-01-13T22:29:30.013" v="766"/>
        <pc:sldMkLst>
          <pc:docMk/>
          <pc:sldMk cId="258540843" sldId="326"/>
        </pc:sldMkLst>
      </pc:sldChg>
      <pc:sldChg chg="del">
        <pc:chgData name="Abbass Ghanbary" userId="1b4679d4531ad3aa" providerId="Windows Live" clId="Web-{DD7E962E-ED05-4683-AE90-70215DD93F72}" dt="2024-01-13T22:45:21.134" v="951"/>
        <pc:sldMkLst>
          <pc:docMk/>
          <pc:sldMk cId="1204326106" sldId="327"/>
        </pc:sldMkLst>
      </pc:sldChg>
      <pc:sldChg chg="del">
        <pc:chgData name="Abbass Ghanbary" userId="1b4679d4531ad3aa" providerId="Windows Live" clId="Web-{DD7E962E-ED05-4683-AE90-70215DD93F72}" dt="2024-01-13T22:32:22.095" v="791"/>
        <pc:sldMkLst>
          <pc:docMk/>
          <pc:sldMk cId="2485654714" sldId="328"/>
        </pc:sldMkLst>
      </pc:sldChg>
      <pc:sldChg chg="del">
        <pc:chgData name="Abbass Ghanbary" userId="1b4679d4531ad3aa" providerId="Windows Live" clId="Web-{DD7E962E-ED05-4683-AE90-70215DD93F72}" dt="2024-01-13T22:49:37.452" v="990"/>
        <pc:sldMkLst>
          <pc:docMk/>
          <pc:sldMk cId="1323972007" sldId="329"/>
        </pc:sldMkLst>
      </pc:sldChg>
      <pc:sldChg chg="addSp modSp new">
        <pc:chgData name="Abbass Ghanbary" userId="1b4679d4531ad3aa" providerId="Windows Live" clId="Web-{DD7E962E-ED05-4683-AE90-70215DD93F72}" dt="2024-01-13T22:14:05.762" v="130" actId="20577"/>
        <pc:sldMkLst>
          <pc:docMk/>
          <pc:sldMk cId="3992474098" sldId="330"/>
        </pc:sldMkLst>
        <pc:spChg chg="mod">
          <ac:chgData name="Abbass Ghanbary" userId="1b4679d4531ad3aa" providerId="Windows Live" clId="Web-{DD7E962E-ED05-4683-AE90-70215DD93F72}" dt="2024-01-13T22:09:46.300" v="45" actId="20577"/>
          <ac:spMkLst>
            <pc:docMk/>
            <pc:sldMk cId="3992474098" sldId="330"/>
            <ac:spMk id="2" creationId="{916C1FE3-AF66-0FA1-4E5E-AFB57298C0D0}"/>
          </ac:spMkLst>
        </pc:spChg>
        <pc:spChg chg="mod">
          <ac:chgData name="Abbass Ghanbary" userId="1b4679d4531ad3aa" providerId="Windows Live" clId="Web-{DD7E962E-ED05-4683-AE90-70215DD93F72}" dt="2024-01-13T22:08:19.700" v="41" actId="20577"/>
          <ac:spMkLst>
            <pc:docMk/>
            <pc:sldMk cId="3992474098" sldId="330"/>
            <ac:spMk id="3" creationId="{245D5B6D-FB6B-519A-1D10-DCE9D40AB1B1}"/>
          </ac:spMkLst>
        </pc:spChg>
        <pc:spChg chg="add mod">
          <ac:chgData name="Abbass Ghanbary" userId="1b4679d4531ad3aa" providerId="Windows Live" clId="Web-{DD7E962E-ED05-4683-AE90-70215DD93F72}" dt="2024-01-13T22:14:05.762" v="130" actId="20577"/>
          <ac:spMkLst>
            <pc:docMk/>
            <pc:sldMk cId="3992474098" sldId="330"/>
            <ac:spMk id="5" creationId="{8D64A5B8-2D49-314F-ABFA-61B62F9CF009}"/>
          </ac:spMkLst>
        </pc:spChg>
      </pc:sldChg>
      <pc:sldChg chg="addSp delSp modSp new">
        <pc:chgData name="Abbass Ghanbary" userId="1b4679d4531ad3aa" providerId="Windows Live" clId="Web-{DD7E962E-ED05-4683-AE90-70215DD93F72}" dt="2024-01-13T23:19:51.925" v="1366"/>
        <pc:sldMkLst>
          <pc:docMk/>
          <pc:sldMk cId="688492079" sldId="331"/>
        </pc:sldMkLst>
        <pc:spChg chg="mod">
          <ac:chgData name="Abbass Ghanbary" userId="1b4679d4531ad3aa" providerId="Windows Live" clId="Web-{DD7E962E-ED05-4683-AE90-70215DD93F72}" dt="2024-01-13T23:19:20.705" v="1348" actId="20577"/>
          <ac:spMkLst>
            <pc:docMk/>
            <pc:sldMk cId="688492079" sldId="331"/>
            <ac:spMk id="2" creationId="{6E422445-DE54-9190-FBD4-1B3CFB3AFD34}"/>
          </ac:spMkLst>
        </pc:spChg>
        <pc:spChg chg="del">
          <ac:chgData name="Abbass Ghanbary" userId="1b4679d4531ad3aa" providerId="Windows Live" clId="Web-{DD7E962E-ED05-4683-AE90-70215DD93F72}" dt="2024-01-13T22:14:48.078" v="136"/>
          <ac:spMkLst>
            <pc:docMk/>
            <pc:sldMk cId="688492079" sldId="331"/>
            <ac:spMk id="3" creationId="{2AF477AF-EB4D-077F-4D22-265C3EA4812F}"/>
          </ac:spMkLst>
        </pc:spChg>
        <pc:graphicFrameChg chg="add mod modGraphic">
          <ac:chgData name="Abbass Ghanbary" userId="1b4679d4531ad3aa" providerId="Windows Live" clId="Web-{DD7E962E-ED05-4683-AE90-70215DD93F72}" dt="2024-01-13T23:19:51.925" v="1366"/>
          <ac:graphicFrameMkLst>
            <pc:docMk/>
            <pc:sldMk cId="688492079" sldId="331"/>
            <ac:graphicFrameMk id="4" creationId="{33C3B11A-F379-166A-A1B7-1757E7C5F27F}"/>
          </ac:graphicFrameMkLst>
        </pc:graphicFrameChg>
      </pc:sldChg>
      <pc:sldChg chg="modSp new ord">
        <pc:chgData name="Abbass Ghanbary" userId="1b4679d4531ad3aa" providerId="Windows Live" clId="Web-{DD7E962E-ED05-4683-AE90-70215DD93F72}" dt="2024-01-13T23:08:04.969" v="1215"/>
        <pc:sldMkLst>
          <pc:docMk/>
          <pc:sldMk cId="2792794550" sldId="332"/>
        </pc:sldMkLst>
        <pc:spChg chg="mod">
          <ac:chgData name="Abbass Ghanbary" userId="1b4679d4531ad3aa" providerId="Windows Live" clId="Web-{DD7E962E-ED05-4683-AE90-70215DD93F72}" dt="2024-01-13T22:33:17.862" v="794" actId="20577"/>
          <ac:spMkLst>
            <pc:docMk/>
            <pc:sldMk cId="2792794550" sldId="332"/>
            <ac:spMk id="2" creationId="{E7D6D05D-E196-498B-3B7A-487AD3ABB112}"/>
          </ac:spMkLst>
        </pc:spChg>
        <pc:spChg chg="mod">
          <ac:chgData name="Abbass Ghanbary" userId="1b4679d4531ad3aa" providerId="Windows Live" clId="Web-{DD7E962E-ED05-4683-AE90-70215DD93F72}" dt="2024-01-13T22:35:16.974" v="850" actId="20577"/>
          <ac:spMkLst>
            <pc:docMk/>
            <pc:sldMk cId="2792794550" sldId="332"/>
            <ac:spMk id="3" creationId="{01539B9D-DC3C-42D8-3BA0-382512674749}"/>
          </ac:spMkLst>
        </pc:spChg>
      </pc:sldChg>
      <pc:sldChg chg="modSp new">
        <pc:chgData name="Abbass Ghanbary" userId="1b4679d4531ad3aa" providerId="Windows Live" clId="Web-{DD7E962E-ED05-4683-AE90-70215DD93F72}" dt="2024-01-13T23:10:35.629" v="1258" actId="20577"/>
        <pc:sldMkLst>
          <pc:docMk/>
          <pc:sldMk cId="1027051509" sldId="333"/>
        </pc:sldMkLst>
        <pc:spChg chg="mod">
          <ac:chgData name="Abbass Ghanbary" userId="1b4679d4531ad3aa" providerId="Windows Live" clId="Web-{DD7E962E-ED05-4683-AE90-70215DD93F72}" dt="2024-01-13T22:33:31.003" v="798" actId="20577"/>
          <ac:spMkLst>
            <pc:docMk/>
            <pc:sldMk cId="1027051509" sldId="333"/>
            <ac:spMk id="2" creationId="{7A70E90D-68FD-2D9E-30DD-73E79B9D421B}"/>
          </ac:spMkLst>
        </pc:spChg>
        <pc:spChg chg="mod">
          <ac:chgData name="Abbass Ghanbary" userId="1b4679d4531ad3aa" providerId="Windows Live" clId="Web-{DD7E962E-ED05-4683-AE90-70215DD93F72}" dt="2024-01-13T23:10:35.629" v="1258" actId="20577"/>
          <ac:spMkLst>
            <pc:docMk/>
            <pc:sldMk cId="1027051509" sldId="333"/>
            <ac:spMk id="3" creationId="{88F5C342-BC00-51A3-F5DB-2DC7C6483AC6}"/>
          </ac:spMkLst>
        </pc:spChg>
      </pc:sldChg>
      <pc:sldChg chg="modSp new">
        <pc:chgData name="Abbass Ghanbary" userId="1b4679d4531ad3aa" providerId="Windows Live" clId="Web-{DD7E962E-ED05-4683-AE90-70215DD93F72}" dt="2024-01-13T23:29:49.417" v="1463" actId="20577"/>
        <pc:sldMkLst>
          <pc:docMk/>
          <pc:sldMk cId="2370063128" sldId="334"/>
        </pc:sldMkLst>
        <pc:spChg chg="mod">
          <ac:chgData name="Abbass Ghanbary" userId="1b4679d4531ad3aa" providerId="Windows Live" clId="Web-{DD7E962E-ED05-4683-AE90-70215DD93F72}" dt="2024-01-13T22:49:11.561" v="984" actId="1076"/>
          <ac:spMkLst>
            <pc:docMk/>
            <pc:sldMk cId="2370063128" sldId="334"/>
            <ac:spMk id="2" creationId="{64A6F388-B335-7BE0-66E4-F1A48E7892B2}"/>
          </ac:spMkLst>
        </pc:spChg>
        <pc:spChg chg="mod">
          <ac:chgData name="Abbass Ghanbary" userId="1b4679d4531ad3aa" providerId="Windows Live" clId="Web-{DD7E962E-ED05-4683-AE90-70215DD93F72}" dt="2024-01-13T23:29:49.417" v="1463" actId="20577"/>
          <ac:spMkLst>
            <pc:docMk/>
            <pc:sldMk cId="2370063128" sldId="334"/>
            <ac:spMk id="3" creationId="{3A8963AE-5EB8-2B45-D9ED-7AEA4B4074D5}"/>
          </ac:spMkLst>
        </pc:spChg>
      </pc:sldChg>
      <pc:sldChg chg="modSp new">
        <pc:chgData name="Abbass Ghanbary" userId="1b4679d4531ad3aa" providerId="Windows Live" clId="Web-{DD7E962E-ED05-4683-AE90-70215DD93F72}" dt="2024-01-13T22:45:20.087" v="950" actId="20577"/>
        <pc:sldMkLst>
          <pc:docMk/>
          <pc:sldMk cId="544744665" sldId="335"/>
        </pc:sldMkLst>
        <pc:spChg chg="mod">
          <ac:chgData name="Abbass Ghanbary" userId="1b4679d4531ad3aa" providerId="Windows Live" clId="Web-{DD7E962E-ED05-4683-AE90-70215DD93F72}" dt="2024-01-13T22:33:53.160" v="805" actId="20577"/>
          <ac:spMkLst>
            <pc:docMk/>
            <pc:sldMk cId="544744665" sldId="335"/>
            <ac:spMk id="2" creationId="{941FF836-2A9B-953E-C6FD-60BC0B5E2D63}"/>
          </ac:spMkLst>
        </pc:spChg>
        <pc:spChg chg="mod">
          <ac:chgData name="Abbass Ghanbary" userId="1b4679d4531ad3aa" providerId="Windows Live" clId="Web-{DD7E962E-ED05-4683-AE90-70215DD93F72}" dt="2024-01-13T22:45:20.087" v="950" actId="20577"/>
          <ac:spMkLst>
            <pc:docMk/>
            <pc:sldMk cId="544744665" sldId="335"/>
            <ac:spMk id="3" creationId="{C0056C11-F526-B920-FA53-265452154C9F}"/>
          </ac:spMkLst>
        </pc:spChg>
      </pc:sldChg>
      <pc:sldChg chg="modSp new">
        <pc:chgData name="Abbass Ghanbary" userId="1b4679d4531ad3aa" providerId="Windows Live" clId="Web-{DD7E962E-ED05-4683-AE90-70215DD93F72}" dt="2024-01-13T22:49:33.327" v="988" actId="20577"/>
        <pc:sldMkLst>
          <pc:docMk/>
          <pc:sldMk cId="2356844996" sldId="336"/>
        </pc:sldMkLst>
        <pc:spChg chg="mod">
          <ac:chgData name="Abbass Ghanbary" userId="1b4679d4531ad3aa" providerId="Windows Live" clId="Web-{DD7E962E-ED05-4683-AE90-70215DD93F72}" dt="2024-01-13T22:48:09.122" v="976" actId="1076"/>
          <ac:spMkLst>
            <pc:docMk/>
            <pc:sldMk cId="2356844996" sldId="336"/>
            <ac:spMk id="2" creationId="{82AD7F51-2BCE-7E58-093E-4A6B31FD95EE}"/>
          </ac:spMkLst>
        </pc:spChg>
        <pc:spChg chg="mod">
          <ac:chgData name="Abbass Ghanbary" userId="1b4679d4531ad3aa" providerId="Windows Live" clId="Web-{DD7E962E-ED05-4683-AE90-70215DD93F72}" dt="2024-01-13T22:49:33.327" v="988" actId="20577"/>
          <ac:spMkLst>
            <pc:docMk/>
            <pc:sldMk cId="2356844996" sldId="336"/>
            <ac:spMk id="3" creationId="{95DB4081-3366-A939-CC39-CE3E527319D6}"/>
          </ac:spMkLst>
        </pc:spChg>
      </pc:sldChg>
      <pc:sldChg chg="modSp new">
        <pc:chgData name="Abbass Ghanbary" userId="1b4679d4531ad3aa" providerId="Windows Live" clId="Web-{DD7E962E-ED05-4683-AE90-70215DD93F72}" dt="2024-01-13T22:58:23.837" v="1134" actId="20577"/>
        <pc:sldMkLst>
          <pc:docMk/>
          <pc:sldMk cId="205447437" sldId="337"/>
        </pc:sldMkLst>
        <pc:spChg chg="mod">
          <ac:chgData name="Abbass Ghanbary" userId="1b4679d4531ad3aa" providerId="Windows Live" clId="Web-{DD7E962E-ED05-4683-AE90-70215DD93F72}" dt="2024-01-13T22:53:22.055" v="1012" actId="20577"/>
          <ac:spMkLst>
            <pc:docMk/>
            <pc:sldMk cId="205447437" sldId="337"/>
            <ac:spMk id="2" creationId="{5A214C89-7E5C-8185-E677-102D2FC3360D}"/>
          </ac:spMkLst>
        </pc:spChg>
        <pc:spChg chg="mod">
          <ac:chgData name="Abbass Ghanbary" userId="1b4679d4531ad3aa" providerId="Windows Live" clId="Web-{DD7E962E-ED05-4683-AE90-70215DD93F72}" dt="2024-01-13T22:58:23.837" v="1134" actId="20577"/>
          <ac:spMkLst>
            <pc:docMk/>
            <pc:sldMk cId="205447437" sldId="337"/>
            <ac:spMk id="3" creationId="{33CA97AA-F4C9-2E96-D42D-C17F9933A85A}"/>
          </ac:spMkLst>
        </pc:spChg>
      </pc:sldChg>
      <pc:sldChg chg="modSp new del">
        <pc:chgData name="Abbass Ghanbary" userId="1b4679d4531ad3aa" providerId="Windows Live" clId="Web-{DD7E962E-ED05-4683-AE90-70215DD93F72}" dt="2024-01-13T22:49:42.499" v="992"/>
        <pc:sldMkLst>
          <pc:docMk/>
          <pc:sldMk cId="2200499399" sldId="337"/>
        </pc:sldMkLst>
        <pc:spChg chg="mod">
          <ac:chgData name="Abbass Ghanbary" userId="1b4679d4531ad3aa" providerId="Windows Live" clId="Web-{DD7E962E-ED05-4683-AE90-70215DD93F72}" dt="2024-01-13T22:34:09.598" v="812" actId="20577"/>
          <ac:spMkLst>
            <pc:docMk/>
            <pc:sldMk cId="2200499399" sldId="337"/>
            <ac:spMk id="2" creationId="{49DC8F4C-5FFD-C033-DA11-B0F6DB555724}"/>
          </ac:spMkLst>
        </pc:spChg>
      </pc:sldChg>
      <pc:sldChg chg="modSp new del">
        <pc:chgData name="Abbass Ghanbary" userId="1b4679d4531ad3aa" providerId="Windows Live" clId="Web-{DD7E962E-ED05-4683-AE90-70215DD93F72}" dt="2024-01-13T23:06:33.389" v="1212"/>
        <pc:sldMkLst>
          <pc:docMk/>
          <pc:sldMk cId="1732862500" sldId="338"/>
        </pc:sldMkLst>
        <pc:spChg chg="mod">
          <ac:chgData name="Abbass Ghanbary" userId="1b4679d4531ad3aa" providerId="Windows Live" clId="Web-{DD7E962E-ED05-4683-AE90-70215DD93F72}" dt="2024-01-13T22:59:22.433" v="1143" actId="20577"/>
          <ac:spMkLst>
            <pc:docMk/>
            <pc:sldMk cId="1732862500" sldId="338"/>
            <ac:spMk id="2" creationId="{7F8381B5-C498-37CD-2A4C-5F3736C4C8B2}"/>
          </ac:spMkLst>
        </pc:spChg>
        <pc:spChg chg="mod">
          <ac:chgData name="Abbass Ghanbary" userId="1b4679d4531ad3aa" providerId="Windows Live" clId="Web-{DD7E962E-ED05-4683-AE90-70215DD93F72}" dt="2024-01-13T23:06:25.748" v="1211" actId="20577"/>
          <ac:spMkLst>
            <pc:docMk/>
            <pc:sldMk cId="1732862500" sldId="338"/>
            <ac:spMk id="3" creationId="{D4A315CD-508F-E056-CC24-CC63A2DF90F9}"/>
          </ac:spMkLst>
        </pc:spChg>
      </pc:sldChg>
      <pc:sldChg chg="new del">
        <pc:chgData name="Abbass Ghanbary" userId="1b4679d4531ad3aa" providerId="Windows Live" clId="Web-{DD7E962E-ED05-4683-AE90-70215DD93F72}" dt="2024-01-13T23:06:49.311" v="1214"/>
        <pc:sldMkLst>
          <pc:docMk/>
          <pc:sldMk cId="2277488261" sldId="338"/>
        </pc:sldMkLst>
      </pc:sldChg>
    </pc:docChg>
  </pc:docChgLst>
  <pc:docChgLst>
    <pc:chgData name="Abbass Ghanbary" userId="1b4679d4531ad3aa" providerId="Windows Live" clId="Web-{8CD5A9EC-191C-4078-BEBF-7451DB999416}"/>
    <pc:docChg chg="modSld">
      <pc:chgData name="Abbass Ghanbary" userId="1b4679d4531ad3aa" providerId="Windows Live" clId="Web-{8CD5A9EC-191C-4078-BEBF-7451DB999416}" dt="2024-02-26T04:34:42.259" v="21" actId="20577"/>
      <pc:docMkLst>
        <pc:docMk/>
      </pc:docMkLst>
      <pc:sldChg chg="modSp">
        <pc:chgData name="Abbass Ghanbary" userId="1b4679d4531ad3aa" providerId="Windows Live" clId="Web-{8CD5A9EC-191C-4078-BEBF-7451DB999416}" dt="2024-02-26T04:34:42.259" v="21" actId="20577"/>
        <pc:sldMkLst>
          <pc:docMk/>
          <pc:sldMk cId="4214247233" sldId="256"/>
        </pc:sldMkLst>
        <pc:spChg chg="mod">
          <ac:chgData name="Abbass Ghanbary" userId="1b4679d4531ad3aa" providerId="Windows Live" clId="Web-{8CD5A9EC-191C-4078-BEBF-7451DB999416}" dt="2024-02-26T04:34:42.259" v="21" actId="20577"/>
          <ac:spMkLst>
            <pc:docMk/>
            <pc:sldMk cId="4214247233" sldId="256"/>
            <ac:spMk id="2" creationId="{00000000-0000-0000-0000-000000000000}"/>
          </ac:spMkLst>
        </pc:spChg>
        <pc:spChg chg="mod">
          <ac:chgData name="Abbass Ghanbary" userId="1b4679d4531ad3aa" providerId="Windows Live" clId="Web-{8CD5A9EC-191C-4078-BEBF-7451DB999416}" dt="2024-02-26T04:34:32.024" v="4" actId="1076"/>
          <ac:spMkLst>
            <pc:docMk/>
            <pc:sldMk cId="4214247233" sldId="256"/>
            <ac:spMk id="3" creationId="{00000000-0000-0000-0000-000000000000}"/>
          </ac:spMkLst>
        </pc:spChg>
      </pc:sldChg>
    </pc:docChg>
  </pc:docChgLst>
  <pc:docChgLst>
    <pc:chgData name="Abbass Ghanbary" userId="1b4679d4531ad3aa" providerId="Windows Live" clId="Web-{3706519B-2102-4BBE-9591-0D2D073D7F78}"/>
    <pc:docChg chg="modSld">
      <pc:chgData name="Abbass Ghanbary" userId="1b4679d4531ad3aa" providerId="Windows Live" clId="Web-{3706519B-2102-4BBE-9591-0D2D073D7F78}" dt="2023-12-06T00:24:40.368" v="8" actId="20577"/>
      <pc:docMkLst>
        <pc:docMk/>
      </pc:docMkLst>
      <pc:sldChg chg="modSp">
        <pc:chgData name="Abbass Ghanbary" userId="1b4679d4531ad3aa" providerId="Windows Live" clId="Web-{3706519B-2102-4BBE-9591-0D2D073D7F78}" dt="2023-12-06T00:23:39.225" v="2" actId="20577"/>
        <pc:sldMkLst>
          <pc:docMk/>
          <pc:sldMk cId="4214247233" sldId="256"/>
        </pc:sldMkLst>
        <pc:spChg chg="mod">
          <ac:chgData name="Abbass Ghanbary" userId="1b4679d4531ad3aa" providerId="Windows Live" clId="Web-{3706519B-2102-4BBE-9591-0D2D073D7F78}" dt="2023-12-06T00:23:39.225" v="2" actId="20577"/>
          <ac:spMkLst>
            <pc:docMk/>
            <pc:sldMk cId="4214247233" sldId="256"/>
            <ac:spMk id="2" creationId="{00000000-0000-0000-0000-000000000000}"/>
          </ac:spMkLst>
        </pc:spChg>
      </pc:sldChg>
      <pc:sldChg chg="modSp">
        <pc:chgData name="Abbass Ghanbary" userId="1b4679d4531ad3aa" providerId="Windows Live" clId="Web-{3706519B-2102-4BBE-9591-0D2D073D7F78}" dt="2023-12-06T00:24:18.086" v="3" actId="20577"/>
        <pc:sldMkLst>
          <pc:docMk/>
          <pc:sldMk cId="0" sldId="293"/>
        </pc:sldMkLst>
        <pc:spChg chg="mod">
          <ac:chgData name="Abbass Ghanbary" userId="1b4679d4531ad3aa" providerId="Windows Live" clId="Web-{3706519B-2102-4BBE-9591-0D2D073D7F78}" dt="2023-12-06T00:24:18.086" v="3" actId="20577"/>
          <ac:spMkLst>
            <pc:docMk/>
            <pc:sldMk cId="0" sldId="293"/>
            <ac:spMk id="51202" creationId="{28B74752-F345-BEF4-B946-604DA5E62839}"/>
          </ac:spMkLst>
        </pc:spChg>
      </pc:sldChg>
      <pc:sldChg chg="modSp">
        <pc:chgData name="Abbass Ghanbary" userId="1b4679d4531ad3aa" providerId="Windows Live" clId="Web-{3706519B-2102-4BBE-9591-0D2D073D7F78}" dt="2023-12-06T00:24:40.368" v="8" actId="20577"/>
        <pc:sldMkLst>
          <pc:docMk/>
          <pc:sldMk cId="0" sldId="294"/>
        </pc:sldMkLst>
        <pc:spChg chg="mod">
          <ac:chgData name="Abbass Ghanbary" userId="1b4679d4531ad3aa" providerId="Windows Live" clId="Web-{3706519B-2102-4BBE-9591-0D2D073D7F78}" dt="2023-12-06T00:24:40.368" v="8" actId="20577"/>
          <ac:spMkLst>
            <pc:docMk/>
            <pc:sldMk cId="0" sldId="294"/>
            <ac:spMk id="55298" creationId="{225C0D59-4140-96F6-A58C-F803FF297E78}"/>
          </ac:spMkLst>
        </pc:spChg>
      </pc:sldChg>
    </pc:docChg>
  </pc:docChgLst>
  <pc:docChgLst>
    <pc:chgData name="Abbass Ghanbary" userId="1b4679d4531ad3aa" providerId="Windows Live" clId="Web-{CA8F65E0-18A9-40BA-8077-F6F7D942254D}"/>
    <pc:docChg chg="modSld">
      <pc:chgData name="Abbass Ghanbary" userId="1b4679d4531ad3aa" providerId="Windows Live" clId="Web-{CA8F65E0-18A9-40BA-8077-F6F7D942254D}" dt="2024-03-03T22:48:49.232" v="128" actId="20577"/>
      <pc:docMkLst>
        <pc:docMk/>
      </pc:docMkLst>
      <pc:sldChg chg="modSp">
        <pc:chgData name="Abbass Ghanbary" userId="1b4679d4531ad3aa" providerId="Windows Live" clId="Web-{CA8F65E0-18A9-40BA-8077-F6F7D942254D}" dt="2024-03-03T22:48:49.232" v="128" actId="20577"/>
        <pc:sldMkLst>
          <pc:docMk/>
          <pc:sldMk cId="3881008481" sldId="321"/>
        </pc:sldMkLst>
        <pc:spChg chg="mod">
          <ac:chgData name="Abbass Ghanbary" userId="1b4679d4531ad3aa" providerId="Windows Live" clId="Web-{CA8F65E0-18A9-40BA-8077-F6F7D942254D}" dt="2024-03-03T22:48:49.232" v="128" actId="20577"/>
          <ac:spMkLst>
            <pc:docMk/>
            <pc:sldMk cId="3881008481" sldId="321"/>
            <ac:spMk id="3" creationId="{0B61859F-B449-A341-0DF4-6B8A0852AC62}"/>
          </ac:spMkLst>
        </pc:spChg>
      </pc:sldChg>
    </pc:docChg>
  </pc:docChgLst>
  <pc:docChgLst>
    <pc:chgData name="Abbass Ghanbary" userId="1b4679d4531ad3aa" providerId="Windows Live" clId="Web-{7DBBED85-6AFE-49EE-BA1B-44E1E2CA3303}"/>
    <pc:docChg chg="addSld modSld">
      <pc:chgData name="Abbass Ghanbary" userId="1b4679d4531ad3aa" providerId="Windows Live" clId="Web-{7DBBED85-6AFE-49EE-BA1B-44E1E2CA3303}" dt="2024-01-22T02:02:55.931" v="30" actId="20577"/>
      <pc:docMkLst>
        <pc:docMk/>
      </pc:docMkLst>
      <pc:sldChg chg="addSp delSp modSp">
        <pc:chgData name="Abbass Ghanbary" userId="1b4679d4531ad3aa" providerId="Windows Live" clId="Web-{7DBBED85-6AFE-49EE-BA1B-44E1E2CA3303}" dt="2024-01-22T02:00:14.395" v="2"/>
        <pc:sldMkLst>
          <pc:docMk/>
          <pc:sldMk cId="205447437" sldId="337"/>
        </pc:sldMkLst>
        <pc:spChg chg="add del mod">
          <ac:chgData name="Abbass Ghanbary" userId="1b4679d4531ad3aa" providerId="Windows Live" clId="Web-{7DBBED85-6AFE-49EE-BA1B-44E1E2CA3303}" dt="2024-01-22T02:00:14.395" v="2"/>
          <ac:spMkLst>
            <pc:docMk/>
            <pc:sldMk cId="205447437" sldId="337"/>
            <ac:spMk id="4" creationId="{BDEB4C30-52C9-A700-BBB3-8B40353DD17A}"/>
          </ac:spMkLst>
        </pc:spChg>
      </pc:sldChg>
      <pc:sldChg chg="delSp modSp">
        <pc:chgData name="Abbass Ghanbary" userId="1b4679d4531ad3aa" providerId="Windows Live" clId="Web-{7DBBED85-6AFE-49EE-BA1B-44E1E2CA3303}" dt="2024-01-22T02:02:55.931" v="30" actId="20577"/>
        <pc:sldMkLst>
          <pc:docMk/>
          <pc:sldMk cId="1046034428" sldId="343"/>
        </pc:sldMkLst>
        <pc:spChg chg="mod">
          <ac:chgData name="Abbass Ghanbary" userId="1b4679d4531ad3aa" providerId="Windows Live" clId="Web-{7DBBED85-6AFE-49EE-BA1B-44E1E2CA3303}" dt="2024-01-22T02:02:30.431" v="23" actId="20577"/>
          <ac:spMkLst>
            <pc:docMk/>
            <pc:sldMk cId="1046034428" sldId="343"/>
            <ac:spMk id="2" creationId="{E2BFB485-19B8-8FC4-FF3E-FF4A472AF8C9}"/>
          </ac:spMkLst>
        </pc:spChg>
        <pc:spChg chg="mod">
          <ac:chgData name="Abbass Ghanbary" userId="1b4679d4531ad3aa" providerId="Windows Live" clId="Web-{7DBBED85-6AFE-49EE-BA1B-44E1E2CA3303}" dt="2024-01-22T02:02:55.931" v="30" actId="20577"/>
          <ac:spMkLst>
            <pc:docMk/>
            <pc:sldMk cId="1046034428" sldId="343"/>
            <ac:spMk id="3" creationId="{6F5E8A2B-6493-DE94-5E13-3E30E2085A98}"/>
          </ac:spMkLst>
        </pc:spChg>
        <pc:picChg chg="del">
          <ac:chgData name="Abbass Ghanbary" userId="1b4679d4531ad3aa" providerId="Windows Live" clId="Web-{7DBBED85-6AFE-49EE-BA1B-44E1E2CA3303}" dt="2024-01-22T02:02:18.602" v="4"/>
          <ac:picMkLst>
            <pc:docMk/>
            <pc:sldMk cId="1046034428" sldId="343"/>
            <ac:picMk id="4" creationId="{DC9BD1E7-53AF-4369-D97B-18BFC4DDCE57}"/>
          </ac:picMkLst>
        </pc:picChg>
      </pc:sldChg>
      <pc:sldChg chg="add">
        <pc:chgData name="Abbass Ghanbary" userId="1b4679d4531ad3aa" providerId="Windows Live" clId="Web-{7DBBED85-6AFE-49EE-BA1B-44E1E2CA3303}" dt="2024-01-22T02:02:14.165" v="3"/>
        <pc:sldMkLst>
          <pc:docMk/>
          <pc:sldMk cId="2584958910" sldId="547"/>
        </pc:sldMkLst>
      </pc:sldChg>
    </pc:docChg>
  </pc:docChgLst>
  <pc:docChgLst>
    <pc:chgData name="Abbass Ghanbary" userId="1b4679d4531ad3aa" providerId="Windows Live" clId="Web-{AB1EC663-298A-4179-A2BD-ED3737C6EED1}"/>
    <pc:docChg chg="addSld delSld modSld sldOrd">
      <pc:chgData name="Abbass Ghanbary" userId="1b4679d4531ad3aa" providerId="Windows Live" clId="Web-{AB1EC663-298A-4179-A2BD-ED3737C6EED1}" dt="2024-02-27T01:25:59.426" v="1560" actId="20577"/>
      <pc:docMkLst>
        <pc:docMk/>
      </pc:docMkLst>
      <pc:sldChg chg="modSp">
        <pc:chgData name="Abbass Ghanbary" userId="1b4679d4531ad3aa" providerId="Windows Live" clId="Web-{AB1EC663-298A-4179-A2BD-ED3737C6EED1}" dt="2024-02-26T22:02:34.673" v="0" actId="1076"/>
        <pc:sldMkLst>
          <pc:docMk/>
          <pc:sldMk cId="4214247233" sldId="256"/>
        </pc:sldMkLst>
        <pc:spChg chg="mod">
          <ac:chgData name="Abbass Ghanbary" userId="1b4679d4531ad3aa" providerId="Windows Live" clId="Web-{AB1EC663-298A-4179-A2BD-ED3737C6EED1}" dt="2024-02-26T22:02:34.673" v="0" actId="1076"/>
          <ac:spMkLst>
            <pc:docMk/>
            <pc:sldMk cId="4214247233" sldId="256"/>
            <ac:spMk id="2" creationId="{00000000-0000-0000-0000-000000000000}"/>
          </ac:spMkLst>
        </pc:spChg>
      </pc:sldChg>
      <pc:sldChg chg="modSp">
        <pc:chgData name="Abbass Ghanbary" userId="1b4679d4531ad3aa" providerId="Windows Live" clId="Web-{AB1EC663-298A-4179-A2BD-ED3737C6EED1}" dt="2024-02-26T22:17:19.872" v="153" actId="20577"/>
        <pc:sldMkLst>
          <pc:docMk/>
          <pc:sldMk cId="0" sldId="260"/>
        </pc:sldMkLst>
        <pc:spChg chg="mod">
          <ac:chgData name="Abbass Ghanbary" userId="1b4679d4531ad3aa" providerId="Windows Live" clId="Web-{AB1EC663-298A-4179-A2BD-ED3737C6EED1}" dt="2024-02-26T22:17:11.137" v="151" actId="20577"/>
          <ac:spMkLst>
            <pc:docMk/>
            <pc:sldMk cId="0" sldId="260"/>
            <ac:spMk id="523266" creationId="{057BB209-2D45-6B7E-7631-85CEE556AB86}"/>
          </ac:spMkLst>
        </pc:spChg>
        <pc:spChg chg="mod">
          <ac:chgData name="Abbass Ghanbary" userId="1b4679d4531ad3aa" providerId="Windows Live" clId="Web-{AB1EC663-298A-4179-A2BD-ED3737C6EED1}" dt="2024-02-26T22:17:19.872" v="153" actId="20577"/>
          <ac:spMkLst>
            <pc:docMk/>
            <pc:sldMk cId="0" sldId="260"/>
            <ac:spMk id="523267" creationId="{E9A364C6-346C-1E11-1991-BD66D71C6A90}"/>
          </ac:spMkLst>
        </pc:spChg>
      </pc:sldChg>
      <pc:sldChg chg="modSp">
        <pc:chgData name="Abbass Ghanbary" userId="1b4679d4531ad3aa" providerId="Windows Live" clId="Web-{AB1EC663-298A-4179-A2BD-ED3737C6EED1}" dt="2024-02-26T22:36:51.148" v="426" actId="20577"/>
        <pc:sldMkLst>
          <pc:docMk/>
          <pc:sldMk cId="0" sldId="261"/>
        </pc:sldMkLst>
        <pc:spChg chg="mod">
          <ac:chgData name="Abbass Ghanbary" userId="1b4679d4531ad3aa" providerId="Windows Live" clId="Web-{AB1EC663-298A-4179-A2BD-ED3737C6EED1}" dt="2024-02-26T22:27:24.066" v="309" actId="20577"/>
          <ac:spMkLst>
            <pc:docMk/>
            <pc:sldMk cId="0" sldId="261"/>
            <ac:spMk id="524290" creationId="{76914A8E-95EA-67DE-AC19-3D865729050E}"/>
          </ac:spMkLst>
        </pc:spChg>
        <pc:spChg chg="mod">
          <ac:chgData name="Abbass Ghanbary" userId="1b4679d4531ad3aa" providerId="Windows Live" clId="Web-{AB1EC663-298A-4179-A2BD-ED3737C6EED1}" dt="2024-02-26T22:36:51.148" v="426" actId="20577"/>
          <ac:spMkLst>
            <pc:docMk/>
            <pc:sldMk cId="0" sldId="261"/>
            <ac:spMk id="524291" creationId="{A609BBC2-D0DE-80DB-4763-5FA4B4EAE709}"/>
          </ac:spMkLst>
        </pc:spChg>
      </pc:sldChg>
      <pc:sldChg chg="del">
        <pc:chgData name="Abbass Ghanbary" userId="1b4679d4531ad3aa" providerId="Windows Live" clId="Web-{AB1EC663-298A-4179-A2BD-ED3737C6EED1}" dt="2024-02-27T01:11:02.721" v="1245"/>
        <pc:sldMkLst>
          <pc:docMk/>
          <pc:sldMk cId="628861161" sldId="305"/>
        </pc:sldMkLst>
      </pc:sldChg>
      <pc:sldChg chg="modSp">
        <pc:chgData name="Abbass Ghanbary" userId="1b4679d4531ad3aa" providerId="Windows Live" clId="Web-{AB1EC663-298A-4179-A2BD-ED3737C6EED1}" dt="2024-02-26T22:43:58.441" v="511" actId="20577"/>
        <pc:sldMkLst>
          <pc:docMk/>
          <pc:sldMk cId="842494860" sldId="324"/>
        </pc:sldMkLst>
        <pc:spChg chg="mod">
          <ac:chgData name="Abbass Ghanbary" userId="1b4679d4531ad3aa" providerId="Windows Live" clId="Web-{AB1EC663-298A-4179-A2BD-ED3737C6EED1}" dt="2024-02-26T22:37:13.134" v="440" actId="20577"/>
          <ac:spMkLst>
            <pc:docMk/>
            <pc:sldMk cId="842494860" sldId="324"/>
            <ac:spMk id="2" creationId="{417238DE-0163-AC0B-F196-2ED8B3070F72}"/>
          </ac:spMkLst>
        </pc:spChg>
        <pc:spChg chg="mod">
          <ac:chgData name="Abbass Ghanbary" userId="1b4679d4531ad3aa" providerId="Windows Live" clId="Web-{AB1EC663-298A-4179-A2BD-ED3737C6EED1}" dt="2024-02-26T22:43:58.441" v="511" actId="20577"/>
          <ac:spMkLst>
            <pc:docMk/>
            <pc:sldMk cId="842494860" sldId="324"/>
            <ac:spMk id="3" creationId="{4BC6B791-E4C2-4625-7570-F48F17D3162B}"/>
          </ac:spMkLst>
        </pc:spChg>
      </pc:sldChg>
      <pc:sldChg chg="modSp">
        <pc:chgData name="Abbass Ghanbary" userId="1b4679d4531ad3aa" providerId="Windows Live" clId="Web-{AB1EC663-298A-4179-A2BD-ED3737C6EED1}" dt="2024-02-26T22:26:14.374" v="276" actId="20577"/>
        <pc:sldMkLst>
          <pc:docMk/>
          <pc:sldMk cId="3992474098" sldId="330"/>
        </pc:sldMkLst>
        <pc:spChg chg="mod">
          <ac:chgData name="Abbass Ghanbary" userId="1b4679d4531ad3aa" providerId="Windows Live" clId="Web-{AB1EC663-298A-4179-A2BD-ED3737C6EED1}" dt="2024-02-26T22:17:56.890" v="162" actId="20577"/>
          <ac:spMkLst>
            <pc:docMk/>
            <pc:sldMk cId="3992474098" sldId="330"/>
            <ac:spMk id="2" creationId="{916C1FE3-AF66-0FA1-4E5E-AFB57298C0D0}"/>
          </ac:spMkLst>
        </pc:spChg>
        <pc:spChg chg="mod">
          <ac:chgData name="Abbass Ghanbary" userId="1b4679d4531ad3aa" providerId="Windows Live" clId="Web-{AB1EC663-298A-4179-A2BD-ED3737C6EED1}" dt="2024-02-26T22:26:14.374" v="276" actId="20577"/>
          <ac:spMkLst>
            <pc:docMk/>
            <pc:sldMk cId="3992474098" sldId="330"/>
            <ac:spMk id="5" creationId="{8D64A5B8-2D49-314F-ABFA-61B62F9CF009}"/>
          </ac:spMkLst>
        </pc:spChg>
      </pc:sldChg>
      <pc:sldChg chg="del">
        <pc:chgData name="Abbass Ghanbary" userId="1b4679d4531ad3aa" providerId="Windows Live" clId="Web-{AB1EC663-298A-4179-A2BD-ED3737C6EED1}" dt="2024-02-26T22:59:07.595" v="703"/>
        <pc:sldMkLst>
          <pc:docMk/>
          <pc:sldMk cId="688492079" sldId="331"/>
        </pc:sldMkLst>
      </pc:sldChg>
      <pc:sldChg chg="modSp">
        <pc:chgData name="Abbass Ghanbary" userId="1b4679d4531ad3aa" providerId="Windows Live" clId="Web-{AB1EC663-298A-4179-A2BD-ED3737C6EED1}" dt="2024-02-26T23:04:47.774" v="794" actId="1076"/>
        <pc:sldMkLst>
          <pc:docMk/>
          <pc:sldMk cId="2792794550" sldId="332"/>
        </pc:sldMkLst>
        <pc:spChg chg="mod">
          <ac:chgData name="Abbass Ghanbary" userId="1b4679d4531ad3aa" providerId="Windows Live" clId="Web-{AB1EC663-298A-4179-A2BD-ED3737C6EED1}" dt="2024-02-26T22:59:38.894" v="708" actId="20577"/>
          <ac:spMkLst>
            <pc:docMk/>
            <pc:sldMk cId="2792794550" sldId="332"/>
            <ac:spMk id="2" creationId="{E7D6D05D-E196-498B-3B7A-487AD3ABB112}"/>
          </ac:spMkLst>
        </pc:spChg>
        <pc:spChg chg="mod">
          <ac:chgData name="Abbass Ghanbary" userId="1b4679d4531ad3aa" providerId="Windows Live" clId="Web-{AB1EC663-298A-4179-A2BD-ED3737C6EED1}" dt="2024-02-26T23:04:47.774" v="794" actId="1076"/>
          <ac:spMkLst>
            <pc:docMk/>
            <pc:sldMk cId="2792794550" sldId="332"/>
            <ac:spMk id="3" creationId="{01539B9D-DC3C-42D8-3BA0-382512674749}"/>
          </ac:spMkLst>
        </pc:spChg>
      </pc:sldChg>
      <pc:sldChg chg="modSp">
        <pc:chgData name="Abbass Ghanbary" userId="1b4679d4531ad3aa" providerId="Windows Live" clId="Web-{AB1EC663-298A-4179-A2BD-ED3737C6EED1}" dt="2024-02-26T23:12:47.336" v="1009" actId="20577"/>
        <pc:sldMkLst>
          <pc:docMk/>
          <pc:sldMk cId="1027051509" sldId="333"/>
        </pc:sldMkLst>
        <pc:spChg chg="mod">
          <ac:chgData name="Abbass Ghanbary" userId="1b4679d4531ad3aa" providerId="Windows Live" clId="Web-{AB1EC663-298A-4179-A2BD-ED3737C6EED1}" dt="2024-02-26T23:06:22.796" v="802" actId="20577"/>
          <ac:spMkLst>
            <pc:docMk/>
            <pc:sldMk cId="1027051509" sldId="333"/>
            <ac:spMk id="2" creationId="{7A70E90D-68FD-2D9E-30DD-73E79B9D421B}"/>
          </ac:spMkLst>
        </pc:spChg>
        <pc:spChg chg="mod">
          <ac:chgData name="Abbass Ghanbary" userId="1b4679d4531ad3aa" providerId="Windows Live" clId="Web-{AB1EC663-298A-4179-A2BD-ED3737C6EED1}" dt="2024-02-26T23:12:47.336" v="1009" actId="20577"/>
          <ac:spMkLst>
            <pc:docMk/>
            <pc:sldMk cId="1027051509" sldId="333"/>
            <ac:spMk id="3" creationId="{88F5C342-BC00-51A3-F5DB-2DC7C6483AC6}"/>
          </ac:spMkLst>
        </pc:spChg>
      </pc:sldChg>
      <pc:sldChg chg="modSp ord">
        <pc:chgData name="Abbass Ghanbary" userId="1b4679d4531ad3aa" providerId="Windows Live" clId="Web-{AB1EC663-298A-4179-A2BD-ED3737C6EED1}" dt="2024-02-27T01:10:19.798" v="1243"/>
        <pc:sldMkLst>
          <pc:docMk/>
          <pc:sldMk cId="2370063128" sldId="334"/>
        </pc:sldMkLst>
        <pc:spChg chg="mod">
          <ac:chgData name="Abbass Ghanbary" userId="1b4679d4531ad3aa" providerId="Windows Live" clId="Web-{AB1EC663-298A-4179-A2BD-ED3737C6EED1}" dt="2024-02-26T23:14:15.013" v="1022" actId="20577"/>
          <ac:spMkLst>
            <pc:docMk/>
            <pc:sldMk cId="2370063128" sldId="334"/>
            <ac:spMk id="2" creationId="{64A6F388-B335-7BE0-66E4-F1A48E7892B2}"/>
          </ac:spMkLst>
        </pc:spChg>
        <pc:spChg chg="mod">
          <ac:chgData name="Abbass Ghanbary" userId="1b4679d4531ad3aa" providerId="Windows Live" clId="Web-{AB1EC663-298A-4179-A2BD-ED3737C6EED1}" dt="2024-02-27T01:00:30.339" v="1170" actId="20577"/>
          <ac:spMkLst>
            <pc:docMk/>
            <pc:sldMk cId="2370063128" sldId="334"/>
            <ac:spMk id="3" creationId="{3A8963AE-5EB8-2B45-D9ED-7AEA4B4074D5}"/>
          </ac:spMkLst>
        </pc:spChg>
      </pc:sldChg>
      <pc:sldChg chg="modSp">
        <pc:chgData name="Abbass Ghanbary" userId="1b4679d4531ad3aa" providerId="Windows Live" clId="Web-{AB1EC663-298A-4179-A2BD-ED3737C6EED1}" dt="2024-02-27T01:09:59.922" v="1242" actId="20577"/>
        <pc:sldMkLst>
          <pc:docMk/>
          <pc:sldMk cId="544744665" sldId="335"/>
        </pc:sldMkLst>
        <pc:spChg chg="mod">
          <ac:chgData name="Abbass Ghanbary" userId="1b4679d4531ad3aa" providerId="Windows Live" clId="Web-{AB1EC663-298A-4179-A2BD-ED3737C6EED1}" dt="2024-02-27T01:05:11.677" v="1214" actId="1076"/>
          <ac:spMkLst>
            <pc:docMk/>
            <pc:sldMk cId="544744665" sldId="335"/>
            <ac:spMk id="2" creationId="{941FF836-2A9B-953E-C6FD-60BC0B5E2D63}"/>
          </ac:spMkLst>
        </pc:spChg>
        <pc:spChg chg="mod">
          <ac:chgData name="Abbass Ghanbary" userId="1b4679d4531ad3aa" providerId="Windows Live" clId="Web-{AB1EC663-298A-4179-A2BD-ED3737C6EED1}" dt="2024-02-27T01:09:59.922" v="1242" actId="20577"/>
          <ac:spMkLst>
            <pc:docMk/>
            <pc:sldMk cId="544744665" sldId="335"/>
            <ac:spMk id="3" creationId="{C0056C11-F526-B920-FA53-265452154C9F}"/>
          </ac:spMkLst>
        </pc:spChg>
      </pc:sldChg>
      <pc:sldChg chg="modSp ord">
        <pc:chgData name="Abbass Ghanbary" userId="1b4679d4531ad3aa" providerId="Windows Live" clId="Web-{AB1EC663-298A-4179-A2BD-ED3737C6EED1}" dt="2024-02-27T01:17:31.235" v="1356" actId="1076"/>
        <pc:sldMkLst>
          <pc:docMk/>
          <pc:sldMk cId="2356844996" sldId="336"/>
        </pc:sldMkLst>
        <pc:spChg chg="mod">
          <ac:chgData name="Abbass Ghanbary" userId="1b4679d4531ad3aa" providerId="Windows Live" clId="Web-{AB1EC663-298A-4179-A2BD-ED3737C6EED1}" dt="2024-02-27T01:11:15.159" v="1250" actId="20577"/>
          <ac:spMkLst>
            <pc:docMk/>
            <pc:sldMk cId="2356844996" sldId="336"/>
            <ac:spMk id="2" creationId="{82AD7F51-2BCE-7E58-093E-4A6B31FD95EE}"/>
          </ac:spMkLst>
        </pc:spChg>
        <pc:spChg chg="mod">
          <ac:chgData name="Abbass Ghanbary" userId="1b4679d4531ad3aa" providerId="Windows Live" clId="Web-{AB1EC663-298A-4179-A2BD-ED3737C6EED1}" dt="2024-02-27T01:17:31.235" v="1356" actId="1076"/>
          <ac:spMkLst>
            <pc:docMk/>
            <pc:sldMk cId="2356844996" sldId="336"/>
            <ac:spMk id="3" creationId="{95DB4081-3366-A939-CC39-CE3E527319D6}"/>
          </ac:spMkLst>
        </pc:spChg>
      </pc:sldChg>
      <pc:sldChg chg="modSp ord">
        <pc:chgData name="Abbass Ghanbary" userId="1b4679d4531ad3aa" providerId="Windows Live" clId="Web-{AB1EC663-298A-4179-A2BD-ED3737C6EED1}" dt="2024-02-27T01:21:57.245" v="1438" actId="20577"/>
        <pc:sldMkLst>
          <pc:docMk/>
          <pc:sldMk cId="205447437" sldId="337"/>
        </pc:sldMkLst>
        <pc:spChg chg="mod">
          <ac:chgData name="Abbass Ghanbary" userId="1b4679d4531ad3aa" providerId="Windows Live" clId="Web-{AB1EC663-298A-4179-A2BD-ED3737C6EED1}" dt="2024-02-27T01:11:42.785" v="1270" actId="20577"/>
          <ac:spMkLst>
            <pc:docMk/>
            <pc:sldMk cId="205447437" sldId="337"/>
            <ac:spMk id="2" creationId="{5A214C89-7E5C-8185-E677-102D2FC3360D}"/>
          </ac:spMkLst>
        </pc:spChg>
        <pc:spChg chg="mod">
          <ac:chgData name="Abbass Ghanbary" userId="1b4679d4531ad3aa" providerId="Windows Live" clId="Web-{AB1EC663-298A-4179-A2BD-ED3737C6EED1}" dt="2024-02-27T01:21:57.245" v="1438" actId="20577"/>
          <ac:spMkLst>
            <pc:docMk/>
            <pc:sldMk cId="205447437" sldId="337"/>
            <ac:spMk id="3" creationId="{33CA97AA-F4C9-2E96-D42D-C17F9933A85A}"/>
          </ac:spMkLst>
        </pc:spChg>
      </pc:sldChg>
      <pc:sldChg chg="del">
        <pc:chgData name="Abbass Ghanbary" userId="1b4679d4531ad3aa" providerId="Windows Live" clId="Web-{AB1EC663-298A-4179-A2BD-ED3737C6EED1}" dt="2024-02-26T23:04:50.103" v="795"/>
        <pc:sldMkLst>
          <pc:docMk/>
          <pc:sldMk cId="2183423549" sldId="338"/>
        </pc:sldMkLst>
      </pc:sldChg>
      <pc:sldChg chg="del">
        <pc:chgData name="Abbass Ghanbary" userId="1b4679d4531ad3aa" providerId="Windows Live" clId="Web-{AB1EC663-298A-4179-A2BD-ED3737C6EED1}" dt="2024-02-26T23:06:29.359" v="803"/>
        <pc:sldMkLst>
          <pc:docMk/>
          <pc:sldMk cId="3359870664" sldId="339"/>
        </pc:sldMkLst>
      </pc:sldChg>
      <pc:sldChg chg="del">
        <pc:chgData name="Abbass Ghanbary" userId="1b4679d4531ad3aa" providerId="Windows Live" clId="Web-{AB1EC663-298A-4179-A2BD-ED3737C6EED1}" dt="2024-02-27T01:00:31.182" v="1171"/>
        <pc:sldMkLst>
          <pc:docMk/>
          <pc:sldMk cId="726025803" sldId="340"/>
        </pc:sldMkLst>
      </pc:sldChg>
      <pc:sldChg chg="del">
        <pc:chgData name="Abbass Ghanbary" userId="1b4679d4531ad3aa" providerId="Windows Live" clId="Web-{AB1EC663-298A-4179-A2BD-ED3737C6EED1}" dt="2024-02-27T01:11:01.159" v="1244"/>
        <pc:sldMkLst>
          <pc:docMk/>
          <pc:sldMk cId="850971946" sldId="341"/>
        </pc:sldMkLst>
      </pc:sldChg>
      <pc:sldChg chg="del">
        <pc:chgData name="Abbass Ghanbary" userId="1b4679d4531ad3aa" providerId="Windows Live" clId="Web-{AB1EC663-298A-4179-A2BD-ED3737C6EED1}" dt="2024-02-27T01:11:19.690" v="1251"/>
        <pc:sldMkLst>
          <pc:docMk/>
          <pc:sldMk cId="3392574402" sldId="342"/>
        </pc:sldMkLst>
      </pc:sldChg>
      <pc:sldChg chg="modSp ord">
        <pc:chgData name="Abbass Ghanbary" userId="1b4679d4531ad3aa" providerId="Windows Live" clId="Web-{AB1EC663-298A-4179-A2BD-ED3737C6EED1}" dt="2024-02-26T22:59:03.173" v="702"/>
        <pc:sldMkLst>
          <pc:docMk/>
          <pc:sldMk cId="2386763105" sldId="551"/>
        </pc:sldMkLst>
        <pc:spChg chg="mod">
          <ac:chgData name="Abbass Ghanbary" userId="1b4679d4531ad3aa" providerId="Windows Live" clId="Web-{AB1EC663-298A-4179-A2BD-ED3737C6EED1}" dt="2024-02-26T22:44:22.567" v="524" actId="1076"/>
          <ac:spMkLst>
            <pc:docMk/>
            <pc:sldMk cId="2386763105" sldId="551"/>
            <ac:spMk id="2" creationId="{69550611-31D0-9023-CD7C-E57D244FD0FD}"/>
          </ac:spMkLst>
        </pc:spChg>
        <pc:spChg chg="mod">
          <ac:chgData name="Abbass Ghanbary" userId="1b4679d4531ad3aa" providerId="Windows Live" clId="Web-{AB1EC663-298A-4179-A2BD-ED3737C6EED1}" dt="2024-02-26T22:58:53.501" v="701" actId="20577"/>
          <ac:spMkLst>
            <pc:docMk/>
            <pc:sldMk cId="2386763105" sldId="551"/>
            <ac:spMk id="3" creationId="{59F4144D-3DD5-67C6-18BE-4B80958741F1}"/>
          </ac:spMkLst>
        </pc:spChg>
      </pc:sldChg>
      <pc:sldChg chg="modSp add replId">
        <pc:chgData name="Abbass Ghanbary" userId="1b4679d4531ad3aa" providerId="Windows Live" clId="Web-{AB1EC663-298A-4179-A2BD-ED3737C6EED1}" dt="2024-02-27T01:25:59.426" v="1560" actId="20577"/>
        <pc:sldMkLst>
          <pc:docMk/>
          <pc:sldMk cId="3700064246" sldId="552"/>
        </pc:sldMkLst>
        <pc:spChg chg="mod">
          <ac:chgData name="Abbass Ghanbary" userId="1b4679d4531ad3aa" providerId="Windows Live" clId="Web-{AB1EC663-298A-4179-A2BD-ED3737C6EED1}" dt="2024-02-27T01:12:35.334" v="1285" actId="20577"/>
          <ac:spMkLst>
            <pc:docMk/>
            <pc:sldMk cId="3700064246" sldId="552"/>
            <ac:spMk id="2" creationId="{5A214C89-7E5C-8185-E677-102D2FC3360D}"/>
          </ac:spMkLst>
        </pc:spChg>
        <pc:spChg chg="mod">
          <ac:chgData name="Abbass Ghanbary" userId="1b4679d4531ad3aa" providerId="Windows Live" clId="Web-{AB1EC663-298A-4179-A2BD-ED3737C6EED1}" dt="2024-02-27T01:25:59.426" v="1560" actId="20577"/>
          <ac:spMkLst>
            <pc:docMk/>
            <pc:sldMk cId="3700064246" sldId="552"/>
            <ac:spMk id="3" creationId="{33CA97AA-F4C9-2E96-D42D-C17F9933A85A}"/>
          </ac:spMkLst>
        </pc:spChg>
      </pc:sldChg>
      <pc:sldChg chg="modSp add replId">
        <pc:chgData name="Abbass Ghanbary" userId="1b4679d4531ad3aa" providerId="Windows Live" clId="Web-{AB1EC663-298A-4179-A2BD-ED3737C6EED1}" dt="2024-02-27T01:12:53.913" v="1294" actId="20577"/>
        <pc:sldMkLst>
          <pc:docMk/>
          <pc:sldMk cId="2597222201" sldId="553"/>
        </pc:sldMkLst>
        <pc:spChg chg="mod">
          <ac:chgData name="Abbass Ghanbary" userId="1b4679d4531ad3aa" providerId="Windows Live" clId="Web-{AB1EC663-298A-4179-A2BD-ED3737C6EED1}" dt="2024-02-27T01:12:53.913" v="1294" actId="20577"/>
          <ac:spMkLst>
            <pc:docMk/>
            <pc:sldMk cId="2597222201" sldId="553"/>
            <ac:spMk id="2" creationId="{5A214C89-7E5C-8185-E677-102D2FC3360D}"/>
          </ac:spMkLst>
        </pc:spChg>
      </pc:sldChg>
    </pc:docChg>
  </pc:docChgLst>
  <pc:docChgLst>
    <pc:chgData name="Abbass Ghanbary" userId="1b4679d4531ad3aa" providerId="Windows Live" clId="Web-{7F2EBD9C-D7F5-4748-A76D-863F10A81432}"/>
    <pc:docChg chg="addSld modSld">
      <pc:chgData name="Abbass Ghanbary" userId="1b4679d4531ad3aa" providerId="Windows Live" clId="Web-{7F2EBD9C-D7F5-4748-A76D-863F10A81432}" dt="2023-12-04T03:57:01.989" v="197" actId="20577"/>
      <pc:docMkLst>
        <pc:docMk/>
      </pc:docMkLst>
      <pc:sldChg chg="modSp new">
        <pc:chgData name="Abbass Ghanbary" userId="1b4679d4531ad3aa" providerId="Windows Live" clId="Web-{7F2EBD9C-D7F5-4748-A76D-863F10A81432}" dt="2023-12-04T03:55:21.752" v="75" actId="20577"/>
        <pc:sldMkLst>
          <pc:docMk/>
          <pc:sldMk cId="3881008481" sldId="321"/>
        </pc:sldMkLst>
        <pc:spChg chg="mod">
          <ac:chgData name="Abbass Ghanbary" userId="1b4679d4531ad3aa" providerId="Windows Live" clId="Web-{7F2EBD9C-D7F5-4748-A76D-863F10A81432}" dt="2023-12-04T03:54:03.563" v="10" actId="20577"/>
          <ac:spMkLst>
            <pc:docMk/>
            <pc:sldMk cId="3881008481" sldId="321"/>
            <ac:spMk id="2" creationId="{B6F71AF1-AEA5-762A-E061-B96CDED5DCC6}"/>
          </ac:spMkLst>
        </pc:spChg>
        <pc:spChg chg="mod">
          <ac:chgData name="Abbass Ghanbary" userId="1b4679d4531ad3aa" providerId="Windows Live" clId="Web-{7F2EBD9C-D7F5-4748-A76D-863F10A81432}" dt="2023-12-04T03:55:21.752" v="75" actId="20577"/>
          <ac:spMkLst>
            <pc:docMk/>
            <pc:sldMk cId="3881008481" sldId="321"/>
            <ac:spMk id="3" creationId="{0B61859F-B449-A341-0DF4-6B8A0852AC62}"/>
          </ac:spMkLst>
        </pc:spChg>
      </pc:sldChg>
      <pc:sldChg chg="modSp new">
        <pc:chgData name="Abbass Ghanbary" userId="1b4679d4531ad3aa" providerId="Windows Live" clId="Web-{7F2EBD9C-D7F5-4748-A76D-863F10A81432}" dt="2023-12-04T03:57:01.989" v="197" actId="20577"/>
        <pc:sldMkLst>
          <pc:docMk/>
          <pc:sldMk cId="2644276317" sldId="322"/>
        </pc:sldMkLst>
        <pc:spChg chg="mod">
          <ac:chgData name="Abbass Ghanbary" userId="1b4679d4531ad3aa" providerId="Windows Live" clId="Web-{7F2EBD9C-D7F5-4748-A76D-863F10A81432}" dt="2023-12-04T03:55:30.612" v="82" actId="20577"/>
          <ac:spMkLst>
            <pc:docMk/>
            <pc:sldMk cId="2644276317" sldId="322"/>
            <ac:spMk id="2" creationId="{4E116E3D-C6B7-06AF-42A8-149EC4393FD6}"/>
          </ac:spMkLst>
        </pc:spChg>
        <pc:spChg chg="mod">
          <ac:chgData name="Abbass Ghanbary" userId="1b4679d4531ad3aa" providerId="Windows Live" clId="Web-{7F2EBD9C-D7F5-4748-A76D-863F10A81432}" dt="2023-12-04T03:57:01.989" v="197" actId="20577"/>
          <ac:spMkLst>
            <pc:docMk/>
            <pc:sldMk cId="2644276317" sldId="322"/>
            <ac:spMk id="3" creationId="{98CD6F34-1B79-52DA-7326-68D137CC80B8}"/>
          </ac:spMkLst>
        </pc:spChg>
      </pc:sldChg>
    </pc:docChg>
  </pc:docChgLst>
  <pc:docChgLst>
    <pc:chgData name="Abbass Ghanbary" userId="1b4679d4531ad3aa" providerId="Windows Live" clId="Web-{1C06E3E5-1097-4CD2-865E-25907CA129AB}"/>
    <pc:docChg chg="addSld delSld modSld sldOrd">
      <pc:chgData name="Abbass Ghanbary" userId="1b4679d4531ad3aa" providerId="Windows Live" clId="Web-{1C06E3E5-1097-4CD2-865E-25907CA129AB}" dt="2023-12-14T01:52:33.306" v="747"/>
      <pc:docMkLst>
        <pc:docMk/>
      </pc:docMkLst>
      <pc:sldChg chg="addSp modSp ord">
        <pc:chgData name="Abbass Ghanbary" userId="1b4679d4531ad3aa" providerId="Windows Live" clId="Web-{1C06E3E5-1097-4CD2-865E-25907CA129AB}" dt="2023-12-14T01:38:17.146" v="597" actId="1076"/>
        <pc:sldMkLst>
          <pc:docMk/>
          <pc:sldMk cId="0" sldId="274"/>
        </pc:sldMkLst>
        <pc:spChg chg="mod">
          <ac:chgData name="Abbass Ghanbary" userId="1b4679d4531ad3aa" providerId="Windows Live" clId="Web-{1C06E3E5-1097-4CD2-865E-25907CA129AB}" dt="2023-12-14T01:37:59.318" v="596" actId="20577"/>
          <ac:spMkLst>
            <pc:docMk/>
            <pc:sldMk cId="0" sldId="274"/>
            <ac:spMk id="538627" creationId="{C3267413-3D64-00DF-DA1E-CE949C1BF54A}"/>
          </ac:spMkLst>
        </pc:spChg>
        <pc:graphicFrameChg chg="add mod modGraphic">
          <ac:chgData name="Abbass Ghanbary" userId="1b4679d4531ad3aa" providerId="Windows Live" clId="Web-{1C06E3E5-1097-4CD2-865E-25907CA129AB}" dt="2023-12-14T01:38:17.146" v="597" actId="1076"/>
          <ac:graphicFrameMkLst>
            <pc:docMk/>
            <pc:sldMk cId="0" sldId="274"/>
            <ac:graphicFrameMk id="2" creationId="{46EF4BA6-BAD7-E89C-3949-E7DB987AE7F0}"/>
          </ac:graphicFrameMkLst>
        </pc:graphicFrameChg>
      </pc:sldChg>
      <pc:sldChg chg="add del">
        <pc:chgData name="Abbass Ghanbary" userId="1b4679d4531ad3aa" providerId="Windows Live" clId="Web-{1C06E3E5-1097-4CD2-865E-25907CA129AB}" dt="2023-12-14T01:11:54.171" v="124"/>
        <pc:sldMkLst>
          <pc:docMk/>
          <pc:sldMk cId="0" sldId="287"/>
        </pc:sldMkLst>
      </pc:sldChg>
      <pc:sldChg chg="addSp delSp modSp">
        <pc:chgData name="Abbass Ghanbary" userId="1b4679d4531ad3aa" providerId="Windows Live" clId="Web-{1C06E3E5-1097-4CD2-865E-25907CA129AB}" dt="2023-12-14T01:51:58.758" v="730" actId="20577"/>
        <pc:sldMkLst>
          <pc:docMk/>
          <pc:sldMk cId="0" sldId="293"/>
        </pc:sldMkLst>
        <pc:spChg chg="add del mod">
          <ac:chgData name="Abbass Ghanbary" userId="1b4679d4531ad3aa" providerId="Windows Live" clId="Web-{1C06E3E5-1097-4CD2-865E-25907CA129AB}" dt="2023-12-14T01:48:42.566" v="676"/>
          <ac:spMkLst>
            <pc:docMk/>
            <pc:sldMk cId="0" sldId="293"/>
            <ac:spMk id="2" creationId="{732B6CDF-566F-2CC9-5577-5AE0B83593A4}"/>
          </ac:spMkLst>
        </pc:spChg>
        <pc:spChg chg="add del mod">
          <ac:chgData name="Abbass Ghanbary" userId="1b4679d4531ad3aa" providerId="Windows Live" clId="Web-{1C06E3E5-1097-4CD2-865E-25907CA129AB}" dt="2023-12-14T01:48:10.019" v="663"/>
          <ac:spMkLst>
            <pc:docMk/>
            <pc:sldMk cId="0" sldId="293"/>
            <ac:spMk id="4" creationId="{9F4DB0B0-3D18-4DB7-A36B-423FB23B7C04}"/>
          </ac:spMkLst>
        </pc:spChg>
        <pc:spChg chg="add mod">
          <ac:chgData name="Abbass Ghanbary" userId="1b4679d4531ad3aa" providerId="Windows Live" clId="Web-{1C06E3E5-1097-4CD2-865E-25907CA129AB}" dt="2023-12-14T01:51:58.758" v="730" actId="20577"/>
          <ac:spMkLst>
            <pc:docMk/>
            <pc:sldMk cId="0" sldId="293"/>
            <ac:spMk id="5" creationId="{24245673-788F-BF03-2829-7FB82E40B01C}"/>
          </ac:spMkLst>
        </pc:spChg>
        <pc:spChg chg="del">
          <ac:chgData name="Abbass Ghanbary" userId="1b4679d4531ad3aa" providerId="Windows Live" clId="Web-{1C06E3E5-1097-4CD2-865E-25907CA129AB}" dt="2023-12-14T01:48:06.331" v="662"/>
          <ac:spMkLst>
            <pc:docMk/>
            <pc:sldMk cId="0" sldId="293"/>
            <ac:spMk id="51334" creationId="{4C687255-A6C8-C905-8745-EAB444F3F463}"/>
          </ac:spMkLst>
        </pc:spChg>
        <pc:graphicFrameChg chg="mod">
          <ac:chgData name="Abbass Ghanbary" userId="1b4679d4531ad3aa" providerId="Windows Live" clId="Web-{1C06E3E5-1097-4CD2-865E-25907CA129AB}" dt="2023-12-14T01:48:51.941" v="678" actId="1076"/>
          <ac:graphicFrameMkLst>
            <pc:docMk/>
            <pc:sldMk cId="0" sldId="293"/>
            <ac:graphicFrameMk id="51333" creationId="{131AD3A0-CAC9-9710-5ED7-EA0D537F2D19}"/>
          </ac:graphicFrameMkLst>
        </pc:graphicFrameChg>
        <pc:graphicFrameChg chg="mod">
          <ac:chgData name="Abbass Ghanbary" userId="1b4679d4531ad3aa" providerId="Windows Live" clId="Web-{1C06E3E5-1097-4CD2-865E-25907CA129AB}" dt="2023-12-14T01:48:51.926" v="677" actId="1076"/>
          <ac:graphicFrameMkLst>
            <pc:docMk/>
            <pc:sldMk cId="0" sldId="293"/>
            <ac:graphicFrameMk id="51336" creationId="{1EB12F26-4E34-C8EB-2A56-907F5F7024EB}"/>
          </ac:graphicFrameMkLst>
        </pc:graphicFrameChg>
      </pc:sldChg>
      <pc:sldChg chg="delSp modSp">
        <pc:chgData name="Abbass Ghanbary" userId="1b4679d4531ad3aa" providerId="Windows Live" clId="Web-{1C06E3E5-1097-4CD2-865E-25907CA129AB}" dt="2023-12-14T01:52:33.306" v="747"/>
        <pc:sldMkLst>
          <pc:docMk/>
          <pc:sldMk cId="0" sldId="296"/>
        </pc:sldMkLst>
        <pc:spChg chg="mod">
          <ac:chgData name="Abbass Ghanbary" userId="1b4679d4531ad3aa" providerId="Windows Live" clId="Web-{1C06E3E5-1097-4CD2-865E-25907CA129AB}" dt="2023-12-14T01:52:27.149" v="745" actId="20577"/>
          <ac:spMkLst>
            <pc:docMk/>
            <pc:sldMk cId="0" sldId="296"/>
            <ac:spMk id="59394" creationId="{1FAA0006-C604-D3F4-8414-EB3D5646FF78}"/>
          </ac:spMkLst>
        </pc:spChg>
        <pc:spChg chg="del mod">
          <ac:chgData name="Abbass Ghanbary" userId="1b4679d4531ad3aa" providerId="Windows Live" clId="Web-{1C06E3E5-1097-4CD2-865E-25907CA129AB}" dt="2023-12-14T01:52:33.306" v="747"/>
          <ac:spMkLst>
            <pc:docMk/>
            <pc:sldMk cId="0" sldId="296"/>
            <ac:spMk id="59559" creationId="{091F00F4-E444-C88F-E7B6-945E783B840D}"/>
          </ac:spMkLst>
        </pc:spChg>
      </pc:sldChg>
      <pc:sldChg chg="modSp">
        <pc:chgData name="Abbass Ghanbary" userId="1b4679d4531ad3aa" providerId="Windows Live" clId="Web-{1C06E3E5-1097-4CD2-865E-25907CA129AB}" dt="2023-12-14T01:52:13.508" v="741" actId="20577"/>
        <pc:sldMkLst>
          <pc:docMk/>
          <pc:sldMk cId="0" sldId="300"/>
        </pc:sldMkLst>
        <pc:spChg chg="mod">
          <ac:chgData name="Abbass Ghanbary" userId="1b4679d4531ad3aa" providerId="Windows Live" clId="Web-{1C06E3E5-1097-4CD2-865E-25907CA129AB}" dt="2023-12-14T01:52:13.508" v="741" actId="20577"/>
          <ac:spMkLst>
            <pc:docMk/>
            <pc:sldMk cId="0" sldId="300"/>
            <ac:spMk id="65538" creationId="{C3F6A92D-5B98-047C-F4E8-39B265FCFB3C}"/>
          </ac:spMkLst>
        </pc:spChg>
      </pc:sldChg>
      <pc:sldChg chg="ord">
        <pc:chgData name="Abbass Ghanbary" userId="1b4679d4531ad3aa" providerId="Windows Live" clId="Web-{1C06E3E5-1097-4CD2-865E-25907CA129AB}" dt="2023-12-14T01:11:37.451" v="122"/>
        <pc:sldMkLst>
          <pc:docMk/>
          <pc:sldMk cId="197624149" sldId="320"/>
        </pc:sldMkLst>
      </pc:sldChg>
      <pc:sldChg chg="addSp modSp">
        <pc:chgData name="Abbass Ghanbary" userId="1b4679d4531ad3aa" providerId="Windows Live" clId="Web-{1C06E3E5-1097-4CD2-865E-25907CA129AB}" dt="2023-12-14T01:10:40.231" v="121" actId="1076"/>
        <pc:sldMkLst>
          <pc:docMk/>
          <pc:sldMk cId="258540843" sldId="326"/>
        </pc:sldMkLst>
        <pc:spChg chg="add mod">
          <ac:chgData name="Abbass Ghanbary" userId="1b4679d4531ad3aa" providerId="Windows Live" clId="Web-{1C06E3E5-1097-4CD2-865E-25907CA129AB}" dt="2023-12-14T01:09:30.886" v="102" actId="20577"/>
          <ac:spMkLst>
            <pc:docMk/>
            <pc:sldMk cId="258540843" sldId="326"/>
            <ac:spMk id="3" creationId="{EB17A877-3D80-2997-E146-8B592CD7B504}"/>
          </ac:spMkLst>
        </pc:spChg>
        <pc:spChg chg="add mod">
          <ac:chgData name="Abbass Ghanbary" userId="1b4679d4531ad3aa" providerId="Windows Live" clId="Web-{1C06E3E5-1097-4CD2-865E-25907CA129AB}" dt="2023-12-14T01:09:44.511" v="107" actId="20577"/>
          <ac:spMkLst>
            <pc:docMk/>
            <pc:sldMk cId="258540843" sldId="326"/>
            <ac:spMk id="4" creationId="{2CF45A2B-B200-814F-42BF-F6FD01D2D457}"/>
          </ac:spMkLst>
        </pc:spChg>
        <pc:spChg chg="mod">
          <ac:chgData name="Abbass Ghanbary" userId="1b4679d4531ad3aa" providerId="Windows Live" clId="Web-{1C06E3E5-1097-4CD2-865E-25907CA129AB}" dt="2023-12-14T01:08:08.509" v="76" actId="20577"/>
          <ac:spMkLst>
            <pc:docMk/>
            <pc:sldMk cId="258540843" sldId="326"/>
            <ac:spMk id="5" creationId="{FFAD0DF2-A17F-9512-206A-2CD45D604371}"/>
          </ac:spMkLst>
        </pc:spChg>
        <pc:spChg chg="add mod">
          <ac:chgData name="Abbass Ghanbary" userId="1b4679d4531ad3aa" providerId="Windows Live" clId="Web-{1C06E3E5-1097-4CD2-865E-25907CA129AB}" dt="2023-12-14T01:09:57.090" v="113" actId="20577"/>
          <ac:spMkLst>
            <pc:docMk/>
            <pc:sldMk cId="258540843" sldId="326"/>
            <ac:spMk id="6" creationId="{9BF4A6D0-1E61-6A82-C99C-BAA134A7DC6E}"/>
          </ac:spMkLst>
        </pc:spChg>
        <pc:cxnChg chg="add mod">
          <ac:chgData name="Abbass Ghanbary" userId="1b4679d4531ad3aa" providerId="Windows Live" clId="Web-{1C06E3E5-1097-4CD2-865E-25907CA129AB}" dt="2023-12-14T01:10:28.247" v="118" actId="14100"/>
          <ac:cxnSpMkLst>
            <pc:docMk/>
            <pc:sldMk cId="258540843" sldId="326"/>
            <ac:cxnSpMk id="7" creationId="{ABF91E0A-5421-A72B-61FE-ACAA470C9A8E}"/>
          </ac:cxnSpMkLst>
        </pc:cxnChg>
        <pc:cxnChg chg="add mod">
          <ac:chgData name="Abbass Ghanbary" userId="1b4679d4531ad3aa" providerId="Windows Live" clId="Web-{1C06E3E5-1097-4CD2-865E-25907CA129AB}" dt="2023-12-14T01:10:40.231" v="121" actId="1076"/>
          <ac:cxnSpMkLst>
            <pc:docMk/>
            <pc:sldMk cId="258540843" sldId="326"/>
            <ac:cxnSpMk id="8" creationId="{D3C5BE69-2AD4-0248-348A-2954D66E0C97}"/>
          </ac:cxnSpMkLst>
        </pc:cxnChg>
      </pc:sldChg>
      <pc:sldChg chg="modSp new">
        <pc:chgData name="Abbass Ghanbary" userId="1b4679d4531ad3aa" providerId="Windows Live" clId="Web-{1C06E3E5-1097-4CD2-865E-25907CA129AB}" dt="2023-12-14T01:01:37.657" v="18" actId="20577"/>
        <pc:sldMkLst>
          <pc:docMk/>
          <pc:sldMk cId="1204326106" sldId="327"/>
        </pc:sldMkLst>
        <pc:spChg chg="mod">
          <ac:chgData name="Abbass Ghanbary" userId="1b4679d4531ad3aa" providerId="Windows Live" clId="Web-{1C06E3E5-1097-4CD2-865E-25907CA129AB}" dt="2023-12-14T01:01:33.423" v="16" actId="20577"/>
          <ac:spMkLst>
            <pc:docMk/>
            <pc:sldMk cId="1204326106" sldId="327"/>
            <ac:spMk id="2" creationId="{AA9B4D2C-7E21-86AB-BB3C-C1ACC1110000}"/>
          </ac:spMkLst>
        </pc:spChg>
        <pc:spChg chg="mod">
          <ac:chgData name="Abbass Ghanbary" userId="1b4679d4531ad3aa" providerId="Windows Live" clId="Web-{1C06E3E5-1097-4CD2-865E-25907CA129AB}" dt="2023-12-14T01:01:37.657" v="18" actId="20577"/>
          <ac:spMkLst>
            <pc:docMk/>
            <pc:sldMk cId="1204326106" sldId="327"/>
            <ac:spMk id="3" creationId="{6EAC5D27-ACD6-AD84-ADF9-168DDAF793E6}"/>
          </ac:spMkLst>
        </pc:spChg>
      </pc:sldChg>
      <pc:sldChg chg="modSp add replId">
        <pc:chgData name="Abbass Ghanbary" userId="1b4679d4531ad3aa" providerId="Windows Live" clId="Web-{1C06E3E5-1097-4CD2-865E-25907CA129AB}" dt="2023-12-14T01:17:40.588" v="179" actId="20577"/>
        <pc:sldMkLst>
          <pc:docMk/>
          <pc:sldMk cId="2485654714" sldId="328"/>
        </pc:sldMkLst>
        <pc:spChg chg="mod">
          <ac:chgData name="Abbass Ghanbary" userId="1b4679d4531ad3aa" providerId="Windows Live" clId="Web-{1C06E3E5-1097-4CD2-865E-25907CA129AB}" dt="2023-12-14T01:14:11.505" v="129" actId="20577"/>
          <ac:spMkLst>
            <pc:docMk/>
            <pc:sldMk cId="2485654714" sldId="328"/>
            <ac:spMk id="2" creationId="{78236B16-A84C-124F-F9A4-43B62647B6EF}"/>
          </ac:spMkLst>
        </pc:spChg>
        <pc:spChg chg="mod">
          <ac:chgData name="Abbass Ghanbary" userId="1b4679d4531ad3aa" providerId="Windows Live" clId="Web-{1C06E3E5-1097-4CD2-865E-25907CA129AB}" dt="2023-12-14T01:16:52.056" v="171" actId="20577"/>
          <ac:spMkLst>
            <pc:docMk/>
            <pc:sldMk cId="2485654714" sldId="328"/>
            <ac:spMk id="5" creationId="{FFAD0DF2-A17F-9512-206A-2CD45D604371}"/>
          </ac:spMkLst>
        </pc:spChg>
        <pc:spChg chg="mod">
          <ac:chgData name="Abbass Ghanbary" userId="1b4679d4531ad3aa" providerId="Windows Live" clId="Web-{1C06E3E5-1097-4CD2-865E-25907CA129AB}" dt="2023-12-14T01:17:40.588" v="179" actId="20577"/>
          <ac:spMkLst>
            <pc:docMk/>
            <pc:sldMk cId="2485654714" sldId="328"/>
            <ac:spMk id="6" creationId="{9BF4A6D0-1E61-6A82-C99C-BAA134A7DC6E}"/>
          </ac:spMkLst>
        </pc:spChg>
      </pc:sldChg>
      <pc:sldChg chg="modSp new">
        <pc:chgData name="Abbass Ghanbary" userId="1b4679d4531ad3aa" providerId="Windows Live" clId="Web-{1C06E3E5-1097-4CD2-865E-25907CA129AB}" dt="2023-12-14T01:46:20.673" v="659" actId="20577"/>
        <pc:sldMkLst>
          <pc:docMk/>
          <pc:sldMk cId="1323972007" sldId="329"/>
        </pc:sldMkLst>
        <pc:spChg chg="mod">
          <ac:chgData name="Abbass Ghanbary" userId="1b4679d4531ad3aa" providerId="Windows Live" clId="Web-{1C06E3E5-1097-4CD2-865E-25907CA129AB}" dt="2023-12-14T01:23:25.767" v="263" actId="20577"/>
          <ac:spMkLst>
            <pc:docMk/>
            <pc:sldMk cId="1323972007" sldId="329"/>
            <ac:spMk id="2" creationId="{088C806A-6EAF-27C4-0CFE-19A2832410BC}"/>
          </ac:spMkLst>
        </pc:spChg>
        <pc:spChg chg="mod">
          <ac:chgData name="Abbass Ghanbary" userId="1b4679d4531ad3aa" providerId="Windows Live" clId="Web-{1C06E3E5-1097-4CD2-865E-25907CA129AB}" dt="2023-12-14T01:46:20.673" v="659" actId="20577"/>
          <ac:spMkLst>
            <pc:docMk/>
            <pc:sldMk cId="1323972007" sldId="329"/>
            <ac:spMk id="3" creationId="{48015FFF-E168-26BD-0BC6-B5319D7FA62C}"/>
          </ac:spMkLst>
        </pc:spChg>
      </pc:sldChg>
    </pc:docChg>
  </pc:docChgLst>
  <pc:docChgLst>
    <pc:chgData name="Abbass Ghanbary" userId="1b4679d4531ad3aa" providerId="Windows Live" clId="Web-{5817D7F7-3D9A-4765-ABD1-216318DC503C}"/>
    <pc:docChg chg="addSld delSld modSld">
      <pc:chgData name="Abbass Ghanbary" userId="1b4679d4531ad3aa" providerId="Windows Live" clId="Web-{5817D7F7-3D9A-4765-ABD1-216318DC503C}" dt="2023-12-03T00:26:41.360" v="187" actId="20577"/>
      <pc:docMkLst>
        <pc:docMk/>
      </pc:docMkLst>
      <pc:sldChg chg="modSp">
        <pc:chgData name="Abbass Ghanbary" userId="1b4679d4531ad3aa" providerId="Windows Live" clId="Web-{5817D7F7-3D9A-4765-ABD1-216318DC503C}" dt="2023-12-03T00:02:27.800" v="9" actId="20577"/>
        <pc:sldMkLst>
          <pc:docMk/>
          <pc:sldMk cId="4214247233" sldId="256"/>
        </pc:sldMkLst>
        <pc:spChg chg="mod">
          <ac:chgData name="Abbass Ghanbary" userId="1b4679d4531ad3aa" providerId="Windows Live" clId="Web-{5817D7F7-3D9A-4765-ABD1-216318DC503C}" dt="2023-12-03T00:02:27.800" v="9" actId="20577"/>
          <ac:spMkLst>
            <pc:docMk/>
            <pc:sldMk cId="4214247233" sldId="256"/>
            <ac:spMk id="2" creationId="{00000000-0000-0000-0000-000000000000}"/>
          </ac:spMkLst>
        </pc:spChg>
      </pc:sldChg>
      <pc:sldChg chg="new del">
        <pc:chgData name="Abbass Ghanbary" userId="1b4679d4531ad3aa" providerId="Windows Live" clId="Web-{5817D7F7-3D9A-4765-ABD1-216318DC503C}" dt="2023-12-03T00:06:32.070" v="55"/>
        <pc:sldMkLst>
          <pc:docMk/>
          <pc:sldMk cId="190823796" sldId="257"/>
        </pc:sldMkLst>
      </pc:sldChg>
      <pc:sldChg chg="add del">
        <pc:chgData name="Abbass Ghanbary" userId="1b4679d4531ad3aa" providerId="Windows Live" clId="Web-{5817D7F7-3D9A-4765-ABD1-216318DC503C}" dt="2023-12-03T00:10:19.507" v="76"/>
        <pc:sldMkLst>
          <pc:docMk/>
          <pc:sldMk cId="0" sldId="259"/>
        </pc:sldMkLst>
      </pc:sldChg>
      <pc:sldChg chg="modSp add">
        <pc:chgData name="Abbass Ghanbary" userId="1b4679d4531ad3aa" providerId="Windows Live" clId="Web-{5817D7F7-3D9A-4765-ABD1-216318DC503C}" dt="2023-12-03T00:21:36.276" v="146" actId="1076"/>
        <pc:sldMkLst>
          <pc:docMk/>
          <pc:sldMk cId="0" sldId="260"/>
        </pc:sldMkLst>
        <pc:spChg chg="mod">
          <ac:chgData name="Abbass Ghanbary" userId="1b4679d4531ad3aa" providerId="Windows Live" clId="Web-{5817D7F7-3D9A-4765-ABD1-216318DC503C}" dt="2023-12-03T00:21:36.276" v="146" actId="1076"/>
          <ac:spMkLst>
            <pc:docMk/>
            <pc:sldMk cId="0" sldId="260"/>
            <ac:spMk id="523267" creationId="{E9A364C6-346C-1E11-1991-BD66D71C6A90}"/>
          </ac:spMkLst>
        </pc:spChg>
      </pc:sldChg>
      <pc:sldChg chg="modSp add">
        <pc:chgData name="Abbass Ghanbary" userId="1b4679d4531ad3aa" providerId="Windows Live" clId="Web-{5817D7F7-3D9A-4765-ABD1-216318DC503C}" dt="2023-12-03T00:07:27.013" v="63" actId="20577"/>
        <pc:sldMkLst>
          <pc:docMk/>
          <pc:sldMk cId="0" sldId="261"/>
        </pc:sldMkLst>
        <pc:spChg chg="mod">
          <ac:chgData name="Abbass Ghanbary" userId="1b4679d4531ad3aa" providerId="Windows Live" clId="Web-{5817D7F7-3D9A-4765-ABD1-216318DC503C}" dt="2023-12-03T00:07:27.013" v="63" actId="20577"/>
          <ac:spMkLst>
            <pc:docMk/>
            <pc:sldMk cId="0" sldId="261"/>
            <ac:spMk id="524290" creationId="{76914A8E-95EA-67DE-AC19-3D865729050E}"/>
          </ac:spMkLst>
        </pc:spChg>
        <pc:spChg chg="mod">
          <ac:chgData name="Abbass Ghanbary" userId="1b4679d4531ad3aa" providerId="Windows Live" clId="Web-{5817D7F7-3D9A-4765-ABD1-216318DC503C}" dt="2023-12-03T00:07:12.919" v="58" actId="14100"/>
          <ac:spMkLst>
            <pc:docMk/>
            <pc:sldMk cId="0" sldId="261"/>
            <ac:spMk id="524291" creationId="{A609BBC2-D0DE-80DB-4763-5FA4B4EAE709}"/>
          </ac:spMkLst>
        </pc:spChg>
      </pc:sldChg>
      <pc:sldChg chg="del">
        <pc:chgData name="Abbass Ghanbary" userId="1b4679d4531ad3aa" providerId="Windows Live" clId="Web-{5817D7F7-3D9A-4765-ABD1-216318DC503C}" dt="2023-12-03T00:02:34.331" v="26"/>
        <pc:sldMkLst>
          <pc:docMk/>
          <pc:sldMk cId="2562619942" sldId="261"/>
        </pc:sldMkLst>
      </pc:sldChg>
      <pc:sldChg chg="add del">
        <pc:chgData name="Abbass Ghanbary" userId="1b4679d4531ad3aa" providerId="Windows Live" clId="Web-{5817D7F7-3D9A-4765-ABD1-216318DC503C}" dt="2023-12-03T00:14:37.012" v="77"/>
        <pc:sldMkLst>
          <pc:docMk/>
          <pc:sldMk cId="0" sldId="262"/>
        </pc:sldMkLst>
      </pc:sldChg>
      <pc:sldChg chg="modSp add">
        <pc:chgData name="Abbass Ghanbary" userId="1b4679d4531ad3aa" providerId="Windows Live" clId="Web-{5817D7F7-3D9A-4765-ABD1-216318DC503C}" dt="2023-12-03T00:08:58.661" v="70" actId="1076"/>
        <pc:sldMkLst>
          <pc:docMk/>
          <pc:sldMk cId="0" sldId="263"/>
        </pc:sldMkLst>
        <pc:spChg chg="mod">
          <ac:chgData name="Abbass Ghanbary" userId="1b4679d4531ad3aa" providerId="Windows Live" clId="Web-{5817D7F7-3D9A-4765-ABD1-216318DC503C}" dt="2023-12-03T00:08:58.661" v="70" actId="1076"/>
          <ac:spMkLst>
            <pc:docMk/>
            <pc:sldMk cId="0" sldId="263"/>
            <ac:spMk id="526339" creationId="{D5A4BB8E-C184-40A5-D524-BCDF791FD2BC}"/>
          </ac:spMkLst>
        </pc:spChg>
      </pc:sldChg>
      <pc:sldChg chg="del">
        <pc:chgData name="Abbass Ghanbary" userId="1b4679d4531ad3aa" providerId="Windows Live" clId="Web-{5817D7F7-3D9A-4765-ABD1-216318DC503C}" dt="2023-12-03T00:02:34.331" v="27"/>
        <pc:sldMkLst>
          <pc:docMk/>
          <pc:sldMk cId="2474874146" sldId="263"/>
        </pc:sldMkLst>
      </pc:sldChg>
      <pc:sldChg chg="modSp add del">
        <pc:chgData name="Abbass Ghanbary" userId="1b4679d4531ad3aa" providerId="Windows Live" clId="Web-{5817D7F7-3D9A-4765-ABD1-216318DC503C}" dt="2023-12-03T00:22:06.761" v="149"/>
        <pc:sldMkLst>
          <pc:docMk/>
          <pc:sldMk cId="0" sldId="264"/>
        </pc:sldMkLst>
        <pc:spChg chg="mod">
          <ac:chgData name="Abbass Ghanbary" userId="1b4679d4531ad3aa" providerId="Windows Live" clId="Web-{5817D7F7-3D9A-4765-ABD1-216318DC503C}" dt="2023-12-03T00:21:51.182" v="148" actId="20577"/>
          <ac:spMkLst>
            <pc:docMk/>
            <pc:sldMk cId="0" sldId="264"/>
            <ac:spMk id="527362" creationId="{536704D4-8E69-72FB-BD29-9ED8E465B441}"/>
          </ac:spMkLst>
        </pc:spChg>
      </pc:sldChg>
      <pc:sldChg chg="modSp add">
        <pc:chgData name="Abbass Ghanbary" userId="1b4679d4531ad3aa" providerId="Windows Live" clId="Web-{5817D7F7-3D9A-4765-ABD1-216318DC503C}" dt="2023-12-03T00:09:05.380" v="71" actId="1076"/>
        <pc:sldMkLst>
          <pc:docMk/>
          <pc:sldMk cId="0" sldId="267"/>
        </pc:sldMkLst>
        <pc:spChg chg="mod">
          <ac:chgData name="Abbass Ghanbary" userId="1b4679d4531ad3aa" providerId="Windows Live" clId="Web-{5817D7F7-3D9A-4765-ABD1-216318DC503C}" dt="2023-12-03T00:09:05.380" v="71" actId="1076"/>
          <ac:spMkLst>
            <pc:docMk/>
            <pc:sldMk cId="0" sldId="267"/>
            <ac:spMk id="531458" creationId="{5BCA9B73-A09A-C14E-F249-6F3C789E93DA}"/>
          </ac:spMkLst>
        </pc:spChg>
      </pc:sldChg>
      <pc:sldChg chg="modSp add">
        <pc:chgData name="Abbass Ghanbary" userId="1b4679d4531ad3aa" providerId="Windows Live" clId="Web-{5817D7F7-3D9A-4765-ABD1-216318DC503C}" dt="2023-12-03T00:22:39.058" v="152" actId="14100"/>
        <pc:sldMkLst>
          <pc:docMk/>
          <pc:sldMk cId="0" sldId="268"/>
        </pc:sldMkLst>
        <pc:spChg chg="mod">
          <ac:chgData name="Abbass Ghanbary" userId="1b4679d4531ad3aa" providerId="Windows Live" clId="Web-{5817D7F7-3D9A-4765-ABD1-216318DC503C}" dt="2023-12-03T00:22:39.058" v="152" actId="14100"/>
          <ac:spMkLst>
            <pc:docMk/>
            <pc:sldMk cId="0" sldId="268"/>
            <ac:spMk id="532483" creationId="{5683545E-857C-3275-02CE-63F588EA9A88}"/>
          </ac:spMkLst>
        </pc:spChg>
      </pc:sldChg>
      <pc:sldChg chg="modSp add">
        <pc:chgData name="Abbass Ghanbary" userId="1b4679d4531ad3aa" providerId="Windows Live" clId="Web-{5817D7F7-3D9A-4765-ABD1-216318DC503C}" dt="2023-12-03T00:09:14.881" v="72" actId="1076"/>
        <pc:sldMkLst>
          <pc:docMk/>
          <pc:sldMk cId="0" sldId="270"/>
        </pc:sldMkLst>
        <pc:spChg chg="mod">
          <ac:chgData name="Abbass Ghanbary" userId="1b4679d4531ad3aa" providerId="Windows Live" clId="Web-{5817D7F7-3D9A-4765-ABD1-216318DC503C}" dt="2023-12-03T00:09:14.881" v="72" actId="1076"/>
          <ac:spMkLst>
            <pc:docMk/>
            <pc:sldMk cId="0" sldId="270"/>
            <ac:spMk id="534531" creationId="{350B22D8-6615-C8C7-1B21-C1F6D281BFB6}"/>
          </ac:spMkLst>
        </pc:spChg>
      </pc:sldChg>
      <pc:sldChg chg="add">
        <pc:chgData name="Abbass Ghanbary" userId="1b4679d4531ad3aa" providerId="Windows Live" clId="Web-{5817D7F7-3D9A-4765-ABD1-216318DC503C}" dt="2023-12-03T00:06:23.101" v="47"/>
        <pc:sldMkLst>
          <pc:docMk/>
          <pc:sldMk cId="0" sldId="271"/>
        </pc:sldMkLst>
      </pc:sldChg>
      <pc:sldChg chg="modSp add">
        <pc:chgData name="Abbass Ghanbary" userId="1b4679d4531ad3aa" providerId="Windows Live" clId="Web-{5817D7F7-3D9A-4765-ABD1-216318DC503C}" dt="2023-12-03T00:09:34.959" v="74" actId="14100"/>
        <pc:sldMkLst>
          <pc:docMk/>
          <pc:sldMk cId="0" sldId="272"/>
        </pc:sldMkLst>
        <pc:spChg chg="mod">
          <ac:chgData name="Abbass Ghanbary" userId="1b4679d4531ad3aa" providerId="Windows Live" clId="Web-{5817D7F7-3D9A-4765-ABD1-216318DC503C}" dt="2023-12-03T00:09:34.959" v="74" actId="14100"/>
          <ac:spMkLst>
            <pc:docMk/>
            <pc:sldMk cId="0" sldId="272"/>
            <ac:spMk id="536579" creationId="{4C34B06A-DCE9-880E-2607-A8F43DF12D5D}"/>
          </ac:spMkLst>
        </pc:spChg>
      </pc:sldChg>
      <pc:sldChg chg="modSp add">
        <pc:chgData name="Abbass Ghanbary" userId="1b4679d4531ad3aa" providerId="Windows Live" clId="Web-{5817D7F7-3D9A-4765-ABD1-216318DC503C}" dt="2023-12-03T00:09:56.835" v="75" actId="1076"/>
        <pc:sldMkLst>
          <pc:docMk/>
          <pc:sldMk cId="0" sldId="274"/>
        </pc:sldMkLst>
        <pc:spChg chg="mod">
          <ac:chgData name="Abbass Ghanbary" userId="1b4679d4531ad3aa" providerId="Windows Live" clId="Web-{5817D7F7-3D9A-4765-ABD1-216318DC503C}" dt="2023-12-03T00:09:56.835" v="75" actId="1076"/>
          <ac:spMkLst>
            <pc:docMk/>
            <pc:sldMk cId="0" sldId="274"/>
            <ac:spMk id="538627" creationId="{C3267413-3D64-00DF-DA1E-CE949C1BF54A}"/>
          </ac:spMkLst>
        </pc:spChg>
      </pc:sldChg>
      <pc:sldChg chg="modSp add">
        <pc:chgData name="Abbass Ghanbary" userId="1b4679d4531ad3aa" providerId="Windows Live" clId="Web-{5817D7F7-3D9A-4765-ABD1-216318DC503C}" dt="2023-12-03T00:26:41.360" v="187" actId="20577"/>
        <pc:sldMkLst>
          <pc:docMk/>
          <pc:sldMk cId="0" sldId="275"/>
        </pc:sldMkLst>
        <pc:spChg chg="mod">
          <ac:chgData name="Abbass Ghanbary" userId="1b4679d4531ad3aa" providerId="Windows Live" clId="Web-{5817D7F7-3D9A-4765-ABD1-216318DC503C}" dt="2023-12-03T00:26:41.360" v="187" actId="20577"/>
          <ac:spMkLst>
            <pc:docMk/>
            <pc:sldMk cId="0" sldId="275"/>
            <ac:spMk id="539651" creationId="{5EBAA420-07BF-F90F-1338-47AE067B2153}"/>
          </ac:spMkLst>
        </pc:spChg>
      </pc:sldChg>
      <pc:sldChg chg="del">
        <pc:chgData name="Abbass Ghanbary" userId="1b4679d4531ad3aa" providerId="Windows Live" clId="Web-{5817D7F7-3D9A-4765-ABD1-216318DC503C}" dt="2023-12-03T00:02:34.347" v="28"/>
        <pc:sldMkLst>
          <pc:docMk/>
          <pc:sldMk cId="2771828930" sldId="276"/>
        </pc:sldMkLst>
      </pc:sldChg>
      <pc:sldChg chg="add">
        <pc:chgData name="Abbass Ghanbary" userId="1b4679d4531ad3aa" providerId="Windows Live" clId="Web-{5817D7F7-3D9A-4765-ABD1-216318DC503C}" dt="2023-12-03T00:06:22.930" v="42"/>
        <pc:sldMkLst>
          <pc:docMk/>
          <pc:sldMk cId="0" sldId="277"/>
        </pc:sldMkLst>
      </pc:sldChg>
      <pc:sldChg chg="del">
        <pc:chgData name="Abbass Ghanbary" userId="1b4679d4531ad3aa" providerId="Windows Live" clId="Web-{5817D7F7-3D9A-4765-ABD1-216318DC503C}" dt="2023-12-03T00:02:34.362" v="35"/>
        <pc:sldMkLst>
          <pc:docMk/>
          <pc:sldMk cId="3052387297" sldId="278"/>
        </pc:sldMkLst>
      </pc:sldChg>
      <pc:sldChg chg="del">
        <pc:chgData name="Abbass Ghanbary" userId="1b4679d4531ad3aa" providerId="Windows Live" clId="Web-{5817D7F7-3D9A-4765-ABD1-216318DC503C}" dt="2023-12-03T00:02:34.362" v="33"/>
        <pc:sldMkLst>
          <pc:docMk/>
          <pc:sldMk cId="1150991208" sldId="279"/>
        </pc:sldMkLst>
      </pc:sldChg>
      <pc:sldChg chg="del">
        <pc:chgData name="Abbass Ghanbary" userId="1b4679d4531ad3aa" providerId="Windows Live" clId="Web-{5817D7F7-3D9A-4765-ABD1-216318DC503C}" dt="2023-12-03T00:02:34.347" v="32"/>
        <pc:sldMkLst>
          <pc:docMk/>
          <pc:sldMk cId="800404192" sldId="280"/>
        </pc:sldMkLst>
      </pc:sldChg>
      <pc:sldChg chg="del">
        <pc:chgData name="Abbass Ghanbary" userId="1b4679d4531ad3aa" providerId="Windows Live" clId="Web-{5817D7F7-3D9A-4765-ABD1-216318DC503C}" dt="2023-12-03T00:02:34.347" v="31"/>
        <pc:sldMkLst>
          <pc:docMk/>
          <pc:sldMk cId="1328011520" sldId="281"/>
        </pc:sldMkLst>
      </pc:sldChg>
      <pc:sldChg chg="del">
        <pc:chgData name="Abbass Ghanbary" userId="1b4679d4531ad3aa" providerId="Windows Live" clId="Web-{5817D7F7-3D9A-4765-ABD1-216318DC503C}" dt="2023-12-03T00:02:34.347" v="30"/>
        <pc:sldMkLst>
          <pc:docMk/>
          <pc:sldMk cId="2963111888" sldId="282"/>
        </pc:sldMkLst>
      </pc:sldChg>
      <pc:sldChg chg="add">
        <pc:chgData name="Abbass Ghanbary" userId="1b4679d4531ad3aa" providerId="Windows Live" clId="Web-{5817D7F7-3D9A-4765-ABD1-216318DC503C}" dt="2023-12-03T00:06:23.070" v="46"/>
        <pc:sldMkLst>
          <pc:docMk/>
          <pc:sldMk cId="0" sldId="283"/>
        </pc:sldMkLst>
      </pc:sldChg>
      <pc:sldChg chg="del">
        <pc:chgData name="Abbass Ghanbary" userId="1b4679d4531ad3aa" providerId="Windows Live" clId="Web-{5817D7F7-3D9A-4765-ABD1-216318DC503C}" dt="2023-12-03T00:02:34.347" v="29"/>
        <pc:sldMkLst>
          <pc:docMk/>
          <pc:sldMk cId="2882296090" sldId="283"/>
        </pc:sldMkLst>
      </pc:sldChg>
      <pc:sldChg chg="add">
        <pc:chgData name="Abbass Ghanbary" userId="1b4679d4531ad3aa" providerId="Windows Live" clId="Web-{5817D7F7-3D9A-4765-ABD1-216318DC503C}" dt="2023-12-03T00:06:22.976" v="43"/>
        <pc:sldMkLst>
          <pc:docMk/>
          <pc:sldMk cId="0" sldId="284"/>
        </pc:sldMkLst>
      </pc:sldChg>
      <pc:sldChg chg="add">
        <pc:chgData name="Abbass Ghanbary" userId="1b4679d4531ad3aa" providerId="Windows Live" clId="Web-{5817D7F7-3D9A-4765-ABD1-216318DC503C}" dt="2023-12-03T00:06:22.211" v="40"/>
        <pc:sldMkLst>
          <pc:docMk/>
          <pc:sldMk cId="0" sldId="285"/>
        </pc:sldMkLst>
      </pc:sldChg>
      <pc:sldChg chg="add">
        <pc:chgData name="Abbass Ghanbary" userId="1b4679d4531ad3aa" providerId="Windows Live" clId="Web-{5817D7F7-3D9A-4765-ABD1-216318DC503C}" dt="2023-12-03T00:06:22.195" v="39"/>
        <pc:sldMkLst>
          <pc:docMk/>
          <pc:sldMk cId="0" sldId="286"/>
        </pc:sldMkLst>
      </pc:sldChg>
      <pc:sldChg chg="add">
        <pc:chgData name="Abbass Ghanbary" userId="1b4679d4531ad3aa" providerId="Windows Live" clId="Web-{5817D7F7-3D9A-4765-ABD1-216318DC503C}" dt="2023-12-03T00:20:22.680" v="142"/>
        <pc:sldMkLst>
          <pc:docMk/>
          <pc:sldMk cId="0" sldId="287"/>
        </pc:sldMkLst>
      </pc:sldChg>
      <pc:sldChg chg="add del">
        <pc:chgData name="Abbass Ghanbary" userId="1b4679d4531ad3aa" providerId="Windows Live" clId="Web-{5817D7F7-3D9A-4765-ABD1-216318DC503C}" dt="2023-12-03T00:23:59.357" v="155"/>
        <pc:sldMkLst>
          <pc:docMk/>
          <pc:sldMk cId="0" sldId="288"/>
        </pc:sldMkLst>
      </pc:sldChg>
      <pc:sldChg chg="del">
        <pc:chgData name="Abbass Ghanbary" userId="1b4679d4531ad3aa" providerId="Windows Live" clId="Web-{5817D7F7-3D9A-4765-ABD1-216318DC503C}" dt="2023-12-03T00:02:34.331" v="24"/>
        <pc:sldMkLst>
          <pc:docMk/>
          <pc:sldMk cId="1962639822" sldId="288"/>
        </pc:sldMkLst>
      </pc:sldChg>
      <pc:sldChg chg="add del">
        <pc:chgData name="Abbass Ghanbary" userId="1b4679d4531ad3aa" providerId="Windows Live" clId="Web-{5817D7F7-3D9A-4765-ABD1-216318DC503C}" dt="2023-12-03T00:24:05.794" v="156"/>
        <pc:sldMkLst>
          <pc:docMk/>
          <pc:sldMk cId="0" sldId="289"/>
        </pc:sldMkLst>
      </pc:sldChg>
      <pc:sldChg chg="del">
        <pc:chgData name="Abbass Ghanbary" userId="1b4679d4531ad3aa" providerId="Windows Live" clId="Web-{5817D7F7-3D9A-4765-ABD1-216318DC503C}" dt="2023-12-03T00:02:34.331" v="23"/>
        <pc:sldMkLst>
          <pc:docMk/>
          <pc:sldMk cId="2337712941" sldId="289"/>
        </pc:sldMkLst>
      </pc:sldChg>
      <pc:sldChg chg="modSp add">
        <pc:chgData name="Abbass Ghanbary" userId="1b4679d4531ad3aa" providerId="Windows Live" clId="Web-{5817D7F7-3D9A-4765-ABD1-216318DC503C}" dt="2023-12-03T00:24:10.623" v="157" actId="1076"/>
        <pc:sldMkLst>
          <pc:docMk/>
          <pc:sldMk cId="0" sldId="290"/>
        </pc:sldMkLst>
        <pc:spChg chg="mod">
          <ac:chgData name="Abbass Ghanbary" userId="1b4679d4531ad3aa" providerId="Windows Live" clId="Web-{5817D7F7-3D9A-4765-ABD1-216318DC503C}" dt="2023-12-03T00:24:10.623" v="157" actId="1076"/>
          <ac:spMkLst>
            <pc:docMk/>
            <pc:sldMk cId="0" sldId="290"/>
            <ac:spMk id="34818" creationId="{AFE23D9F-4896-D460-FC44-0D3B88C1F91C}"/>
          </ac:spMkLst>
        </pc:spChg>
      </pc:sldChg>
      <pc:sldChg chg="del">
        <pc:chgData name="Abbass Ghanbary" userId="1b4679d4531ad3aa" providerId="Windows Live" clId="Web-{5817D7F7-3D9A-4765-ABD1-216318DC503C}" dt="2023-12-03T00:02:34.331" v="22"/>
        <pc:sldMkLst>
          <pc:docMk/>
          <pc:sldMk cId="1169282086" sldId="290"/>
        </pc:sldMkLst>
      </pc:sldChg>
      <pc:sldChg chg="modSp add">
        <pc:chgData name="Abbass Ghanbary" userId="1b4679d4531ad3aa" providerId="Windows Live" clId="Web-{5817D7F7-3D9A-4765-ABD1-216318DC503C}" dt="2023-12-03T00:24:21.857" v="158" actId="1076"/>
        <pc:sldMkLst>
          <pc:docMk/>
          <pc:sldMk cId="0" sldId="291"/>
        </pc:sldMkLst>
        <pc:spChg chg="mod">
          <ac:chgData name="Abbass Ghanbary" userId="1b4679d4531ad3aa" providerId="Windows Live" clId="Web-{5817D7F7-3D9A-4765-ABD1-216318DC503C}" dt="2023-12-03T00:24:21.857" v="158" actId="1076"/>
          <ac:spMkLst>
            <pc:docMk/>
            <pc:sldMk cId="0" sldId="291"/>
            <ac:spMk id="35843" creationId="{7355D350-5735-8F10-31E8-EE97C4D39302}"/>
          </ac:spMkLst>
        </pc:spChg>
      </pc:sldChg>
      <pc:sldChg chg="del">
        <pc:chgData name="Abbass Ghanbary" userId="1b4679d4531ad3aa" providerId="Windows Live" clId="Web-{5817D7F7-3D9A-4765-ABD1-216318DC503C}" dt="2023-12-03T00:02:34.331" v="21"/>
        <pc:sldMkLst>
          <pc:docMk/>
          <pc:sldMk cId="947340484" sldId="291"/>
        </pc:sldMkLst>
      </pc:sldChg>
      <pc:sldChg chg="modSp add">
        <pc:chgData name="Abbass Ghanbary" userId="1b4679d4531ad3aa" providerId="Windows Live" clId="Web-{5817D7F7-3D9A-4765-ABD1-216318DC503C}" dt="2023-12-03T00:24:33.451" v="160" actId="20577"/>
        <pc:sldMkLst>
          <pc:docMk/>
          <pc:sldMk cId="0" sldId="292"/>
        </pc:sldMkLst>
        <pc:spChg chg="mod">
          <ac:chgData name="Abbass Ghanbary" userId="1b4679d4531ad3aa" providerId="Windows Live" clId="Web-{5817D7F7-3D9A-4765-ABD1-216318DC503C}" dt="2023-12-03T00:24:33.451" v="160" actId="20577"/>
          <ac:spMkLst>
            <pc:docMk/>
            <pc:sldMk cId="0" sldId="292"/>
            <ac:spMk id="36867" creationId="{9B1DD789-9365-9973-577D-374399A3DDD3}"/>
          </ac:spMkLst>
        </pc:spChg>
      </pc:sldChg>
      <pc:sldChg chg="del">
        <pc:chgData name="Abbass Ghanbary" userId="1b4679d4531ad3aa" providerId="Windows Live" clId="Web-{5817D7F7-3D9A-4765-ABD1-216318DC503C}" dt="2023-12-03T00:02:34.331" v="20"/>
        <pc:sldMkLst>
          <pc:docMk/>
          <pc:sldMk cId="2932432921" sldId="292"/>
        </pc:sldMkLst>
      </pc:sldChg>
      <pc:sldChg chg="add">
        <pc:chgData name="Abbass Ghanbary" userId="1b4679d4531ad3aa" providerId="Windows Live" clId="Web-{5817D7F7-3D9A-4765-ABD1-216318DC503C}" dt="2023-12-03T00:20:22.805" v="145"/>
        <pc:sldMkLst>
          <pc:docMk/>
          <pc:sldMk cId="0" sldId="293"/>
        </pc:sldMkLst>
      </pc:sldChg>
      <pc:sldChg chg="del">
        <pc:chgData name="Abbass Ghanbary" userId="1b4679d4531ad3aa" providerId="Windows Live" clId="Web-{5817D7F7-3D9A-4765-ABD1-216318DC503C}" dt="2023-12-03T00:02:34.331" v="19"/>
        <pc:sldMkLst>
          <pc:docMk/>
          <pc:sldMk cId="83878052" sldId="293"/>
        </pc:sldMkLst>
      </pc:sldChg>
      <pc:sldChg chg="add">
        <pc:chgData name="Abbass Ghanbary" userId="1b4679d4531ad3aa" providerId="Windows Live" clId="Web-{5817D7F7-3D9A-4765-ABD1-216318DC503C}" dt="2023-12-03T00:20:22.758" v="144"/>
        <pc:sldMkLst>
          <pc:docMk/>
          <pc:sldMk cId="0" sldId="294"/>
        </pc:sldMkLst>
      </pc:sldChg>
      <pc:sldChg chg="del">
        <pc:chgData name="Abbass Ghanbary" userId="1b4679d4531ad3aa" providerId="Windows Live" clId="Web-{5817D7F7-3D9A-4765-ABD1-216318DC503C}" dt="2023-12-03T00:02:34.331" v="18"/>
        <pc:sldMkLst>
          <pc:docMk/>
          <pc:sldMk cId="2223536875" sldId="294"/>
        </pc:sldMkLst>
      </pc:sldChg>
      <pc:sldChg chg="add">
        <pc:chgData name="Abbass Ghanbary" userId="1b4679d4531ad3aa" providerId="Windows Live" clId="Web-{5817D7F7-3D9A-4765-ABD1-216318DC503C}" dt="2023-12-03T00:20:22.477" v="135"/>
        <pc:sldMkLst>
          <pc:docMk/>
          <pc:sldMk cId="0" sldId="295"/>
        </pc:sldMkLst>
      </pc:sldChg>
      <pc:sldChg chg="del">
        <pc:chgData name="Abbass Ghanbary" userId="1b4679d4531ad3aa" providerId="Windows Live" clId="Web-{5817D7F7-3D9A-4765-ABD1-216318DC503C}" dt="2023-12-03T00:02:34.315" v="17"/>
        <pc:sldMkLst>
          <pc:docMk/>
          <pc:sldMk cId="3706485737" sldId="295"/>
        </pc:sldMkLst>
      </pc:sldChg>
      <pc:sldChg chg="add">
        <pc:chgData name="Abbass Ghanbary" userId="1b4679d4531ad3aa" providerId="Windows Live" clId="Web-{5817D7F7-3D9A-4765-ABD1-216318DC503C}" dt="2023-12-03T00:20:22.430" v="134"/>
        <pc:sldMkLst>
          <pc:docMk/>
          <pc:sldMk cId="0" sldId="296"/>
        </pc:sldMkLst>
      </pc:sldChg>
      <pc:sldChg chg="del">
        <pc:chgData name="Abbass Ghanbary" userId="1b4679d4531ad3aa" providerId="Windows Live" clId="Web-{5817D7F7-3D9A-4765-ABD1-216318DC503C}" dt="2023-12-03T00:02:34.315" v="16"/>
        <pc:sldMkLst>
          <pc:docMk/>
          <pc:sldMk cId="4149768854" sldId="296"/>
        </pc:sldMkLst>
      </pc:sldChg>
      <pc:sldChg chg="modSp add">
        <pc:chgData name="Abbass Ghanbary" userId="1b4679d4531ad3aa" providerId="Windows Live" clId="Web-{5817D7F7-3D9A-4765-ABD1-216318DC503C}" dt="2023-12-03T00:24:53.545" v="162" actId="1076"/>
        <pc:sldMkLst>
          <pc:docMk/>
          <pc:sldMk cId="0" sldId="297"/>
        </pc:sldMkLst>
        <pc:graphicFrameChg chg="mod">
          <ac:chgData name="Abbass Ghanbary" userId="1b4679d4531ad3aa" providerId="Windows Live" clId="Web-{5817D7F7-3D9A-4765-ABD1-216318DC503C}" dt="2023-12-03T00:24:53.545" v="162" actId="1076"/>
          <ac:graphicFrameMkLst>
            <pc:docMk/>
            <pc:sldMk cId="0" sldId="297"/>
            <ac:graphicFrameMk id="62510" creationId="{120CDD74-6DBA-7819-18C1-D8F02627CD46}"/>
          </ac:graphicFrameMkLst>
        </pc:graphicFrameChg>
      </pc:sldChg>
      <pc:sldChg chg="del">
        <pc:chgData name="Abbass Ghanbary" userId="1b4679d4531ad3aa" providerId="Windows Live" clId="Web-{5817D7F7-3D9A-4765-ABD1-216318DC503C}" dt="2023-12-03T00:02:34.315" v="15"/>
        <pc:sldMkLst>
          <pc:docMk/>
          <pc:sldMk cId="1072755384" sldId="297"/>
        </pc:sldMkLst>
      </pc:sldChg>
      <pc:sldChg chg="modSp add">
        <pc:chgData name="Abbass Ghanbary" userId="1b4679d4531ad3aa" providerId="Windows Live" clId="Web-{5817D7F7-3D9A-4765-ABD1-216318DC503C}" dt="2023-12-03T00:24:46.248" v="161" actId="1076"/>
        <pc:sldMkLst>
          <pc:docMk/>
          <pc:sldMk cId="0" sldId="298"/>
        </pc:sldMkLst>
        <pc:graphicFrameChg chg="mod">
          <ac:chgData name="Abbass Ghanbary" userId="1b4679d4531ad3aa" providerId="Windows Live" clId="Web-{5817D7F7-3D9A-4765-ABD1-216318DC503C}" dt="2023-12-03T00:24:46.248" v="161" actId="1076"/>
          <ac:graphicFrameMkLst>
            <pc:docMk/>
            <pc:sldMk cId="0" sldId="298"/>
            <ac:graphicFrameMk id="63522" creationId="{B341BB9C-4042-E0A1-CCCB-F8E18AD556F8}"/>
          </ac:graphicFrameMkLst>
        </pc:graphicFrameChg>
      </pc:sldChg>
      <pc:sldChg chg="del">
        <pc:chgData name="Abbass Ghanbary" userId="1b4679d4531ad3aa" providerId="Windows Live" clId="Web-{5817D7F7-3D9A-4765-ABD1-216318DC503C}" dt="2023-12-03T00:02:34.315" v="14"/>
        <pc:sldMkLst>
          <pc:docMk/>
          <pc:sldMk cId="1254953160" sldId="298"/>
        </pc:sldMkLst>
      </pc:sldChg>
      <pc:sldChg chg="modSp add">
        <pc:chgData name="Abbass Ghanbary" userId="1b4679d4531ad3aa" providerId="Windows Live" clId="Web-{5817D7F7-3D9A-4765-ABD1-216318DC503C}" dt="2023-12-03T00:25:12.421" v="165" actId="1076"/>
        <pc:sldMkLst>
          <pc:docMk/>
          <pc:sldMk cId="0" sldId="299"/>
        </pc:sldMkLst>
        <pc:graphicFrameChg chg="mod modGraphic">
          <ac:chgData name="Abbass Ghanbary" userId="1b4679d4531ad3aa" providerId="Windows Live" clId="Web-{5817D7F7-3D9A-4765-ABD1-216318DC503C}" dt="2023-12-03T00:25:12.421" v="165" actId="1076"/>
          <ac:graphicFrameMkLst>
            <pc:docMk/>
            <pc:sldMk cId="0" sldId="299"/>
            <ac:graphicFrameMk id="64550" creationId="{4DB1676D-9B9D-7190-82B6-6F8814CF0532}"/>
          </ac:graphicFrameMkLst>
        </pc:graphicFrameChg>
      </pc:sldChg>
      <pc:sldChg chg="del">
        <pc:chgData name="Abbass Ghanbary" userId="1b4679d4531ad3aa" providerId="Windows Live" clId="Web-{5817D7F7-3D9A-4765-ABD1-216318DC503C}" dt="2023-12-03T00:02:34.315" v="11"/>
        <pc:sldMkLst>
          <pc:docMk/>
          <pc:sldMk cId="299677131" sldId="299"/>
        </pc:sldMkLst>
      </pc:sldChg>
      <pc:sldChg chg="modSp add">
        <pc:chgData name="Abbass Ghanbary" userId="1b4679d4531ad3aa" providerId="Windows Live" clId="Web-{5817D7F7-3D9A-4765-ABD1-216318DC503C}" dt="2023-12-03T00:25:17.999" v="166" actId="1076"/>
        <pc:sldMkLst>
          <pc:docMk/>
          <pc:sldMk cId="0" sldId="300"/>
        </pc:sldMkLst>
        <pc:spChg chg="mod">
          <ac:chgData name="Abbass Ghanbary" userId="1b4679d4531ad3aa" providerId="Windows Live" clId="Web-{5817D7F7-3D9A-4765-ABD1-216318DC503C}" dt="2023-12-03T00:25:17.999" v="166" actId="1076"/>
          <ac:spMkLst>
            <pc:docMk/>
            <pc:sldMk cId="0" sldId="300"/>
            <ac:spMk id="65538" creationId="{C3F6A92D-5B98-047C-F4E8-39B265FCFB3C}"/>
          </ac:spMkLst>
        </pc:spChg>
      </pc:sldChg>
      <pc:sldChg chg="del">
        <pc:chgData name="Abbass Ghanbary" userId="1b4679d4531ad3aa" providerId="Windows Live" clId="Web-{5817D7F7-3D9A-4765-ABD1-216318DC503C}" dt="2023-12-03T00:02:34.315" v="13"/>
        <pc:sldMkLst>
          <pc:docMk/>
          <pc:sldMk cId="1057725754" sldId="300"/>
        </pc:sldMkLst>
      </pc:sldChg>
      <pc:sldChg chg="add del">
        <pc:chgData name="Abbass Ghanbary" userId="1b4679d4531ad3aa" providerId="Windows Live" clId="Web-{5817D7F7-3D9A-4765-ABD1-216318DC503C}" dt="2023-12-03T00:25:25.499" v="167"/>
        <pc:sldMkLst>
          <pc:docMk/>
          <pc:sldMk cId="0" sldId="301"/>
        </pc:sldMkLst>
      </pc:sldChg>
      <pc:sldChg chg="add del">
        <pc:chgData name="Abbass Ghanbary" userId="1b4679d4531ad3aa" providerId="Windows Live" clId="Web-{5817D7F7-3D9A-4765-ABD1-216318DC503C}" dt="2023-12-03T00:25:29.874" v="168"/>
        <pc:sldMkLst>
          <pc:docMk/>
          <pc:sldMk cId="0" sldId="302"/>
        </pc:sldMkLst>
      </pc:sldChg>
      <pc:sldChg chg="add del">
        <pc:chgData name="Abbass Ghanbary" userId="1b4679d4531ad3aa" providerId="Windows Live" clId="Web-{5817D7F7-3D9A-4765-ABD1-216318DC503C}" dt="2023-12-03T00:25:35.390" v="169"/>
        <pc:sldMkLst>
          <pc:docMk/>
          <pc:sldMk cId="0" sldId="303"/>
        </pc:sldMkLst>
      </pc:sldChg>
      <pc:sldChg chg="add del">
        <pc:chgData name="Abbass Ghanbary" userId="1b4679d4531ad3aa" providerId="Windows Live" clId="Web-{5817D7F7-3D9A-4765-ABD1-216318DC503C}" dt="2023-12-03T00:25:36.499" v="170"/>
        <pc:sldMkLst>
          <pc:docMk/>
          <pc:sldMk cId="0" sldId="304"/>
        </pc:sldMkLst>
      </pc:sldChg>
      <pc:sldChg chg="add del">
        <pc:chgData name="Abbass Ghanbary" userId="1b4679d4531ad3aa" providerId="Windows Live" clId="Web-{5817D7F7-3D9A-4765-ABD1-216318DC503C}" dt="2023-12-03T00:25:38.796" v="171"/>
        <pc:sldMkLst>
          <pc:docMk/>
          <pc:sldMk cId="628861161" sldId="305"/>
        </pc:sldMkLst>
      </pc:sldChg>
      <pc:sldChg chg="add del">
        <pc:chgData name="Abbass Ghanbary" userId="1b4679d4531ad3aa" providerId="Windows Live" clId="Web-{5817D7F7-3D9A-4765-ABD1-216318DC503C}" dt="2023-12-03T00:25:40.312" v="172"/>
        <pc:sldMkLst>
          <pc:docMk/>
          <pc:sldMk cId="0" sldId="306"/>
        </pc:sldMkLst>
      </pc:sldChg>
      <pc:sldChg chg="add del">
        <pc:chgData name="Abbass Ghanbary" userId="1b4679d4531ad3aa" providerId="Windows Live" clId="Web-{5817D7F7-3D9A-4765-ABD1-216318DC503C}" dt="2023-12-03T00:25:42.218" v="173"/>
        <pc:sldMkLst>
          <pc:docMk/>
          <pc:sldMk cId="0" sldId="307"/>
        </pc:sldMkLst>
      </pc:sldChg>
      <pc:sldChg chg="add del">
        <pc:chgData name="Abbass Ghanbary" userId="1b4679d4531ad3aa" providerId="Windows Live" clId="Web-{5817D7F7-3D9A-4765-ABD1-216318DC503C}" dt="2023-12-03T00:25:43.953" v="174"/>
        <pc:sldMkLst>
          <pc:docMk/>
          <pc:sldMk cId="0" sldId="308"/>
        </pc:sldMkLst>
      </pc:sldChg>
      <pc:sldChg chg="add del">
        <pc:chgData name="Abbass Ghanbary" userId="1b4679d4531ad3aa" providerId="Windows Live" clId="Web-{5817D7F7-3D9A-4765-ABD1-216318DC503C}" dt="2023-12-03T00:25:52.765" v="175"/>
        <pc:sldMkLst>
          <pc:docMk/>
          <pc:sldMk cId="0" sldId="309"/>
        </pc:sldMkLst>
      </pc:sldChg>
      <pc:sldChg chg="add del">
        <pc:chgData name="Abbass Ghanbary" userId="1b4679d4531ad3aa" providerId="Windows Live" clId="Web-{5817D7F7-3D9A-4765-ABD1-216318DC503C}" dt="2023-12-03T00:26:00.172" v="176"/>
        <pc:sldMkLst>
          <pc:docMk/>
          <pc:sldMk cId="0" sldId="310"/>
        </pc:sldMkLst>
      </pc:sldChg>
      <pc:sldChg chg="del">
        <pc:chgData name="Abbass Ghanbary" userId="1b4679d4531ad3aa" providerId="Windows Live" clId="Web-{5817D7F7-3D9A-4765-ABD1-216318DC503C}" dt="2023-12-03T00:02:34.331" v="25"/>
        <pc:sldMkLst>
          <pc:docMk/>
          <pc:sldMk cId="3020900244" sldId="310"/>
        </pc:sldMkLst>
      </pc:sldChg>
      <pc:sldChg chg="add del">
        <pc:chgData name="Abbass Ghanbary" userId="1b4679d4531ad3aa" providerId="Windows Live" clId="Web-{5817D7F7-3D9A-4765-ABD1-216318DC503C}" dt="2023-12-03T00:26:05.578" v="180"/>
        <pc:sldMkLst>
          <pc:docMk/>
          <pc:sldMk cId="0" sldId="311"/>
        </pc:sldMkLst>
      </pc:sldChg>
      <pc:sldChg chg="add del">
        <pc:chgData name="Abbass Ghanbary" userId="1b4679d4531ad3aa" providerId="Windows Live" clId="Web-{5817D7F7-3D9A-4765-ABD1-216318DC503C}" dt="2023-12-03T00:26:07.109" v="181"/>
        <pc:sldMkLst>
          <pc:docMk/>
          <pc:sldMk cId="0" sldId="312"/>
        </pc:sldMkLst>
      </pc:sldChg>
      <pc:sldChg chg="add del">
        <pc:chgData name="Abbass Ghanbary" userId="1b4679d4531ad3aa" providerId="Windows Live" clId="Web-{5817D7F7-3D9A-4765-ABD1-216318DC503C}" dt="2023-12-03T00:26:09.297" v="182"/>
        <pc:sldMkLst>
          <pc:docMk/>
          <pc:sldMk cId="0" sldId="313"/>
        </pc:sldMkLst>
      </pc:sldChg>
      <pc:sldChg chg="modSp add">
        <pc:chgData name="Abbass Ghanbary" userId="1b4679d4531ad3aa" providerId="Windows Live" clId="Web-{5817D7F7-3D9A-4765-ABD1-216318DC503C}" dt="2023-12-03T00:26:18.578" v="183" actId="1076"/>
        <pc:sldMkLst>
          <pc:docMk/>
          <pc:sldMk cId="0" sldId="314"/>
        </pc:sldMkLst>
        <pc:spChg chg="mod">
          <ac:chgData name="Abbass Ghanbary" userId="1b4679d4531ad3aa" providerId="Windows Live" clId="Web-{5817D7F7-3D9A-4765-ABD1-216318DC503C}" dt="2023-12-03T00:26:18.578" v="183" actId="1076"/>
          <ac:spMkLst>
            <pc:docMk/>
            <pc:sldMk cId="0" sldId="314"/>
            <ac:spMk id="96259" creationId="{B9186A19-F0B5-727E-43B5-654EE5518509}"/>
          </ac:spMkLst>
        </pc:spChg>
      </pc:sldChg>
      <pc:sldChg chg="add del">
        <pc:chgData name="Abbass Ghanbary" userId="1b4679d4531ad3aa" providerId="Windows Live" clId="Web-{5817D7F7-3D9A-4765-ABD1-216318DC503C}" dt="2023-12-03T00:26:01.219" v="177"/>
        <pc:sldMkLst>
          <pc:docMk/>
          <pc:sldMk cId="0" sldId="315"/>
        </pc:sldMkLst>
      </pc:sldChg>
      <pc:sldChg chg="del">
        <pc:chgData name="Abbass Ghanbary" userId="1b4679d4531ad3aa" providerId="Windows Live" clId="Web-{5817D7F7-3D9A-4765-ABD1-216318DC503C}" dt="2023-12-03T00:02:34.315" v="12"/>
        <pc:sldMkLst>
          <pc:docMk/>
          <pc:sldMk cId="1338739884" sldId="315"/>
        </pc:sldMkLst>
      </pc:sldChg>
      <pc:sldChg chg="add">
        <pc:chgData name="Abbass Ghanbary" userId="1b4679d4531ad3aa" providerId="Windows Live" clId="Web-{5817D7F7-3D9A-4765-ABD1-216318DC503C}" dt="2023-12-03T00:20:22.290" v="131"/>
        <pc:sldMkLst>
          <pc:docMk/>
          <pc:sldMk cId="0" sldId="316"/>
        </pc:sldMkLst>
      </pc:sldChg>
      <pc:sldChg chg="add del">
        <pc:chgData name="Abbass Ghanbary" userId="1b4679d4531ad3aa" providerId="Windows Live" clId="Web-{5817D7F7-3D9A-4765-ABD1-216318DC503C}" dt="2023-12-03T00:26:02.766" v="178"/>
        <pc:sldMkLst>
          <pc:docMk/>
          <pc:sldMk cId="0" sldId="317"/>
        </pc:sldMkLst>
      </pc:sldChg>
      <pc:sldChg chg="add del">
        <pc:chgData name="Abbass Ghanbary" userId="1b4679d4531ad3aa" providerId="Windows Live" clId="Web-{5817D7F7-3D9A-4765-ABD1-216318DC503C}" dt="2023-12-03T00:26:03.844" v="179"/>
        <pc:sldMkLst>
          <pc:docMk/>
          <pc:sldMk cId="0" sldId="318"/>
        </pc:sldMkLst>
      </pc:sldChg>
      <pc:sldChg chg="modSp add">
        <pc:chgData name="Abbass Ghanbary" userId="1b4679d4531ad3aa" providerId="Windows Live" clId="Web-{5817D7F7-3D9A-4765-ABD1-216318DC503C}" dt="2023-12-03T00:23:53.372" v="154" actId="20577"/>
        <pc:sldMkLst>
          <pc:docMk/>
          <pc:sldMk cId="1071806508" sldId="319"/>
        </pc:sldMkLst>
        <pc:spChg chg="mod">
          <ac:chgData name="Abbass Ghanbary" userId="1b4679d4531ad3aa" providerId="Windows Live" clId="Web-{5817D7F7-3D9A-4765-ABD1-216318DC503C}" dt="2023-12-03T00:23:53.372" v="154" actId="20577"/>
          <ac:spMkLst>
            <pc:docMk/>
            <pc:sldMk cId="1071806508" sldId="319"/>
            <ac:spMk id="31747" creationId="{D8B8A111-6A60-374A-46B0-770BCD2CA5B0}"/>
          </ac:spMkLst>
        </pc:spChg>
      </pc:sldChg>
      <pc:sldChg chg="add">
        <pc:chgData name="Abbass Ghanbary" userId="1b4679d4531ad3aa" providerId="Windows Live" clId="Web-{5817D7F7-3D9A-4765-ABD1-216318DC503C}" dt="2023-12-03T00:20:22.696" v="143"/>
        <pc:sldMkLst>
          <pc:docMk/>
          <pc:sldMk cId="197624149" sldId="320"/>
        </pc:sldMkLst>
      </pc:sldChg>
      <pc:sldChg chg="del">
        <pc:chgData name="Abbass Ghanbary" userId="1b4679d4531ad3aa" providerId="Windows Live" clId="Web-{5817D7F7-3D9A-4765-ABD1-216318DC503C}" dt="2023-12-03T00:02:34.315" v="10"/>
        <pc:sldMkLst>
          <pc:docMk/>
          <pc:sldMk cId="2015883906" sldId="320"/>
        </pc:sldMkLst>
      </pc:sldChg>
      <pc:sldChg chg="del">
        <pc:chgData name="Abbass Ghanbary" userId="1b4679d4531ad3aa" providerId="Windows Live" clId="Web-{5817D7F7-3D9A-4765-ABD1-216318DC503C}" dt="2023-12-03T00:02:34.362" v="34"/>
        <pc:sldMkLst>
          <pc:docMk/>
          <pc:sldMk cId="1462888314" sldId="321"/>
        </pc:sldMkLst>
      </pc:sldChg>
      <pc:sldMasterChg chg="addSldLayout">
        <pc:chgData name="Abbass Ghanbary" userId="1b4679d4531ad3aa" providerId="Windows Live" clId="Web-{5817D7F7-3D9A-4765-ABD1-216318DC503C}" dt="2023-12-03T00:06:23.070" v="46"/>
        <pc:sldMasterMkLst>
          <pc:docMk/>
          <pc:sldMasterMk cId="289258655" sldId="2147483648"/>
        </pc:sldMasterMkLst>
        <pc:sldLayoutChg chg="add">
          <pc:chgData name="Abbass Ghanbary" userId="1b4679d4531ad3aa" providerId="Windows Live" clId="Web-{5817D7F7-3D9A-4765-ABD1-216318DC503C}" dt="2023-12-03T00:06:23.039" v="45"/>
          <pc:sldLayoutMkLst>
            <pc:docMk/>
            <pc:sldMasterMk cId="289258655" sldId="2147483648"/>
            <pc:sldLayoutMk cId="4008249171" sldId="2147483660"/>
          </pc:sldLayoutMkLst>
        </pc:sldLayoutChg>
        <pc:sldLayoutChg chg="add">
          <pc:chgData name="Abbass Ghanbary" userId="1b4679d4531ad3aa" providerId="Windows Live" clId="Web-{5817D7F7-3D9A-4765-ABD1-216318DC503C}" dt="2023-12-03T00:06:23.070" v="46"/>
          <pc:sldLayoutMkLst>
            <pc:docMk/>
            <pc:sldMasterMk cId="289258655" sldId="2147483648"/>
            <pc:sldLayoutMk cId="708515983" sldId="2147483661"/>
          </pc:sldLayoutMkLst>
        </pc:sldLayoutChg>
      </pc:sldMasterChg>
    </pc:docChg>
  </pc:docChgLst>
  <pc:docChgLst>
    <pc:chgData name="Abbass Ghanbary" userId="1b4679d4531ad3aa" providerId="Windows Live" clId="Web-{2656FDFB-280C-4860-821D-F7BFB543A32C}"/>
    <pc:docChg chg="modSld">
      <pc:chgData name="Abbass Ghanbary" userId="1b4679d4531ad3aa" providerId="Windows Live" clId="Web-{2656FDFB-280C-4860-821D-F7BFB543A32C}" dt="2024-01-22T01:31:40.904" v="3" actId="14100"/>
      <pc:docMkLst>
        <pc:docMk/>
      </pc:docMkLst>
      <pc:sldChg chg="addSp modSp">
        <pc:chgData name="Abbass Ghanbary" userId="1b4679d4531ad3aa" providerId="Windows Live" clId="Web-{2656FDFB-280C-4860-821D-F7BFB543A32C}" dt="2024-01-22T01:31:40.904" v="3" actId="14100"/>
        <pc:sldMkLst>
          <pc:docMk/>
          <pc:sldMk cId="1046034428" sldId="343"/>
        </pc:sldMkLst>
        <pc:picChg chg="add mod">
          <ac:chgData name="Abbass Ghanbary" userId="1b4679d4531ad3aa" providerId="Windows Live" clId="Web-{2656FDFB-280C-4860-821D-F7BFB543A32C}" dt="2024-01-22T01:31:40.904" v="3" actId="14100"/>
          <ac:picMkLst>
            <pc:docMk/>
            <pc:sldMk cId="1046034428" sldId="343"/>
            <ac:picMk id="4" creationId="{DC9BD1E7-53AF-4369-D97B-18BFC4DDCE57}"/>
          </ac:picMkLst>
        </pc:picChg>
      </pc:sldChg>
    </pc:docChg>
  </pc:docChgLst>
  <pc:docChgLst>
    <pc:chgData name="Abbass Ghanbary" userId="1b4679d4531ad3aa" providerId="Windows Live" clId="Web-{C8BE10CE-E863-4A5A-BEBF-AF3A043E4AEE}"/>
    <pc:docChg chg="modSld">
      <pc:chgData name="Abbass Ghanbary" userId="1b4679d4531ad3aa" providerId="Windows Live" clId="Web-{C8BE10CE-E863-4A5A-BEBF-AF3A043E4AEE}" dt="2023-12-06T01:56:24.386" v="0"/>
      <pc:docMkLst>
        <pc:docMk/>
      </pc:docMkLst>
      <pc:sldChg chg="delSp">
        <pc:chgData name="Abbass Ghanbary" userId="1b4679d4531ad3aa" providerId="Windows Live" clId="Web-{C8BE10CE-E863-4A5A-BEBF-AF3A043E4AEE}" dt="2023-12-06T01:56:24.386" v="0"/>
        <pc:sldMkLst>
          <pc:docMk/>
          <pc:sldMk cId="4214247233" sldId="256"/>
        </pc:sldMkLst>
        <pc:picChg chg="del">
          <ac:chgData name="Abbass Ghanbary" userId="1b4679d4531ad3aa" providerId="Windows Live" clId="Web-{C8BE10CE-E863-4A5A-BEBF-AF3A043E4AEE}" dt="2023-12-06T01:56:24.386" v="0"/>
          <ac:picMkLst>
            <pc:docMk/>
            <pc:sldMk cId="4214247233" sldId="256"/>
            <ac:picMk id="9" creationId="{00000000-0000-0000-0000-000000000000}"/>
          </ac:picMkLst>
        </pc:picChg>
      </pc:sldChg>
    </pc:docChg>
  </pc:docChgLst>
  <pc:docChgLst>
    <pc:chgData name="Abbass Ghanbary" userId="1b4679d4531ad3aa" providerId="Windows Live" clId="Web-{50B8DB83-1403-43C1-9300-8857A9CB4822}"/>
    <pc:docChg chg="addSld modSld">
      <pc:chgData name="Abbass Ghanbary" userId="1b4679d4531ad3aa" providerId="Windows Live" clId="Web-{50B8DB83-1403-43C1-9300-8857A9CB4822}" dt="2024-01-23T22:20:24.798" v="20" actId="20577"/>
      <pc:docMkLst>
        <pc:docMk/>
      </pc:docMkLst>
      <pc:sldChg chg="modSp add">
        <pc:chgData name="Abbass Ghanbary" userId="1b4679d4531ad3aa" providerId="Windows Live" clId="Web-{50B8DB83-1403-43C1-9300-8857A9CB4822}" dt="2024-01-23T22:20:24.798" v="20" actId="20577"/>
        <pc:sldMkLst>
          <pc:docMk/>
          <pc:sldMk cId="2557620124" sldId="548"/>
        </pc:sldMkLst>
        <pc:spChg chg="mod">
          <ac:chgData name="Abbass Ghanbary" userId="1b4679d4531ad3aa" providerId="Windows Live" clId="Web-{50B8DB83-1403-43C1-9300-8857A9CB4822}" dt="2024-01-23T22:20:24.798" v="20" actId="20577"/>
          <ac:spMkLst>
            <pc:docMk/>
            <pc:sldMk cId="2557620124" sldId="548"/>
            <ac:spMk id="3" creationId="{D0218711-F877-9302-9CC9-D5DAF3301986}"/>
          </ac:spMkLst>
        </pc:spChg>
      </pc:sldChg>
      <pc:sldChg chg="modSp add">
        <pc:chgData name="Abbass Ghanbary" userId="1b4679d4531ad3aa" providerId="Windows Live" clId="Web-{50B8DB83-1403-43C1-9300-8857A9CB4822}" dt="2024-01-23T22:20:09.891" v="16" actId="20577"/>
        <pc:sldMkLst>
          <pc:docMk/>
          <pc:sldMk cId="1644343706" sldId="549"/>
        </pc:sldMkLst>
        <pc:spChg chg="mod">
          <ac:chgData name="Abbass Ghanbary" userId="1b4679d4531ad3aa" providerId="Windows Live" clId="Web-{50B8DB83-1403-43C1-9300-8857A9CB4822}" dt="2024-01-23T22:20:09.891" v="16" actId="20577"/>
          <ac:spMkLst>
            <pc:docMk/>
            <pc:sldMk cId="1644343706" sldId="549"/>
            <ac:spMk id="3" creationId="{E4449113-AA8E-9A73-AAC6-BF633B381553}"/>
          </ac:spMkLst>
        </pc:spChg>
      </pc:sldChg>
      <pc:sldChg chg="add">
        <pc:chgData name="Abbass Ghanbary" userId="1b4679d4531ad3aa" providerId="Windows Live" clId="Web-{50B8DB83-1403-43C1-9300-8857A9CB4822}" dt="2024-01-23T22:16:53.682" v="2"/>
        <pc:sldMkLst>
          <pc:docMk/>
          <pc:sldMk cId="750643998" sldId="550"/>
        </pc:sldMkLst>
      </pc:sldChg>
    </pc:docChg>
  </pc:docChgLst>
  <pc:docChgLst>
    <pc:chgData name="Abbass Ghanbary" userId="1b4679d4531ad3aa" providerId="Windows Live" clId="Web-{34E687E4-65DC-4F03-86CC-814BED8EE532}"/>
    <pc:docChg chg="modSld">
      <pc:chgData name="Abbass Ghanbary" userId="1b4679d4531ad3aa" providerId="Windows Live" clId="Web-{34E687E4-65DC-4F03-86CC-814BED8EE532}" dt="2024-01-16T22:50:56.132" v="9"/>
      <pc:docMkLst>
        <pc:docMk/>
      </pc:docMkLst>
      <pc:sldChg chg="modSp">
        <pc:chgData name="Abbass Ghanbary" userId="1b4679d4531ad3aa" providerId="Windows Live" clId="Web-{34E687E4-65DC-4F03-86CC-814BED8EE532}" dt="2024-01-16T22:50:56.132" v="9"/>
        <pc:sldMkLst>
          <pc:docMk/>
          <pc:sldMk cId="3359870664" sldId="339"/>
        </pc:sldMkLst>
        <pc:graphicFrameChg chg="mod modGraphic">
          <ac:chgData name="Abbass Ghanbary" userId="1b4679d4531ad3aa" providerId="Windows Live" clId="Web-{34E687E4-65DC-4F03-86CC-814BED8EE532}" dt="2024-01-16T22:50:56.132" v="9"/>
          <ac:graphicFrameMkLst>
            <pc:docMk/>
            <pc:sldMk cId="3359870664" sldId="339"/>
            <ac:graphicFrameMk id="10" creationId="{3808640C-F472-7689-104A-6E610E933332}"/>
          </ac:graphicFrameMkLst>
        </pc:graphicFrameChg>
      </pc:sldChg>
    </pc:docChg>
  </pc:docChgLst>
  <pc:docChgLst>
    <pc:chgData name="Abbass Ghanbary" userId="1b4679d4531ad3aa" providerId="Windows Live" clId="Web-{CA656D09-2689-4EB0-A3E6-3C607CB3D8B6}"/>
    <pc:docChg chg="delSld modSld">
      <pc:chgData name="Abbass Ghanbary" userId="1b4679d4531ad3aa" providerId="Windows Live" clId="Web-{CA656D09-2689-4EB0-A3E6-3C607CB3D8B6}" dt="2023-10-23T01:04:32.325" v="51"/>
      <pc:docMkLst>
        <pc:docMk/>
      </pc:docMkLst>
      <pc:sldChg chg="addSp modSp">
        <pc:chgData name="Abbass Ghanbary" userId="1b4679d4531ad3aa" providerId="Windows Live" clId="Web-{CA656D09-2689-4EB0-A3E6-3C607CB3D8B6}" dt="2023-10-23T01:03:27.307" v="47" actId="20577"/>
        <pc:sldMkLst>
          <pc:docMk/>
          <pc:sldMk cId="4214247233" sldId="256"/>
        </pc:sldMkLst>
        <pc:spChg chg="mod">
          <ac:chgData name="Abbass Ghanbary" userId="1b4679d4531ad3aa" providerId="Windows Live" clId="Web-{CA656D09-2689-4EB0-A3E6-3C607CB3D8B6}" dt="2023-10-23T01:02:33.352" v="43" actId="20577"/>
          <ac:spMkLst>
            <pc:docMk/>
            <pc:sldMk cId="4214247233" sldId="256"/>
            <ac:spMk id="2" creationId="{00000000-0000-0000-0000-000000000000}"/>
          </ac:spMkLst>
        </pc:spChg>
        <pc:spChg chg="mod">
          <ac:chgData name="Abbass Ghanbary" userId="1b4679d4531ad3aa" providerId="Windows Live" clId="Web-{CA656D09-2689-4EB0-A3E6-3C607CB3D8B6}" dt="2023-10-23T01:03:27.307" v="47" actId="20577"/>
          <ac:spMkLst>
            <pc:docMk/>
            <pc:sldMk cId="4214247233" sldId="256"/>
            <ac:spMk id="3" creationId="{00000000-0000-0000-0000-000000000000}"/>
          </ac:spMkLst>
        </pc:spChg>
        <pc:picChg chg="add mod">
          <ac:chgData name="Abbass Ghanbary" userId="1b4679d4531ad3aa" providerId="Windows Live" clId="Web-{CA656D09-2689-4EB0-A3E6-3C607CB3D8B6}" dt="2023-10-23T01:02:47.134" v="45" actId="1076"/>
          <ac:picMkLst>
            <pc:docMk/>
            <pc:sldMk cId="4214247233" sldId="256"/>
            <ac:picMk id="4" creationId="{606CD999-815E-8713-EB28-FD53384FC64E}"/>
          </ac:picMkLst>
        </pc:picChg>
      </pc:sldChg>
      <pc:sldChg chg="delSp">
        <pc:chgData name="Abbass Ghanbary" userId="1b4679d4531ad3aa" providerId="Windows Live" clId="Web-{CA656D09-2689-4EB0-A3E6-3C607CB3D8B6}" dt="2023-10-23T01:03:57.964" v="50"/>
        <pc:sldMkLst>
          <pc:docMk/>
          <pc:sldMk cId="3052387297" sldId="278"/>
        </pc:sldMkLst>
        <pc:picChg chg="del">
          <ac:chgData name="Abbass Ghanbary" userId="1b4679d4531ad3aa" providerId="Windows Live" clId="Web-{CA656D09-2689-4EB0-A3E6-3C607CB3D8B6}" dt="2023-10-23T01:03:57.964" v="50"/>
          <ac:picMkLst>
            <pc:docMk/>
            <pc:sldMk cId="3052387297" sldId="278"/>
            <ac:picMk id="24" creationId="{00000000-0000-0000-0000-000000000000}"/>
          </ac:picMkLst>
        </pc:picChg>
      </pc:sldChg>
      <pc:sldChg chg="delSp">
        <pc:chgData name="Abbass Ghanbary" userId="1b4679d4531ad3aa" providerId="Windows Live" clId="Web-{CA656D09-2689-4EB0-A3E6-3C607CB3D8B6}" dt="2023-10-23T01:04:32.325" v="51"/>
        <pc:sldMkLst>
          <pc:docMk/>
          <pc:sldMk cId="800404192" sldId="280"/>
        </pc:sldMkLst>
        <pc:picChg chg="del">
          <ac:chgData name="Abbass Ghanbary" userId="1b4679d4531ad3aa" providerId="Windows Live" clId="Web-{CA656D09-2689-4EB0-A3E6-3C607CB3D8B6}" dt="2023-10-23T01:04:32.325" v="51"/>
          <ac:picMkLst>
            <pc:docMk/>
            <pc:sldMk cId="800404192" sldId="280"/>
            <ac:picMk id="9" creationId="{00000000-0000-0000-0000-000000000000}"/>
          </ac:picMkLst>
        </pc:picChg>
      </pc:sldChg>
      <pc:sldChg chg="del">
        <pc:chgData name="Abbass Ghanbary" userId="1b4679d4531ad3aa" providerId="Windows Live" clId="Web-{CA656D09-2689-4EB0-A3E6-3C607CB3D8B6}" dt="2023-10-23T01:03:48.730" v="49"/>
        <pc:sldMkLst>
          <pc:docMk/>
          <pc:sldMk cId="1404655094" sldId="312"/>
        </pc:sldMkLst>
      </pc:sldChg>
      <pc:sldChg chg="del">
        <pc:chgData name="Abbass Ghanbary" userId="1b4679d4531ad3aa" providerId="Windows Live" clId="Web-{CA656D09-2689-4EB0-A3E6-3C607CB3D8B6}" dt="2023-10-23T01:03:43.073" v="48"/>
        <pc:sldMkLst>
          <pc:docMk/>
          <pc:sldMk cId="2558268053" sldId="316"/>
        </pc:sldMkLst>
      </pc:sldChg>
    </pc:docChg>
  </pc:docChgLst>
  <pc:docChgLst>
    <pc:chgData name="Abbass Ghanbary" userId="1b4679d4531ad3aa" providerId="Windows Live" clId="Web-{BBFEE5B7-4359-4A15-8B4C-52C0089AFD91}"/>
    <pc:docChg chg="addSld modSld">
      <pc:chgData name="Abbass Ghanbary" userId="1b4679d4531ad3aa" providerId="Windows Live" clId="Web-{BBFEE5B7-4359-4A15-8B4C-52C0089AFD91}" dt="2024-01-20T21:52:17.612" v="36" actId="20577"/>
      <pc:docMkLst>
        <pc:docMk/>
      </pc:docMkLst>
      <pc:sldChg chg="modSp new">
        <pc:chgData name="Abbass Ghanbary" userId="1b4679d4531ad3aa" providerId="Windows Live" clId="Web-{BBFEE5B7-4359-4A15-8B4C-52C0089AFD91}" dt="2024-01-20T21:52:17.612" v="36" actId="20577"/>
        <pc:sldMkLst>
          <pc:docMk/>
          <pc:sldMk cId="1046034428" sldId="343"/>
        </pc:sldMkLst>
        <pc:spChg chg="mod">
          <ac:chgData name="Abbass Ghanbary" userId="1b4679d4531ad3aa" providerId="Windows Live" clId="Web-{BBFEE5B7-4359-4A15-8B4C-52C0089AFD91}" dt="2024-01-20T21:49:41.599" v="4" actId="20577"/>
          <ac:spMkLst>
            <pc:docMk/>
            <pc:sldMk cId="1046034428" sldId="343"/>
            <ac:spMk id="2" creationId="{E2BFB485-19B8-8FC4-FF3E-FF4A472AF8C9}"/>
          </ac:spMkLst>
        </pc:spChg>
        <pc:spChg chg="mod">
          <ac:chgData name="Abbass Ghanbary" userId="1b4679d4531ad3aa" providerId="Windows Live" clId="Web-{BBFEE5B7-4359-4A15-8B4C-52C0089AFD91}" dt="2024-01-20T21:52:17.612" v="36" actId="20577"/>
          <ac:spMkLst>
            <pc:docMk/>
            <pc:sldMk cId="1046034428" sldId="343"/>
            <ac:spMk id="3" creationId="{6F5E8A2B-6493-DE94-5E13-3E30E2085A98}"/>
          </ac:spMkLst>
        </pc:spChg>
      </pc:sldChg>
    </pc:docChg>
  </pc:docChgLst>
  <pc:docChgLst>
    <pc:chgData name="Abbass Ghanbary" userId="1b4679d4531ad3aa" providerId="Windows Live" clId="Web-{945C2370-CCC1-470C-8EE8-22970E57D6E7}"/>
    <pc:docChg chg="addSld delSld modSld">
      <pc:chgData name="Abbass Ghanbary" userId="1b4679d4531ad3aa" providerId="Windows Live" clId="Web-{945C2370-CCC1-470C-8EE8-22970E57D6E7}" dt="2023-10-23T01:51:10.604" v="665"/>
      <pc:docMkLst>
        <pc:docMk/>
      </pc:docMkLst>
      <pc:sldChg chg="addSp delSp modSp delAnim">
        <pc:chgData name="Abbass Ghanbary" userId="1b4679d4531ad3aa" providerId="Windows Live" clId="Web-{945C2370-CCC1-470C-8EE8-22970E57D6E7}" dt="2023-10-23T01:39:31.299" v="436"/>
        <pc:sldMkLst>
          <pc:docMk/>
          <pc:sldMk cId="2562619942" sldId="261"/>
        </pc:sldMkLst>
        <pc:spChg chg="del">
          <ac:chgData name="Abbass Ghanbary" userId="1b4679d4531ad3aa" providerId="Windows Live" clId="Web-{945C2370-CCC1-470C-8EE8-22970E57D6E7}" dt="2023-10-23T01:32:05.867" v="314"/>
          <ac:spMkLst>
            <pc:docMk/>
            <pc:sldMk cId="2562619942" sldId="261"/>
            <ac:spMk id="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6"/>
          <ac:spMkLst>
            <pc:docMk/>
            <pc:sldMk cId="2562619942" sldId="261"/>
            <ac:spMk id="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5"/>
          <ac:spMkLst>
            <pc:docMk/>
            <pc:sldMk cId="2562619942" sldId="261"/>
            <ac:spMk id="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4"/>
          <ac:spMkLst>
            <pc:docMk/>
            <pc:sldMk cId="2562619942" sldId="261"/>
            <ac:spMk id="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3"/>
          <ac:spMkLst>
            <pc:docMk/>
            <pc:sldMk cId="2562619942" sldId="261"/>
            <ac:spMk id="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2"/>
          <ac:spMkLst>
            <pc:docMk/>
            <pc:sldMk cId="2562619942" sldId="261"/>
            <ac:spMk id="1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36" v="301"/>
          <ac:spMkLst>
            <pc:docMk/>
            <pc:sldMk cId="2562619942" sldId="261"/>
            <ac:spMk id="1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300"/>
          <ac:spMkLst>
            <pc:docMk/>
            <pc:sldMk cId="2562619942" sldId="261"/>
            <ac:spMk id="1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9"/>
          <ac:spMkLst>
            <pc:docMk/>
            <pc:sldMk cId="2562619942" sldId="261"/>
            <ac:spMk id="1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67" v="313"/>
          <ac:spMkLst>
            <pc:docMk/>
            <pc:sldMk cId="2562619942" sldId="261"/>
            <ac:spMk id="2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12"/>
          <ac:spMkLst>
            <pc:docMk/>
            <pc:sldMk cId="2562619942" sldId="261"/>
            <ac:spMk id="2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11"/>
          <ac:spMkLst>
            <pc:docMk/>
            <pc:sldMk cId="2562619942" sldId="261"/>
            <ac:spMk id="2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10"/>
          <ac:spMkLst>
            <pc:docMk/>
            <pc:sldMk cId="2562619942" sldId="261"/>
            <ac:spMk id="2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9"/>
          <ac:spMkLst>
            <pc:docMk/>
            <pc:sldMk cId="2562619942" sldId="261"/>
            <ac:spMk id="2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8"/>
          <ac:spMkLst>
            <pc:docMk/>
            <pc:sldMk cId="2562619942" sldId="261"/>
            <ac:spMk id="2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51" v="307"/>
          <ac:spMkLst>
            <pc:docMk/>
            <pc:sldMk cId="2562619942" sldId="261"/>
            <ac:spMk id="2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8"/>
          <ac:spMkLst>
            <pc:docMk/>
            <pc:sldMk cId="2562619942" sldId="261"/>
            <ac:spMk id="3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7"/>
          <ac:spMkLst>
            <pc:docMk/>
            <pc:sldMk cId="2562619942" sldId="261"/>
            <ac:spMk id="3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6"/>
          <ac:spMkLst>
            <pc:docMk/>
            <pc:sldMk cId="2562619942" sldId="261"/>
            <ac:spMk id="3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5"/>
          <ac:spMkLst>
            <pc:docMk/>
            <pc:sldMk cId="2562619942" sldId="261"/>
            <ac:spMk id="3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20" v="294"/>
          <ac:spMkLst>
            <pc:docMk/>
            <pc:sldMk cId="2562619942" sldId="261"/>
            <ac:spMk id="3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04" v="293"/>
          <ac:spMkLst>
            <pc:docMk/>
            <pc:sldMk cId="2562619942" sldId="261"/>
            <ac:spMk id="3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2:05.804" v="292"/>
          <ac:spMkLst>
            <pc:docMk/>
            <pc:sldMk cId="2562619942" sldId="261"/>
            <ac:spMk id="38" creationId="{00000000-0000-0000-0000-000000000000}"/>
          </ac:spMkLst>
        </pc:spChg>
        <pc:graphicFrameChg chg="add mod modGraphic">
          <ac:chgData name="Abbass Ghanbary" userId="1b4679d4531ad3aa" providerId="Windows Live" clId="Web-{945C2370-CCC1-470C-8EE8-22970E57D6E7}" dt="2023-10-23T01:39:31.299" v="436"/>
          <ac:graphicFrameMkLst>
            <pc:docMk/>
            <pc:sldMk cId="2562619942" sldId="261"/>
            <ac:graphicFrameMk id="4" creationId="{10372674-386A-9691-6EEF-F71EEF42605A}"/>
          </ac:graphicFrameMkLst>
        </pc:graphicFrameChg>
        <pc:picChg chg="del">
          <ac:chgData name="Abbass Ghanbary" userId="1b4679d4531ad3aa" providerId="Windows Live" clId="Web-{945C2370-CCC1-470C-8EE8-22970E57D6E7}" dt="2023-10-23T01:32:05.867" v="315"/>
          <ac:picMkLst>
            <pc:docMk/>
            <pc:sldMk cId="2562619942" sldId="261"/>
            <ac:picMk id="39" creationId="{00000000-0000-0000-0000-000000000000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39:49.112" v="450"/>
        <pc:sldMkLst>
          <pc:docMk/>
          <pc:sldMk cId="2474874146" sldId="263"/>
        </pc:sldMkLst>
        <pc:spChg chg="del">
          <ac:chgData name="Abbass Ghanbary" userId="1b4679d4531ad3aa" providerId="Windows Live" clId="Web-{945C2370-CCC1-470C-8EE8-22970E57D6E7}" dt="2023-10-23T01:31:04.410" v="272"/>
          <ac:spMkLst>
            <pc:docMk/>
            <pc:sldMk cId="2474874146" sldId="263"/>
            <ac:spMk id="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0:46.456" v="265"/>
          <ac:spMkLst>
            <pc:docMk/>
            <pc:sldMk cId="2474874146" sldId="263"/>
            <ac:spMk id="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0:49.034" v="266"/>
          <ac:spMkLst>
            <pc:docMk/>
            <pc:sldMk cId="2474874146" sldId="263"/>
            <ac:spMk id="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1"/>
          <ac:spMkLst>
            <pc:docMk/>
            <pc:sldMk cId="2474874146" sldId="263"/>
            <ac:spMk id="5" creationId="{00000000-0000-0000-0000-000000000000}"/>
          </ac:spMkLst>
        </pc:spChg>
        <pc:spChg chg="add del mod">
          <ac:chgData name="Abbass Ghanbary" userId="1b4679d4531ad3aa" providerId="Windows Live" clId="Web-{945C2370-CCC1-470C-8EE8-22970E57D6E7}" dt="2023-10-23T01:31:21.724" v="289"/>
          <ac:spMkLst>
            <pc:docMk/>
            <pc:sldMk cId="2474874146" sldId="263"/>
            <ac:spMk id="7" creationId="{E2ACE5F3-25D8-ED85-5EB6-38C3E2A0DCEE}"/>
          </ac:spMkLst>
        </pc:spChg>
        <pc:spChg chg="del">
          <ac:chgData name="Abbass Ghanbary" userId="1b4679d4531ad3aa" providerId="Windows Live" clId="Web-{945C2370-CCC1-470C-8EE8-22970E57D6E7}" dt="2023-10-23T01:31:04.410" v="275"/>
          <ac:spMkLst>
            <pc:docMk/>
            <pc:sldMk cId="2474874146" sldId="263"/>
            <ac:spMk id="1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4"/>
          <ac:spMkLst>
            <pc:docMk/>
            <pc:sldMk cId="2474874146" sldId="263"/>
            <ac:spMk id="1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42" v="287"/>
          <ac:spMkLst>
            <pc:docMk/>
            <pc:sldMk cId="2474874146" sldId="263"/>
            <ac:spMk id="2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6"/>
          <ac:spMkLst>
            <pc:docMk/>
            <pc:sldMk cId="2474874146" sldId="263"/>
            <ac:spMk id="2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5"/>
          <ac:spMkLst>
            <pc:docMk/>
            <pc:sldMk cId="2474874146" sldId="263"/>
            <ac:spMk id="2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4"/>
          <ac:spMkLst>
            <pc:docMk/>
            <pc:sldMk cId="2474874146" sldId="263"/>
            <ac:spMk id="2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3"/>
          <ac:spMkLst>
            <pc:docMk/>
            <pc:sldMk cId="2474874146" sldId="263"/>
            <ac:spMk id="2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2"/>
          <ac:spMkLst>
            <pc:docMk/>
            <pc:sldMk cId="2474874146" sldId="263"/>
            <ac:spMk id="2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1"/>
          <ac:spMkLst>
            <pc:docMk/>
            <pc:sldMk cId="2474874146" sldId="263"/>
            <ac:spMk id="2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80"/>
          <ac:spMkLst>
            <pc:docMk/>
            <pc:sldMk cId="2474874146" sldId="263"/>
            <ac:spMk id="2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79"/>
          <ac:spMkLst>
            <pc:docMk/>
            <pc:sldMk cId="2474874146" sldId="263"/>
            <ac:spMk id="2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78"/>
          <ac:spMkLst>
            <pc:docMk/>
            <pc:sldMk cId="2474874146" sldId="263"/>
            <ac:spMk id="2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26" v="277"/>
          <ac:spMkLst>
            <pc:docMk/>
            <pc:sldMk cId="2474874146" sldId="263"/>
            <ac:spMk id="3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6"/>
          <ac:spMkLst>
            <pc:docMk/>
            <pc:sldMk cId="2474874146" sldId="263"/>
            <ac:spMk id="3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3"/>
          <ac:spMkLst>
            <pc:docMk/>
            <pc:sldMk cId="2474874146" sldId="263"/>
            <ac:spMk id="3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70"/>
          <ac:spMkLst>
            <pc:docMk/>
            <pc:sldMk cId="2474874146" sldId="263"/>
            <ac:spMk id="3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69"/>
          <ac:spMkLst>
            <pc:docMk/>
            <pc:sldMk cId="2474874146" sldId="263"/>
            <ac:spMk id="3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10" v="268"/>
          <ac:spMkLst>
            <pc:docMk/>
            <pc:sldMk cId="2474874146" sldId="263"/>
            <ac:spMk id="3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395" v="267"/>
          <ac:spMkLst>
            <pc:docMk/>
            <pc:sldMk cId="2474874146" sldId="263"/>
            <ac:spMk id="3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31:04.457" v="288"/>
          <ac:spMkLst>
            <pc:docMk/>
            <pc:sldMk cId="2474874146" sldId="263"/>
            <ac:spMk id="3075" creationId="{00000000-0000-0000-0000-000000000000}"/>
          </ac:spMkLst>
        </pc:spChg>
        <pc:graphicFrameChg chg="add mod ord modGraphic">
          <ac:chgData name="Abbass Ghanbary" userId="1b4679d4531ad3aa" providerId="Windows Live" clId="Web-{945C2370-CCC1-470C-8EE8-22970E57D6E7}" dt="2023-10-23T01:39:49.112" v="450"/>
          <ac:graphicFrameMkLst>
            <pc:docMk/>
            <pc:sldMk cId="2474874146" sldId="263"/>
            <ac:graphicFrameMk id="9" creationId="{C0880FD9-4557-F10B-5171-A2F8FB55A28F}"/>
          </ac:graphicFrameMkLst>
        </pc:graphicFrameChg>
      </pc:sldChg>
      <pc:sldChg chg="delSp modSp delAnim">
        <pc:chgData name="Abbass Ghanbary" userId="1b4679d4531ad3aa" providerId="Windows Live" clId="Web-{945C2370-CCC1-470C-8EE8-22970E57D6E7}" dt="2023-10-23T01:29:31.249" v="263"/>
        <pc:sldMkLst>
          <pc:docMk/>
          <pc:sldMk cId="2771828930" sldId="276"/>
        </pc:sldMkLst>
        <pc:spChg chg="mod">
          <ac:chgData name="Abbass Ghanbary" userId="1b4679d4531ad3aa" providerId="Windows Live" clId="Web-{945C2370-CCC1-470C-8EE8-22970E57D6E7}" dt="2023-10-23T01:29:18.185" v="261" actId="20577"/>
          <ac:spMkLst>
            <pc:docMk/>
            <pc:sldMk cId="2771828930" sldId="276"/>
            <ac:spMk id="3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29:31.249" v="263"/>
          <ac:spMkLst>
            <pc:docMk/>
            <pc:sldMk cId="2771828930" sldId="276"/>
            <ac:spMk id="5" creationId="{00000000-0000-0000-0000-000000000000}"/>
          </ac:spMkLst>
        </pc:spChg>
        <pc:picChg chg="del">
          <ac:chgData name="Abbass Ghanbary" userId="1b4679d4531ad3aa" providerId="Windows Live" clId="Web-{945C2370-CCC1-470C-8EE8-22970E57D6E7}" dt="2023-10-23T01:26:26.426" v="162"/>
          <ac:picMkLst>
            <pc:docMk/>
            <pc:sldMk cId="2771828930" sldId="276"/>
            <ac:picMk id="10" creationId="{00000000-0000-0000-0000-000000000000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16:31.454" v="66" actId="1076"/>
        <pc:sldMkLst>
          <pc:docMk/>
          <pc:sldMk cId="3052387297" sldId="278"/>
        </pc:sldMkLst>
        <pc:spChg chg="mod">
          <ac:chgData name="Abbass Ghanbary" userId="1b4679d4531ad3aa" providerId="Windows Live" clId="Web-{945C2370-CCC1-470C-8EE8-22970E57D6E7}" dt="2023-10-23T01:15:24.013" v="55" actId="20577"/>
          <ac:spMkLst>
            <pc:docMk/>
            <pc:sldMk cId="3052387297" sldId="278"/>
            <ac:spMk id="2" creationId="{00000000-0000-0000-0000-000000000000}"/>
          </ac:spMkLst>
        </pc:spChg>
        <pc:spChg chg="add mod">
          <ac:chgData name="Abbass Ghanbary" userId="1b4679d4531ad3aa" providerId="Windows Live" clId="Web-{945C2370-CCC1-470C-8EE8-22970E57D6E7}" dt="2023-10-23T01:16:31.454" v="66" actId="1076"/>
          <ac:spMkLst>
            <pc:docMk/>
            <pc:sldMk cId="3052387297" sldId="278"/>
            <ac:spMk id="4" creationId="{76398642-A2C1-BB52-1081-7D66CD13C352}"/>
          </ac:spMkLst>
        </pc:spChg>
        <pc:spChg chg="del">
          <ac:chgData name="Abbass Ghanbary" userId="1b4679d4531ad3aa" providerId="Windows Live" clId="Web-{945C2370-CCC1-470C-8EE8-22970E57D6E7}" dt="2023-10-23T01:12:59.473" v="27"/>
          <ac:spMkLst>
            <pc:docMk/>
            <pc:sldMk cId="3052387297" sldId="278"/>
            <ac:spMk id="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73" v="26"/>
          <ac:spMkLst>
            <pc:docMk/>
            <pc:sldMk cId="3052387297" sldId="278"/>
            <ac:spMk id="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73" v="25"/>
          <ac:spMkLst>
            <pc:docMk/>
            <pc:sldMk cId="3052387297" sldId="278"/>
            <ac:spMk id="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73" v="24"/>
          <ac:spMkLst>
            <pc:docMk/>
            <pc:sldMk cId="3052387297" sldId="278"/>
            <ac:spMk id="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3"/>
          <ac:spMkLst>
            <pc:docMk/>
            <pc:sldMk cId="3052387297" sldId="278"/>
            <ac:spMk id="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2"/>
          <ac:spMkLst>
            <pc:docMk/>
            <pc:sldMk cId="3052387297" sldId="278"/>
            <ac:spMk id="1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1"/>
          <ac:spMkLst>
            <pc:docMk/>
            <pc:sldMk cId="3052387297" sldId="278"/>
            <ac:spMk id="1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20"/>
          <ac:spMkLst>
            <pc:docMk/>
            <pc:sldMk cId="3052387297" sldId="278"/>
            <ac:spMk id="1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9"/>
          <ac:spMkLst>
            <pc:docMk/>
            <pc:sldMk cId="3052387297" sldId="278"/>
            <ac:spMk id="1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8"/>
          <ac:spMkLst>
            <pc:docMk/>
            <pc:sldMk cId="3052387297" sldId="278"/>
            <ac:spMk id="1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7"/>
          <ac:spMkLst>
            <pc:docMk/>
            <pc:sldMk cId="3052387297" sldId="278"/>
            <ac:spMk id="1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6"/>
          <ac:spMkLst>
            <pc:docMk/>
            <pc:sldMk cId="3052387297" sldId="278"/>
            <ac:spMk id="1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5"/>
          <ac:spMkLst>
            <pc:docMk/>
            <pc:sldMk cId="3052387297" sldId="278"/>
            <ac:spMk id="1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4"/>
          <ac:spMkLst>
            <pc:docMk/>
            <pc:sldMk cId="3052387297" sldId="278"/>
            <ac:spMk id="1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3"/>
          <ac:spMkLst>
            <pc:docMk/>
            <pc:sldMk cId="3052387297" sldId="278"/>
            <ac:spMk id="1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12:59.458" v="12"/>
          <ac:spMkLst>
            <pc:docMk/>
            <pc:sldMk cId="3052387297" sldId="278"/>
            <ac:spMk id="20" creationId="{00000000-0000-0000-0000-000000000000}"/>
          </ac:spMkLst>
        </pc:spChg>
        <pc:picChg chg="add mod">
          <ac:chgData name="Abbass Ghanbary" userId="1b4679d4531ad3aa" providerId="Windows Live" clId="Web-{945C2370-CCC1-470C-8EE8-22970E57D6E7}" dt="2023-10-23T01:15:47.905" v="56" actId="1076"/>
          <ac:picMkLst>
            <pc:docMk/>
            <pc:sldMk cId="3052387297" sldId="278"/>
            <ac:picMk id="3" creationId="{51D4630E-73DF-16A8-7E79-732D169CF3D6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18:20.867" v="84" actId="1076"/>
        <pc:sldMkLst>
          <pc:docMk/>
          <pc:sldMk cId="1150991208" sldId="279"/>
        </pc:sldMkLst>
        <pc:graphicFrameChg chg="modGraphic">
          <ac:chgData name="Abbass Ghanbary" userId="1b4679d4531ad3aa" providerId="Windows Live" clId="Web-{945C2370-CCC1-470C-8EE8-22970E57D6E7}" dt="2023-10-23T01:18:14.038" v="83" actId="20577"/>
          <ac:graphicFrameMkLst>
            <pc:docMk/>
            <pc:sldMk cId="1150991208" sldId="279"/>
            <ac:graphicFrameMk id="4" creationId="{00000000-0000-0000-0000-000000000000}"/>
          </ac:graphicFrameMkLst>
        </pc:graphicFrameChg>
        <pc:picChg chg="add mod">
          <ac:chgData name="Abbass Ghanbary" userId="1b4679d4531ad3aa" providerId="Windows Live" clId="Web-{945C2370-CCC1-470C-8EE8-22970E57D6E7}" dt="2023-10-23T01:18:20.867" v="84" actId="1076"/>
          <ac:picMkLst>
            <pc:docMk/>
            <pc:sldMk cId="1150991208" sldId="279"/>
            <ac:picMk id="6" creationId="{DFA9F644-E3A1-056B-0959-7F53F0D5FAC4}"/>
          </ac:picMkLst>
        </pc:picChg>
        <pc:picChg chg="del">
          <ac:chgData name="Abbass Ghanbary" userId="1b4679d4531ad3aa" providerId="Windows Live" clId="Web-{945C2370-CCC1-470C-8EE8-22970E57D6E7}" dt="2023-10-23T01:17:47.662" v="73"/>
          <ac:picMkLst>
            <pc:docMk/>
            <pc:sldMk cId="1150991208" sldId="279"/>
            <ac:picMk id="10" creationId="{00000000-0000-0000-0000-000000000000}"/>
          </ac:picMkLst>
        </pc:picChg>
        <pc:picChg chg="del">
          <ac:chgData name="Abbass Ghanbary" userId="1b4679d4531ad3aa" providerId="Windows Live" clId="Web-{945C2370-CCC1-470C-8EE8-22970E57D6E7}" dt="2023-10-23T01:17:38.349" v="69"/>
          <ac:picMkLst>
            <pc:docMk/>
            <pc:sldMk cId="1150991208" sldId="279"/>
            <ac:picMk id="3076" creationId="{00000000-0000-0000-0000-000000000000}"/>
          </ac:picMkLst>
        </pc:picChg>
      </pc:sldChg>
      <pc:sldChg chg="addSp modSp">
        <pc:chgData name="Abbass Ghanbary" userId="1b4679d4531ad3aa" providerId="Windows Live" clId="Web-{945C2370-CCC1-470C-8EE8-22970E57D6E7}" dt="2023-10-23T01:21:40.941" v="99" actId="14100"/>
        <pc:sldMkLst>
          <pc:docMk/>
          <pc:sldMk cId="800404192" sldId="280"/>
        </pc:sldMkLst>
        <pc:spChg chg="mod">
          <ac:chgData name="Abbass Ghanbary" userId="1b4679d4531ad3aa" providerId="Windows Live" clId="Web-{945C2370-CCC1-470C-8EE8-22970E57D6E7}" dt="2023-10-23T01:20:37.328" v="86" actId="20577"/>
          <ac:spMkLst>
            <pc:docMk/>
            <pc:sldMk cId="800404192" sldId="280"/>
            <ac:spMk id="4" creationId="{00000000-0000-0000-0000-000000000000}"/>
          </ac:spMkLst>
        </pc:spChg>
        <pc:spChg chg="add mod">
          <ac:chgData name="Abbass Ghanbary" userId="1b4679d4531ad3aa" providerId="Windows Live" clId="Web-{945C2370-CCC1-470C-8EE8-22970E57D6E7}" dt="2023-10-23T01:21:40.941" v="99" actId="14100"/>
          <ac:spMkLst>
            <pc:docMk/>
            <pc:sldMk cId="800404192" sldId="280"/>
            <ac:spMk id="5" creationId="{982002F9-2F5D-C8A7-6BC8-8669FBF283D8}"/>
          </ac:spMkLst>
        </pc:spChg>
        <pc:picChg chg="add mod">
          <ac:chgData name="Abbass Ghanbary" userId="1b4679d4531ad3aa" providerId="Windows Live" clId="Web-{945C2370-CCC1-470C-8EE8-22970E57D6E7}" dt="2023-10-23T01:21:23.111" v="93" actId="1076"/>
          <ac:picMkLst>
            <pc:docMk/>
            <pc:sldMk cId="800404192" sldId="280"/>
            <ac:picMk id="3" creationId="{8E52C2E1-0C44-3FA5-4C0C-F4DC5F5C332E}"/>
          </ac:picMkLst>
        </pc:picChg>
      </pc:sldChg>
      <pc:sldChg chg="delSp modSp add del">
        <pc:chgData name="Abbass Ghanbary" userId="1b4679d4531ad3aa" providerId="Windows Live" clId="Web-{945C2370-CCC1-470C-8EE8-22970E57D6E7}" dt="2023-10-23T01:23:32.213" v="117" actId="20577"/>
        <pc:sldMkLst>
          <pc:docMk/>
          <pc:sldMk cId="1328011520" sldId="281"/>
        </pc:sldMkLst>
        <pc:spChg chg="mod">
          <ac:chgData name="Abbass Ghanbary" userId="1b4679d4531ad3aa" providerId="Windows Live" clId="Web-{945C2370-CCC1-470C-8EE8-22970E57D6E7}" dt="2023-10-23T01:23:32.213" v="117" actId="20577"/>
          <ac:spMkLst>
            <pc:docMk/>
            <pc:sldMk cId="1328011520" sldId="281"/>
            <ac:spMk id="2" creationId="{00000000-0000-0000-0000-000000000000}"/>
          </ac:spMkLst>
        </pc:spChg>
        <pc:picChg chg="del">
          <ac:chgData name="Abbass Ghanbary" userId="1b4679d4531ad3aa" providerId="Windows Live" clId="Web-{945C2370-CCC1-470C-8EE8-22970E57D6E7}" dt="2023-10-23T01:22:17.271" v="101"/>
          <ac:picMkLst>
            <pc:docMk/>
            <pc:sldMk cId="1328011520" sldId="281"/>
            <ac:picMk id="11" creationId="{00000000-0000-0000-0000-000000000000}"/>
          </ac:picMkLst>
        </pc:picChg>
      </pc:sldChg>
      <pc:sldChg chg="addSp delSp modSp delAnim">
        <pc:chgData name="Abbass Ghanbary" userId="1b4679d4531ad3aa" providerId="Windows Live" clId="Web-{945C2370-CCC1-470C-8EE8-22970E57D6E7}" dt="2023-10-23T01:25:48.736" v="153" actId="14100"/>
        <pc:sldMkLst>
          <pc:docMk/>
          <pc:sldMk cId="2882296090" sldId="283"/>
        </pc:sldMkLst>
        <pc:spChg chg="mod">
          <ac:chgData name="Abbass Ghanbary" userId="1b4679d4531ad3aa" providerId="Windows Live" clId="Web-{945C2370-CCC1-470C-8EE8-22970E57D6E7}" dt="2023-10-23T01:25:22.266" v="148" actId="20577"/>
          <ac:spMkLst>
            <pc:docMk/>
            <pc:sldMk cId="2882296090" sldId="283"/>
            <ac:spMk id="2" creationId="{00000000-0000-0000-0000-000000000000}"/>
          </ac:spMkLst>
        </pc:spChg>
        <pc:spChg chg="add mod">
          <ac:chgData name="Abbass Ghanbary" userId="1b4679d4531ad3aa" providerId="Windows Live" clId="Web-{945C2370-CCC1-470C-8EE8-22970E57D6E7}" dt="2023-10-23T01:25:48.736" v="153" actId="14100"/>
          <ac:spMkLst>
            <pc:docMk/>
            <pc:sldMk cId="2882296090" sldId="283"/>
            <ac:spMk id="4" creationId="{8D852F04-E633-5BFD-4F37-1FE857612894}"/>
          </ac:spMkLst>
        </pc:spChg>
        <pc:spChg chg="del">
          <ac:chgData name="Abbass Ghanbary" userId="1b4679d4531ad3aa" providerId="Windows Live" clId="Web-{945C2370-CCC1-470C-8EE8-22970E57D6E7}" dt="2023-10-23T01:24:53.592" v="119"/>
          <ac:spMkLst>
            <pc:docMk/>
            <pc:sldMk cId="2882296090" sldId="283"/>
            <ac:spMk id="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23" v="133"/>
          <ac:spMkLst>
            <pc:docMk/>
            <pc:sldMk cId="2882296090" sldId="283"/>
            <ac:spMk id="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32"/>
          <ac:spMkLst>
            <pc:docMk/>
            <pc:sldMk cId="2882296090" sldId="283"/>
            <ac:spMk id="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31"/>
          <ac:spMkLst>
            <pc:docMk/>
            <pc:sldMk cId="2882296090" sldId="283"/>
            <ac:spMk id="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30"/>
          <ac:spMkLst>
            <pc:docMk/>
            <pc:sldMk cId="2882296090" sldId="283"/>
            <ac:spMk id="9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9"/>
          <ac:spMkLst>
            <pc:docMk/>
            <pc:sldMk cId="2882296090" sldId="283"/>
            <ac:spMk id="10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8"/>
          <ac:spMkLst>
            <pc:docMk/>
            <pc:sldMk cId="2882296090" sldId="283"/>
            <ac:spMk id="11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7"/>
          <ac:spMkLst>
            <pc:docMk/>
            <pc:sldMk cId="2882296090" sldId="283"/>
            <ac:spMk id="12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6"/>
          <ac:spMkLst>
            <pc:docMk/>
            <pc:sldMk cId="2882296090" sldId="283"/>
            <ac:spMk id="13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5"/>
          <ac:spMkLst>
            <pc:docMk/>
            <pc:sldMk cId="2882296090" sldId="283"/>
            <ac:spMk id="14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4"/>
          <ac:spMkLst>
            <pc:docMk/>
            <pc:sldMk cId="2882296090" sldId="283"/>
            <ac:spMk id="15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3"/>
          <ac:spMkLst>
            <pc:docMk/>
            <pc:sldMk cId="2882296090" sldId="283"/>
            <ac:spMk id="16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608" v="122"/>
          <ac:spMkLst>
            <pc:docMk/>
            <pc:sldMk cId="2882296090" sldId="283"/>
            <ac:spMk id="17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592" v="121"/>
          <ac:spMkLst>
            <pc:docMk/>
            <pc:sldMk cId="2882296090" sldId="283"/>
            <ac:spMk id="18" creationId="{00000000-0000-0000-0000-000000000000}"/>
          </ac:spMkLst>
        </pc:spChg>
        <pc:spChg chg="del">
          <ac:chgData name="Abbass Ghanbary" userId="1b4679d4531ad3aa" providerId="Windows Live" clId="Web-{945C2370-CCC1-470C-8EE8-22970E57D6E7}" dt="2023-10-23T01:24:53.592" v="120"/>
          <ac:spMkLst>
            <pc:docMk/>
            <pc:sldMk cId="2882296090" sldId="283"/>
            <ac:spMk id="19" creationId="{00000000-0000-0000-0000-000000000000}"/>
          </ac:spMkLst>
        </pc:spChg>
        <pc:picChg chg="add mod">
          <ac:chgData name="Abbass Ghanbary" userId="1b4679d4531ad3aa" providerId="Windows Live" clId="Web-{945C2370-CCC1-470C-8EE8-22970E57D6E7}" dt="2023-10-23T01:25:14.500" v="141" actId="14100"/>
          <ac:picMkLst>
            <pc:docMk/>
            <pc:sldMk cId="2882296090" sldId="283"/>
            <ac:picMk id="3" creationId="{598655C0-B947-1A16-0112-E34F28DB76C1}"/>
          </ac:picMkLst>
        </pc:picChg>
        <pc:picChg chg="del">
          <ac:chgData name="Abbass Ghanbary" userId="1b4679d4531ad3aa" providerId="Windows Live" clId="Web-{945C2370-CCC1-470C-8EE8-22970E57D6E7}" dt="2023-10-23T01:24:53.592" v="118"/>
          <ac:picMkLst>
            <pc:docMk/>
            <pc:sldMk cId="2882296090" sldId="283"/>
            <ac:picMk id="23" creationId="{00000000-0000-0000-0000-000000000000}"/>
          </ac:picMkLst>
        </pc:picChg>
      </pc:sldChg>
      <pc:sldChg chg="delSp del">
        <pc:chgData name="Abbass Ghanbary" userId="1b4679d4531ad3aa" providerId="Windows Live" clId="Web-{945C2370-CCC1-470C-8EE8-22970E57D6E7}" dt="2023-10-23T01:22:27.693" v="102"/>
        <pc:sldMkLst>
          <pc:docMk/>
          <pc:sldMk cId="2526304627" sldId="284"/>
        </pc:sldMkLst>
        <pc:picChg chg="del">
          <ac:chgData name="Abbass Ghanbary" userId="1b4679d4531ad3aa" providerId="Windows Live" clId="Web-{945C2370-CCC1-470C-8EE8-22970E57D6E7}" dt="2023-10-23T01:21:54.363" v="100"/>
          <ac:picMkLst>
            <pc:docMk/>
            <pc:sldMk cId="2526304627" sldId="284"/>
            <ac:picMk id="9" creationId="{00000000-0000-0000-0000-000000000000}"/>
          </ac:picMkLst>
        </pc:picChg>
      </pc:sldChg>
      <pc:sldChg chg="del">
        <pc:chgData name="Abbass Ghanbary" userId="1b4679d4531ad3aa" providerId="Windows Live" clId="Web-{945C2370-CCC1-470C-8EE8-22970E57D6E7}" dt="2023-10-23T01:51:03.854" v="664"/>
        <pc:sldMkLst>
          <pc:docMk/>
          <pc:sldMk cId="3877350338" sldId="286"/>
        </pc:sldMkLst>
      </pc:sldChg>
      <pc:sldChg chg="del">
        <pc:chgData name="Abbass Ghanbary" userId="1b4679d4531ad3aa" providerId="Windows Live" clId="Web-{945C2370-CCC1-470C-8EE8-22970E57D6E7}" dt="2023-10-23T01:51:10.604" v="665"/>
        <pc:sldMkLst>
          <pc:docMk/>
          <pc:sldMk cId="1104758809" sldId="287"/>
        </pc:sldMkLst>
      </pc:sldChg>
      <pc:sldChg chg="del">
        <pc:chgData name="Abbass Ghanbary" userId="1b4679d4531ad3aa" providerId="Windows Live" clId="Web-{945C2370-CCC1-470C-8EE8-22970E57D6E7}" dt="2023-10-23T01:50:56.181" v="663"/>
        <pc:sldMkLst>
          <pc:docMk/>
          <pc:sldMk cId="4055017521" sldId="301"/>
        </pc:sldMkLst>
      </pc:sldChg>
      <pc:sldChg chg="del">
        <pc:chgData name="Abbass Ghanbary" userId="1b4679d4531ad3aa" providerId="Windows Live" clId="Web-{945C2370-CCC1-470C-8EE8-22970E57D6E7}" dt="2023-10-23T01:43:49.079" v="478"/>
        <pc:sldMkLst>
          <pc:docMk/>
          <pc:sldMk cId="2218168890" sldId="307"/>
        </pc:sldMkLst>
      </pc:sldChg>
      <pc:sldChg chg="del">
        <pc:chgData name="Abbass Ghanbary" userId="1b4679d4531ad3aa" providerId="Windows Live" clId="Web-{945C2370-CCC1-470C-8EE8-22970E57D6E7}" dt="2023-10-23T01:43:57.657" v="479"/>
        <pc:sldMkLst>
          <pc:docMk/>
          <pc:sldMk cId="3752836379" sldId="309"/>
        </pc:sldMkLst>
      </pc:sldChg>
      <pc:sldChg chg="addSp delSp modSp">
        <pc:chgData name="Abbass Ghanbary" userId="1b4679d4531ad3aa" providerId="Windows Live" clId="Web-{945C2370-CCC1-470C-8EE8-22970E57D6E7}" dt="2023-10-23T01:50:36.555" v="660"/>
        <pc:sldMkLst>
          <pc:docMk/>
          <pc:sldMk cId="3020900244" sldId="310"/>
        </pc:sldMkLst>
        <pc:spChg chg="del mod">
          <ac:chgData name="Abbass Ghanbary" userId="1b4679d4531ad3aa" providerId="Windows Live" clId="Web-{945C2370-CCC1-470C-8EE8-22970E57D6E7}" dt="2023-10-23T01:44:25.565" v="482"/>
          <ac:spMkLst>
            <pc:docMk/>
            <pc:sldMk cId="3020900244" sldId="310"/>
            <ac:spMk id="24579" creationId="{00000000-0000-0000-0000-000000000000}"/>
          </ac:spMkLst>
        </pc:spChg>
        <pc:graphicFrameChg chg="del">
          <ac:chgData name="Abbass Ghanbary" userId="1b4679d4531ad3aa" providerId="Windows Live" clId="Web-{945C2370-CCC1-470C-8EE8-22970E57D6E7}" dt="2023-10-23T01:44:02.486" v="480"/>
          <ac:graphicFrameMkLst>
            <pc:docMk/>
            <pc:sldMk cId="3020900244" sldId="310"/>
            <ac:graphicFrameMk id="3" creationId="{00000000-0000-0000-0000-000000000000}"/>
          </ac:graphicFrameMkLst>
        </pc:graphicFrameChg>
        <pc:graphicFrameChg chg="add mod modGraphic">
          <ac:chgData name="Abbass Ghanbary" userId="1b4679d4531ad3aa" providerId="Windows Live" clId="Web-{945C2370-CCC1-470C-8EE8-22970E57D6E7}" dt="2023-10-23T01:50:36.555" v="660"/>
          <ac:graphicFrameMkLst>
            <pc:docMk/>
            <pc:sldMk cId="3020900244" sldId="310"/>
            <ac:graphicFrameMk id="4" creationId="{07F1DC04-65B7-7AC3-9897-678E3190C675}"/>
          </ac:graphicFrameMkLst>
        </pc:graphicFrameChg>
      </pc:sldChg>
      <pc:sldChg chg="del">
        <pc:chgData name="Abbass Ghanbary" userId="1b4679d4531ad3aa" providerId="Windows Live" clId="Web-{945C2370-CCC1-470C-8EE8-22970E57D6E7}" dt="2023-10-23T01:50:48.009" v="661"/>
        <pc:sldMkLst>
          <pc:docMk/>
          <pc:sldMk cId="3731532038" sldId="311"/>
        </pc:sldMkLst>
      </pc:sldChg>
      <pc:sldChg chg="del">
        <pc:chgData name="Abbass Ghanbary" userId="1b4679d4531ad3aa" providerId="Windows Live" clId="Web-{945C2370-CCC1-470C-8EE8-22970E57D6E7}" dt="2023-10-23T01:29:36.499" v="264"/>
        <pc:sldMkLst>
          <pc:docMk/>
          <pc:sldMk cId="1653086641" sldId="313"/>
        </pc:sldMkLst>
      </pc:sldChg>
      <pc:sldChg chg="del">
        <pc:chgData name="Abbass Ghanbary" userId="1b4679d4531ad3aa" providerId="Windows Live" clId="Web-{945C2370-CCC1-470C-8EE8-22970E57D6E7}" dt="2023-10-23T01:50:50.650" v="662"/>
        <pc:sldMkLst>
          <pc:docMk/>
          <pc:sldMk cId="1559393791" sldId="314"/>
        </pc:sldMkLst>
      </pc:sldChg>
      <pc:sldChg chg="addSp delSp modSp del delAnim">
        <pc:chgData name="Abbass Ghanbary" userId="1b4679d4531ad3aa" providerId="Windows Live" clId="Web-{945C2370-CCC1-470C-8EE8-22970E57D6E7}" dt="2023-10-23T01:43:16.483" v="474"/>
        <pc:sldMkLst>
          <pc:docMk/>
          <pc:sldMk cId="3863663109" sldId="318"/>
        </pc:sldMkLst>
        <pc:spChg chg="del mod">
          <ac:chgData name="Abbass Ghanbary" userId="1b4679d4531ad3aa" providerId="Windows Live" clId="Web-{945C2370-CCC1-470C-8EE8-22970E57D6E7}" dt="2023-10-23T01:38:36.608" v="400"/>
          <ac:spMkLst>
            <pc:docMk/>
            <pc:sldMk cId="3863663109" sldId="318"/>
            <ac:spMk id="3" creationId="{00000000-0000-0000-0000-000000000000}"/>
          </ac:spMkLst>
        </pc:spChg>
        <pc:spChg chg="add del mod">
          <ac:chgData name="Abbass Ghanbary" userId="1b4679d4531ad3aa" providerId="Windows Live" clId="Web-{945C2370-CCC1-470C-8EE8-22970E57D6E7}" dt="2023-10-23T01:33:46.545" v="330"/>
          <ac:spMkLst>
            <pc:docMk/>
            <pc:sldMk cId="3863663109" sldId="318"/>
            <ac:spMk id="5" creationId="{0725A5CA-FAC3-9164-F482-98D01A36C0EB}"/>
          </ac:spMkLst>
        </pc:spChg>
        <pc:spChg chg="del">
          <ac:chgData name="Abbass Ghanbary" userId="1b4679d4531ad3aa" providerId="Windows Live" clId="Web-{945C2370-CCC1-470C-8EE8-22970E57D6E7}" dt="2023-10-23T01:32:51.713" v="322"/>
          <ac:spMkLst>
            <pc:docMk/>
            <pc:sldMk cId="3863663109" sldId="318"/>
            <ac:spMk id="6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7:46.933" v="384"/>
          <ac:spMkLst>
            <pc:docMk/>
            <pc:sldMk cId="3863663109" sldId="318"/>
            <ac:spMk id="12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7:52.621" v="386"/>
          <ac:spMkLst>
            <pc:docMk/>
            <pc:sldMk cId="3863663109" sldId="318"/>
            <ac:spMk id="13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7:55.168" v="387"/>
          <ac:spMkLst>
            <pc:docMk/>
            <pc:sldMk cId="3863663109" sldId="318"/>
            <ac:spMk id="20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4:14.781" v="332"/>
          <ac:spMkLst>
            <pc:docMk/>
            <pc:sldMk cId="3863663109" sldId="318"/>
            <ac:spMk id="21" creationId="{00000000-0000-0000-0000-000000000000}"/>
          </ac:spMkLst>
        </pc:spChg>
        <pc:spChg chg="del mod">
          <ac:chgData name="Abbass Ghanbary" userId="1b4679d4531ad3aa" providerId="Windows Live" clId="Web-{945C2370-CCC1-470C-8EE8-22970E57D6E7}" dt="2023-10-23T01:38:27.498" v="398"/>
          <ac:spMkLst>
            <pc:docMk/>
            <pc:sldMk cId="3863663109" sldId="318"/>
            <ac:spMk id="22" creationId="{00000000-0000-0000-0000-000000000000}"/>
          </ac:spMkLst>
        </pc:spChg>
        <pc:graphicFrameChg chg="add mod modGraphic">
          <ac:chgData name="Abbass Ghanbary" userId="1b4679d4531ad3aa" providerId="Windows Live" clId="Web-{945C2370-CCC1-470C-8EE8-22970E57D6E7}" dt="2023-10-23T01:40:28.411" v="473"/>
          <ac:graphicFrameMkLst>
            <pc:docMk/>
            <pc:sldMk cId="3863663109" sldId="318"/>
            <ac:graphicFrameMk id="8" creationId="{9F3719AE-697B-23F3-F6B9-FD027451E5AE}"/>
          </ac:graphicFrameMkLst>
        </pc:graphicFrameChg>
      </pc:sldChg>
      <pc:sldChg chg="del">
        <pc:chgData name="Abbass Ghanbary" userId="1b4679d4531ad3aa" providerId="Windows Live" clId="Web-{945C2370-CCC1-470C-8EE8-22970E57D6E7}" dt="2023-10-23T01:43:32.172" v="477"/>
        <pc:sldMkLst>
          <pc:docMk/>
          <pc:sldMk cId="4292353174" sldId="319"/>
        </pc:sldMkLst>
      </pc:sldChg>
      <pc:sldChg chg="addSp delSp modSp new">
        <pc:chgData name="Abbass Ghanbary" userId="1b4679d4531ad3aa" providerId="Windows Live" clId="Web-{945C2370-CCC1-470C-8EE8-22970E57D6E7}" dt="2023-10-23T01:16:39.033" v="68" actId="1076"/>
        <pc:sldMkLst>
          <pc:docMk/>
          <pc:sldMk cId="1462888314" sldId="321"/>
        </pc:sldMkLst>
        <pc:spChg chg="mod">
          <ac:chgData name="Abbass Ghanbary" userId="1b4679d4531ad3aa" providerId="Windows Live" clId="Web-{945C2370-CCC1-470C-8EE8-22970E57D6E7}" dt="2023-10-23T01:14:33.275" v="45" actId="20577"/>
          <ac:spMkLst>
            <pc:docMk/>
            <pc:sldMk cId="1462888314" sldId="321"/>
            <ac:spMk id="2" creationId="{8012D63D-015D-8643-767C-DCE23B71AB43}"/>
          </ac:spMkLst>
        </pc:spChg>
        <pc:spChg chg="del">
          <ac:chgData name="Abbass Ghanbary" userId="1b4679d4531ad3aa" providerId="Windows Live" clId="Web-{945C2370-CCC1-470C-8EE8-22970E57D6E7}" dt="2023-10-23T01:14:36.057" v="46"/>
          <ac:spMkLst>
            <pc:docMk/>
            <pc:sldMk cId="1462888314" sldId="321"/>
            <ac:spMk id="3" creationId="{1AFDEB4F-6285-8581-11C7-9AA2219A4A19}"/>
          </ac:spMkLst>
        </pc:spChg>
        <pc:spChg chg="add mod">
          <ac:chgData name="Abbass Ghanbary" userId="1b4679d4531ad3aa" providerId="Windows Live" clId="Web-{945C2370-CCC1-470C-8EE8-22970E57D6E7}" dt="2023-10-23T01:16:39.033" v="68" actId="1076"/>
          <ac:spMkLst>
            <pc:docMk/>
            <pc:sldMk cId="1462888314" sldId="321"/>
            <ac:spMk id="6" creationId="{001CB9E4-19AB-17D9-5FBC-AE12FB3F09DC}"/>
          </ac:spMkLst>
        </pc:spChg>
        <pc:picChg chg="add mod">
          <ac:chgData name="Abbass Ghanbary" userId="1b4679d4531ad3aa" providerId="Windows Live" clId="Web-{945C2370-CCC1-470C-8EE8-22970E57D6E7}" dt="2023-10-23T01:14:59.636" v="52" actId="14100"/>
          <ac:picMkLst>
            <pc:docMk/>
            <pc:sldMk cId="1462888314" sldId="321"/>
            <ac:picMk id="4" creationId="{45FE0CE7-761A-99A7-C0CD-E8CB62A356FE}"/>
          </ac:picMkLst>
        </pc:picChg>
      </pc:sldChg>
      <pc:sldChg chg="add del replId">
        <pc:chgData name="Abbass Ghanbary" userId="1b4679d4531ad3aa" providerId="Windows Live" clId="Web-{945C2370-CCC1-470C-8EE8-22970E57D6E7}" dt="2023-10-23T01:43:28.828" v="476"/>
        <pc:sldMkLst>
          <pc:docMk/>
          <pc:sldMk cId="418759001" sldId="322"/>
        </pc:sldMkLst>
      </pc:sldChg>
      <pc:sldChg chg="modSp add del replId">
        <pc:chgData name="Abbass Ghanbary" userId="1b4679d4531ad3aa" providerId="Windows Live" clId="Web-{945C2370-CCC1-470C-8EE8-22970E57D6E7}" dt="2023-10-23T01:43:21.624" v="475"/>
        <pc:sldMkLst>
          <pc:docMk/>
          <pc:sldMk cId="1117429336" sldId="323"/>
        </pc:sldMkLst>
        <pc:spChg chg="mod">
          <ac:chgData name="Abbass Ghanbary" userId="1b4679d4531ad3aa" providerId="Windows Live" clId="Web-{945C2370-CCC1-470C-8EE8-22970E57D6E7}" dt="2023-10-23T01:35:50.473" v="344" actId="1076"/>
          <ac:spMkLst>
            <pc:docMk/>
            <pc:sldMk cId="1117429336" sldId="323"/>
            <ac:spMk id="2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B6CA34-8411-407E-893D-8E71990DC10C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4777B9-B548-4935-8E6D-F45127D46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7257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7C770-57F1-4183-B1B5-424B207D1741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4ED4D-EFD9-46AD-897E-D5BE4B53CB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2388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975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36798A-9E8E-B875-9ACC-4CC0AF1F3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01D0C-C8BD-441F-8F3F-E371CEEC7DC0}" type="slidenum">
              <a:rPr lang="en-US" altLang="ja-JP"/>
              <a:pPr/>
              <a:t>3</a:t>
            </a:fld>
            <a:endParaRPr lang="en-US" altLang="ja-JP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38C671DF-8260-21BD-4C2B-C54236FC8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177A0029-2D5A-0931-6674-D9842AF15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</a:p>
          <a:p>
            <a:endParaRPr lang="en-US" altLang="ja-JP"/>
          </a:p>
          <a:p>
            <a:r>
              <a:rPr lang="en-US" altLang="ja-JP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</a:p>
          <a:p>
            <a:endParaRPr lang="en-US" altLang="ja-JP"/>
          </a:p>
          <a:p>
            <a:r>
              <a:rPr lang="en-US" altLang="ja-JP"/>
              <a:t>This is accomplished by restructuring the data into multiple tables, with each table containing a subset of the information.</a:t>
            </a:r>
          </a:p>
          <a:p>
            <a:endParaRPr lang="en-US" altLang="ja-JP"/>
          </a:p>
          <a:p>
            <a:r>
              <a:rPr lang="en-US" altLang="ja-JP"/>
              <a:t>Database normalization is the process of modifying your schema so that its tables conform to a progressive series of normal forms.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36798A-9E8E-B875-9ACC-4CC0AF1F3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101D0C-C8BD-441F-8F3F-E371CEEC7DC0}" type="slidenum">
              <a:rPr lang="en-US" altLang="ja-JP"/>
              <a:pPr/>
              <a:t>4</a:t>
            </a:fld>
            <a:endParaRPr lang="en-US" altLang="ja-JP"/>
          </a:p>
        </p:txBody>
      </p:sp>
      <p:sp>
        <p:nvSpPr>
          <p:cNvPr id="541698" name="Rectangle 2">
            <a:extLst>
              <a:ext uri="{FF2B5EF4-FFF2-40B4-BE49-F238E27FC236}">
                <a16:creationId xmlns:a16="http://schemas.microsoft.com/office/drawing/2014/main" id="{38C671DF-8260-21BD-4C2B-C54236FC8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>
            <a:extLst>
              <a:ext uri="{FF2B5EF4-FFF2-40B4-BE49-F238E27FC236}">
                <a16:creationId xmlns:a16="http://schemas.microsoft.com/office/drawing/2014/main" id="{177A0029-2D5A-0931-6674-D9842AF15F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Many new database developers suffer from the ‘spreadsheet syndrome’, creating as few tables as possible, often just a single table. They place dozens of columns in their table, to try and cover every possible piece of data, even though they often leave most columns unfilled for a given row.</a:t>
            </a:r>
          </a:p>
          <a:p>
            <a:endParaRPr lang="en-US" altLang="ja-JP"/>
          </a:p>
          <a:p>
            <a:r>
              <a:rPr lang="en-US" altLang="ja-JP"/>
              <a:t>By contrast database normalization aims to store the smallest amount of info possible in each table, leaving no columns that are filled for just a few of the rows. In fact, in a properly normalized table there should be very few empty(NULL) fields.</a:t>
            </a:r>
          </a:p>
          <a:p>
            <a:endParaRPr lang="en-US" altLang="ja-JP"/>
          </a:p>
          <a:p>
            <a:r>
              <a:rPr lang="en-US" altLang="ja-JP"/>
              <a:t>This is accomplished by restructuring the data into multiple tables, with each table containing a subset of the information.</a:t>
            </a:r>
          </a:p>
          <a:p>
            <a:endParaRPr lang="en-US" altLang="ja-JP"/>
          </a:p>
          <a:p>
            <a:r>
              <a:rPr lang="en-US" altLang="ja-JP"/>
              <a:t>Database normalization is the process of modifying your schema so that its tables conform to a progressive series of normal forms.</a:t>
            </a:r>
          </a:p>
        </p:txBody>
      </p:sp>
    </p:spTree>
    <p:extLst>
      <p:ext uri="{BB962C8B-B14F-4D97-AF65-F5344CB8AC3E}">
        <p14:creationId xmlns:p14="http://schemas.microsoft.com/office/powerpoint/2010/main" val="3383807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F311B0-A8F1-3A81-503A-6757F5467D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BA2821-971E-4774-AA73-1D0D92D0A2B2}" type="slidenum">
              <a:rPr lang="en-US" altLang="ja-JP"/>
              <a:pPr/>
              <a:t>5</a:t>
            </a:fld>
            <a:endParaRPr lang="en-US" altLang="ja-JP"/>
          </a:p>
        </p:txBody>
      </p:sp>
      <p:sp>
        <p:nvSpPr>
          <p:cNvPr id="542722" name="Rectangle 2">
            <a:extLst>
              <a:ext uri="{FF2B5EF4-FFF2-40B4-BE49-F238E27FC236}">
                <a16:creationId xmlns:a16="http://schemas.microsoft.com/office/drawing/2014/main" id="{BDFE3683-3D72-9DDE-D89E-EF2F54A03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23" name="Rectangle 3">
            <a:extLst>
              <a:ext uri="{FF2B5EF4-FFF2-40B4-BE49-F238E27FC236}">
                <a16:creationId xmlns:a16="http://schemas.microsoft.com/office/drawing/2014/main" id="{71EDC034-2996-B6A3-3D8E-34A6E4DD5E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/>
              <a:t>And hey, odds are you can change more than one column, and you may have more than a million rows.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4ED4D-EFD9-46AD-897E-D5BE4B53CB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76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B007E-8C7F-4E2E-BC7B-2A3A1679722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5160-A181-4E5D-A8B9-6CC6B5BAC31C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14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1D89C-2CB1-4680-B533-FD01CA337ED3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56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79DC9-56DC-56F7-9C49-A8CAEF63F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GB" altLang="ja-JP"/>
              <a:t>Click to edit Master title style</a:t>
            </a:r>
            <a:endParaRPr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68095-9F45-195F-C25E-0292D62D575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2133600"/>
            <a:ext cx="3810000" cy="4114800"/>
          </a:xfrm>
        </p:spPr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D1215-F800-8385-C844-7D2E8B4013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2133600"/>
            <a:ext cx="3810000" cy="4114800"/>
          </a:xfrm>
        </p:spPr>
        <p:txBody>
          <a:bodyPr/>
          <a:lstStyle/>
          <a:p>
            <a:pPr lvl="0"/>
            <a:r>
              <a:rPr lang="en-GB" altLang="ja-JP"/>
              <a:t>Click to edit Master text styles</a:t>
            </a:r>
          </a:p>
          <a:p>
            <a:pPr lvl="1"/>
            <a:r>
              <a:rPr lang="en-GB" altLang="ja-JP"/>
              <a:t>Second level</a:t>
            </a:r>
          </a:p>
          <a:p>
            <a:pPr lvl="2"/>
            <a:r>
              <a:rPr lang="en-GB" altLang="ja-JP"/>
              <a:t>Third level</a:t>
            </a:r>
          </a:p>
          <a:p>
            <a:pPr lvl="3"/>
            <a:r>
              <a:rPr lang="en-GB" altLang="ja-JP"/>
              <a:t>Fourth level</a:t>
            </a:r>
          </a:p>
          <a:p>
            <a:pPr lvl="4"/>
            <a:r>
              <a:rPr lang="en-GB" altLang="ja-JP"/>
              <a:t>Fifth level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08249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7B88-61AD-3F5F-94DC-B51777CA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1143000"/>
          </a:xfrm>
        </p:spPr>
        <p:txBody>
          <a:bodyPr/>
          <a:lstStyle/>
          <a:p>
            <a:r>
              <a:rPr lang="en-GB" altLang="ja-JP"/>
              <a:t>Click to edit Master title style</a:t>
            </a:r>
            <a:endParaRPr lang="ja-JP" alt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0461EFF1-5B02-7FF8-C156-3A319079725B}"/>
              </a:ext>
            </a:extLst>
          </p:cNvPr>
          <p:cNvSpPr>
            <a:spLocks noGrp="1"/>
          </p:cNvSpPr>
          <p:nvPr>
            <p:ph type="tbl" idx="1"/>
          </p:nvPr>
        </p:nvSpPr>
        <p:spPr>
          <a:xfrm>
            <a:off x="685800" y="2133600"/>
            <a:ext cx="7772400" cy="4114800"/>
          </a:xfrm>
        </p:spPr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08515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9CFE0C-32D0-48F6-B754-86DDD932679A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389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5F951-6F0A-4BC8-8E78-042EB20EDAB0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539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627F7-2F2A-48BC-9DFD-9A2600CFA556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176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BFDD5-512B-4522-BA85-F72134273AE1}" type="datetime1">
              <a:rPr lang="en-US" smtClean="0"/>
              <a:t>3/20/2024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2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58DFD-FDB4-43ED-A73B-376F2F66B10F}" type="datetime1">
              <a:rPr lang="en-US" smtClean="0"/>
              <a:t>3/20/2024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751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AB476-D146-4EA7-B6A7-C7ED67CB0904}" type="datetime1">
              <a:rPr lang="en-US" smtClean="0"/>
              <a:t>3/20/2024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0457E-5E49-4C84-A5ED-8D6AE6DEE17A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47378-4043-40E8-88FD-3B9FC25ACA76}" type="datetime1">
              <a:rPr lang="en-US" smtClean="0"/>
              <a:t>3/20/2024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7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FE058-E24E-44D4-8AE6-4ED6084A3F18}" type="datetime1">
              <a:rPr lang="en-US" smtClean="0"/>
              <a:t>3/20/2024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A4BC5-AE2A-401E-9EDD-DF8812A14A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tor.org/stable/i40068618" TargetMode="External"/><Relationship Id="rId2" Type="http://schemas.openxmlformats.org/officeDocument/2006/relationships/hyperlink" Target="https://www.frontiersin.org/articles/10.3389/frai.2022.826737/ful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291" y="1268083"/>
            <a:ext cx="7772400" cy="3352800"/>
          </a:xfrm>
        </p:spPr>
        <p:txBody>
          <a:bodyPr>
            <a:normAutofit fontScale="90000"/>
          </a:bodyPr>
          <a:lstStyle/>
          <a:p>
            <a:br>
              <a:rPr lang="en-US" sz="5300" dirty="0">
                <a:solidFill>
                  <a:srgbClr val="0070C0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ICT406 IT Professional Environment: Law, Ethics and  Privacy</a:t>
            </a:r>
            <a:r>
              <a:rPr lang="en-US" sz="4800" dirty="0">
                <a:solidFill>
                  <a:srgbClr val="0070C0"/>
                </a:solidFill>
              </a:rPr>
              <a:t> </a:t>
            </a:r>
            <a:br>
              <a:rPr lang="en-US" sz="4800" dirty="0">
                <a:solidFill>
                  <a:srgbClr val="0070C0"/>
                </a:solidFill>
                <a:cs typeface="Calibri"/>
              </a:rPr>
            </a:br>
            <a:br>
              <a:rPr lang="en-US" sz="4800" dirty="0"/>
            </a:br>
            <a:r>
              <a:rPr lang="en-US" sz="4800"/>
              <a:t>Privacy</a:t>
            </a:r>
            <a:r>
              <a:rPr lang="en-US" sz="4800" dirty="0"/>
              <a:t> </a:t>
            </a:r>
            <a:r>
              <a:rPr lang="en-US" sz="4200" dirty="0">
                <a:solidFill>
                  <a:srgbClr val="000000"/>
                </a:solidFill>
              </a:rPr>
              <a:t>Law</a:t>
            </a:r>
            <a:endParaRPr lang="en-US" sz="4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6619" y="4804913"/>
            <a:ext cx="6400800" cy="1219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Dr. Abbass Ghanbary</a:t>
            </a:r>
            <a:endParaRPr 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dirty="0">
                <a:solidFill>
                  <a:schemeClr val="tx1"/>
                </a:solidFill>
                <a:ea typeface="Calibri"/>
                <a:cs typeface="Calibri"/>
              </a:rPr>
              <a:t>a.ghanbary@aapoly.edu.au</a:t>
            </a:r>
          </a:p>
        </p:txBody>
      </p:sp>
      <p:pic>
        <p:nvPicPr>
          <p:cNvPr id="4" name="Picture 3" descr="A blue and black text&#10;&#10;Description automatically generated">
            <a:extLst>
              <a:ext uri="{FF2B5EF4-FFF2-40B4-BE49-F238E27FC236}">
                <a16:creationId xmlns:a16="http://schemas.microsoft.com/office/drawing/2014/main" id="{606CD999-815E-8713-EB28-FD53384F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9796" y="893517"/>
            <a:ext cx="2743200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4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0E90D-68FD-2D9E-30DD-73E79B9D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Required Security Framework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5C342-BC00-51A3-F5DB-2DC7C6483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875" y="1269521"/>
            <a:ext cx="8994475" cy="452596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>
                <a:ea typeface="+mn-lt"/>
                <a:cs typeface="Calibri"/>
              </a:rPr>
              <a:t>Lawfulness, fairness, and transparency: Fair use and process of personal data.</a:t>
            </a:r>
          </a:p>
          <a:p>
            <a:r>
              <a:rPr lang="en-US" sz="2800" dirty="0">
                <a:ea typeface="+mn-lt"/>
                <a:cs typeface="Calibri"/>
              </a:rPr>
              <a:t>Purpose limitation: Use for specified purpose.</a:t>
            </a:r>
          </a:p>
          <a:p>
            <a:r>
              <a:rPr lang="en-US" sz="2800" dirty="0">
                <a:ea typeface="+mn-lt"/>
                <a:cs typeface="Calibri"/>
              </a:rPr>
              <a:t>Data minimisation: Usage of minimum data for that purpose.</a:t>
            </a:r>
          </a:p>
          <a:p>
            <a:r>
              <a:rPr lang="en-US" sz="2800" dirty="0">
                <a:ea typeface="+mn-lt"/>
                <a:cs typeface="Calibri"/>
              </a:rPr>
              <a:t>Accuracy: Accurate and reengineered process in place.</a:t>
            </a:r>
          </a:p>
          <a:p>
            <a:r>
              <a:rPr lang="en-US" sz="2800" dirty="0">
                <a:ea typeface="+mn-lt"/>
                <a:cs typeface="Calibri"/>
              </a:rPr>
              <a:t>Storage limitation: Keeping the data for no longer than necessary.</a:t>
            </a:r>
          </a:p>
          <a:p>
            <a:r>
              <a:rPr lang="en-US" sz="2800" dirty="0">
                <a:ea typeface="+mn-lt"/>
                <a:cs typeface="Calibri"/>
              </a:rPr>
              <a:t>Security: Personal data is processes in a secure and appropriate manner. </a:t>
            </a:r>
          </a:p>
          <a:p>
            <a:r>
              <a:rPr lang="en-US" sz="2800" dirty="0">
                <a:ea typeface="+mn-lt"/>
                <a:cs typeface="Calibri"/>
              </a:rPr>
              <a:t>Accountability; Having governance privacy in place </a:t>
            </a:r>
          </a:p>
          <a:p>
            <a:pPr marL="0" indent="0" algn="r">
              <a:buNone/>
            </a:pPr>
            <a:r>
              <a:rPr lang="en-US" sz="1400" dirty="0">
                <a:ea typeface="+mn-lt"/>
                <a:cs typeface="Calibri"/>
              </a:rPr>
              <a:t>https://www.youtube.com/watch?v=NcHSD3fWJiQ</a:t>
            </a:r>
          </a:p>
          <a:p>
            <a:endParaRPr lang="en-US" sz="2400" dirty="0">
              <a:ea typeface="+mn-lt"/>
              <a:cs typeface="Calibri"/>
            </a:endParaRPr>
          </a:p>
          <a:p>
            <a:pPr lvl="1"/>
            <a:endParaRPr lang="en-US" sz="2400" dirty="0">
              <a:ea typeface="+mn-lt"/>
              <a:cs typeface="Calibri"/>
            </a:endParaRPr>
          </a:p>
          <a:p>
            <a:pPr lvl="1"/>
            <a:endParaRPr lang="en-US" sz="2400" dirty="0">
              <a:ea typeface="+mn-lt"/>
              <a:cs typeface="Calibri"/>
            </a:endParaRPr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800" dirty="0">
              <a:ea typeface="+mn-lt"/>
              <a:cs typeface="+mn-lt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7051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F388-B335-7BE0-66E4-F1A48E789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9173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Privacy and Ethics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963AE-5EB8-2B45-D9ED-7AEA4B407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452596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800" dirty="0">
                <a:cs typeface="Calibri"/>
              </a:rPr>
              <a:t>Unethical junk email.</a:t>
            </a:r>
          </a:p>
          <a:p>
            <a:r>
              <a:rPr lang="en-US" sz="2800" dirty="0">
                <a:cs typeface="Calibri"/>
              </a:rPr>
              <a:t>Sale of personal information.</a:t>
            </a:r>
          </a:p>
          <a:p>
            <a:r>
              <a:rPr lang="en-US" sz="2800" dirty="0">
                <a:cs typeface="Calibri"/>
              </a:rPr>
              <a:t>Cookies (saved on your hardware).</a:t>
            </a:r>
          </a:p>
          <a:p>
            <a:r>
              <a:rPr lang="en-US" sz="2800" dirty="0">
                <a:cs typeface="Calibri"/>
              </a:rPr>
              <a:t>Audit logs (registering all your actions on a specific websites).</a:t>
            </a:r>
          </a:p>
          <a:p>
            <a:r>
              <a:rPr lang="en-US" sz="2800" dirty="0">
                <a:cs typeface="Calibri"/>
              </a:rPr>
              <a:t>Cybercrime, cybertheft, identity theft, intellectual property theft.</a:t>
            </a:r>
          </a:p>
          <a:p>
            <a:r>
              <a:rPr lang="en-US" sz="2800" dirty="0">
                <a:cs typeface="Calibri"/>
              </a:rPr>
              <a:t>Digital divide (information poor and information rich).</a:t>
            </a:r>
          </a:p>
          <a:p>
            <a:pPr marL="0" indent="0">
              <a:buNone/>
            </a:pPr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  <a:p>
            <a:endParaRPr lang="en-US" sz="28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70063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9D8A8-70DB-A6A9-6671-E3D1D425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"/>
              </a:rPr>
              <a:t>Laws and Technology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59553-E13A-0D10-85E1-CC0B0E971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66018"/>
            <a:ext cx="8458200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Technology allows controls on communications, location, social surfing and all our lifestyle but Privacy is about human rights.</a:t>
            </a:r>
          </a:p>
          <a:p>
            <a:r>
              <a:rPr lang="en-US" dirty="0">
                <a:cs typeface="Calibri"/>
              </a:rPr>
              <a:t>Law needs to ensure protecting the human rights not allowing other people to cause harm “Managing Human Boundaries”.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0130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39B9D-DC3C-42D8-3BA0-382512674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592" y="1166018"/>
            <a:ext cx="8778815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C7CBD40-9023-F22F-F35D-B7EC0C434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A8752F-3EC6-2F44-4914-A32A45D91EEE}"/>
              </a:ext>
            </a:extLst>
          </p:cNvPr>
          <p:cNvSpPr txBox="1"/>
          <p:nvPr/>
        </p:nvSpPr>
        <p:spPr>
          <a:xfrm>
            <a:off x="-1447800" y="6324600"/>
            <a:ext cx="1051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AU" sz="1400" dirty="0">
                <a:solidFill>
                  <a:schemeClr val="bg1"/>
                </a:solidFill>
              </a:rPr>
              <a:t>https://www.linkedin.com/pulse/technology-companies-responsibility-safeguard-user-data-dennis-mutahi</a:t>
            </a:r>
            <a:r>
              <a:rPr lang="en-AU" dirty="0">
                <a:solidFill>
                  <a:schemeClr val="bg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79279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hy Digital Archives Matter to Librarians and Researchers - De Gruyter  Conversations">
            <a:extLst>
              <a:ext uri="{FF2B5EF4-FFF2-40B4-BE49-F238E27FC236}">
                <a16:creationId xmlns:a16="http://schemas.microsoft.com/office/drawing/2014/main" id="{072CE43C-C678-7FCC-6993-0DC20F2E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6" y="-1708"/>
            <a:ext cx="9146693" cy="6861414"/>
          </a:xfrm>
          <a:prstGeom prst="rect">
            <a:avLst/>
          </a:prstGeom>
        </p:spPr>
      </p:pic>
      <p:sp>
        <p:nvSpPr>
          <p:cNvPr id="6" name="TextBox 1">
            <a:extLst>
              <a:ext uri="{FF2B5EF4-FFF2-40B4-BE49-F238E27FC236}">
                <a16:creationId xmlns:a16="http://schemas.microsoft.com/office/drawing/2014/main" id="{913DEFD1-B171-EBFE-1277-D7BE544A8C7B}"/>
              </a:ext>
            </a:extLst>
          </p:cNvPr>
          <p:cNvSpPr txBox="1"/>
          <p:nvPr/>
        </p:nvSpPr>
        <p:spPr>
          <a:xfrm>
            <a:off x="-5626" y="2500"/>
            <a:ext cx="9149625" cy="923330"/>
          </a:xfrm>
          <a:prstGeom prst="rect">
            <a:avLst/>
          </a:prstGeom>
          <a:solidFill>
            <a:srgbClr val="FF0000"/>
          </a:solidFill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STXingkai"/>
                <a:ea typeface="STXingkai"/>
                <a:cs typeface="Calibri"/>
              </a:rPr>
              <a:t>Reading Materials </a:t>
            </a:r>
          </a:p>
        </p:txBody>
      </p:sp>
    </p:spTree>
    <p:extLst>
      <p:ext uri="{BB962C8B-B14F-4D97-AF65-F5344CB8AC3E}">
        <p14:creationId xmlns:p14="http://schemas.microsoft.com/office/powerpoint/2010/main" val="750643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93E60-81A4-C40E-BFE9-00413C22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Articles and Books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9C5F7-3AC9-17F9-163C-D964199B3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75" y="116601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Milne, G. (2015). </a:t>
            </a:r>
            <a:r>
              <a:rPr lang="en-US" sz="2400" i="1" dirty="0">
                <a:solidFill>
                  <a:srgbClr val="222222"/>
                </a:solidFill>
                <a:latin typeface="Arial" panose="020B0604020202020204" pitchFamily="34" charset="0"/>
              </a:rPr>
              <a:t>Digital Privacy in the Marketplace.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Business Expert Press. ISBN: 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9781606498491</a:t>
            </a:r>
          </a:p>
          <a:p>
            <a:pPr algn="l"/>
            <a:r>
              <a:rPr lang="en-AU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Klosek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. J. (2006). </a:t>
            </a:r>
            <a:r>
              <a:rPr lang="en-AU" sz="2400" i="1" dirty="0">
                <a:solidFill>
                  <a:srgbClr val="222222"/>
                </a:solidFill>
                <a:latin typeface="Arial" panose="020B0604020202020204" pitchFamily="34" charset="0"/>
              </a:rPr>
              <a:t>The War on Privacy. 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Praeger. ISBN: 9780313056420</a:t>
            </a:r>
          </a:p>
          <a:p>
            <a:pPr algn="l"/>
            <a:r>
              <a:rPr lang="en-AU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Nissenbaum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, H. (2009). </a:t>
            </a:r>
            <a:r>
              <a:rPr lang="en-AU" sz="2400" i="1" dirty="0">
                <a:solidFill>
                  <a:srgbClr val="222222"/>
                </a:solidFill>
                <a:latin typeface="Arial" panose="020B0604020202020204" pitchFamily="34" charset="0"/>
              </a:rPr>
              <a:t>Privacy in Context Technology, Policy, and the Integrity of Social Life. 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Stanford Law Books. ISBN: 9780804772891</a:t>
            </a:r>
          </a:p>
          <a:p>
            <a:pPr algn="l"/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Elliot, D. &amp; </a:t>
            </a:r>
            <a:r>
              <a:rPr lang="en-AU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Soifer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, E. (2022). </a:t>
            </a:r>
            <a:r>
              <a:rPr lang="en-AU" sz="2400" i="1" dirty="0">
                <a:solidFill>
                  <a:srgbClr val="222222"/>
                </a:solidFill>
                <a:latin typeface="Arial" panose="020B0604020202020204" pitchFamily="34" charset="0"/>
              </a:rPr>
              <a:t>AI technologies, Privacy and Security. 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  <a:hlinkClick r:id="rId2"/>
              </a:rPr>
              <a:t>https://www.frontiersin.org/articles/10.3389/frai.2022.826737/full</a:t>
            </a:r>
            <a:endParaRPr lang="en-A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Belanger, F. &amp; </a:t>
            </a:r>
            <a:r>
              <a:rPr lang="en-AU" sz="2400" dirty="0" err="1">
                <a:solidFill>
                  <a:srgbClr val="222222"/>
                </a:solidFill>
                <a:latin typeface="Arial" panose="020B0604020202020204" pitchFamily="34" charset="0"/>
              </a:rPr>
              <a:t>Crossler</a:t>
            </a:r>
            <a:r>
              <a:rPr lang="en-AU" sz="2400" dirty="0">
                <a:solidFill>
                  <a:srgbClr val="222222"/>
                </a:solidFill>
                <a:latin typeface="Arial" panose="020B0604020202020204" pitchFamily="34" charset="0"/>
              </a:rPr>
              <a:t>, R. E. (2011). </a:t>
            </a:r>
            <a:r>
              <a:rPr lang="en-AU" sz="2400" i="1" dirty="0">
                <a:solidFill>
                  <a:srgbClr val="222222"/>
                </a:solidFill>
                <a:latin typeface="Arial" panose="020B0604020202020204" pitchFamily="34" charset="0"/>
              </a:rPr>
              <a:t>Privacy in Digital Age: Review of Information Privacy Research in Information Systems.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MIS Quarterly. 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Vol. 35, No. 4 (December 2011)</a:t>
            </a:r>
            <a:r>
              <a:rPr lang="en-US" sz="2400" dirty="0">
                <a:solidFill>
                  <a:srgbClr val="222222"/>
                </a:solidFill>
                <a:latin typeface="Arial" panose="020B0604020202020204" pitchFamily="34" charset="0"/>
              </a:rPr>
              <a:t>, pp. 1017-1041 (25 pages) Published By: Management Information Systems Research Center, University of Minnesota</a:t>
            </a:r>
          </a:p>
          <a:p>
            <a:pPr algn="l"/>
            <a:endParaRPr lang="en-AU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algn="l"/>
            <a:endParaRPr lang="en-AU" sz="2400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34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71AF1-AEA5-762A-E061-B96CDED5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Lecture 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1859F-B449-A341-0DF4-6B8A0852A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32E445-9803-D63F-7F12-55055C96AEA4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1131217"/>
            <a:ext cx="880469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Information age and privacy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Privacy issues and protection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World law and Australian Privacy ACT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Real Scenario of Privacy 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Ethics </a:t>
            </a:r>
            <a:r>
              <a:rPr lang="en-US">
                <a:solidFill>
                  <a:srgbClr val="3C4043"/>
                </a:solidFill>
                <a:ea typeface="+mn-lt"/>
                <a:cs typeface="+mn-lt"/>
              </a:rPr>
              <a:t>of privacy  </a:t>
            </a:r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solidFill>
                <a:srgbClr val="3C4043"/>
              </a:solidFill>
              <a:ea typeface="+mn-lt"/>
              <a:cs typeface="+mn-lt"/>
            </a:endParaRPr>
          </a:p>
          <a:p>
            <a:pPr>
              <a:buFont typeface="Arial" pitchFamily="34" charset="0"/>
              <a:buNone/>
            </a:pPr>
            <a:endParaRPr lang="en-US" sz="2400" dirty="0">
              <a:solidFill>
                <a:srgbClr val="3C4043"/>
              </a:solidFill>
              <a:cs typeface="Calibri"/>
            </a:endParaRPr>
          </a:p>
          <a:p>
            <a:pPr marL="0" indent="0" algn="r">
              <a:buFont typeface="Arial" pitchFamily="34" charset="0"/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81008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057BB209-2D45-6B7E-7631-85CEE556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70936" y="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ＭＳ Ｐゴシック"/>
              </a:rPr>
              <a:t>Information Age</a:t>
            </a: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E9A364C6-346C-1E11-1991-BD66D71C6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389" y="990600"/>
            <a:ext cx="880469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solidFill>
                  <a:srgbClr val="3C4043"/>
                </a:solidFill>
                <a:ea typeface="+mn-lt"/>
                <a:cs typeface="+mn-lt"/>
              </a:rPr>
              <a:t>Collection of more data by organization</a:t>
            </a:r>
          </a:p>
          <a:p>
            <a:r>
              <a:rPr lang="en-US" sz="3000" dirty="0">
                <a:solidFill>
                  <a:srgbClr val="3C4043"/>
                </a:solidFill>
                <a:ea typeface="+mn-lt"/>
                <a:cs typeface="+mn-lt"/>
              </a:rPr>
              <a:t>Share data across various gadgets and networks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3C4043"/>
                </a:solidFill>
                <a:ea typeface="+mn-lt"/>
                <a:cs typeface="+mn-lt"/>
              </a:rPr>
              <a:t>This has general impact on: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3C4043"/>
                </a:solidFill>
                <a:ea typeface="+mn-lt"/>
                <a:cs typeface="+mn-lt"/>
              </a:rPr>
              <a:t>Who has the authority to define the level of exposure of this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3C4043"/>
                </a:solidFill>
                <a:ea typeface="+mn-lt"/>
                <a:cs typeface="+mn-lt"/>
              </a:rPr>
              <a:t>What is classified as sensitive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dirty="0">
                <a:solidFill>
                  <a:srgbClr val="3C4043"/>
                </a:solidFill>
                <a:ea typeface="+mn-lt"/>
                <a:cs typeface="+mn-lt"/>
              </a:rPr>
              <a:t>In the cyberworld, who are the people who pay the final price. </a:t>
            </a:r>
            <a:endParaRPr lang="en-US" sz="2400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3C4043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solidFill>
                <a:srgbClr val="3C4043"/>
              </a:solidFill>
              <a:cs typeface="Calibri"/>
            </a:endParaRPr>
          </a:p>
          <a:p>
            <a:pPr marL="0" indent="0" algn="r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>
            <a:extLst>
              <a:ext uri="{FF2B5EF4-FFF2-40B4-BE49-F238E27FC236}">
                <a16:creationId xmlns:a16="http://schemas.microsoft.com/office/drawing/2014/main" id="{057BB209-2D45-6B7E-7631-85CEE556A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57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ja-JP" dirty="0">
                <a:ea typeface="ＭＳ Ｐゴシック"/>
              </a:rPr>
              <a:t>Information Privacy Issues </a:t>
            </a:r>
            <a:endParaRPr lang="en-US" altLang="ja-JP" dirty="0">
              <a:ea typeface="ＭＳ Ｐゴシック"/>
              <a:cs typeface="Calibri"/>
            </a:endParaRPr>
          </a:p>
        </p:txBody>
      </p:sp>
      <p:sp>
        <p:nvSpPr>
          <p:cNvPr id="523267" name="Rectangle 3">
            <a:extLst>
              <a:ext uri="{FF2B5EF4-FFF2-40B4-BE49-F238E27FC236}">
                <a16:creationId xmlns:a16="http://schemas.microsoft.com/office/drawing/2014/main" id="{E9A364C6-346C-1E11-1991-BD66D71C6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131217"/>
            <a:ext cx="8804693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Data Ownership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Data Risk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Data Protection</a:t>
            </a:r>
          </a:p>
          <a:p>
            <a:r>
              <a:rPr lang="en-US" dirty="0">
                <a:solidFill>
                  <a:srgbClr val="3C4043"/>
                </a:solidFill>
                <a:ea typeface="+mn-lt"/>
                <a:cs typeface="+mn-lt"/>
              </a:rPr>
              <a:t>Data Loss</a:t>
            </a:r>
          </a:p>
          <a:p>
            <a:pPr lvl="1"/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3C4043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solidFill>
                <a:srgbClr val="3C4043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2400" dirty="0">
              <a:solidFill>
                <a:srgbClr val="3C4043"/>
              </a:solidFill>
              <a:cs typeface="Calibri"/>
            </a:endParaRPr>
          </a:p>
          <a:p>
            <a:pPr marL="0" indent="0" algn="r">
              <a:buNone/>
            </a:pPr>
            <a:endParaRPr lang="en-US" altLang="ja-JP" dirty="0">
              <a:ea typeface="ＭＳ Ｐゴシック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139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>
            <a:extLst>
              <a:ext uri="{FF2B5EF4-FFF2-40B4-BE49-F238E27FC236}">
                <a16:creationId xmlns:a16="http://schemas.microsoft.com/office/drawing/2014/main" id="{76914A8E-95EA-67DE-AC19-3D86572905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ea typeface="ＭＳ Ｐゴシック"/>
                <a:cs typeface="Calibri"/>
              </a:rPr>
              <a:t>Remedy for Privacy Issues</a:t>
            </a:r>
          </a:p>
        </p:txBody>
      </p:sp>
      <p:sp>
        <p:nvSpPr>
          <p:cNvPr id="524291" name="Rectangle 3">
            <a:extLst>
              <a:ext uri="{FF2B5EF4-FFF2-40B4-BE49-F238E27FC236}">
                <a16:creationId xmlns:a16="http://schemas.microsoft.com/office/drawing/2014/main" id="{A609BBC2-D0DE-80DB-4763-5FA4B4EAE7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6521" y="1312653"/>
            <a:ext cx="9020354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/>
                <a:cs typeface="Calibri"/>
              </a:rPr>
              <a:t>Collection of absolute required information by organsiation based on evaluating the need for this data.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/>
                <a:cs typeface="Calibri"/>
              </a:rPr>
              <a:t>Protecting and safeguarding the data in a secure environment and share if authorised and necessary.</a:t>
            </a:r>
          </a:p>
          <a:p>
            <a:pPr>
              <a:lnSpc>
                <a:spcPct val="90000"/>
              </a:lnSpc>
            </a:pPr>
            <a:r>
              <a:rPr lang="en-US" altLang="ja-JP" dirty="0">
                <a:ea typeface="ＭＳ Ｐゴシック"/>
                <a:cs typeface="Calibri"/>
              </a:rPr>
              <a:t> Individual permission to correct their own related data and request removal authroised by law.</a:t>
            </a:r>
          </a:p>
          <a:p>
            <a:pPr>
              <a:lnSpc>
                <a:spcPct val="90000"/>
              </a:lnSpc>
            </a:pPr>
            <a:r>
              <a:rPr lang="en-US" altLang="ja-JP" dirty="0" err="1">
                <a:ea typeface="ＭＳ Ｐゴシック"/>
                <a:cs typeface="Calibri"/>
              </a:rPr>
              <a:t>Organisation</a:t>
            </a:r>
            <a:r>
              <a:rPr lang="en-US" altLang="ja-JP" dirty="0">
                <a:ea typeface="ＭＳ Ｐゴシック"/>
                <a:cs typeface="Calibri"/>
              </a:rPr>
              <a:t> must take full responsibility for the breach and held responsible for their action.</a:t>
            </a:r>
          </a:p>
          <a:p>
            <a:pPr>
              <a:lnSpc>
                <a:spcPct val="90000"/>
              </a:lnSpc>
            </a:pPr>
            <a:endParaRPr lang="en-US" altLang="ja-JP" dirty="0">
              <a:ea typeface="ＭＳ Ｐゴシック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ja-JP" dirty="0">
              <a:ea typeface="ＭＳ Ｐゴシック"/>
              <a:cs typeface="Calibri"/>
            </a:endParaRPr>
          </a:p>
          <a:p>
            <a:pPr>
              <a:lnSpc>
                <a:spcPct val="90000"/>
              </a:lnSpc>
            </a:pPr>
            <a:endParaRPr lang="en-US" altLang="ja-JP" dirty="0">
              <a:ea typeface="ＭＳ Ｐゴシック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FE3-AF66-0FA1-4E5E-AFB5729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Privacy Law</a:t>
            </a:r>
            <a:br>
              <a:rPr lang="en-US" dirty="0">
                <a:cs typeface="Calibri"/>
              </a:rPr>
            </a:b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5B6D-FB6B-519A-1D10-DCE9D40A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64A5B8-2D49-314F-ABFA-61B62F9CF009}"/>
              </a:ext>
            </a:extLst>
          </p:cNvPr>
          <p:cNvSpPr txBox="1">
            <a:spLocks noChangeArrowheads="1"/>
          </p:cNvSpPr>
          <p:nvPr/>
        </p:nvSpPr>
        <p:spPr>
          <a:xfrm>
            <a:off x="169653" y="1219200"/>
            <a:ext cx="880469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spcAft>
                <a:spcPct val="0"/>
              </a:spcAft>
              <a:buNone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As discussed earlier, the law is different by regions and countries. This is regarding: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 Exposing information by individual to an organization.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 </a:t>
            </a:r>
            <a:r>
              <a:rPr lang="en-US" sz="2000" dirty="0" err="1">
                <a:latin typeface="Arial"/>
                <a:ea typeface="ＭＳ Ｐゴシック"/>
                <a:cs typeface="Arial"/>
              </a:rPr>
              <a:t>Authorising</a:t>
            </a:r>
            <a:r>
              <a:rPr lang="en-US" sz="2000" dirty="0">
                <a:latin typeface="Arial"/>
                <a:ea typeface="ＭＳ Ｐゴシック"/>
                <a:cs typeface="Arial"/>
              </a:rPr>
              <a:t> the use of this information.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 Requesting information about how this information is protected.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 Knowing who will see, change, delete or access this information. </a:t>
            </a:r>
          </a:p>
          <a:p>
            <a:pPr lvl="2"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And, how the law id enforced protecting the information. </a:t>
            </a:r>
            <a:endParaRPr lang="en-US" sz="1400" dirty="0">
              <a:latin typeface="Arial"/>
              <a:ea typeface="ＭＳ Ｐゴシック"/>
              <a:cs typeface="Arial"/>
            </a:endParaRP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ea typeface="ＭＳ Ｐゴシック"/>
              <a:cs typeface="Arial"/>
            </a:endParaRP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662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FE3-AF66-0FA1-4E5E-AFB5729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Privacy Law in Australia </a:t>
            </a:r>
            <a:br>
              <a:rPr lang="en-US" dirty="0">
                <a:cs typeface="Calibri"/>
              </a:rPr>
            </a:b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5B6D-FB6B-519A-1D10-DCE9D40A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64A5B8-2D49-314F-ABFA-61B62F9CF009}"/>
              </a:ext>
            </a:extLst>
          </p:cNvPr>
          <p:cNvSpPr txBox="1">
            <a:spLocks noChangeArrowheads="1"/>
          </p:cNvSpPr>
          <p:nvPr/>
        </p:nvSpPr>
        <p:spPr>
          <a:xfrm>
            <a:off x="169653" y="846138"/>
            <a:ext cx="880469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Privacy Act 1988 was introduced to promote and protect the privacy of individuals and to regulate how Australian Government agencies and </a:t>
            </a:r>
            <a:r>
              <a:rPr lang="en-US" sz="2400" dirty="0" err="1">
                <a:latin typeface="Arial"/>
                <a:ea typeface="ＭＳ Ｐゴシック"/>
                <a:cs typeface="Arial"/>
              </a:rPr>
              <a:t>organisations</a:t>
            </a:r>
            <a:r>
              <a:rPr lang="en-US" sz="2400" dirty="0">
                <a:latin typeface="Arial"/>
                <a:ea typeface="ＭＳ Ｐゴシック"/>
                <a:cs typeface="Arial"/>
              </a:rPr>
              <a:t> with an annual turnover of more than $3 million, and some other </a:t>
            </a:r>
            <a:r>
              <a:rPr lang="en-US" sz="2400" dirty="0" err="1">
                <a:latin typeface="Arial"/>
                <a:ea typeface="ＭＳ Ｐゴシック"/>
                <a:cs typeface="Arial"/>
              </a:rPr>
              <a:t>organisations</a:t>
            </a:r>
            <a:r>
              <a:rPr lang="en-US" sz="2400" dirty="0">
                <a:latin typeface="Arial"/>
                <a:ea typeface="ＭＳ Ｐゴシック"/>
                <a:cs typeface="Arial"/>
              </a:rPr>
              <a:t>, handle personal information.</a:t>
            </a:r>
          </a:p>
          <a:p>
            <a:pPr marL="457200" lvl="1" indent="0" algn="r">
              <a:spcAft>
                <a:spcPct val="0"/>
              </a:spcAft>
              <a:buNone/>
            </a:pPr>
            <a:r>
              <a:rPr lang="en-US" sz="1400" dirty="0">
                <a:latin typeface="Arial"/>
                <a:ea typeface="ＭＳ Ｐゴシック"/>
                <a:cs typeface="Arial"/>
              </a:rPr>
              <a:t>https://www.oaic.gov.au/privacy/privacy-legislation/the-privacy-act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The Freedom of Information Act 1982 (FOI Act) gives you the right to request access to government-held information. This includes information they hold about you or about government policies and decisions.</a:t>
            </a:r>
          </a:p>
          <a:p>
            <a:pPr marL="457200" lvl="1" indent="0" algn="r">
              <a:spcAft>
                <a:spcPct val="0"/>
              </a:spcAft>
              <a:buNone/>
            </a:pPr>
            <a:r>
              <a:rPr lang="en-US" sz="1400" dirty="0">
                <a:latin typeface="Arial"/>
                <a:ea typeface="ＭＳ Ｐゴシック"/>
                <a:cs typeface="Arial"/>
              </a:rPr>
              <a:t>https://www.oaic.gov.au/freedom-of-information</a:t>
            </a:r>
          </a:p>
          <a:p>
            <a:pPr marL="457200" lvl="1" indent="0">
              <a:spcAft>
                <a:spcPct val="0"/>
              </a:spcAft>
              <a:buNone/>
            </a:pPr>
            <a:endParaRPr lang="en-US" sz="2400" dirty="0">
              <a:latin typeface="Arial"/>
              <a:ea typeface="ＭＳ Ｐゴシック"/>
              <a:cs typeface="Arial"/>
            </a:endParaRP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2474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FE3-AF66-0FA1-4E5E-AFB5729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Reality </a:t>
            </a:r>
            <a:br>
              <a:rPr lang="en-US" dirty="0">
                <a:cs typeface="Calibri"/>
              </a:rPr>
            </a:b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D5B6D-FB6B-519A-1D10-DCE9D40AB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64A5B8-2D49-314F-ABFA-61B62F9CF009}"/>
              </a:ext>
            </a:extLst>
          </p:cNvPr>
          <p:cNvSpPr txBox="1">
            <a:spLocks noChangeArrowheads="1"/>
          </p:cNvSpPr>
          <p:nvPr/>
        </p:nvSpPr>
        <p:spPr>
          <a:xfrm>
            <a:off x="169653" y="846138"/>
            <a:ext cx="880469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People hiding their individuality and leave of the record. In many countries, this would be easily achievable.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People using many different identity for different objectives.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Identity theft or digital representation of the individual.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Having authentication for ensuring accuracy, quality and integrity of the data. Is this what can be done?  </a:t>
            </a: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ea typeface="ＭＳ Ｐゴシック"/>
              <a:cs typeface="Arial"/>
            </a:endParaRP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259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1FE3-AF66-0FA1-4E5E-AFB57298C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cs typeface="Calibri"/>
              </a:rPr>
              <a:t>Threats to Privacy   </a:t>
            </a:r>
            <a:br>
              <a:rPr lang="en-US" dirty="0">
                <a:cs typeface="Calibri"/>
              </a:rPr>
            </a:br>
            <a:endParaRPr lang="en-US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D64A5B8-2D49-314F-ABFA-61B62F9CF009}"/>
              </a:ext>
            </a:extLst>
          </p:cNvPr>
          <p:cNvSpPr txBox="1">
            <a:spLocks noChangeArrowheads="1"/>
          </p:cNvSpPr>
          <p:nvPr/>
        </p:nvSpPr>
        <p:spPr>
          <a:xfrm>
            <a:off x="169653" y="846138"/>
            <a:ext cx="8804693" cy="4525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Arial"/>
                <a:ea typeface="ＭＳ Ｐゴシック"/>
                <a:cs typeface="Arial"/>
              </a:rPr>
              <a:t>What do we do with the data: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Artificial Intelligence (Sharing Information)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Data Analytics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Online shopping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Online banking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Personal tracking software (Google Maps.,,..)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Registering on various website (Advertisements, prizes…)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Receiving cookies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Spyware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Communication interceptions </a:t>
            </a: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Face recognition </a:t>
            </a:r>
            <a:r>
              <a:rPr lang="en-US" sz="2000" dirty="0" err="1">
                <a:latin typeface="Arial"/>
                <a:ea typeface="ＭＳ Ｐゴシック"/>
                <a:cs typeface="Arial"/>
              </a:rPr>
              <a:t>softwares</a:t>
            </a:r>
            <a:endParaRPr lang="en-US" sz="2000" dirty="0">
              <a:latin typeface="Arial"/>
              <a:ea typeface="ＭＳ Ｐゴシック"/>
              <a:cs typeface="Arial"/>
            </a:endParaRPr>
          </a:p>
          <a:p>
            <a:pPr lvl="2">
              <a:spcAft>
                <a:spcPct val="0"/>
              </a:spcAft>
            </a:pPr>
            <a:r>
              <a:rPr lang="en-US" sz="2000" dirty="0">
                <a:latin typeface="Arial"/>
                <a:ea typeface="ＭＳ Ｐゴシック"/>
                <a:cs typeface="Arial"/>
              </a:rPr>
              <a:t>And,……</a:t>
            </a:r>
          </a:p>
          <a:p>
            <a:pPr lvl="2">
              <a:spcAft>
                <a:spcPct val="0"/>
              </a:spcAft>
            </a:pPr>
            <a:endParaRPr lang="en-US" sz="2000" dirty="0">
              <a:latin typeface="Arial"/>
              <a:ea typeface="ＭＳ Ｐゴシック"/>
              <a:cs typeface="Arial"/>
            </a:endParaRPr>
          </a:p>
          <a:p>
            <a:pPr lvl="2">
              <a:spcAft>
                <a:spcPct val="0"/>
              </a:spcAft>
            </a:pPr>
            <a:endParaRPr lang="en-US" sz="2000" dirty="0">
              <a:latin typeface="Arial"/>
              <a:ea typeface="ＭＳ Ｐゴシック"/>
              <a:cs typeface="Arial"/>
            </a:endParaRPr>
          </a:p>
          <a:p>
            <a:pPr lvl="1"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sz="2400" dirty="0">
              <a:latin typeface="Arial"/>
              <a:ea typeface="ＭＳ Ｐゴシック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49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9156</TotalTime>
  <Words>1166</Words>
  <Application>Microsoft Office PowerPoint</Application>
  <PresentationFormat>On-screen Show (4:3)</PresentationFormat>
  <Paragraphs>129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ＭＳ Ｐゴシック</vt:lpstr>
      <vt:lpstr>STXingkai</vt:lpstr>
      <vt:lpstr>Arial</vt:lpstr>
      <vt:lpstr>Calibri</vt:lpstr>
      <vt:lpstr>Wingdings</vt:lpstr>
      <vt:lpstr>Office Theme</vt:lpstr>
      <vt:lpstr> ICT406 IT Professional Environment: Law, Ethics and  Privacy   Privacy Law</vt:lpstr>
      <vt:lpstr>Lecture Outline</vt:lpstr>
      <vt:lpstr>Information Age</vt:lpstr>
      <vt:lpstr>Information Privacy Issues </vt:lpstr>
      <vt:lpstr>Remedy for Privacy Issues</vt:lpstr>
      <vt:lpstr>Privacy Law </vt:lpstr>
      <vt:lpstr>Privacy Law in Australia  </vt:lpstr>
      <vt:lpstr>Reality  </vt:lpstr>
      <vt:lpstr>Threats to Privacy    </vt:lpstr>
      <vt:lpstr>Required Security Framework </vt:lpstr>
      <vt:lpstr>Privacy and Ethics </vt:lpstr>
      <vt:lpstr>Laws and Technology</vt:lpstr>
      <vt:lpstr>PowerPoint Presentation</vt:lpstr>
      <vt:lpstr>PowerPoint Presentation</vt:lpstr>
      <vt:lpstr>Articles and Books</vt:lpstr>
    </vt:vector>
  </TitlesOfParts>
  <Company>Carnegie Mellon University in Qatar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Dania Abed Rabbou</dc:creator>
  <cp:lastModifiedBy>Abbass Ghanbary</cp:lastModifiedBy>
  <cp:revision>2465</cp:revision>
  <dcterms:created xsi:type="dcterms:W3CDTF">2013-11-24T06:45:02Z</dcterms:created>
  <dcterms:modified xsi:type="dcterms:W3CDTF">2024-03-20T08:39:16Z</dcterms:modified>
</cp:coreProperties>
</file>