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89633-8F90-2C6F-E8DB-D6F86A5DAE1F}" v="315" dt="2024-09-21T18:28:0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9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1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audio/ctc_asr/" TargetMode="External"/><Relationship Id="rId2" Type="http://schemas.openxmlformats.org/officeDocument/2006/relationships/hyperlink" Target="https://live.european-language-grid.eu/catalogue/corpus/7769/over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Lip Sense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/>
              <a:t>Progress report (as of week –2)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B06F7-6242-A97A-9BE9-1F57D76A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5" r="13" b="817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0396-5FCB-1D9A-5BEC-7A860E17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2060-DC79-D89D-A1C3-13600C3B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We were able to decide on what the final dataset would be for the project. Ended up finalizing on GRID dataset. (</a:t>
            </a:r>
            <a:r>
              <a:rPr lang="en-US" dirty="0">
                <a:ea typeface="+mn-lt"/>
                <a:cs typeface="+mn-lt"/>
                <a:hlinkClick r:id="rId2"/>
              </a:rPr>
              <a:t>https://live.european-language-grid.eu/catalogue/corpus/7769/overview/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Discussion on loss function led us to decide CTC score to be the metric although we are not fixed and still exploring. (CTC Score: Connectionist Temporal Classification </a:t>
            </a:r>
            <a:r>
              <a:rPr lang="en-US" dirty="0">
                <a:ea typeface="+mn-lt"/>
                <a:cs typeface="+mn-lt"/>
                <a:hlinkClick r:id="rId3"/>
              </a:rPr>
              <a:t>https://keras.io/examples/audio/ctc_asr/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C8B4-9B8C-DDFC-F541-327E3BAB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F003-D1EE-EF43-FC5C-235354C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Dataset preprocessing for model development (Estimated completion:- Week 4-5)</a:t>
            </a:r>
          </a:p>
          <a:p>
            <a:pPr marL="457200" indent="-457200">
              <a:buAutoNum type="arabicParenR"/>
            </a:pPr>
            <a:r>
              <a:rPr lang="en-US" dirty="0"/>
              <a:t>Trained Model (Estimated Completion:- Week 6-7)</a:t>
            </a:r>
          </a:p>
          <a:p>
            <a:pPr marL="457200" indent="-457200">
              <a:buAutoNum type="arabicParenR"/>
            </a:pPr>
            <a:r>
              <a:rPr lang="en-US" dirty="0"/>
              <a:t>Language Translation API integration (estimated completion:- Week 9)</a:t>
            </a:r>
          </a:p>
          <a:p>
            <a:pPr marL="457200" indent="-457200">
              <a:buAutoNum type="arabicParenR"/>
            </a:pPr>
            <a:r>
              <a:rPr lang="en-US" dirty="0"/>
              <a:t>Toy Application demo (estimated completion:- Week 10)</a:t>
            </a:r>
          </a:p>
        </p:txBody>
      </p:sp>
    </p:spTree>
    <p:extLst>
      <p:ext uri="{BB962C8B-B14F-4D97-AF65-F5344CB8AC3E}">
        <p14:creationId xmlns:p14="http://schemas.microsoft.com/office/powerpoint/2010/main" val="22784112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7E8E2"/>
      </a:lt2>
      <a:accent1>
        <a:srgbClr val="3F2EE2"/>
      </a:accent1>
      <a:accent2>
        <a:srgbClr val="1C56D0"/>
      </a:accent2>
      <a:accent3>
        <a:srgbClr val="2AAFDE"/>
      </a:accent3>
      <a:accent4>
        <a:srgbClr val="19B79E"/>
      </a:accent4>
      <a:accent5>
        <a:srgbClr val="26BC67"/>
      </a:accent5>
      <a:accent6>
        <a:srgbClr val="1ABD1C"/>
      </a:accent6>
      <a:hlink>
        <a:srgbClr val="31946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DividendVTI</vt:lpstr>
      <vt:lpstr>Lip Sense</vt:lpstr>
      <vt:lpstr>Progress</vt:lpstr>
      <vt:lpstr>Milestones: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</cp:revision>
  <dcterms:created xsi:type="dcterms:W3CDTF">2024-09-21T18:13:44Z</dcterms:created>
  <dcterms:modified xsi:type="dcterms:W3CDTF">2024-09-21T18:40:12Z</dcterms:modified>
</cp:coreProperties>
</file>