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09931-12E1-8A8E-8109-11A6D2471427}" v="656" dt="2024-09-28T17:59:05.841"/>
    <p1510:client id="{9EDD3685-66D4-79F3-2286-6CEEEE6286CC}" v="84" dt="2024-09-28T17:18:56.691"/>
    <p1510:client id="{C1D83ADC-4C89-385A-AD52-74781908BEEA}" v="53" dt="2024-09-28T19:01:01.470"/>
    <p1510:client id="{D1C021FB-1BFA-A69A-B7C3-9DC08D67303D}" v="24" dt="2024-09-28T15:08:01.924"/>
    <p1510:client id="{DCABCF68-7967-5C36-9364-7ADC551485ED}" v="260" dt="2024-09-28T16:03:05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80A88-04A7-4646-9B77-43B34B3F7596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5B231AE-366F-4781-A078-E36578569C19}">
      <dgm:prSet phldrT="[Text]" phldr="0"/>
      <dgm:spPr/>
      <dgm:t>
        <a:bodyPr/>
        <a:lstStyle/>
        <a:p>
          <a:pPr rtl="0"/>
          <a:r>
            <a:rPr lang="en-US">
              <a:latin typeface="Seaford Display"/>
            </a:rPr>
            <a:t> </a:t>
          </a:r>
          <a:r>
            <a:rPr lang="en-US"/>
            <a:t>1000 Video Files (S1) </a:t>
          </a:r>
        </a:p>
      </dgm:t>
    </dgm:pt>
    <dgm:pt modelId="{4712D1EA-574B-45F8-A250-997A22BE9153}" type="parTrans" cxnId="{1C5221BE-8795-4512-9F65-FFC0B2260E1E}">
      <dgm:prSet/>
      <dgm:spPr/>
      <dgm:t>
        <a:bodyPr/>
        <a:lstStyle/>
        <a:p>
          <a:endParaRPr lang="en-US"/>
        </a:p>
      </dgm:t>
    </dgm:pt>
    <dgm:pt modelId="{A222D22D-85B8-430A-A283-913E02402DF2}" type="sibTrans" cxnId="{1C5221BE-8795-4512-9F65-FFC0B2260E1E}">
      <dgm:prSet/>
      <dgm:spPr/>
      <dgm:t>
        <a:bodyPr/>
        <a:lstStyle/>
        <a:p>
          <a:endParaRPr lang="en-US"/>
        </a:p>
      </dgm:t>
    </dgm:pt>
    <dgm:pt modelId="{DB73FFA8-5655-493D-88D9-22BEF92C2353}" type="pres">
      <dgm:prSet presAssocID="{47180A88-04A7-4646-9B77-43B34B3F7596}" presName="linear" presStyleCnt="0">
        <dgm:presLayoutVars>
          <dgm:animLvl val="lvl"/>
          <dgm:resizeHandles val="exact"/>
        </dgm:presLayoutVars>
      </dgm:prSet>
      <dgm:spPr/>
    </dgm:pt>
    <dgm:pt modelId="{FC0AFE5D-3DB7-4AC0-BF6E-4C9B12A62F8B}" type="pres">
      <dgm:prSet presAssocID="{75B231AE-366F-4781-A078-E36578569C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936D01-0F74-4DEE-9F04-C11E6F258E3F}" type="presOf" srcId="{75B231AE-366F-4781-A078-E36578569C19}" destId="{FC0AFE5D-3DB7-4AC0-BF6E-4C9B12A62F8B}" srcOrd="0" destOrd="0" presId="urn:microsoft.com/office/officeart/2005/8/layout/vList2"/>
    <dgm:cxn modelId="{1C5221BE-8795-4512-9F65-FFC0B2260E1E}" srcId="{47180A88-04A7-4646-9B77-43B34B3F7596}" destId="{75B231AE-366F-4781-A078-E36578569C19}" srcOrd="0" destOrd="0" parTransId="{4712D1EA-574B-45F8-A250-997A22BE9153}" sibTransId="{A222D22D-85B8-430A-A283-913E02402DF2}"/>
    <dgm:cxn modelId="{772264F7-D5B7-4B7F-8371-1181C770BF84}" type="presOf" srcId="{47180A88-04A7-4646-9B77-43B34B3F7596}" destId="{DB73FFA8-5655-493D-88D9-22BEF92C2353}" srcOrd="0" destOrd="0" presId="urn:microsoft.com/office/officeart/2005/8/layout/vList2"/>
    <dgm:cxn modelId="{7E9BEAAF-EEF5-4309-83F9-2F415E3482E2}" type="presParOf" srcId="{DB73FFA8-5655-493D-88D9-22BEF92C2353}" destId="{FC0AFE5D-3DB7-4AC0-BF6E-4C9B12A62F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80A88-04A7-4646-9B77-43B34B3F7596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5B231AE-366F-4781-A078-E36578569C19}">
      <dgm:prSet phldrT="[Text]" phldr="0"/>
      <dgm:spPr/>
      <dgm:t>
        <a:bodyPr/>
        <a:lstStyle/>
        <a:p>
          <a:r>
            <a:rPr lang="en-US"/>
            <a:t>~ 0.41MB Storage size</a:t>
          </a:r>
        </a:p>
      </dgm:t>
    </dgm:pt>
    <dgm:pt modelId="{4712D1EA-574B-45F8-A250-997A22BE9153}" type="parTrans" cxnId="{1C5221BE-8795-4512-9F65-FFC0B2260E1E}">
      <dgm:prSet/>
      <dgm:spPr/>
      <dgm:t>
        <a:bodyPr/>
        <a:lstStyle/>
        <a:p>
          <a:endParaRPr lang="en-US"/>
        </a:p>
      </dgm:t>
    </dgm:pt>
    <dgm:pt modelId="{A222D22D-85B8-430A-A283-913E02402DF2}" type="sibTrans" cxnId="{1C5221BE-8795-4512-9F65-FFC0B2260E1E}">
      <dgm:prSet/>
      <dgm:spPr/>
      <dgm:t>
        <a:bodyPr/>
        <a:lstStyle/>
        <a:p>
          <a:endParaRPr lang="en-US"/>
        </a:p>
      </dgm:t>
    </dgm:pt>
    <dgm:pt modelId="{DB73FFA8-5655-493D-88D9-22BEF92C2353}" type="pres">
      <dgm:prSet presAssocID="{47180A88-04A7-4646-9B77-43B34B3F7596}" presName="linear" presStyleCnt="0">
        <dgm:presLayoutVars>
          <dgm:animLvl val="lvl"/>
          <dgm:resizeHandles val="exact"/>
        </dgm:presLayoutVars>
      </dgm:prSet>
      <dgm:spPr/>
    </dgm:pt>
    <dgm:pt modelId="{FC0AFE5D-3DB7-4AC0-BF6E-4C9B12A62F8B}" type="pres">
      <dgm:prSet presAssocID="{75B231AE-366F-4781-A078-E36578569C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936D01-0F74-4DEE-9F04-C11E6F258E3F}" type="presOf" srcId="{75B231AE-366F-4781-A078-E36578569C19}" destId="{FC0AFE5D-3DB7-4AC0-BF6E-4C9B12A62F8B}" srcOrd="0" destOrd="0" presId="urn:microsoft.com/office/officeart/2005/8/layout/vList2"/>
    <dgm:cxn modelId="{1C5221BE-8795-4512-9F65-FFC0B2260E1E}" srcId="{47180A88-04A7-4646-9B77-43B34B3F7596}" destId="{75B231AE-366F-4781-A078-E36578569C19}" srcOrd="0" destOrd="0" parTransId="{4712D1EA-574B-45F8-A250-997A22BE9153}" sibTransId="{A222D22D-85B8-430A-A283-913E02402DF2}"/>
    <dgm:cxn modelId="{772264F7-D5B7-4B7F-8371-1181C770BF84}" type="presOf" srcId="{47180A88-04A7-4646-9B77-43B34B3F7596}" destId="{DB73FFA8-5655-493D-88D9-22BEF92C2353}" srcOrd="0" destOrd="0" presId="urn:microsoft.com/office/officeart/2005/8/layout/vList2"/>
    <dgm:cxn modelId="{7E9BEAAF-EEF5-4309-83F9-2F415E3482E2}" type="presParOf" srcId="{DB73FFA8-5655-493D-88D9-22BEF92C2353}" destId="{FC0AFE5D-3DB7-4AC0-BF6E-4C9B12A62F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180A88-04A7-4646-9B77-43B34B3F7596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5B231AE-366F-4781-A078-E36578569C19}">
      <dgm:prSet phldrT="[Text]" phldr="0"/>
      <dgm:spPr/>
      <dgm:t>
        <a:bodyPr/>
        <a:lstStyle/>
        <a:p>
          <a:pPr rtl="0"/>
          <a:r>
            <a:rPr lang="en-US">
              <a:latin typeface="Seaford Display"/>
            </a:rPr>
            <a:t> </a:t>
          </a:r>
          <a:r>
            <a:rPr lang="en-US"/>
            <a:t>288 X 360 Resolution </a:t>
          </a:r>
        </a:p>
      </dgm:t>
    </dgm:pt>
    <dgm:pt modelId="{4712D1EA-574B-45F8-A250-997A22BE9153}" type="parTrans" cxnId="{1C5221BE-8795-4512-9F65-FFC0B2260E1E}">
      <dgm:prSet/>
      <dgm:spPr/>
      <dgm:t>
        <a:bodyPr/>
        <a:lstStyle/>
        <a:p>
          <a:endParaRPr lang="en-US"/>
        </a:p>
      </dgm:t>
    </dgm:pt>
    <dgm:pt modelId="{A222D22D-85B8-430A-A283-913E02402DF2}" type="sibTrans" cxnId="{1C5221BE-8795-4512-9F65-FFC0B2260E1E}">
      <dgm:prSet/>
      <dgm:spPr/>
      <dgm:t>
        <a:bodyPr/>
        <a:lstStyle/>
        <a:p>
          <a:endParaRPr lang="en-US"/>
        </a:p>
      </dgm:t>
    </dgm:pt>
    <dgm:pt modelId="{DB73FFA8-5655-493D-88D9-22BEF92C2353}" type="pres">
      <dgm:prSet presAssocID="{47180A88-04A7-4646-9B77-43B34B3F7596}" presName="linear" presStyleCnt="0">
        <dgm:presLayoutVars>
          <dgm:animLvl val="lvl"/>
          <dgm:resizeHandles val="exact"/>
        </dgm:presLayoutVars>
      </dgm:prSet>
      <dgm:spPr/>
    </dgm:pt>
    <dgm:pt modelId="{FC0AFE5D-3DB7-4AC0-BF6E-4C9B12A62F8B}" type="pres">
      <dgm:prSet presAssocID="{75B231AE-366F-4781-A078-E36578569C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936D01-0F74-4DEE-9F04-C11E6F258E3F}" type="presOf" srcId="{75B231AE-366F-4781-A078-E36578569C19}" destId="{FC0AFE5D-3DB7-4AC0-BF6E-4C9B12A62F8B}" srcOrd="0" destOrd="0" presId="urn:microsoft.com/office/officeart/2005/8/layout/vList2"/>
    <dgm:cxn modelId="{1C5221BE-8795-4512-9F65-FFC0B2260E1E}" srcId="{47180A88-04A7-4646-9B77-43B34B3F7596}" destId="{75B231AE-366F-4781-A078-E36578569C19}" srcOrd="0" destOrd="0" parTransId="{4712D1EA-574B-45F8-A250-997A22BE9153}" sibTransId="{A222D22D-85B8-430A-A283-913E02402DF2}"/>
    <dgm:cxn modelId="{772264F7-D5B7-4B7F-8371-1181C770BF84}" type="presOf" srcId="{47180A88-04A7-4646-9B77-43B34B3F7596}" destId="{DB73FFA8-5655-493D-88D9-22BEF92C2353}" srcOrd="0" destOrd="0" presId="urn:microsoft.com/office/officeart/2005/8/layout/vList2"/>
    <dgm:cxn modelId="{7E9BEAAF-EEF5-4309-83F9-2F415E3482E2}" type="presParOf" srcId="{DB73FFA8-5655-493D-88D9-22BEF92C2353}" destId="{FC0AFE5D-3DB7-4AC0-BF6E-4C9B12A62F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180A88-04A7-4646-9B77-43B34B3F7596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5B231AE-366F-4781-A078-E36578569C19}">
      <dgm:prSet phldrT="[Text]" phldr="0"/>
      <dgm:spPr/>
      <dgm:t>
        <a:bodyPr/>
        <a:lstStyle/>
        <a:p>
          <a:pPr rtl="0"/>
          <a:r>
            <a:rPr lang="en-US">
              <a:latin typeface="Seaford Display"/>
            </a:rPr>
            <a:t> </a:t>
          </a:r>
          <a:r>
            <a:rPr lang="en-US"/>
            <a:t>25 Frames per sec </a:t>
          </a:r>
        </a:p>
      </dgm:t>
    </dgm:pt>
    <dgm:pt modelId="{4712D1EA-574B-45F8-A250-997A22BE9153}" type="parTrans" cxnId="{1C5221BE-8795-4512-9F65-FFC0B2260E1E}">
      <dgm:prSet/>
      <dgm:spPr/>
      <dgm:t>
        <a:bodyPr/>
        <a:lstStyle/>
        <a:p>
          <a:endParaRPr lang="en-US"/>
        </a:p>
      </dgm:t>
    </dgm:pt>
    <dgm:pt modelId="{A222D22D-85B8-430A-A283-913E02402DF2}" type="sibTrans" cxnId="{1C5221BE-8795-4512-9F65-FFC0B2260E1E}">
      <dgm:prSet/>
      <dgm:spPr/>
      <dgm:t>
        <a:bodyPr/>
        <a:lstStyle/>
        <a:p>
          <a:endParaRPr lang="en-US"/>
        </a:p>
      </dgm:t>
    </dgm:pt>
    <dgm:pt modelId="{DB73FFA8-5655-493D-88D9-22BEF92C2353}" type="pres">
      <dgm:prSet presAssocID="{47180A88-04A7-4646-9B77-43B34B3F7596}" presName="linear" presStyleCnt="0">
        <dgm:presLayoutVars>
          <dgm:animLvl val="lvl"/>
          <dgm:resizeHandles val="exact"/>
        </dgm:presLayoutVars>
      </dgm:prSet>
      <dgm:spPr/>
    </dgm:pt>
    <dgm:pt modelId="{FC0AFE5D-3DB7-4AC0-BF6E-4C9B12A62F8B}" type="pres">
      <dgm:prSet presAssocID="{75B231AE-366F-4781-A078-E36578569C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C5221BE-8795-4512-9F65-FFC0B2260E1E}" srcId="{47180A88-04A7-4646-9B77-43B34B3F7596}" destId="{75B231AE-366F-4781-A078-E36578569C19}" srcOrd="0" destOrd="0" parTransId="{4712D1EA-574B-45F8-A250-997A22BE9153}" sibTransId="{A222D22D-85B8-430A-A283-913E02402DF2}"/>
    <dgm:cxn modelId="{7BE3A7C9-75FE-4277-B8D9-801976AC5240}" type="presOf" srcId="{75B231AE-366F-4781-A078-E36578569C19}" destId="{FC0AFE5D-3DB7-4AC0-BF6E-4C9B12A62F8B}" srcOrd="0" destOrd="0" presId="urn:microsoft.com/office/officeart/2005/8/layout/vList2"/>
    <dgm:cxn modelId="{772264F7-D5B7-4B7F-8371-1181C770BF84}" type="presOf" srcId="{47180A88-04A7-4646-9B77-43B34B3F7596}" destId="{DB73FFA8-5655-493D-88D9-22BEF92C2353}" srcOrd="0" destOrd="0" presId="urn:microsoft.com/office/officeart/2005/8/layout/vList2"/>
    <dgm:cxn modelId="{5AB1219F-3743-4EF0-B65E-6CE650798534}" type="presParOf" srcId="{DB73FFA8-5655-493D-88D9-22BEF92C2353}" destId="{FC0AFE5D-3DB7-4AC0-BF6E-4C9B12A62F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180A88-04A7-4646-9B77-43B34B3F7596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5B231AE-366F-4781-A078-E36578569C19}">
      <dgm:prSet phldrT="[Text]" phldr="0"/>
      <dgm:spPr/>
      <dgm:t>
        <a:bodyPr/>
        <a:lstStyle/>
        <a:p>
          <a:pPr rtl="0"/>
          <a:r>
            <a:rPr lang="en-US">
              <a:latin typeface="Seaford Display"/>
            </a:rPr>
            <a:t> </a:t>
          </a:r>
          <a:r>
            <a:rPr lang="en-US"/>
            <a:t>~ 74.9 </a:t>
          </a:r>
          <a:br>
            <a:rPr lang="en-US">
              <a:latin typeface="Seaford Display"/>
            </a:rPr>
          </a:br>
          <a:r>
            <a:rPr lang="en-US"/>
            <a:t>Total Frame Count</a:t>
          </a:r>
        </a:p>
      </dgm:t>
    </dgm:pt>
    <dgm:pt modelId="{4712D1EA-574B-45F8-A250-997A22BE9153}" type="parTrans" cxnId="{1C5221BE-8795-4512-9F65-FFC0B2260E1E}">
      <dgm:prSet/>
      <dgm:spPr/>
      <dgm:t>
        <a:bodyPr/>
        <a:lstStyle/>
        <a:p>
          <a:endParaRPr lang="en-US"/>
        </a:p>
      </dgm:t>
    </dgm:pt>
    <dgm:pt modelId="{A222D22D-85B8-430A-A283-913E02402DF2}" type="sibTrans" cxnId="{1C5221BE-8795-4512-9F65-FFC0B2260E1E}">
      <dgm:prSet/>
      <dgm:spPr/>
      <dgm:t>
        <a:bodyPr/>
        <a:lstStyle/>
        <a:p>
          <a:endParaRPr lang="en-US"/>
        </a:p>
      </dgm:t>
    </dgm:pt>
    <dgm:pt modelId="{DB73FFA8-5655-493D-88D9-22BEF92C2353}" type="pres">
      <dgm:prSet presAssocID="{47180A88-04A7-4646-9B77-43B34B3F7596}" presName="linear" presStyleCnt="0">
        <dgm:presLayoutVars>
          <dgm:animLvl val="lvl"/>
          <dgm:resizeHandles val="exact"/>
        </dgm:presLayoutVars>
      </dgm:prSet>
      <dgm:spPr/>
    </dgm:pt>
    <dgm:pt modelId="{FC0AFE5D-3DB7-4AC0-BF6E-4C9B12A62F8B}" type="pres">
      <dgm:prSet presAssocID="{75B231AE-366F-4781-A078-E36578569C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936D01-0F74-4DEE-9F04-C11E6F258E3F}" type="presOf" srcId="{75B231AE-366F-4781-A078-E36578569C19}" destId="{FC0AFE5D-3DB7-4AC0-BF6E-4C9B12A62F8B}" srcOrd="0" destOrd="0" presId="urn:microsoft.com/office/officeart/2005/8/layout/vList2"/>
    <dgm:cxn modelId="{1C5221BE-8795-4512-9F65-FFC0B2260E1E}" srcId="{47180A88-04A7-4646-9B77-43B34B3F7596}" destId="{75B231AE-366F-4781-A078-E36578569C19}" srcOrd="0" destOrd="0" parTransId="{4712D1EA-574B-45F8-A250-997A22BE9153}" sibTransId="{A222D22D-85B8-430A-A283-913E02402DF2}"/>
    <dgm:cxn modelId="{772264F7-D5B7-4B7F-8371-1181C770BF84}" type="presOf" srcId="{47180A88-04A7-4646-9B77-43B34B3F7596}" destId="{DB73FFA8-5655-493D-88D9-22BEF92C2353}" srcOrd="0" destOrd="0" presId="urn:microsoft.com/office/officeart/2005/8/layout/vList2"/>
    <dgm:cxn modelId="{7E9BEAAF-EEF5-4309-83F9-2F415E3482E2}" type="presParOf" srcId="{DB73FFA8-5655-493D-88D9-22BEF92C2353}" destId="{FC0AFE5D-3DB7-4AC0-BF6E-4C9B12A62F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180A88-04A7-4646-9B77-43B34B3F7596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5B231AE-366F-4781-A078-E36578569C19}">
      <dgm:prSet phldrT="[Text]" phldr="0"/>
      <dgm:spPr/>
      <dgm:t>
        <a:bodyPr/>
        <a:lstStyle/>
        <a:p>
          <a:pPr rtl="0"/>
          <a:r>
            <a:rPr lang="en-US"/>
            <a:t>~ 2.9 Secs (Duration)</a:t>
          </a:r>
        </a:p>
      </dgm:t>
    </dgm:pt>
    <dgm:pt modelId="{4712D1EA-574B-45F8-A250-997A22BE9153}" type="parTrans" cxnId="{1C5221BE-8795-4512-9F65-FFC0B2260E1E}">
      <dgm:prSet/>
      <dgm:spPr/>
      <dgm:t>
        <a:bodyPr/>
        <a:lstStyle/>
        <a:p>
          <a:endParaRPr lang="en-US"/>
        </a:p>
      </dgm:t>
    </dgm:pt>
    <dgm:pt modelId="{A222D22D-85B8-430A-A283-913E02402DF2}" type="sibTrans" cxnId="{1C5221BE-8795-4512-9F65-FFC0B2260E1E}">
      <dgm:prSet/>
      <dgm:spPr/>
      <dgm:t>
        <a:bodyPr/>
        <a:lstStyle/>
        <a:p>
          <a:endParaRPr lang="en-US"/>
        </a:p>
      </dgm:t>
    </dgm:pt>
    <dgm:pt modelId="{DB73FFA8-5655-493D-88D9-22BEF92C2353}" type="pres">
      <dgm:prSet presAssocID="{47180A88-04A7-4646-9B77-43B34B3F7596}" presName="linear" presStyleCnt="0">
        <dgm:presLayoutVars>
          <dgm:animLvl val="lvl"/>
          <dgm:resizeHandles val="exact"/>
        </dgm:presLayoutVars>
      </dgm:prSet>
      <dgm:spPr/>
    </dgm:pt>
    <dgm:pt modelId="{FC0AFE5D-3DB7-4AC0-BF6E-4C9B12A62F8B}" type="pres">
      <dgm:prSet presAssocID="{75B231AE-366F-4781-A078-E36578569C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936D01-0F74-4DEE-9F04-C11E6F258E3F}" type="presOf" srcId="{75B231AE-366F-4781-A078-E36578569C19}" destId="{FC0AFE5D-3DB7-4AC0-BF6E-4C9B12A62F8B}" srcOrd="0" destOrd="0" presId="urn:microsoft.com/office/officeart/2005/8/layout/vList2"/>
    <dgm:cxn modelId="{1C5221BE-8795-4512-9F65-FFC0B2260E1E}" srcId="{47180A88-04A7-4646-9B77-43B34B3F7596}" destId="{75B231AE-366F-4781-A078-E36578569C19}" srcOrd="0" destOrd="0" parTransId="{4712D1EA-574B-45F8-A250-997A22BE9153}" sibTransId="{A222D22D-85B8-430A-A283-913E02402DF2}"/>
    <dgm:cxn modelId="{772264F7-D5B7-4B7F-8371-1181C770BF84}" type="presOf" srcId="{47180A88-04A7-4646-9B77-43B34B3F7596}" destId="{DB73FFA8-5655-493D-88D9-22BEF92C2353}" srcOrd="0" destOrd="0" presId="urn:microsoft.com/office/officeart/2005/8/layout/vList2"/>
    <dgm:cxn modelId="{7E9BEAAF-EEF5-4309-83F9-2F415E3482E2}" type="presParOf" srcId="{DB73FFA8-5655-493D-88D9-22BEF92C2353}" destId="{FC0AFE5D-3DB7-4AC0-BF6E-4C9B12A62F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AFE5D-3DB7-4AC0-BF6E-4C9B12A62F8B}">
      <dsp:nvSpPr>
        <dsp:cNvPr id="0" name=""/>
        <dsp:cNvSpPr/>
      </dsp:nvSpPr>
      <dsp:spPr>
        <a:xfrm>
          <a:off x="0" y="179552"/>
          <a:ext cx="2208953" cy="1187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Seaford Display"/>
            </a:rPr>
            <a:t> </a:t>
          </a:r>
          <a:r>
            <a:rPr lang="en-US" sz="2900" kern="1200"/>
            <a:t>1000 Video Files (S1) </a:t>
          </a:r>
        </a:p>
      </dsp:txBody>
      <dsp:txXfrm>
        <a:off x="57971" y="237523"/>
        <a:ext cx="2093011" cy="1071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AFE5D-3DB7-4AC0-BF6E-4C9B12A62F8B}">
      <dsp:nvSpPr>
        <dsp:cNvPr id="0" name=""/>
        <dsp:cNvSpPr/>
      </dsp:nvSpPr>
      <dsp:spPr>
        <a:xfrm>
          <a:off x="0" y="216408"/>
          <a:ext cx="2208953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~ 0.41MB Storage size</a:t>
          </a:r>
        </a:p>
      </dsp:txBody>
      <dsp:txXfrm>
        <a:off x="54373" y="270781"/>
        <a:ext cx="2100207" cy="100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AFE5D-3DB7-4AC0-BF6E-4C9B12A62F8B}">
      <dsp:nvSpPr>
        <dsp:cNvPr id="0" name=""/>
        <dsp:cNvSpPr/>
      </dsp:nvSpPr>
      <dsp:spPr>
        <a:xfrm>
          <a:off x="0" y="138603"/>
          <a:ext cx="2208953" cy="12694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Seaford Display"/>
            </a:rPr>
            <a:t> </a:t>
          </a:r>
          <a:r>
            <a:rPr lang="en-US" sz="3100" kern="1200"/>
            <a:t>288 X 360 Resolution </a:t>
          </a:r>
        </a:p>
      </dsp:txBody>
      <dsp:txXfrm>
        <a:off x="61969" y="200572"/>
        <a:ext cx="2085015" cy="11455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AFE5D-3DB7-4AC0-BF6E-4C9B12A62F8B}">
      <dsp:nvSpPr>
        <dsp:cNvPr id="0" name=""/>
        <dsp:cNvSpPr/>
      </dsp:nvSpPr>
      <dsp:spPr>
        <a:xfrm>
          <a:off x="0" y="138603"/>
          <a:ext cx="2208953" cy="12694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Seaford Display"/>
            </a:rPr>
            <a:t> </a:t>
          </a:r>
          <a:r>
            <a:rPr lang="en-US" sz="3100" kern="1200"/>
            <a:t>25 Frames per sec </a:t>
          </a:r>
        </a:p>
      </dsp:txBody>
      <dsp:txXfrm>
        <a:off x="61969" y="200572"/>
        <a:ext cx="2085015" cy="11455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AFE5D-3DB7-4AC0-BF6E-4C9B12A62F8B}">
      <dsp:nvSpPr>
        <dsp:cNvPr id="0" name=""/>
        <dsp:cNvSpPr/>
      </dsp:nvSpPr>
      <dsp:spPr>
        <a:xfrm>
          <a:off x="0" y="15167"/>
          <a:ext cx="2208953" cy="1516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Seaford Display"/>
            </a:rPr>
            <a:t> </a:t>
          </a:r>
          <a:r>
            <a:rPr lang="en-US" sz="2700" kern="1200"/>
            <a:t>~ 74.9 </a:t>
          </a:r>
          <a:br>
            <a:rPr lang="en-US" sz="2700" kern="1200">
              <a:latin typeface="Seaford Display"/>
            </a:rPr>
          </a:br>
          <a:r>
            <a:rPr lang="en-US" sz="2700" kern="1200"/>
            <a:t>Total Frame Count</a:t>
          </a:r>
        </a:p>
      </dsp:txBody>
      <dsp:txXfrm>
        <a:off x="74021" y="89188"/>
        <a:ext cx="2060911" cy="1368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AFE5D-3DB7-4AC0-BF6E-4C9B12A62F8B}">
      <dsp:nvSpPr>
        <dsp:cNvPr id="0" name=""/>
        <dsp:cNvSpPr/>
      </dsp:nvSpPr>
      <dsp:spPr>
        <a:xfrm>
          <a:off x="0" y="136847"/>
          <a:ext cx="2208953" cy="1272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~ 2.9 Secs (Duration)</a:t>
          </a:r>
        </a:p>
      </dsp:txBody>
      <dsp:txXfrm>
        <a:off x="62141" y="198988"/>
        <a:ext cx="2084671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9/28/2024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5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8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3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3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1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0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9" Type="http://schemas.openxmlformats.org/officeDocument/2006/relationships/image" Target="../media/image11.svg"/><Relationship Id="rId21" Type="http://schemas.openxmlformats.org/officeDocument/2006/relationships/diagramQuickStyle" Target="../diagrams/quickStyle4.xml"/><Relationship Id="rId34" Type="http://schemas.openxmlformats.org/officeDocument/2006/relationships/image" Target="../media/image6.png"/><Relationship Id="rId42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29" Type="http://schemas.openxmlformats.org/officeDocument/2006/relationships/diagramData" Target="../diagrams/data6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diagramData" Target="../diagrams/data5.xml"/><Relationship Id="rId32" Type="http://schemas.openxmlformats.org/officeDocument/2006/relationships/diagramColors" Target="../diagrams/colors6.xml"/><Relationship Id="rId37" Type="http://schemas.openxmlformats.org/officeDocument/2006/relationships/image" Target="../media/image9.svg"/><Relationship Id="rId40" Type="http://schemas.openxmlformats.org/officeDocument/2006/relationships/image" Target="../media/image12.png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36" Type="http://schemas.openxmlformats.org/officeDocument/2006/relationships/image" Target="../media/image8.png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31" Type="http://schemas.openxmlformats.org/officeDocument/2006/relationships/diagramQuickStyle" Target="../diagrams/quickStyle6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Relationship Id="rId30" Type="http://schemas.openxmlformats.org/officeDocument/2006/relationships/diagramLayout" Target="../diagrams/layout6.xml"/><Relationship Id="rId35" Type="http://schemas.openxmlformats.org/officeDocument/2006/relationships/image" Target="../media/image7.svg"/><Relationship Id="rId43" Type="http://schemas.openxmlformats.org/officeDocument/2006/relationships/image" Target="../media/image15.svg"/><Relationship Id="rId8" Type="http://schemas.microsoft.com/office/2007/relationships/diagramDrawing" Target="../diagrams/drawing1.xml"/><Relationship Id="rId3" Type="http://schemas.openxmlformats.org/officeDocument/2006/relationships/image" Target="../media/image5.svg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33" Type="http://schemas.microsoft.com/office/2007/relationships/diagramDrawing" Target="../diagrams/drawing6.xml"/><Relationship Id="rId38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E8269-2E87-16CF-F9B6-BD3174D2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r>
              <a:rPr lang="en-US"/>
              <a:t>LIP LENSE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B12BE-F03C-9FC6-3FFD-0DA4AF541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WEEK#4:</a:t>
            </a:r>
          </a:p>
          <a:p>
            <a:r>
              <a:rPr lang="en-US"/>
              <a:t>Exploratory Data Analysis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D1C36B75-2422-B57F-BE2D-3ADB324A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66" r="3590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4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762C-0B28-9A43-6974-55BDE648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299156"/>
            <a:ext cx="8267296" cy="1060029"/>
          </a:xfrm>
        </p:spPr>
        <p:txBody>
          <a:bodyPr/>
          <a:lstStyle/>
          <a:p>
            <a:r>
              <a:rPr lang="en-US"/>
              <a:t>FRAMES [ANNOTATIONS]:</a:t>
            </a:r>
          </a:p>
        </p:txBody>
      </p:sp>
      <p:pic>
        <p:nvPicPr>
          <p:cNvPr id="3" name="Picture 2" descr="A collage of a person&#10;&#10;Description automatically generated">
            <a:extLst>
              <a:ext uri="{FF2B5EF4-FFF2-40B4-BE49-F238E27FC236}">
                <a16:creationId xmlns:a16="http://schemas.microsoft.com/office/drawing/2014/main" id="{EFD835C2-89CA-A183-0A6F-FF441FA2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63707"/>
            <a:ext cx="11820525" cy="55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0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ABD8-BE42-9177-0CA9-B7865049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58" y="266025"/>
            <a:ext cx="8267296" cy="1446550"/>
          </a:xfrm>
        </p:spPr>
        <p:txBody>
          <a:bodyPr/>
          <a:lstStyle/>
          <a:p>
            <a:r>
              <a:rPr lang="en-US"/>
              <a:t>Overview of the annotations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A6FCFBC8-7C61-6BC7-1C4B-C1119FC5E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025" y="1123465"/>
            <a:ext cx="11161979" cy="5728585"/>
          </a:xfrm>
        </p:spPr>
      </p:pic>
    </p:spTree>
    <p:extLst>
      <p:ext uri="{BB962C8B-B14F-4D97-AF65-F5344CB8AC3E}">
        <p14:creationId xmlns:p14="http://schemas.microsoft.com/office/powerpoint/2010/main" val="103103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07E7-7A99-29AE-84AB-0682A88A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32" y="266025"/>
            <a:ext cx="8267296" cy="1446550"/>
          </a:xfrm>
        </p:spPr>
        <p:txBody>
          <a:bodyPr/>
          <a:lstStyle/>
          <a:p>
            <a:r>
              <a:rPr lang="en-US"/>
              <a:t>Annotated text word cloud</a:t>
            </a:r>
          </a:p>
        </p:txBody>
      </p:sp>
      <p:pic>
        <p:nvPicPr>
          <p:cNvPr id="4" name="Content Placeholder 3" descr="A close-up of words&#10;&#10;Description automatically generated">
            <a:extLst>
              <a:ext uri="{FF2B5EF4-FFF2-40B4-BE49-F238E27FC236}">
                <a16:creationId xmlns:a16="http://schemas.microsoft.com/office/drawing/2014/main" id="{45761F03-05DE-0F30-3B74-2A97FB5DE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03" y="1134950"/>
            <a:ext cx="11286434" cy="5727704"/>
          </a:xfrm>
        </p:spPr>
      </p:pic>
    </p:spTree>
    <p:extLst>
      <p:ext uri="{BB962C8B-B14F-4D97-AF65-F5344CB8AC3E}">
        <p14:creationId xmlns:p14="http://schemas.microsoft.com/office/powerpoint/2010/main" val="268260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4AC7-E79D-7878-BA4D-A4199484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71" y="232895"/>
            <a:ext cx="10100513" cy="1479680"/>
          </a:xfrm>
        </p:spPr>
        <p:txBody>
          <a:bodyPr/>
          <a:lstStyle/>
          <a:p>
            <a:r>
              <a:rPr lang="en-US"/>
              <a:t>Average duration for each annotated text</a:t>
            </a:r>
          </a:p>
        </p:txBody>
      </p:sp>
      <p:pic>
        <p:nvPicPr>
          <p:cNvPr id="6" name="Content Placeholder 5" descr="A graph with blue lines&#10;&#10;Description automatically generated">
            <a:extLst>
              <a:ext uri="{FF2B5EF4-FFF2-40B4-BE49-F238E27FC236}">
                <a16:creationId xmlns:a16="http://schemas.microsoft.com/office/drawing/2014/main" id="{7543A50D-6AAF-36ED-14EE-5F815D2D6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86" y="968856"/>
            <a:ext cx="11328668" cy="5883194"/>
          </a:xfrm>
        </p:spPr>
      </p:pic>
    </p:spTree>
    <p:extLst>
      <p:ext uri="{BB962C8B-B14F-4D97-AF65-F5344CB8AC3E}">
        <p14:creationId xmlns:p14="http://schemas.microsoft.com/office/powerpoint/2010/main" val="153551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B2E2-3C47-F97E-B955-3A3DDAA2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71" y="420634"/>
            <a:ext cx="9327469" cy="1446550"/>
          </a:xfrm>
        </p:spPr>
        <p:txBody>
          <a:bodyPr/>
          <a:lstStyle/>
          <a:p>
            <a:r>
              <a:rPr lang="en-US"/>
              <a:t>EDA-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7C40-5977-62AE-54FE-DB05E60C8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095290"/>
            <a:ext cx="4946643" cy="3786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Video Data: 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E9FE0-25B3-0CBC-9801-5DAFD0A27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7946" y="2095290"/>
            <a:ext cx="4935596" cy="3786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Annotations (text):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bbaf2n">
            <a:hlinkClick r:id="" action="ppaction://media"/>
            <a:extLst>
              <a:ext uri="{FF2B5EF4-FFF2-40B4-BE49-F238E27FC236}">
                <a16:creationId xmlns:a16="http://schemas.microsoft.com/office/drawing/2014/main" id="{10B02478-3911-33EC-4E64-09613B7A23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3492" y="2826716"/>
            <a:ext cx="4483101" cy="294640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6A0DC22-294D-5795-F69D-0C55CB838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229" y="2813050"/>
            <a:ext cx="4614930" cy="29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2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D4D6-C057-B5E8-CF27-D2F1D73E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72" y="1183310"/>
            <a:ext cx="10475991" cy="931686"/>
          </a:xfrm>
        </p:spPr>
        <p:txBody>
          <a:bodyPr/>
          <a:lstStyle/>
          <a:p>
            <a:r>
              <a:rPr lang="en-US"/>
              <a:t>Video Data – Meta Data</a:t>
            </a:r>
          </a:p>
        </p:txBody>
      </p:sp>
      <p:grpSp>
        <p:nvGrpSpPr>
          <p:cNvPr id="704" name="Group 703">
            <a:extLst>
              <a:ext uri="{FF2B5EF4-FFF2-40B4-BE49-F238E27FC236}">
                <a16:creationId xmlns:a16="http://schemas.microsoft.com/office/drawing/2014/main" id="{48D747FE-F160-01D0-24A6-3E1053F908D3}"/>
              </a:ext>
            </a:extLst>
          </p:cNvPr>
          <p:cNvGrpSpPr/>
          <p:nvPr/>
        </p:nvGrpSpPr>
        <p:grpSpPr>
          <a:xfrm>
            <a:off x="561182" y="2382794"/>
            <a:ext cx="3598927" cy="1546656"/>
            <a:chOff x="756831" y="2444578"/>
            <a:chExt cx="3959332" cy="16805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64E172-A26B-CAC4-7D7F-33DB4F283BBE}"/>
                </a:ext>
              </a:extLst>
            </p:cNvPr>
            <p:cNvGrpSpPr/>
            <p:nvPr/>
          </p:nvGrpSpPr>
          <p:grpSpPr>
            <a:xfrm>
              <a:off x="756831" y="2627092"/>
              <a:ext cx="1311116" cy="1324917"/>
              <a:chOff x="2136669" y="2503524"/>
              <a:chExt cx="1311116" cy="1324917"/>
            </a:xfrm>
          </p:grpSpPr>
          <p:sp>
            <p:nvSpPr>
              <p:cNvPr id="766" name="Oval 765">
                <a:extLst>
                  <a:ext uri="{FF2B5EF4-FFF2-40B4-BE49-F238E27FC236}">
                    <a16:creationId xmlns:a16="http://schemas.microsoft.com/office/drawing/2014/main" id="{F196C5AA-C564-CA6D-C7AF-38419460F4A2}"/>
                  </a:ext>
                </a:extLst>
              </p:cNvPr>
              <p:cNvSpPr/>
              <p:nvPr/>
            </p:nvSpPr>
            <p:spPr>
              <a:xfrm>
                <a:off x="2136669" y="2503524"/>
                <a:ext cx="1311116" cy="1324917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r"/>
                <a:endParaRPr lang="en-US">
                  <a:solidFill>
                    <a:srgbClr val="E8E8E2"/>
                  </a:solidFill>
                </a:endParaRPr>
              </a:p>
            </p:txBody>
          </p:sp>
          <p:pic>
            <p:nvPicPr>
              <p:cNvPr id="765" name="Graphic 764" descr="Video camera outline">
                <a:extLst>
                  <a:ext uri="{FF2B5EF4-FFF2-40B4-BE49-F238E27FC236}">
                    <a16:creationId xmlns:a16="http://schemas.microsoft.com/office/drawing/2014/main" id="{1A8EC52F-88EC-5B88-9357-000493798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44560" y="2706757"/>
                <a:ext cx="914400" cy="914400"/>
              </a:xfrm>
              <a:prstGeom prst="rect">
                <a:avLst/>
              </a:prstGeom>
            </p:spPr>
          </p:pic>
        </p:grpSp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17572A1D-9708-75B0-B590-9067C3E73A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31949106"/>
                </p:ext>
              </p:extLst>
            </p:nvPr>
          </p:nvGraphicFramePr>
          <p:xfrm>
            <a:off x="2286000" y="2444578"/>
            <a:ext cx="2430163" cy="16805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D90FF517-3C1C-4704-0B71-B32928CC07F6}"/>
              </a:ext>
            </a:extLst>
          </p:cNvPr>
          <p:cNvGrpSpPr/>
          <p:nvPr/>
        </p:nvGrpSpPr>
        <p:grpSpPr>
          <a:xfrm>
            <a:off x="4505047" y="2382794"/>
            <a:ext cx="3598926" cy="1546656"/>
            <a:chOff x="756831" y="2444578"/>
            <a:chExt cx="3959332" cy="1680520"/>
          </a:xfrm>
        </p:grpSpPr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3F13A708-352C-BB83-8F79-EFE09E003457}"/>
                </a:ext>
              </a:extLst>
            </p:cNvPr>
            <p:cNvSpPr/>
            <p:nvPr/>
          </p:nvSpPr>
          <p:spPr>
            <a:xfrm>
              <a:off x="756831" y="2627092"/>
              <a:ext cx="1311116" cy="132491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endParaRPr lang="en-US">
                <a:solidFill>
                  <a:srgbClr val="E8E8E2"/>
                </a:solidFill>
              </a:endParaRPr>
            </a:p>
          </p:txBody>
        </p:sp>
        <p:graphicFrame>
          <p:nvGraphicFramePr>
            <p:cNvPr id="713" name="Diagram 712">
              <a:extLst>
                <a:ext uri="{FF2B5EF4-FFF2-40B4-BE49-F238E27FC236}">
                  <a16:creationId xmlns:a16="http://schemas.microsoft.com/office/drawing/2014/main" id="{779A1132-1BC1-22C5-F0BB-4B713231989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31949106"/>
                </p:ext>
              </p:extLst>
            </p:nvPr>
          </p:nvGraphicFramePr>
          <p:xfrm>
            <a:off x="2286000" y="2444578"/>
            <a:ext cx="2430163" cy="16805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  <p:grpSp>
        <p:nvGrpSpPr>
          <p:cNvPr id="720" name="Group 719">
            <a:extLst>
              <a:ext uri="{FF2B5EF4-FFF2-40B4-BE49-F238E27FC236}">
                <a16:creationId xmlns:a16="http://schemas.microsoft.com/office/drawing/2014/main" id="{3AF666F7-33B1-DD79-99B8-FFBDE83E5F7B}"/>
              </a:ext>
            </a:extLst>
          </p:cNvPr>
          <p:cNvGrpSpPr/>
          <p:nvPr/>
        </p:nvGrpSpPr>
        <p:grpSpPr>
          <a:xfrm>
            <a:off x="8387128" y="2382794"/>
            <a:ext cx="3598926" cy="1546656"/>
            <a:chOff x="756831" y="2444578"/>
            <a:chExt cx="3959332" cy="1680520"/>
          </a:xfrm>
        </p:grpSpPr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EA3ACF6-FAF6-CEA7-2AF0-2FB9A78C3A70}"/>
                </a:ext>
              </a:extLst>
            </p:cNvPr>
            <p:cNvSpPr/>
            <p:nvPr/>
          </p:nvSpPr>
          <p:spPr>
            <a:xfrm>
              <a:off x="756831" y="2627092"/>
              <a:ext cx="1311116" cy="132491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endParaRPr lang="en-US">
                <a:solidFill>
                  <a:srgbClr val="E8E8E2"/>
                </a:solidFill>
              </a:endParaRPr>
            </a:p>
          </p:txBody>
        </p:sp>
        <p:graphicFrame>
          <p:nvGraphicFramePr>
            <p:cNvPr id="722" name="Diagram 721">
              <a:extLst>
                <a:ext uri="{FF2B5EF4-FFF2-40B4-BE49-F238E27FC236}">
                  <a16:creationId xmlns:a16="http://schemas.microsoft.com/office/drawing/2014/main" id="{B653D569-A7D7-2E63-70CF-F1423E0903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31949106"/>
                </p:ext>
              </p:extLst>
            </p:nvPr>
          </p:nvGraphicFramePr>
          <p:xfrm>
            <a:off x="2286000" y="2444578"/>
            <a:ext cx="2430163" cy="16805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3810647F-B4D1-E57F-1CC1-ACB2E50E6A94}"/>
              </a:ext>
            </a:extLst>
          </p:cNvPr>
          <p:cNvGrpSpPr/>
          <p:nvPr/>
        </p:nvGrpSpPr>
        <p:grpSpPr>
          <a:xfrm>
            <a:off x="561182" y="4349578"/>
            <a:ext cx="3598926" cy="1546656"/>
            <a:chOff x="756831" y="2444578"/>
            <a:chExt cx="3959332" cy="1680520"/>
          </a:xfrm>
        </p:grpSpPr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599FC2C5-EB93-8F7F-45F3-7D7CE429D2D2}"/>
                </a:ext>
              </a:extLst>
            </p:cNvPr>
            <p:cNvSpPr/>
            <p:nvPr/>
          </p:nvSpPr>
          <p:spPr>
            <a:xfrm>
              <a:off x="756831" y="2627092"/>
              <a:ext cx="1311116" cy="132491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endParaRPr lang="en-US">
                <a:solidFill>
                  <a:srgbClr val="E8E8E2"/>
                </a:solidFill>
              </a:endParaRPr>
            </a:p>
          </p:txBody>
        </p:sp>
        <p:graphicFrame>
          <p:nvGraphicFramePr>
            <p:cNvPr id="731" name="Diagram 730">
              <a:extLst>
                <a:ext uri="{FF2B5EF4-FFF2-40B4-BE49-F238E27FC236}">
                  <a16:creationId xmlns:a16="http://schemas.microsoft.com/office/drawing/2014/main" id="{1DDFDCA9-02BB-1462-B7B8-6F5C74C104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31949106"/>
                </p:ext>
              </p:extLst>
            </p:nvPr>
          </p:nvGraphicFramePr>
          <p:xfrm>
            <a:off x="2286000" y="2444578"/>
            <a:ext cx="2430163" cy="16805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" r:lo="rId20" r:qs="rId21" r:cs="rId22"/>
            </a:graphicData>
          </a:graphic>
        </p:graphicFrame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14A45576-6475-5B4B-B84C-49B5B9C3C9DC}"/>
              </a:ext>
            </a:extLst>
          </p:cNvPr>
          <p:cNvGrpSpPr/>
          <p:nvPr/>
        </p:nvGrpSpPr>
        <p:grpSpPr>
          <a:xfrm>
            <a:off x="4505047" y="4349578"/>
            <a:ext cx="3598926" cy="1546656"/>
            <a:chOff x="756831" y="2444578"/>
            <a:chExt cx="3959332" cy="1680520"/>
          </a:xfrm>
        </p:grpSpPr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9925838-6D8A-7194-5807-D32B570C9F4A}"/>
                </a:ext>
              </a:extLst>
            </p:cNvPr>
            <p:cNvSpPr/>
            <p:nvPr/>
          </p:nvSpPr>
          <p:spPr>
            <a:xfrm>
              <a:off x="756831" y="2627092"/>
              <a:ext cx="1311116" cy="132491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endParaRPr lang="en-US">
                <a:solidFill>
                  <a:srgbClr val="E8E8E2"/>
                </a:solidFill>
              </a:endParaRPr>
            </a:p>
          </p:txBody>
        </p:sp>
        <p:graphicFrame>
          <p:nvGraphicFramePr>
            <p:cNvPr id="740" name="Diagram 739">
              <a:extLst>
                <a:ext uri="{FF2B5EF4-FFF2-40B4-BE49-F238E27FC236}">
                  <a16:creationId xmlns:a16="http://schemas.microsoft.com/office/drawing/2014/main" id="{6D08FC6B-FE0E-2BCA-B2CB-AE179DBD59D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31949106"/>
                </p:ext>
              </p:extLst>
            </p:nvPr>
          </p:nvGraphicFramePr>
          <p:xfrm>
            <a:off x="2286000" y="2444578"/>
            <a:ext cx="2430163" cy="16805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" r:lo="rId25" r:qs="rId26" r:cs="rId27"/>
            </a:graphicData>
          </a:graphic>
        </p:graphicFrame>
      </p:grpSp>
      <p:grpSp>
        <p:nvGrpSpPr>
          <p:cNvPr id="747" name="Group 746">
            <a:extLst>
              <a:ext uri="{FF2B5EF4-FFF2-40B4-BE49-F238E27FC236}">
                <a16:creationId xmlns:a16="http://schemas.microsoft.com/office/drawing/2014/main" id="{37BDFF35-5B11-BE68-00F7-A1D0E7A6BEF0}"/>
              </a:ext>
            </a:extLst>
          </p:cNvPr>
          <p:cNvGrpSpPr/>
          <p:nvPr/>
        </p:nvGrpSpPr>
        <p:grpSpPr>
          <a:xfrm>
            <a:off x="8387128" y="4349578"/>
            <a:ext cx="3598926" cy="1546656"/>
            <a:chOff x="756831" y="2444578"/>
            <a:chExt cx="3959332" cy="1680520"/>
          </a:xfrm>
        </p:grpSpPr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2019B5ED-0574-4007-BD8F-FFB435A3AAC1}"/>
                </a:ext>
              </a:extLst>
            </p:cNvPr>
            <p:cNvSpPr/>
            <p:nvPr/>
          </p:nvSpPr>
          <p:spPr>
            <a:xfrm>
              <a:off x="756831" y="2627092"/>
              <a:ext cx="1311116" cy="132491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endParaRPr lang="en-US">
                <a:solidFill>
                  <a:srgbClr val="E8E8E2"/>
                </a:solidFill>
              </a:endParaRPr>
            </a:p>
          </p:txBody>
        </p:sp>
        <p:graphicFrame>
          <p:nvGraphicFramePr>
            <p:cNvPr id="749" name="Diagram 748">
              <a:extLst>
                <a:ext uri="{FF2B5EF4-FFF2-40B4-BE49-F238E27FC236}">
                  <a16:creationId xmlns:a16="http://schemas.microsoft.com/office/drawing/2014/main" id="{FF1ACF1A-D775-EACD-77D5-359823BF0E5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31949106"/>
                </p:ext>
              </p:extLst>
            </p:nvPr>
          </p:nvGraphicFramePr>
          <p:xfrm>
            <a:off x="2286000" y="2444578"/>
            <a:ext cx="2430163" cy="16805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9" r:lo="rId30" r:qs="rId31" r:cs="rId32"/>
            </a:graphicData>
          </a:graphic>
        </p:graphicFrame>
      </p:grpSp>
      <p:pic>
        <p:nvPicPr>
          <p:cNvPr id="762" name="Graphic 761" descr="Database outline">
            <a:extLst>
              <a:ext uri="{FF2B5EF4-FFF2-40B4-BE49-F238E27FC236}">
                <a16:creationId xmlns:a16="http://schemas.microsoft.com/office/drawing/2014/main" id="{D475CE23-578F-A3B8-0E8C-86EACC0564C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639962" y="2704070"/>
            <a:ext cx="924697" cy="924697"/>
          </a:xfrm>
          <a:prstGeom prst="rect">
            <a:avLst/>
          </a:prstGeom>
        </p:spPr>
      </p:pic>
      <p:pic>
        <p:nvPicPr>
          <p:cNvPr id="787" name="Graphic 786" descr="Film strip outline">
            <a:extLst>
              <a:ext uri="{FF2B5EF4-FFF2-40B4-BE49-F238E27FC236}">
                <a16:creationId xmlns:a16="http://schemas.microsoft.com/office/drawing/2014/main" id="{CDC897D4-345B-1DE7-FF52-F56C7AA6456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522043" y="2714368"/>
            <a:ext cx="914400" cy="914400"/>
          </a:xfrm>
          <a:prstGeom prst="rect">
            <a:avLst/>
          </a:prstGeom>
        </p:spPr>
      </p:pic>
      <p:pic>
        <p:nvPicPr>
          <p:cNvPr id="797" name="Graphic 796" descr="Images outline">
            <a:extLst>
              <a:ext uri="{FF2B5EF4-FFF2-40B4-BE49-F238E27FC236}">
                <a16:creationId xmlns:a16="http://schemas.microsoft.com/office/drawing/2014/main" id="{EBF5290B-EBBA-A9CE-E87A-C078285281B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395" y="4670854"/>
            <a:ext cx="914400" cy="914400"/>
          </a:xfrm>
          <a:prstGeom prst="rect">
            <a:avLst/>
          </a:prstGeom>
        </p:spPr>
      </p:pic>
      <p:pic>
        <p:nvPicPr>
          <p:cNvPr id="816" name="Graphic 815" descr="Laptop with solid fill">
            <a:extLst>
              <a:ext uri="{FF2B5EF4-FFF2-40B4-BE49-F238E27FC236}">
                <a16:creationId xmlns:a16="http://schemas.microsoft.com/office/drawing/2014/main" id="{4DFB7FD0-06EC-4BB0-E1C4-0C63B104D0C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639962" y="4670854"/>
            <a:ext cx="914400" cy="914400"/>
          </a:xfrm>
          <a:prstGeom prst="rect">
            <a:avLst/>
          </a:prstGeom>
        </p:spPr>
      </p:pic>
      <p:pic>
        <p:nvPicPr>
          <p:cNvPr id="829" name="Graphic 828" descr="Stopwatch with solid fill">
            <a:extLst>
              <a:ext uri="{FF2B5EF4-FFF2-40B4-BE49-F238E27FC236}">
                <a16:creationId xmlns:a16="http://schemas.microsoft.com/office/drawing/2014/main" id="{F525502B-DF08-2ADC-9317-5E128282A8E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522043" y="46708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D56B-52D8-42EB-992B-B1D0EE7D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79" y="266025"/>
            <a:ext cx="8267296" cy="1446550"/>
          </a:xfrm>
        </p:spPr>
        <p:txBody>
          <a:bodyPr/>
          <a:lstStyle/>
          <a:p>
            <a:r>
              <a:rPr lang="en-US"/>
              <a:t>Data Consistency</a:t>
            </a:r>
          </a:p>
        </p:txBody>
      </p:sp>
      <p:pic>
        <p:nvPicPr>
          <p:cNvPr id="8" name="Content Placeholder 7" descr="A comparison of a box plot&#10;&#10;Description automatically generated">
            <a:extLst>
              <a:ext uri="{FF2B5EF4-FFF2-40B4-BE49-F238E27FC236}">
                <a16:creationId xmlns:a16="http://schemas.microsoft.com/office/drawing/2014/main" id="{AC21D8F9-BDBA-3687-D11E-6F59B040F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91" y="1808160"/>
            <a:ext cx="6806335" cy="406102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150E4E-BDBB-6EDE-5254-04896A8C4A80}"/>
              </a:ext>
            </a:extLst>
          </p:cNvPr>
          <p:cNvSpPr txBox="1"/>
          <p:nvPr/>
        </p:nvSpPr>
        <p:spPr>
          <a:xfrm>
            <a:off x="7452659" y="1987375"/>
            <a:ext cx="386434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400"/>
              <a:t>Duration was pretty consistent around the dataset, suggesting that there is little variation pertaining to one speaker (S1).</a:t>
            </a:r>
          </a:p>
        </p:txBody>
      </p:sp>
    </p:spTree>
    <p:extLst>
      <p:ext uri="{BB962C8B-B14F-4D97-AF65-F5344CB8AC3E}">
        <p14:creationId xmlns:p14="http://schemas.microsoft.com/office/powerpoint/2010/main" val="278774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D56B-52D8-42EB-992B-B1D0EE7D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79" y="266025"/>
            <a:ext cx="8267296" cy="1446550"/>
          </a:xfrm>
        </p:spPr>
        <p:txBody>
          <a:bodyPr/>
          <a:lstStyle/>
          <a:p>
            <a:r>
              <a:rPr lang="en-US"/>
              <a:t>Data Consistency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50E4E-BDBB-6EDE-5254-04896A8C4A80}"/>
              </a:ext>
            </a:extLst>
          </p:cNvPr>
          <p:cNvSpPr txBox="1"/>
          <p:nvPr/>
        </p:nvSpPr>
        <p:spPr>
          <a:xfrm>
            <a:off x="6513964" y="1987375"/>
            <a:ext cx="480303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3600"/>
              <a:t>Videos showed consistency around resolution (HXW).</a:t>
            </a:r>
          </a:p>
        </p:txBody>
      </p:sp>
      <p:pic>
        <p:nvPicPr>
          <p:cNvPr id="5" name="Picture 4" descr="A graph with a blue dot&#10;&#10;Description automatically generated">
            <a:extLst>
              <a:ext uri="{FF2B5EF4-FFF2-40B4-BE49-F238E27FC236}">
                <a16:creationId xmlns:a16="http://schemas.microsoft.com/office/drawing/2014/main" id="{DA0E6487-61A9-6635-6F64-57C12F8C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57" y="1710083"/>
            <a:ext cx="5410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0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FB32-1400-7B09-F401-2C69C5B3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B45A-FED0-74AA-5201-0156C090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0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D56B-52D8-42EB-992B-B1D0EE7D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79" y="266025"/>
            <a:ext cx="8267296" cy="1446550"/>
          </a:xfrm>
        </p:spPr>
        <p:txBody>
          <a:bodyPr/>
          <a:lstStyle/>
          <a:p>
            <a:r>
              <a:rPr lang="en-US"/>
              <a:t>Data Consistency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50E4E-BDBB-6EDE-5254-04896A8C4A80}"/>
              </a:ext>
            </a:extLst>
          </p:cNvPr>
          <p:cNvSpPr txBox="1"/>
          <p:nvPr/>
        </p:nvSpPr>
        <p:spPr>
          <a:xfrm>
            <a:off x="6701703" y="1987375"/>
            <a:ext cx="492451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3600"/>
              <a:t>Storage size displayed some variation between (&lt;0.40MB to &gt;0.46MB)</a:t>
            </a:r>
          </a:p>
        </p:txBody>
      </p:sp>
      <p:pic>
        <p:nvPicPr>
          <p:cNvPr id="3" name="Picture 2" descr="A comparison of a file size and storage size&#10;&#10;Description automatically generated">
            <a:extLst>
              <a:ext uri="{FF2B5EF4-FFF2-40B4-BE49-F238E27FC236}">
                <a16:creationId xmlns:a16="http://schemas.microsoft.com/office/drawing/2014/main" id="{B04B353B-28C2-8802-92A6-744DC027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" y="1551263"/>
            <a:ext cx="6505989" cy="37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9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D56B-52D8-42EB-992B-B1D0EE7D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79" y="266025"/>
            <a:ext cx="8267296" cy="1446550"/>
          </a:xfrm>
        </p:spPr>
        <p:txBody>
          <a:bodyPr/>
          <a:lstStyle/>
          <a:p>
            <a:r>
              <a:rPr lang="en-US"/>
              <a:t>Data Consistency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50E4E-BDBB-6EDE-5254-04896A8C4A80}"/>
              </a:ext>
            </a:extLst>
          </p:cNvPr>
          <p:cNvSpPr txBox="1"/>
          <p:nvPr/>
        </p:nvSpPr>
        <p:spPr>
          <a:xfrm>
            <a:off x="6701703" y="1987375"/>
            <a:ext cx="492451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3600"/>
              <a:t>Consistent frame rate ensures consistent temporal information, which is crucial for model training.</a:t>
            </a:r>
          </a:p>
        </p:txBody>
      </p:sp>
      <p:pic>
        <p:nvPicPr>
          <p:cNvPr id="4" name="Picture 3" descr="A graph of a number of frames&#10;&#10;Description automatically generated">
            <a:extLst>
              <a:ext uri="{FF2B5EF4-FFF2-40B4-BE49-F238E27FC236}">
                <a16:creationId xmlns:a16="http://schemas.microsoft.com/office/drawing/2014/main" id="{EE7108E7-0DEF-90AA-BD6D-24CBDB79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7" y="1405627"/>
            <a:ext cx="5524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9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762C-0B28-9A43-6974-55BDE648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06" y="431678"/>
            <a:ext cx="8267296" cy="1060029"/>
          </a:xfrm>
        </p:spPr>
        <p:txBody>
          <a:bodyPr/>
          <a:lstStyle/>
          <a:p>
            <a:r>
              <a:rPr lang="en-US"/>
              <a:t>FRAMES [10]:</a:t>
            </a:r>
          </a:p>
        </p:txBody>
      </p:sp>
      <p:pic>
        <p:nvPicPr>
          <p:cNvPr id="4" name="Picture 3" descr="A collage of a person&#10;&#10;Description automatically generated">
            <a:extLst>
              <a:ext uri="{FF2B5EF4-FFF2-40B4-BE49-F238E27FC236}">
                <a16:creationId xmlns:a16="http://schemas.microsoft.com/office/drawing/2014/main" id="{D0509E12-E1AC-41FE-1C7D-9E32ED5D1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3" y="1341921"/>
            <a:ext cx="10858224" cy="51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63705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MadridVTI</vt:lpstr>
      <vt:lpstr>LIP LENSE</vt:lpstr>
      <vt:lpstr>EDA- Overview</vt:lpstr>
      <vt:lpstr>Video Data – Meta Data</vt:lpstr>
      <vt:lpstr>Data Consistency</vt:lpstr>
      <vt:lpstr>Data Consistency</vt:lpstr>
      <vt:lpstr>PowerPoint Presentation</vt:lpstr>
      <vt:lpstr>Data Consistency</vt:lpstr>
      <vt:lpstr>Data Consistency</vt:lpstr>
      <vt:lpstr>FRAMES [10]:</vt:lpstr>
      <vt:lpstr>FRAMES [ANNOTATIONS]:</vt:lpstr>
      <vt:lpstr>Overview of the annotations</vt:lpstr>
      <vt:lpstr>Annotated text word cloud</vt:lpstr>
      <vt:lpstr>Average duration for each annotated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2024-09-28T15:05:06Z</dcterms:created>
  <dcterms:modified xsi:type="dcterms:W3CDTF">2024-09-28T19:17:41Z</dcterms:modified>
</cp:coreProperties>
</file>