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Staatliches"/>
      <p:regular r:id="rId31"/>
    </p:embeddedFont>
    <p:embeddedFont>
      <p:font typeface="Oxygen"/>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taatliches-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xygen-bold.fntdata"/><Relationship Id="rId10" Type="http://schemas.openxmlformats.org/officeDocument/2006/relationships/slide" Target="slides/slide6.xml"/><Relationship Id="rId32" Type="http://schemas.openxmlformats.org/officeDocument/2006/relationships/font" Target="fonts/Oxygen-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c9f437a3c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c9f437a3c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5c9f437a3c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5c9f437a3c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cbb7fed9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cbb7fed9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cbb7fed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cbb7fed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c9f437a3c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c9f437a3c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5c9f437a3c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5c9f437a3c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5c9f437a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5c9f437a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cc09101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5cc09101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5cc09101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5cc09101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5cc09101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5cc09101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bb7be62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b7be62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5cc09101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5cc09101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5c9f437a3c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5c9f437a3c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5cd6fa1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5cd6fa1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5c9f437a3c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5c9f437a3c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5c9ffb854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5c9ffb854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5c9ffb854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5c9ffb854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5ccfbc3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5ccfbc3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e24bbbaaa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24bbbaaa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e24bbb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24bbb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c9f437a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c9f437a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c9f437a3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c9f437a3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c9f437a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c9f437a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cb36528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cb36528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cb36528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cb36528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177900" y="2088950"/>
            <a:ext cx="3432000" cy="1666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p:txBody>
      </p:sp>
      <p:sp>
        <p:nvSpPr>
          <p:cNvPr id="10" name="Google Shape;10;p2"/>
          <p:cNvSpPr txBox="1"/>
          <p:nvPr>
            <p:ph idx="1" type="subTitle"/>
          </p:nvPr>
        </p:nvSpPr>
        <p:spPr>
          <a:xfrm>
            <a:off x="5177900" y="3719525"/>
            <a:ext cx="3432000" cy="77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p:nvPr/>
        </p:nvSpPr>
        <p:spPr>
          <a:xfrm>
            <a:off x="29" y="-295722"/>
            <a:ext cx="9143928" cy="5591433"/>
          </a:xfrm>
          <a:custGeom>
            <a:rect b="b" l="l" r="r" t="t"/>
            <a:pathLst>
              <a:path extrusionOk="0" h="56032" w="91634">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txBox="1"/>
          <p:nvPr>
            <p:ph hasCustomPrompt="1" type="title"/>
          </p:nvPr>
        </p:nvSpPr>
        <p:spPr>
          <a:xfrm>
            <a:off x="1933200" y="1290425"/>
            <a:ext cx="5277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2197950" y="3076825"/>
            <a:ext cx="4748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49" name="Shape 49"/>
        <p:cNvGrpSpPr/>
        <p:nvPr/>
      </p:nvGrpSpPr>
      <p:grpSpPr>
        <a:xfrm>
          <a:off x="0" y="0"/>
          <a:ext cx="0" cy="0"/>
          <a:chOff x="0" y="0"/>
          <a:chExt cx="0" cy="0"/>
        </a:xfrm>
      </p:grpSpPr>
      <p:sp>
        <p:nvSpPr>
          <p:cNvPr id="50" name="Google Shape;50;p13"/>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3"/>
          <p:cNvSpPr txBox="1"/>
          <p:nvPr>
            <p:ph idx="2" type="title"/>
          </p:nvPr>
        </p:nvSpPr>
        <p:spPr>
          <a:xfrm>
            <a:off x="691525" y="1707933"/>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 name="Google Shape;52;p13"/>
          <p:cNvSpPr txBox="1"/>
          <p:nvPr>
            <p:ph idx="1" type="subTitle"/>
          </p:nvPr>
        </p:nvSpPr>
        <p:spPr>
          <a:xfrm>
            <a:off x="691525" y="2128393"/>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13"/>
          <p:cNvSpPr txBox="1"/>
          <p:nvPr>
            <p:ph hasCustomPrompt="1" idx="3" type="title"/>
          </p:nvPr>
        </p:nvSpPr>
        <p:spPr>
          <a:xfrm>
            <a:off x="1134613" y="3409060"/>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4" name="Google Shape;54;p13"/>
          <p:cNvSpPr txBox="1"/>
          <p:nvPr>
            <p:ph idx="4" type="title"/>
          </p:nvPr>
        </p:nvSpPr>
        <p:spPr>
          <a:xfrm>
            <a:off x="2679810" y="1707933"/>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5" name="Google Shape;55;p13"/>
          <p:cNvSpPr txBox="1"/>
          <p:nvPr>
            <p:ph idx="5" type="subTitle"/>
          </p:nvPr>
        </p:nvSpPr>
        <p:spPr>
          <a:xfrm>
            <a:off x="2679810" y="2128393"/>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3"/>
          <p:cNvSpPr txBox="1"/>
          <p:nvPr>
            <p:ph hasCustomPrompt="1" idx="6" type="title"/>
          </p:nvPr>
        </p:nvSpPr>
        <p:spPr>
          <a:xfrm>
            <a:off x="3122760" y="3409060"/>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7" name="Google Shape;57;p13"/>
          <p:cNvSpPr txBox="1"/>
          <p:nvPr>
            <p:ph idx="7" type="title"/>
          </p:nvPr>
        </p:nvSpPr>
        <p:spPr>
          <a:xfrm>
            <a:off x="4668094" y="1707933"/>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 name="Google Shape;58;p13"/>
          <p:cNvSpPr txBox="1"/>
          <p:nvPr>
            <p:ph idx="8" type="subTitle"/>
          </p:nvPr>
        </p:nvSpPr>
        <p:spPr>
          <a:xfrm>
            <a:off x="4668094" y="2128393"/>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 name="Google Shape;59;p13"/>
          <p:cNvSpPr txBox="1"/>
          <p:nvPr>
            <p:ph hasCustomPrompt="1" idx="9" type="title"/>
          </p:nvPr>
        </p:nvSpPr>
        <p:spPr>
          <a:xfrm>
            <a:off x="5111182" y="3409060"/>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0" name="Google Shape;60;p13"/>
          <p:cNvSpPr txBox="1"/>
          <p:nvPr>
            <p:ph idx="13" type="title"/>
          </p:nvPr>
        </p:nvSpPr>
        <p:spPr>
          <a:xfrm>
            <a:off x="6656379" y="1701708"/>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1" name="Google Shape;61;p13"/>
          <p:cNvSpPr txBox="1"/>
          <p:nvPr>
            <p:ph idx="14" type="subTitle"/>
          </p:nvPr>
        </p:nvSpPr>
        <p:spPr>
          <a:xfrm>
            <a:off x="6656379" y="2122168"/>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 name="Google Shape;62;p13"/>
          <p:cNvSpPr txBox="1"/>
          <p:nvPr>
            <p:ph hasCustomPrompt="1" idx="15" type="title"/>
          </p:nvPr>
        </p:nvSpPr>
        <p:spPr>
          <a:xfrm>
            <a:off x="7099467" y="3402835"/>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_1">
    <p:bg>
      <p:bgPr>
        <a:solidFill>
          <a:schemeClr val="accent5"/>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691525" y="3155725"/>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66" name="Google Shape;66;p14"/>
          <p:cNvSpPr txBox="1"/>
          <p:nvPr>
            <p:ph idx="1" type="subTitle"/>
          </p:nvPr>
        </p:nvSpPr>
        <p:spPr>
          <a:xfrm>
            <a:off x="691525" y="3576194"/>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67" name="Google Shape;67;p14"/>
          <p:cNvSpPr txBox="1"/>
          <p:nvPr>
            <p:ph idx="2" type="title"/>
          </p:nvPr>
        </p:nvSpPr>
        <p:spPr>
          <a:xfrm>
            <a:off x="3530550" y="3155725"/>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68" name="Google Shape;68;p14"/>
          <p:cNvSpPr txBox="1"/>
          <p:nvPr>
            <p:ph idx="3" type="subTitle"/>
          </p:nvPr>
        </p:nvSpPr>
        <p:spPr>
          <a:xfrm>
            <a:off x="3530550" y="3576194"/>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69" name="Google Shape;69;p14"/>
          <p:cNvSpPr txBox="1"/>
          <p:nvPr>
            <p:ph idx="4" type="title"/>
          </p:nvPr>
        </p:nvSpPr>
        <p:spPr>
          <a:xfrm>
            <a:off x="6369575" y="3155725"/>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70" name="Google Shape;70;p14"/>
          <p:cNvSpPr txBox="1"/>
          <p:nvPr>
            <p:ph idx="5" type="subTitle"/>
          </p:nvPr>
        </p:nvSpPr>
        <p:spPr>
          <a:xfrm>
            <a:off x="6369575" y="3576194"/>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71" name="Google Shape;71;p14"/>
          <p:cNvSpPr txBox="1"/>
          <p:nvPr>
            <p:ph idx="6"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solidFill>
          <a:schemeClr val="accent3"/>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ONLY_2">
    <p:spTree>
      <p:nvGrpSpPr>
        <p:cNvPr id="74" name="Shape 74"/>
        <p:cNvGrpSpPr/>
        <p:nvPr/>
      </p:nvGrpSpPr>
      <p:grpSpPr>
        <a:xfrm>
          <a:off x="0" y="0"/>
          <a:ext cx="0" cy="0"/>
          <a:chOff x="0" y="0"/>
          <a:chExt cx="0" cy="0"/>
        </a:xfrm>
      </p:grpSpPr>
      <p:sp>
        <p:nvSpPr>
          <p:cNvPr id="75" name="Google Shape;75;p16"/>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6"/>
          <p:cNvSpPr/>
          <p:nvPr/>
        </p:nvSpPr>
        <p:spPr>
          <a:xfrm flipH="1">
            <a:off x="4" y="6"/>
            <a:ext cx="2319625" cy="2292057"/>
          </a:xfrm>
          <a:custGeom>
            <a:rect b="b" l="l" r="r" t="t"/>
            <a:pathLst>
              <a:path extrusionOk="0" h="61441" w="6218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ONLY_2_1">
    <p:spTree>
      <p:nvGrpSpPr>
        <p:cNvPr id="77" name="Shape 77"/>
        <p:cNvGrpSpPr/>
        <p:nvPr/>
      </p:nvGrpSpPr>
      <p:grpSpPr>
        <a:xfrm>
          <a:off x="0" y="0"/>
          <a:ext cx="0" cy="0"/>
          <a:chOff x="0" y="0"/>
          <a:chExt cx="0" cy="0"/>
        </a:xfrm>
      </p:grpSpPr>
      <p:sp>
        <p:nvSpPr>
          <p:cNvPr id="78" name="Google Shape;78;p17"/>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_1">
    <p:bg>
      <p:bgPr>
        <a:solidFill>
          <a:srgbClr val="F3F3F3">
            <a:alpha val="16860"/>
          </a:srgbClr>
        </a:solidFill>
      </p:bgPr>
    </p:bg>
    <p:spTree>
      <p:nvGrpSpPr>
        <p:cNvPr id="79" name="Shape 79"/>
        <p:cNvGrpSpPr/>
        <p:nvPr/>
      </p:nvGrpSpPr>
      <p:grpSpPr>
        <a:xfrm>
          <a:off x="0" y="0"/>
          <a:ext cx="0" cy="0"/>
          <a:chOff x="0" y="0"/>
          <a:chExt cx="0" cy="0"/>
        </a:xfrm>
      </p:grpSpPr>
      <p:sp>
        <p:nvSpPr>
          <p:cNvPr id="80" name="Google Shape;80;p18"/>
          <p:cNvSpPr txBox="1"/>
          <p:nvPr>
            <p:ph type="title"/>
          </p:nvPr>
        </p:nvSpPr>
        <p:spPr>
          <a:xfrm>
            <a:off x="1490930" y="3155725"/>
            <a:ext cx="24063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8"/>
          <p:cNvSpPr/>
          <p:nvPr/>
        </p:nvSpPr>
        <p:spPr>
          <a:xfrm flipH="1">
            <a:off x="-670856" y="1498750"/>
            <a:ext cx="12015405" cy="3644728"/>
          </a:xfrm>
          <a:custGeom>
            <a:rect b="b" l="l" r="r" t="t"/>
            <a:pathLst>
              <a:path extrusionOk="0" h="29946" w="69364">
                <a:moveTo>
                  <a:pt x="4950" y="0"/>
                </a:moveTo>
                <a:cubicBezTo>
                  <a:pt x="3797" y="0"/>
                  <a:pt x="0" y="190"/>
                  <a:pt x="0" y="1408"/>
                </a:cubicBezTo>
                <a:lnTo>
                  <a:pt x="0" y="29945"/>
                </a:lnTo>
                <a:lnTo>
                  <a:pt x="69364" y="29945"/>
                </a:lnTo>
                <a:lnTo>
                  <a:pt x="69277" y="16817"/>
                </a:lnTo>
                <a:cubicBezTo>
                  <a:pt x="64458" y="20774"/>
                  <a:pt x="58402" y="23432"/>
                  <a:pt x="52177" y="23432"/>
                </a:cubicBezTo>
                <a:cubicBezTo>
                  <a:pt x="52029" y="23432"/>
                  <a:pt x="51881" y="23430"/>
                  <a:pt x="51733" y="23427"/>
                </a:cubicBezTo>
                <a:cubicBezTo>
                  <a:pt x="45352" y="23297"/>
                  <a:pt x="38910" y="20066"/>
                  <a:pt x="35719" y="14540"/>
                </a:cubicBezTo>
                <a:cubicBezTo>
                  <a:pt x="34511" y="12448"/>
                  <a:pt x="33784" y="10109"/>
                  <a:pt x="32620" y="7993"/>
                </a:cubicBezTo>
                <a:cubicBezTo>
                  <a:pt x="31126" y="5275"/>
                  <a:pt x="28679" y="3208"/>
                  <a:pt x="25600" y="3208"/>
                </a:cubicBezTo>
                <a:cubicBezTo>
                  <a:pt x="25200" y="3208"/>
                  <a:pt x="24790" y="3243"/>
                  <a:pt x="24369" y="3316"/>
                </a:cubicBezTo>
                <a:cubicBezTo>
                  <a:pt x="21390" y="3832"/>
                  <a:pt x="18184" y="5513"/>
                  <a:pt x="15311" y="5513"/>
                </a:cubicBezTo>
                <a:cubicBezTo>
                  <a:pt x="13445" y="5513"/>
                  <a:pt x="11718" y="4804"/>
                  <a:pt x="10286" y="2604"/>
                </a:cubicBezTo>
                <a:cubicBezTo>
                  <a:pt x="9129" y="828"/>
                  <a:pt x="7201" y="59"/>
                  <a:pt x="5142" y="3"/>
                </a:cubicBezTo>
                <a:cubicBezTo>
                  <a:pt x="5091" y="1"/>
                  <a:pt x="5027" y="0"/>
                  <a:pt x="4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txBox="1"/>
          <p:nvPr>
            <p:ph idx="1" type="subTitle"/>
          </p:nvPr>
        </p:nvSpPr>
        <p:spPr>
          <a:xfrm>
            <a:off x="1490930" y="3576198"/>
            <a:ext cx="24063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3" name="Google Shape;83;p18"/>
          <p:cNvSpPr txBox="1"/>
          <p:nvPr>
            <p:ph idx="2" type="title"/>
          </p:nvPr>
        </p:nvSpPr>
        <p:spPr>
          <a:xfrm>
            <a:off x="5246770" y="3155725"/>
            <a:ext cx="24063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84" name="Google Shape;84;p18"/>
          <p:cNvSpPr txBox="1"/>
          <p:nvPr>
            <p:ph idx="3" type="subTitle"/>
          </p:nvPr>
        </p:nvSpPr>
        <p:spPr>
          <a:xfrm>
            <a:off x="5246770" y="3576198"/>
            <a:ext cx="24063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85" name="Google Shape;85;p18"/>
          <p:cNvSpPr txBox="1"/>
          <p:nvPr>
            <p:ph idx="4"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TITLE_ONLY_3">
    <p:bg>
      <p:bgPr>
        <a:solidFill>
          <a:schemeClr val="accent5"/>
        </a:solidFill>
      </p:bgPr>
    </p:bg>
    <p:spTree>
      <p:nvGrpSpPr>
        <p:cNvPr id="86" name="Shape 86"/>
        <p:cNvGrpSpPr/>
        <p:nvPr/>
      </p:nvGrpSpPr>
      <p:grpSpPr>
        <a:xfrm>
          <a:off x="0" y="0"/>
          <a:ext cx="0" cy="0"/>
          <a:chOff x="0" y="0"/>
          <a:chExt cx="0" cy="0"/>
        </a:xfrm>
      </p:grpSpPr>
      <p:sp>
        <p:nvSpPr>
          <p:cNvPr id="87" name="Google Shape;87;p19"/>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p:txBody>
      </p:sp>
      <p:sp>
        <p:nvSpPr>
          <p:cNvPr id="88" name="Google Shape;88;p19"/>
          <p:cNvSpPr/>
          <p:nvPr/>
        </p:nvSpPr>
        <p:spPr>
          <a:xfrm flipH="1">
            <a:off x="0" y="0"/>
            <a:ext cx="2319625" cy="2154582"/>
          </a:xfrm>
          <a:custGeom>
            <a:rect b="b" l="l" r="r" t="t"/>
            <a:pathLst>
              <a:path extrusionOk="0" h="61441" w="6218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1_2">
    <p:bg>
      <p:bgPr>
        <a:solidFill>
          <a:srgbClr val="F3F3F3">
            <a:alpha val="16860"/>
          </a:srgbClr>
        </a:solidFill>
      </p:bgPr>
    </p:bg>
    <p:spTree>
      <p:nvGrpSpPr>
        <p:cNvPr id="89" name="Shape 89"/>
        <p:cNvGrpSpPr/>
        <p:nvPr/>
      </p:nvGrpSpPr>
      <p:grpSpPr>
        <a:xfrm>
          <a:off x="0" y="0"/>
          <a:ext cx="0" cy="0"/>
          <a:chOff x="0" y="0"/>
          <a:chExt cx="0" cy="0"/>
        </a:xfrm>
      </p:grpSpPr>
      <p:sp>
        <p:nvSpPr>
          <p:cNvPr id="90" name="Google Shape;90;p20"/>
          <p:cNvSpPr txBox="1"/>
          <p:nvPr>
            <p:ph type="title"/>
          </p:nvPr>
        </p:nvSpPr>
        <p:spPr>
          <a:xfrm>
            <a:off x="920125" y="364320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1" name="Google Shape;91;p20"/>
          <p:cNvSpPr txBox="1"/>
          <p:nvPr>
            <p:ph idx="1" type="subTitle"/>
          </p:nvPr>
        </p:nvSpPr>
        <p:spPr>
          <a:xfrm>
            <a:off x="920125" y="393873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0"/>
          <p:cNvSpPr txBox="1"/>
          <p:nvPr>
            <p:ph idx="2" type="title"/>
          </p:nvPr>
        </p:nvSpPr>
        <p:spPr>
          <a:xfrm>
            <a:off x="3530550" y="364320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20"/>
          <p:cNvSpPr txBox="1"/>
          <p:nvPr>
            <p:ph idx="3" type="subTitle"/>
          </p:nvPr>
        </p:nvSpPr>
        <p:spPr>
          <a:xfrm>
            <a:off x="3530550" y="393873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20"/>
          <p:cNvSpPr txBox="1"/>
          <p:nvPr>
            <p:ph idx="4" type="title"/>
          </p:nvPr>
        </p:nvSpPr>
        <p:spPr>
          <a:xfrm>
            <a:off x="6140975" y="364320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20"/>
          <p:cNvSpPr txBox="1"/>
          <p:nvPr>
            <p:ph idx="5" type="subTitle"/>
          </p:nvPr>
        </p:nvSpPr>
        <p:spPr>
          <a:xfrm>
            <a:off x="6140975" y="393873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0"/>
          <p:cNvSpPr txBox="1"/>
          <p:nvPr>
            <p:ph idx="6"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0"/>
          <p:cNvSpPr txBox="1"/>
          <p:nvPr>
            <p:ph idx="7" type="title"/>
          </p:nvPr>
        </p:nvSpPr>
        <p:spPr>
          <a:xfrm>
            <a:off x="920125" y="180025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20"/>
          <p:cNvSpPr txBox="1"/>
          <p:nvPr>
            <p:ph idx="8" type="subTitle"/>
          </p:nvPr>
        </p:nvSpPr>
        <p:spPr>
          <a:xfrm>
            <a:off x="920125" y="209578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20"/>
          <p:cNvSpPr txBox="1"/>
          <p:nvPr>
            <p:ph idx="9" type="title"/>
          </p:nvPr>
        </p:nvSpPr>
        <p:spPr>
          <a:xfrm>
            <a:off x="3530550" y="180025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20"/>
          <p:cNvSpPr txBox="1"/>
          <p:nvPr>
            <p:ph idx="13" type="subTitle"/>
          </p:nvPr>
        </p:nvSpPr>
        <p:spPr>
          <a:xfrm>
            <a:off x="3530550" y="209578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20"/>
          <p:cNvSpPr txBox="1"/>
          <p:nvPr>
            <p:ph idx="14" type="title"/>
          </p:nvPr>
        </p:nvSpPr>
        <p:spPr>
          <a:xfrm>
            <a:off x="6140975" y="180025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20"/>
          <p:cNvSpPr txBox="1"/>
          <p:nvPr>
            <p:ph idx="15" type="subTitle"/>
          </p:nvPr>
        </p:nvSpPr>
        <p:spPr>
          <a:xfrm>
            <a:off x="6140975" y="209578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20"/>
          <p:cNvSpPr/>
          <p:nvPr/>
        </p:nvSpPr>
        <p:spPr>
          <a:xfrm rot="-5400000">
            <a:off x="-2201688" y="2201857"/>
            <a:ext cx="5151907" cy="748530"/>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1005900" y="2212625"/>
            <a:ext cx="3074100" cy="11913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p:txBody>
      </p:sp>
      <p:sp>
        <p:nvSpPr>
          <p:cNvPr id="13" name="Google Shape;13;p3"/>
          <p:cNvSpPr txBox="1"/>
          <p:nvPr>
            <p:ph hasCustomPrompt="1" idx="2" type="title"/>
          </p:nvPr>
        </p:nvSpPr>
        <p:spPr>
          <a:xfrm>
            <a:off x="1368847" y="1010995"/>
            <a:ext cx="1582500" cy="76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p:nvPr>
            <p:ph idx="1" type="subTitle"/>
          </p:nvPr>
        </p:nvSpPr>
        <p:spPr>
          <a:xfrm>
            <a:off x="1005900" y="3571100"/>
            <a:ext cx="2758500" cy="77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p:txBody>
      </p:sp>
      <p:sp>
        <p:nvSpPr>
          <p:cNvPr id="15" name="Google Shape;15;p3"/>
          <p:cNvSpPr/>
          <p:nvPr/>
        </p:nvSpPr>
        <p:spPr>
          <a:xfrm rot="7199847">
            <a:off x="6023396" y="745440"/>
            <a:ext cx="5870004" cy="4364167"/>
          </a:xfrm>
          <a:custGeom>
            <a:rect b="b" l="l" r="r" t="t"/>
            <a:pathLst>
              <a:path extrusionOk="0" h="190311" w="255977">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_2">
    <p:spTree>
      <p:nvGrpSpPr>
        <p:cNvPr id="104" name="Shape 104"/>
        <p:cNvGrpSpPr/>
        <p:nvPr/>
      </p:nvGrpSpPr>
      <p:grpSpPr>
        <a:xfrm>
          <a:off x="0" y="0"/>
          <a:ext cx="0" cy="0"/>
          <a:chOff x="0" y="0"/>
          <a:chExt cx="0" cy="0"/>
        </a:xfrm>
      </p:grpSpPr>
      <p:sp>
        <p:nvSpPr>
          <p:cNvPr id="105" name="Google Shape;105;p21"/>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1"/>
          <p:cNvSpPr txBox="1"/>
          <p:nvPr>
            <p:ph idx="2" type="title"/>
          </p:nvPr>
        </p:nvSpPr>
        <p:spPr>
          <a:xfrm>
            <a:off x="691525"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7" name="Google Shape;107;p21"/>
          <p:cNvSpPr txBox="1"/>
          <p:nvPr>
            <p:ph idx="1" type="subTitle"/>
          </p:nvPr>
        </p:nvSpPr>
        <p:spPr>
          <a:xfrm>
            <a:off x="691525"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21"/>
          <p:cNvSpPr txBox="1"/>
          <p:nvPr>
            <p:ph idx="3" type="title"/>
          </p:nvPr>
        </p:nvSpPr>
        <p:spPr>
          <a:xfrm>
            <a:off x="2679810"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9" name="Google Shape;109;p21"/>
          <p:cNvSpPr txBox="1"/>
          <p:nvPr>
            <p:ph idx="4" type="subTitle"/>
          </p:nvPr>
        </p:nvSpPr>
        <p:spPr>
          <a:xfrm>
            <a:off x="2679809"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0" name="Google Shape;110;p21"/>
          <p:cNvSpPr txBox="1"/>
          <p:nvPr>
            <p:ph idx="5" type="title"/>
          </p:nvPr>
        </p:nvSpPr>
        <p:spPr>
          <a:xfrm>
            <a:off x="4668094"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1" name="Google Shape;111;p21"/>
          <p:cNvSpPr txBox="1"/>
          <p:nvPr>
            <p:ph idx="6" type="subTitle"/>
          </p:nvPr>
        </p:nvSpPr>
        <p:spPr>
          <a:xfrm>
            <a:off x="4668092"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21"/>
          <p:cNvSpPr txBox="1"/>
          <p:nvPr>
            <p:ph idx="7" type="title"/>
          </p:nvPr>
        </p:nvSpPr>
        <p:spPr>
          <a:xfrm>
            <a:off x="6656379"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3" name="Google Shape;113;p21"/>
          <p:cNvSpPr txBox="1"/>
          <p:nvPr>
            <p:ph idx="8" type="subTitle"/>
          </p:nvPr>
        </p:nvSpPr>
        <p:spPr>
          <a:xfrm>
            <a:off x="6656376"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Google Shape;114;p21"/>
          <p:cNvSpPr/>
          <p:nvPr/>
        </p:nvSpPr>
        <p:spPr>
          <a:xfrm rot="10800000">
            <a:off x="58" y="4100959"/>
            <a:ext cx="9160764" cy="1042558"/>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bg>
      <p:bgPr>
        <a:solidFill>
          <a:srgbClr val="FFFFFF"/>
        </a:solidFill>
      </p:bgPr>
    </p:bg>
    <p:spTree>
      <p:nvGrpSpPr>
        <p:cNvPr id="115" name="Shape 115"/>
        <p:cNvGrpSpPr/>
        <p:nvPr/>
      </p:nvGrpSpPr>
      <p:grpSpPr>
        <a:xfrm>
          <a:off x="0" y="0"/>
          <a:ext cx="0" cy="0"/>
          <a:chOff x="0" y="0"/>
          <a:chExt cx="0" cy="0"/>
        </a:xfrm>
      </p:grpSpPr>
      <p:sp>
        <p:nvSpPr>
          <p:cNvPr id="116" name="Google Shape;116;p22"/>
          <p:cNvSpPr/>
          <p:nvPr/>
        </p:nvSpPr>
        <p:spPr>
          <a:xfrm>
            <a:off x="590217" y="83746"/>
            <a:ext cx="8570537" cy="5143514"/>
          </a:xfrm>
          <a:custGeom>
            <a:rect b="b" l="l" r="r" t="t"/>
            <a:pathLst>
              <a:path extrusionOk="0" h="48322" w="80518">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5321425" y="2431550"/>
            <a:ext cx="2562300" cy="17178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18" name="Google Shape;118;p22"/>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1_1">
    <p:bg>
      <p:bgPr>
        <a:solidFill>
          <a:srgbClr val="FFFFFF"/>
        </a:solidFill>
      </p:bgPr>
    </p:bg>
    <p:spTree>
      <p:nvGrpSpPr>
        <p:cNvPr id="119" name="Shape 119"/>
        <p:cNvGrpSpPr/>
        <p:nvPr/>
      </p:nvGrpSpPr>
      <p:grpSpPr>
        <a:xfrm>
          <a:off x="0" y="0"/>
          <a:ext cx="0" cy="0"/>
          <a:chOff x="0" y="0"/>
          <a:chExt cx="0" cy="0"/>
        </a:xfrm>
      </p:grpSpPr>
      <p:sp>
        <p:nvSpPr>
          <p:cNvPr id="120" name="Google Shape;120;p23"/>
          <p:cNvSpPr/>
          <p:nvPr/>
        </p:nvSpPr>
        <p:spPr>
          <a:xfrm flipH="1">
            <a:off x="-79933" y="-4"/>
            <a:ext cx="8570537" cy="5143514"/>
          </a:xfrm>
          <a:custGeom>
            <a:rect b="b" l="l" r="r" t="t"/>
            <a:pathLst>
              <a:path extrusionOk="0" h="48322" w="80518">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121" name="Google Shape;121;p23"/>
          <p:cNvSpPr txBox="1"/>
          <p:nvPr>
            <p:ph idx="1" type="body"/>
          </p:nvPr>
        </p:nvSpPr>
        <p:spPr>
          <a:xfrm>
            <a:off x="1105775" y="1902625"/>
            <a:ext cx="3912900" cy="19452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accent4"/>
              </a:buClr>
              <a:buSzPts val="1600"/>
              <a:buChar char="●"/>
              <a:defRPr sz="1600">
                <a:solidFill>
                  <a:schemeClr val="accent4"/>
                </a:solidFill>
              </a:defRPr>
            </a:lvl1pPr>
            <a:lvl2pPr indent="-330200" lvl="1" marL="914400" rtl="0">
              <a:spcBef>
                <a:spcPts val="1600"/>
              </a:spcBef>
              <a:spcAft>
                <a:spcPts val="0"/>
              </a:spcAft>
              <a:buClr>
                <a:schemeClr val="accent4"/>
              </a:buClr>
              <a:buSzPts val="1600"/>
              <a:buChar char="○"/>
              <a:defRPr sz="1600">
                <a:solidFill>
                  <a:schemeClr val="accent4"/>
                </a:solidFill>
              </a:defRPr>
            </a:lvl2pPr>
            <a:lvl3pPr indent="-330200" lvl="2" marL="1371600" rtl="0">
              <a:spcBef>
                <a:spcPts val="1600"/>
              </a:spcBef>
              <a:spcAft>
                <a:spcPts val="0"/>
              </a:spcAft>
              <a:buClr>
                <a:schemeClr val="accent4"/>
              </a:buClr>
              <a:buSzPts val="1600"/>
              <a:buChar char="■"/>
              <a:defRPr sz="1600">
                <a:solidFill>
                  <a:schemeClr val="accent4"/>
                </a:solidFill>
              </a:defRPr>
            </a:lvl3pPr>
            <a:lvl4pPr indent="-330200" lvl="3" marL="1828800" rtl="0">
              <a:spcBef>
                <a:spcPts val="1600"/>
              </a:spcBef>
              <a:spcAft>
                <a:spcPts val="0"/>
              </a:spcAft>
              <a:buClr>
                <a:schemeClr val="accent4"/>
              </a:buClr>
              <a:buSzPts val="1600"/>
              <a:buChar char="●"/>
              <a:defRPr sz="1600">
                <a:solidFill>
                  <a:schemeClr val="accent4"/>
                </a:solidFill>
              </a:defRPr>
            </a:lvl4pPr>
            <a:lvl5pPr indent="-330200" lvl="4" marL="2286000" rtl="0">
              <a:spcBef>
                <a:spcPts val="1600"/>
              </a:spcBef>
              <a:spcAft>
                <a:spcPts val="0"/>
              </a:spcAft>
              <a:buClr>
                <a:schemeClr val="accent4"/>
              </a:buClr>
              <a:buSzPts val="1600"/>
              <a:buChar char="○"/>
              <a:defRPr sz="1600">
                <a:solidFill>
                  <a:schemeClr val="accent4"/>
                </a:solidFill>
              </a:defRPr>
            </a:lvl5pPr>
            <a:lvl6pPr indent="-330200" lvl="5" marL="2743200" rtl="0">
              <a:spcBef>
                <a:spcPts val="1600"/>
              </a:spcBef>
              <a:spcAft>
                <a:spcPts val="0"/>
              </a:spcAft>
              <a:buClr>
                <a:schemeClr val="accent4"/>
              </a:buClr>
              <a:buSzPts val="1600"/>
              <a:buChar char="■"/>
              <a:defRPr sz="1600">
                <a:solidFill>
                  <a:schemeClr val="accent4"/>
                </a:solidFill>
              </a:defRPr>
            </a:lvl6pPr>
            <a:lvl7pPr indent="-330200" lvl="6" marL="3200400" rtl="0">
              <a:spcBef>
                <a:spcPts val="1600"/>
              </a:spcBef>
              <a:spcAft>
                <a:spcPts val="0"/>
              </a:spcAft>
              <a:buClr>
                <a:schemeClr val="accent4"/>
              </a:buClr>
              <a:buSzPts val="1600"/>
              <a:buChar char="●"/>
              <a:defRPr sz="1600">
                <a:solidFill>
                  <a:schemeClr val="accent4"/>
                </a:solidFill>
              </a:defRPr>
            </a:lvl7pPr>
            <a:lvl8pPr indent="-330200" lvl="7" marL="3657600" rtl="0">
              <a:spcBef>
                <a:spcPts val="1600"/>
              </a:spcBef>
              <a:spcAft>
                <a:spcPts val="0"/>
              </a:spcAft>
              <a:buClr>
                <a:schemeClr val="accent4"/>
              </a:buClr>
              <a:buSzPts val="1600"/>
              <a:buChar char="○"/>
              <a:defRPr sz="1600">
                <a:solidFill>
                  <a:schemeClr val="accent4"/>
                </a:solidFill>
              </a:defRPr>
            </a:lvl8pPr>
            <a:lvl9pPr indent="-330200" lvl="8" marL="4114800" rtl="0">
              <a:spcBef>
                <a:spcPts val="1600"/>
              </a:spcBef>
              <a:spcAft>
                <a:spcPts val="1600"/>
              </a:spcAft>
              <a:buClr>
                <a:schemeClr val="accent4"/>
              </a:buClr>
              <a:buSzPts val="1600"/>
              <a:buChar char="■"/>
              <a:defRPr sz="1600">
                <a:solidFill>
                  <a:schemeClr val="accent4"/>
                </a:solidFill>
              </a:defRPr>
            </a:lvl9pPr>
          </a:lstStyle>
          <a:p/>
        </p:txBody>
      </p:sp>
      <p:sp>
        <p:nvSpPr>
          <p:cNvPr id="122" name="Google Shape;122;p23"/>
          <p:cNvSpPr txBox="1"/>
          <p:nvPr>
            <p:ph type="title"/>
          </p:nvPr>
        </p:nvSpPr>
        <p:spPr>
          <a:xfrm>
            <a:off x="1105775" y="989346"/>
            <a:ext cx="5240700" cy="915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3" name="Google Shape;123;p23"/>
          <p:cNvSpPr txBox="1"/>
          <p:nvPr/>
        </p:nvSpPr>
        <p:spPr>
          <a:xfrm>
            <a:off x="1105775" y="3530300"/>
            <a:ext cx="3299700" cy="775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accent4"/>
                </a:solidFill>
                <a:latin typeface="Oxygen"/>
                <a:ea typeface="Oxygen"/>
                <a:cs typeface="Oxygen"/>
                <a:sym typeface="Oxygen"/>
              </a:rPr>
              <a:t>CREDITS: This presentation template was created by </a:t>
            </a:r>
            <a:r>
              <a:rPr b="1" lang="en" sz="1100">
                <a:solidFill>
                  <a:schemeClr val="accent4"/>
                </a:solidFill>
                <a:uFill>
                  <a:noFill/>
                </a:uFill>
                <a:latin typeface="Oxygen"/>
                <a:ea typeface="Oxygen"/>
                <a:cs typeface="Oxygen"/>
                <a:sym typeface="Oxygen"/>
                <a:hlinkClick r:id="rId2">
                  <a:extLst>
                    <a:ext uri="{A12FA001-AC4F-418D-AE19-62706E023703}">
                      <ahyp:hlinkClr val="tx"/>
                    </a:ext>
                  </a:extLst>
                </a:hlinkClick>
              </a:rPr>
              <a:t>Slidesgo</a:t>
            </a:r>
            <a:r>
              <a:rPr lang="en" sz="1100">
                <a:solidFill>
                  <a:schemeClr val="accent4"/>
                </a:solidFill>
                <a:latin typeface="Oxygen"/>
                <a:ea typeface="Oxygen"/>
                <a:cs typeface="Oxygen"/>
                <a:sym typeface="Oxygen"/>
              </a:rPr>
              <a:t>, including icons by </a:t>
            </a:r>
            <a:r>
              <a:rPr b="1" lang="en" sz="1100">
                <a:solidFill>
                  <a:schemeClr val="accent4"/>
                </a:solidFill>
                <a:uFill>
                  <a:noFill/>
                </a:uFill>
                <a:latin typeface="Oxygen"/>
                <a:ea typeface="Oxygen"/>
                <a:cs typeface="Oxygen"/>
                <a:sym typeface="Oxygen"/>
                <a:hlinkClick r:id="rId3">
                  <a:extLst>
                    <a:ext uri="{A12FA001-AC4F-418D-AE19-62706E023703}">
                      <ahyp:hlinkClr val="tx"/>
                    </a:ext>
                  </a:extLst>
                </a:hlinkClick>
              </a:rPr>
              <a:t>Flaticon</a:t>
            </a:r>
            <a:r>
              <a:rPr lang="en" sz="1100">
                <a:solidFill>
                  <a:schemeClr val="accent4"/>
                </a:solidFill>
                <a:latin typeface="Oxygen"/>
                <a:ea typeface="Oxygen"/>
                <a:cs typeface="Oxygen"/>
                <a:sym typeface="Oxygen"/>
              </a:rPr>
              <a:t>, and infographics &amp; images by </a:t>
            </a:r>
            <a:r>
              <a:rPr b="1" lang="en" sz="1100">
                <a:solidFill>
                  <a:schemeClr val="accent4"/>
                </a:solidFill>
                <a:uFill>
                  <a:noFill/>
                </a:uFill>
                <a:latin typeface="Oxygen"/>
                <a:ea typeface="Oxygen"/>
                <a:cs typeface="Oxygen"/>
                <a:sym typeface="Oxygen"/>
                <a:hlinkClick r:id="rId4">
                  <a:extLst>
                    <a:ext uri="{A12FA001-AC4F-418D-AE19-62706E023703}">
                      <ahyp:hlinkClr val="tx"/>
                    </a:ext>
                  </a:extLst>
                </a:hlinkClick>
              </a:rPr>
              <a:t>Freepik</a:t>
            </a:r>
            <a:r>
              <a:rPr lang="en" sz="1100">
                <a:solidFill>
                  <a:schemeClr val="accent4"/>
                </a:solidFill>
                <a:latin typeface="Oxygen"/>
                <a:ea typeface="Oxygen"/>
                <a:cs typeface="Oxygen"/>
                <a:sym typeface="Oxygen"/>
              </a:rPr>
              <a:t>. </a:t>
            </a:r>
            <a:endParaRPr sz="1100">
              <a:solidFill>
                <a:schemeClr val="accent4"/>
              </a:solidFill>
              <a:latin typeface="Oxygen"/>
              <a:ea typeface="Oxygen"/>
              <a:cs typeface="Oxygen"/>
              <a:sym typeface="Oxygen"/>
            </a:endParaRPr>
          </a:p>
          <a:p>
            <a:pPr indent="0" lvl="0" marL="0" rtl="0" algn="l">
              <a:spcBef>
                <a:spcPts val="300"/>
              </a:spcBef>
              <a:spcAft>
                <a:spcPts val="0"/>
              </a:spcAft>
              <a:buNone/>
            </a:pPr>
            <a:r>
              <a:t/>
            </a:r>
            <a:endParaRPr b="1" sz="1100">
              <a:solidFill>
                <a:schemeClr val="accent4"/>
              </a:solidFill>
              <a:latin typeface="Oxygen"/>
              <a:ea typeface="Oxygen"/>
              <a:cs typeface="Oxygen"/>
              <a:sym typeface="Oxyge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1031175" y="1163850"/>
            <a:ext cx="7053600" cy="3132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type="title"/>
          </p:nvPr>
        </p:nvSpPr>
        <p:spPr>
          <a:xfrm>
            <a:off x="1503600" y="317550"/>
            <a:ext cx="613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p:nvPr/>
        </p:nvSpPr>
        <p:spPr>
          <a:xfrm rot="-5400000">
            <a:off x="-2287526" y="2287694"/>
            <a:ext cx="5151907" cy="576855"/>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802523" y="1366500"/>
            <a:ext cx="3539100" cy="320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idx="2" type="body"/>
          </p:nvPr>
        </p:nvSpPr>
        <p:spPr>
          <a:xfrm>
            <a:off x="4802377" y="1366500"/>
            <a:ext cx="3539100" cy="320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5"/>
          <p:cNvSpPr txBox="1"/>
          <p:nvPr>
            <p:ph type="title"/>
          </p:nvPr>
        </p:nvSpPr>
        <p:spPr>
          <a:xfrm>
            <a:off x="1503600" y="317550"/>
            <a:ext cx="613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p:nvPr/>
        </p:nvSpPr>
        <p:spPr>
          <a:xfrm rot="10800000">
            <a:off x="6" y="3810622"/>
            <a:ext cx="4115099" cy="1332884"/>
          </a:xfrm>
          <a:custGeom>
            <a:rect b="b" l="l" r="r" t="t"/>
            <a:pathLst>
              <a:path extrusionOk="0" h="15675" w="48393">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p:nvPr/>
        </p:nvSpPr>
        <p:spPr>
          <a:xfrm rot="-5400000">
            <a:off x="-2201688" y="2201857"/>
            <a:ext cx="5151907" cy="748530"/>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6824329" y="6"/>
            <a:ext cx="2319625" cy="2292057"/>
          </a:xfrm>
          <a:custGeom>
            <a:rect b="b" l="l" r="r" t="t"/>
            <a:pathLst>
              <a:path extrusionOk="0" h="61441" w="6218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FFFF"/>
        </a:solidFill>
      </p:bgPr>
    </p:bg>
    <p:spTree>
      <p:nvGrpSpPr>
        <p:cNvPr id="29" name="Shape 29"/>
        <p:cNvGrpSpPr/>
        <p:nvPr/>
      </p:nvGrpSpPr>
      <p:grpSpPr>
        <a:xfrm>
          <a:off x="0" y="0"/>
          <a:ext cx="0" cy="0"/>
          <a:chOff x="0" y="0"/>
          <a:chExt cx="0" cy="0"/>
        </a:xfrm>
      </p:grpSpPr>
      <p:sp>
        <p:nvSpPr>
          <p:cNvPr id="30" name="Google Shape;30;p7"/>
          <p:cNvSpPr/>
          <p:nvPr/>
        </p:nvSpPr>
        <p:spPr>
          <a:xfrm>
            <a:off x="0" y="25"/>
            <a:ext cx="10330359" cy="5252720"/>
          </a:xfrm>
          <a:custGeom>
            <a:rect b="b" l="l" r="r" t="t"/>
            <a:pathLst>
              <a:path extrusionOk="0" h="56032" w="91634">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idx="1" type="body"/>
          </p:nvPr>
        </p:nvSpPr>
        <p:spPr>
          <a:xfrm>
            <a:off x="1207500" y="2279175"/>
            <a:ext cx="3357600" cy="2381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32" name="Google Shape;32;p7"/>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683375" y="450150"/>
            <a:ext cx="2123700" cy="40908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sz="3300"/>
            </a:lvl1pPr>
            <a:lvl2pPr lvl="1">
              <a:spcBef>
                <a:spcPts val="0"/>
              </a:spcBef>
              <a:spcAft>
                <a:spcPts val="0"/>
              </a:spcAft>
              <a:buClr>
                <a:schemeClr val="accent2"/>
              </a:buClr>
              <a:buSzPts val="3300"/>
              <a:buNone/>
              <a:defRPr sz="3300">
                <a:solidFill>
                  <a:schemeClr val="accent2"/>
                </a:solidFill>
              </a:defRPr>
            </a:lvl2pPr>
            <a:lvl3pPr lvl="2">
              <a:spcBef>
                <a:spcPts val="0"/>
              </a:spcBef>
              <a:spcAft>
                <a:spcPts val="0"/>
              </a:spcAft>
              <a:buClr>
                <a:schemeClr val="accent2"/>
              </a:buClr>
              <a:buSzPts val="3300"/>
              <a:buNone/>
              <a:defRPr sz="3300">
                <a:solidFill>
                  <a:schemeClr val="accent2"/>
                </a:solidFill>
              </a:defRPr>
            </a:lvl3pPr>
            <a:lvl4pPr lvl="3">
              <a:spcBef>
                <a:spcPts val="0"/>
              </a:spcBef>
              <a:spcAft>
                <a:spcPts val="0"/>
              </a:spcAft>
              <a:buClr>
                <a:schemeClr val="accent2"/>
              </a:buClr>
              <a:buSzPts val="3300"/>
              <a:buNone/>
              <a:defRPr sz="3300">
                <a:solidFill>
                  <a:schemeClr val="accent2"/>
                </a:solidFill>
              </a:defRPr>
            </a:lvl4pPr>
            <a:lvl5pPr lvl="4">
              <a:spcBef>
                <a:spcPts val="0"/>
              </a:spcBef>
              <a:spcAft>
                <a:spcPts val="0"/>
              </a:spcAft>
              <a:buClr>
                <a:schemeClr val="accent2"/>
              </a:buClr>
              <a:buSzPts val="3300"/>
              <a:buNone/>
              <a:defRPr sz="3300">
                <a:solidFill>
                  <a:schemeClr val="accent2"/>
                </a:solidFill>
              </a:defRPr>
            </a:lvl5pPr>
            <a:lvl6pPr lvl="5">
              <a:spcBef>
                <a:spcPts val="0"/>
              </a:spcBef>
              <a:spcAft>
                <a:spcPts val="0"/>
              </a:spcAft>
              <a:buClr>
                <a:schemeClr val="accent2"/>
              </a:buClr>
              <a:buSzPts val="3300"/>
              <a:buNone/>
              <a:defRPr sz="3300">
                <a:solidFill>
                  <a:schemeClr val="accent2"/>
                </a:solidFill>
              </a:defRPr>
            </a:lvl6pPr>
            <a:lvl7pPr lvl="6">
              <a:spcBef>
                <a:spcPts val="0"/>
              </a:spcBef>
              <a:spcAft>
                <a:spcPts val="0"/>
              </a:spcAft>
              <a:buClr>
                <a:schemeClr val="accent2"/>
              </a:buClr>
              <a:buSzPts val="3300"/>
              <a:buNone/>
              <a:defRPr sz="3300">
                <a:solidFill>
                  <a:schemeClr val="accent2"/>
                </a:solidFill>
              </a:defRPr>
            </a:lvl7pPr>
            <a:lvl8pPr lvl="7">
              <a:spcBef>
                <a:spcPts val="0"/>
              </a:spcBef>
              <a:spcAft>
                <a:spcPts val="0"/>
              </a:spcAft>
              <a:buClr>
                <a:schemeClr val="accent2"/>
              </a:buClr>
              <a:buSzPts val="3300"/>
              <a:buNone/>
              <a:defRPr sz="3300">
                <a:solidFill>
                  <a:schemeClr val="accent2"/>
                </a:solidFill>
              </a:defRPr>
            </a:lvl8pPr>
            <a:lvl9pPr lvl="8">
              <a:spcBef>
                <a:spcPts val="0"/>
              </a:spcBef>
              <a:spcAft>
                <a:spcPts val="0"/>
              </a:spcAft>
              <a:buClr>
                <a:schemeClr val="accent2"/>
              </a:buClr>
              <a:buSzPts val="3300"/>
              <a:buNone/>
              <a:defRPr sz="3300">
                <a:solidFill>
                  <a:schemeClr val="accent2"/>
                </a:solidFill>
              </a:defRPr>
            </a:lvl9pPr>
          </a:lstStyle>
          <a:p/>
        </p:txBody>
      </p:sp>
      <p:sp>
        <p:nvSpPr>
          <p:cNvPr id="35" name="Google Shape;35;p8"/>
          <p:cNvSpPr/>
          <p:nvPr/>
        </p:nvSpPr>
        <p:spPr>
          <a:xfrm flipH="1" rot="10800000">
            <a:off x="3707549" y="3382607"/>
            <a:ext cx="5436470" cy="1760890"/>
          </a:xfrm>
          <a:custGeom>
            <a:rect b="b" l="l" r="r" t="t"/>
            <a:pathLst>
              <a:path extrusionOk="0" h="15675" w="48393">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txBox="1"/>
          <p:nvPr>
            <p:ph idx="1" type="subTitle"/>
          </p:nvPr>
        </p:nvSpPr>
        <p:spPr>
          <a:xfrm>
            <a:off x="4771825" y="1388250"/>
            <a:ext cx="2911800" cy="440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771825" y="1828650"/>
            <a:ext cx="3227700" cy="278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9"/>
          <p:cNvSpPr/>
          <p:nvPr/>
        </p:nvSpPr>
        <p:spPr>
          <a:xfrm rot="5400000">
            <a:off x="6279624" y="2283319"/>
            <a:ext cx="5151907" cy="576855"/>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10"/>
          <p:cNvSpPr/>
          <p:nvPr/>
        </p:nvSpPr>
        <p:spPr>
          <a:xfrm flipH="1" rot="10800000">
            <a:off x="5028956" y="3809172"/>
            <a:ext cx="4115099" cy="1332884"/>
          </a:xfrm>
          <a:custGeom>
            <a:rect b="b" l="l" r="r" t="t"/>
            <a:pathLst>
              <a:path extrusionOk="0" h="15675" w="48393">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alpha val="1696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indent="-317500" lvl="1" marL="9144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indent="-317500" lvl="2" marL="13716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indent="-317500" lvl="3" marL="18288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indent="-317500" lvl="4" marL="22860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indent="-317500" lvl="5" marL="27432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indent="-317500" lvl="6" marL="32004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indent="-317500" lvl="7" marL="36576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indent="-317500" lvl="8" marL="41148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s://pandas.pydata.org/docs/index.html" TargetMode="External"/><Relationship Id="rId4" Type="http://schemas.openxmlformats.org/officeDocument/2006/relationships/hyperlink" Target="https://seaborn.pydata.org/index.html" TargetMode="External"/><Relationship Id="rId5" Type="http://schemas.openxmlformats.org/officeDocument/2006/relationships/hyperlink" Target="https://matplotlib.org/" TargetMode="External"/><Relationship Id="rId6" Type="http://schemas.openxmlformats.org/officeDocument/2006/relationships/hyperlink" Target="https://www.kaggle.com/datasets/mirichoi0218/insurance" TargetMode="External"/><Relationship Id="rId7" Type="http://schemas.openxmlformats.org/officeDocument/2006/relationships/hyperlink" Target="https://towardsdatascience.com/introduction-to-linear-regression-and-polynomial-regression-f8adc96f31c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ctrTitle"/>
          </p:nvPr>
        </p:nvSpPr>
        <p:spPr>
          <a:xfrm>
            <a:off x="5354225" y="1119175"/>
            <a:ext cx="3432000" cy="24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Medical Insurance Cost with </a:t>
            </a:r>
            <a:r>
              <a:rPr lang="en" sz="4000"/>
              <a:t>regression</a:t>
            </a:r>
            <a:r>
              <a:rPr lang="en" sz="4000"/>
              <a:t> models</a:t>
            </a:r>
            <a:endParaRPr b="0" sz="4000"/>
          </a:p>
        </p:txBody>
      </p:sp>
      <p:grpSp>
        <p:nvGrpSpPr>
          <p:cNvPr id="129" name="Google Shape;129;p24"/>
          <p:cNvGrpSpPr/>
          <p:nvPr/>
        </p:nvGrpSpPr>
        <p:grpSpPr>
          <a:xfrm flipH="1" rot="-915825">
            <a:off x="-411003" y="419384"/>
            <a:ext cx="5870266" cy="4571597"/>
            <a:chOff x="1212675" y="238125"/>
            <a:chExt cx="6725077" cy="5237300"/>
          </a:xfrm>
        </p:grpSpPr>
        <p:sp>
          <p:nvSpPr>
            <p:cNvPr id="130" name="Google Shape;130;p24"/>
            <p:cNvSpPr/>
            <p:nvPr/>
          </p:nvSpPr>
          <p:spPr>
            <a:xfrm>
              <a:off x="3480175" y="4608600"/>
              <a:ext cx="848150" cy="702675"/>
            </a:xfrm>
            <a:custGeom>
              <a:rect b="b" l="l" r="r" t="t"/>
              <a:pathLst>
                <a:path extrusionOk="0" h="28107" w="33926">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3118550" y="880925"/>
              <a:ext cx="659425" cy="4560550"/>
            </a:xfrm>
            <a:custGeom>
              <a:rect b="b" l="l" r="r" t="t"/>
              <a:pathLst>
                <a:path extrusionOk="0" h="182422" w="26377">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3461350" y="5006800"/>
              <a:ext cx="276650" cy="127075"/>
            </a:xfrm>
            <a:custGeom>
              <a:rect b="b" l="l" r="r" t="t"/>
              <a:pathLst>
                <a:path extrusionOk="0" h="5083" w="11066">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3407525" y="4888400"/>
              <a:ext cx="356375" cy="118425"/>
            </a:xfrm>
            <a:custGeom>
              <a:rect b="b" l="l" r="r" t="t"/>
              <a:pathLst>
                <a:path extrusionOk="0" h="4737" w="14255">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3405500" y="4748000"/>
              <a:ext cx="343125" cy="140425"/>
            </a:xfrm>
            <a:custGeom>
              <a:rect b="b" l="l" r="r" t="t"/>
              <a:pathLst>
                <a:path extrusionOk="0" h="5617" w="13725">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3422800" y="4639725"/>
              <a:ext cx="325825" cy="108300"/>
            </a:xfrm>
            <a:custGeom>
              <a:rect b="b" l="l" r="r" t="t"/>
              <a:pathLst>
                <a:path extrusionOk="0" h="4332" w="13033">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4420597" y="4864433"/>
              <a:ext cx="3517155" cy="538875"/>
            </a:xfrm>
            <a:custGeom>
              <a:rect b="b" l="l" r="r" t="t"/>
              <a:pathLst>
                <a:path extrusionOk="0" h="21555" w="109637">
                  <a:moveTo>
                    <a:pt x="0" y="0"/>
                  </a:moveTo>
                  <a:lnTo>
                    <a:pt x="0" y="21554"/>
                  </a:lnTo>
                  <a:lnTo>
                    <a:pt x="109637" y="21554"/>
                  </a:lnTo>
                  <a:lnTo>
                    <a:pt x="10963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3635875" y="4651275"/>
              <a:ext cx="113650" cy="73950"/>
            </a:xfrm>
            <a:custGeom>
              <a:rect b="b" l="l" r="r" t="t"/>
              <a:pathLst>
                <a:path extrusionOk="0" h="2958" w="4546">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3632900" y="4781200"/>
              <a:ext cx="103000" cy="73975"/>
            </a:xfrm>
            <a:custGeom>
              <a:rect b="b" l="l" r="r" t="t"/>
              <a:pathLst>
                <a:path extrusionOk="0" h="2959" w="412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3649075" y="4910625"/>
              <a:ext cx="103925" cy="73975"/>
            </a:xfrm>
            <a:custGeom>
              <a:rect b="b" l="l" r="r" t="t"/>
              <a:pathLst>
                <a:path extrusionOk="0" h="2959" w="4157">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3626850" y="5036700"/>
              <a:ext cx="103400" cy="67275"/>
            </a:xfrm>
            <a:custGeom>
              <a:rect b="b" l="l" r="r" t="t"/>
              <a:pathLst>
                <a:path extrusionOk="0" h="2691" w="4136">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366625" y="4501600"/>
              <a:ext cx="961750" cy="490300"/>
            </a:xfrm>
            <a:custGeom>
              <a:rect b="b" l="l" r="r" t="t"/>
              <a:pathLst>
                <a:path extrusionOk="0" h="19612" w="3847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3364350" y="4563175"/>
              <a:ext cx="128125" cy="77650"/>
            </a:xfrm>
            <a:custGeom>
              <a:rect b="b" l="l" r="r" t="t"/>
              <a:pathLst>
                <a:path extrusionOk="0" h="3106" w="5125">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4188950" y="4792300"/>
              <a:ext cx="269775" cy="683125"/>
            </a:xfrm>
            <a:custGeom>
              <a:rect b="b" l="l" r="r" t="t"/>
              <a:pathLst>
                <a:path extrusionOk="0" h="27325" w="10791">
                  <a:moveTo>
                    <a:pt x="0" y="1"/>
                  </a:moveTo>
                  <a:lnTo>
                    <a:pt x="0" y="27324"/>
                  </a:lnTo>
                  <a:lnTo>
                    <a:pt x="10790" y="27324"/>
                  </a:lnTo>
                  <a:lnTo>
                    <a:pt x="1079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3083450" y="3030450"/>
              <a:ext cx="636400" cy="1036125"/>
            </a:xfrm>
            <a:custGeom>
              <a:rect b="b" l="l" r="r" t="t"/>
              <a:pathLst>
                <a:path extrusionOk="0" h="41445" w="25456">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225950" y="409400"/>
              <a:ext cx="2477375" cy="2495250"/>
            </a:xfrm>
            <a:custGeom>
              <a:rect b="b" l="l" r="r" t="t"/>
              <a:pathLst>
                <a:path extrusionOk="0" h="99810" w="99095">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2430825" y="409225"/>
              <a:ext cx="3782925" cy="2495450"/>
            </a:xfrm>
            <a:custGeom>
              <a:rect b="b" l="l" r="r" t="t"/>
              <a:pathLst>
                <a:path extrusionOk="0" h="99818" w="151317">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2430825" y="409225"/>
              <a:ext cx="2578075" cy="2495450"/>
            </a:xfrm>
            <a:custGeom>
              <a:rect b="b" l="l" r="r" t="t"/>
              <a:pathLst>
                <a:path extrusionOk="0" h="99818" w="103123">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212675" y="2785325"/>
              <a:ext cx="26525" cy="41575"/>
            </a:xfrm>
            <a:custGeom>
              <a:rect b="b" l="l" r="r" t="t"/>
              <a:pathLst>
                <a:path extrusionOk="0" h="1663" w="1061">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2417525" y="2877800"/>
              <a:ext cx="26700" cy="41750"/>
            </a:xfrm>
            <a:custGeom>
              <a:rect b="b" l="l" r="r" t="t"/>
              <a:pathLst>
                <a:path extrusionOk="0" h="1670" w="1068">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4995650" y="2877800"/>
              <a:ext cx="26525" cy="41750"/>
            </a:xfrm>
            <a:custGeom>
              <a:rect b="b" l="l" r="r" t="t"/>
              <a:pathLst>
                <a:path extrusionOk="0" h="1670" w="1061">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6194375" y="2783100"/>
              <a:ext cx="26350" cy="41550"/>
            </a:xfrm>
            <a:custGeom>
              <a:rect b="b" l="l" r="r" t="t"/>
              <a:pathLst>
                <a:path extrusionOk="0" h="1662" w="1054">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3627900" y="401500"/>
              <a:ext cx="173700" cy="24350"/>
            </a:xfrm>
            <a:custGeom>
              <a:rect b="b" l="l" r="r" t="t"/>
              <a:pathLst>
                <a:path extrusionOk="0" h="974" w="6948">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3687400" y="238125"/>
              <a:ext cx="54650" cy="179600"/>
            </a:xfrm>
            <a:custGeom>
              <a:rect b="b" l="l" r="r" t="t"/>
              <a:pathLst>
                <a:path extrusionOk="0" h="7184" w="2186">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3719850" y="3030450"/>
              <a:ext cx="636400" cy="1036125"/>
            </a:xfrm>
            <a:custGeom>
              <a:rect b="b" l="l" r="r" t="t"/>
              <a:pathLst>
                <a:path extrusionOk="0" h="41445" w="25456">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3024725" y="3226175"/>
              <a:ext cx="1395925" cy="622100"/>
            </a:xfrm>
            <a:custGeom>
              <a:rect b="b" l="l" r="r" t="t"/>
              <a:pathLst>
                <a:path extrusionOk="0" h="24884" w="55837">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p:nvPr/>
        </p:nvSpPr>
        <p:spPr>
          <a:xfrm>
            <a:off x="1068325" y="863547"/>
            <a:ext cx="1055400" cy="105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323" name="Google Shape;323;p33"/>
          <p:cNvSpPr txBox="1"/>
          <p:nvPr>
            <p:ph type="title"/>
          </p:nvPr>
        </p:nvSpPr>
        <p:spPr>
          <a:xfrm>
            <a:off x="835525" y="2253625"/>
            <a:ext cx="3188700" cy="18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Extraction</a:t>
            </a:r>
            <a:endParaRPr/>
          </a:p>
        </p:txBody>
      </p:sp>
      <p:sp>
        <p:nvSpPr>
          <p:cNvPr id="324" name="Google Shape;324;p33"/>
          <p:cNvSpPr txBox="1"/>
          <p:nvPr>
            <p:ph idx="2" type="title"/>
          </p:nvPr>
        </p:nvSpPr>
        <p:spPr>
          <a:xfrm>
            <a:off x="1330522" y="1010995"/>
            <a:ext cx="1582500" cy="7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325" name="Google Shape;325;p33"/>
          <p:cNvGrpSpPr/>
          <p:nvPr/>
        </p:nvGrpSpPr>
        <p:grpSpPr>
          <a:xfrm>
            <a:off x="4668885" y="1771490"/>
            <a:ext cx="2505820" cy="2043256"/>
            <a:chOff x="1301725" y="341075"/>
            <a:chExt cx="5922525" cy="5032650"/>
          </a:xfrm>
        </p:grpSpPr>
        <p:sp>
          <p:nvSpPr>
            <p:cNvPr id="326" name="Google Shape;326;p33"/>
            <p:cNvSpPr/>
            <p:nvPr/>
          </p:nvSpPr>
          <p:spPr>
            <a:xfrm>
              <a:off x="5268125" y="3478675"/>
              <a:ext cx="1898400" cy="1231075"/>
            </a:xfrm>
            <a:custGeom>
              <a:rect b="b" l="l" r="r" t="t"/>
              <a:pathLst>
                <a:path extrusionOk="0" h="49243" w="75936">
                  <a:moveTo>
                    <a:pt x="41505" y="0"/>
                  </a:moveTo>
                  <a:cubicBezTo>
                    <a:pt x="25916" y="0"/>
                    <a:pt x="27855" y="21643"/>
                    <a:pt x="27855" y="21643"/>
                  </a:cubicBezTo>
                  <a:lnTo>
                    <a:pt x="0" y="49243"/>
                  </a:lnTo>
                  <a:lnTo>
                    <a:pt x="72680" y="48538"/>
                  </a:lnTo>
                  <a:cubicBezTo>
                    <a:pt x="72680" y="48538"/>
                    <a:pt x="75935" y="36257"/>
                    <a:pt x="58646" y="33451"/>
                  </a:cubicBezTo>
                  <a:cubicBezTo>
                    <a:pt x="41356" y="30643"/>
                    <a:pt x="74259" y="9591"/>
                    <a:pt x="48997" y="1346"/>
                  </a:cubicBezTo>
                  <a:cubicBezTo>
                    <a:pt x="46133" y="411"/>
                    <a:pt x="43652" y="0"/>
                    <a:pt x="415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4716950" y="341075"/>
              <a:ext cx="927300" cy="1288650"/>
            </a:xfrm>
            <a:custGeom>
              <a:rect b="b" l="l" r="r" t="t"/>
              <a:pathLst>
                <a:path extrusionOk="0" h="51546" w="37092">
                  <a:moveTo>
                    <a:pt x="18545" y="0"/>
                  </a:moveTo>
                  <a:cubicBezTo>
                    <a:pt x="8304" y="0"/>
                    <a:pt x="1" y="8303"/>
                    <a:pt x="1" y="18545"/>
                  </a:cubicBezTo>
                  <a:cubicBezTo>
                    <a:pt x="1" y="19191"/>
                    <a:pt x="35" y="19838"/>
                    <a:pt x="102" y="20482"/>
                  </a:cubicBezTo>
                  <a:lnTo>
                    <a:pt x="93" y="20482"/>
                  </a:lnTo>
                  <a:cubicBezTo>
                    <a:pt x="93" y="20482"/>
                    <a:pt x="1645" y="37630"/>
                    <a:pt x="18482" y="51424"/>
                  </a:cubicBezTo>
                  <a:lnTo>
                    <a:pt x="18482" y="51546"/>
                  </a:lnTo>
                  <a:cubicBezTo>
                    <a:pt x="18508" y="51526"/>
                    <a:pt x="18529" y="51505"/>
                    <a:pt x="18554" y="51485"/>
                  </a:cubicBezTo>
                  <a:cubicBezTo>
                    <a:pt x="18580" y="51505"/>
                    <a:pt x="18602" y="51526"/>
                    <a:pt x="18626" y="51546"/>
                  </a:cubicBezTo>
                  <a:lnTo>
                    <a:pt x="18626" y="51424"/>
                  </a:lnTo>
                  <a:cubicBezTo>
                    <a:pt x="35464" y="37632"/>
                    <a:pt x="37016" y="20482"/>
                    <a:pt x="37016" y="20482"/>
                  </a:cubicBezTo>
                  <a:lnTo>
                    <a:pt x="36989" y="20482"/>
                  </a:lnTo>
                  <a:cubicBezTo>
                    <a:pt x="37057" y="19838"/>
                    <a:pt x="37090" y="19191"/>
                    <a:pt x="37091" y="18545"/>
                  </a:cubicBezTo>
                  <a:cubicBezTo>
                    <a:pt x="37091" y="8303"/>
                    <a:pt x="28788" y="0"/>
                    <a:pt x="185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4909850" y="520375"/>
              <a:ext cx="541500" cy="541525"/>
            </a:xfrm>
            <a:custGeom>
              <a:rect b="b" l="l" r="r" t="t"/>
              <a:pathLst>
                <a:path extrusionOk="0" h="21661" w="21660">
                  <a:moveTo>
                    <a:pt x="10829" y="1"/>
                  </a:moveTo>
                  <a:cubicBezTo>
                    <a:pt x="7958" y="1"/>
                    <a:pt x="5202" y="1143"/>
                    <a:pt x="3173" y="3174"/>
                  </a:cubicBezTo>
                  <a:cubicBezTo>
                    <a:pt x="1142" y="5203"/>
                    <a:pt x="0" y="7959"/>
                    <a:pt x="0" y="10830"/>
                  </a:cubicBezTo>
                  <a:cubicBezTo>
                    <a:pt x="0" y="13702"/>
                    <a:pt x="1142" y="16457"/>
                    <a:pt x="3173" y="18488"/>
                  </a:cubicBezTo>
                  <a:cubicBezTo>
                    <a:pt x="5202" y="20519"/>
                    <a:pt x="7958" y="21660"/>
                    <a:pt x="10829" y="21660"/>
                  </a:cubicBezTo>
                  <a:cubicBezTo>
                    <a:pt x="13702" y="21660"/>
                    <a:pt x="16456" y="20519"/>
                    <a:pt x="18487" y="18488"/>
                  </a:cubicBezTo>
                  <a:cubicBezTo>
                    <a:pt x="20518" y="16457"/>
                    <a:pt x="21660" y="13702"/>
                    <a:pt x="21660" y="10830"/>
                  </a:cubicBezTo>
                  <a:cubicBezTo>
                    <a:pt x="21660" y="7959"/>
                    <a:pt x="20518" y="5203"/>
                    <a:pt x="18487" y="3174"/>
                  </a:cubicBezTo>
                  <a:cubicBezTo>
                    <a:pt x="16456" y="1143"/>
                    <a:pt x="13702" y="1"/>
                    <a:pt x="108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5007925" y="621025"/>
              <a:ext cx="345350" cy="345350"/>
            </a:xfrm>
            <a:custGeom>
              <a:rect b="b" l="l" r="r" t="t"/>
              <a:pathLst>
                <a:path extrusionOk="0" h="13814" w="13814">
                  <a:moveTo>
                    <a:pt x="6906" y="1"/>
                  </a:moveTo>
                  <a:cubicBezTo>
                    <a:pt x="5076" y="1"/>
                    <a:pt x="3319" y="728"/>
                    <a:pt x="2023" y="2023"/>
                  </a:cubicBezTo>
                  <a:cubicBezTo>
                    <a:pt x="728" y="3319"/>
                    <a:pt x="1" y="5076"/>
                    <a:pt x="1" y="6906"/>
                  </a:cubicBezTo>
                  <a:cubicBezTo>
                    <a:pt x="1" y="8738"/>
                    <a:pt x="728" y="10495"/>
                    <a:pt x="2023" y="11791"/>
                  </a:cubicBezTo>
                  <a:cubicBezTo>
                    <a:pt x="3319" y="13086"/>
                    <a:pt x="5076" y="13813"/>
                    <a:pt x="6906" y="13813"/>
                  </a:cubicBezTo>
                  <a:cubicBezTo>
                    <a:pt x="8738" y="13813"/>
                    <a:pt x="10495" y="13086"/>
                    <a:pt x="11791" y="11791"/>
                  </a:cubicBezTo>
                  <a:cubicBezTo>
                    <a:pt x="13086" y="10495"/>
                    <a:pt x="13813" y="8738"/>
                    <a:pt x="13813" y="6906"/>
                  </a:cubicBezTo>
                  <a:cubicBezTo>
                    <a:pt x="13813" y="5076"/>
                    <a:pt x="13086" y="3319"/>
                    <a:pt x="11791" y="2023"/>
                  </a:cubicBezTo>
                  <a:cubicBezTo>
                    <a:pt x="10495" y="728"/>
                    <a:pt x="8738" y="1"/>
                    <a:pt x="6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3762950" y="1199100"/>
              <a:ext cx="419100" cy="858600"/>
            </a:xfrm>
            <a:custGeom>
              <a:rect b="b" l="l" r="r" t="t"/>
              <a:pathLst>
                <a:path extrusionOk="0" h="34344" w="16764">
                  <a:moveTo>
                    <a:pt x="0" y="1"/>
                  </a:moveTo>
                  <a:lnTo>
                    <a:pt x="0" y="34343"/>
                  </a:lnTo>
                  <a:lnTo>
                    <a:pt x="16764" y="34343"/>
                  </a:lnTo>
                  <a:lnTo>
                    <a:pt x="167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3636425" y="986450"/>
              <a:ext cx="682950" cy="248925"/>
            </a:xfrm>
            <a:custGeom>
              <a:rect b="b" l="l" r="r" t="t"/>
              <a:pathLst>
                <a:path extrusionOk="0" h="9957" w="27318">
                  <a:moveTo>
                    <a:pt x="1" y="0"/>
                  </a:moveTo>
                  <a:lnTo>
                    <a:pt x="1815" y="9956"/>
                  </a:lnTo>
                  <a:lnTo>
                    <a:pt x="25364" y="9956"/>
                  </a:lnTo>
                  <a:lnTo>
                    <a:pt x="27317" y="119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3496625" y="2666025"/>
              <a:ext cx="2857325" cy="2040800"/>
            </a:xfrm>
            <a:custGeom>
              <a:rect b="b" l="l" r="r" t="t"/>
              <a:pathLst>
                <a:path extrusionOk="0" h="81632" w="114293">
                  <a:moveTo>
                    <a:pt x="0" y="1"/>
                  </a:moveTo>
                  <a:lnTo>
                    <a:pt x="1442" y="81632"/>
                  </a:lnTo>
                  <a:lnTo>
                    <a:pt x="107177" y="81632"/>
                  </a:lnTo>
                  <a:lnTo>
                    <a:pt x="114292" y="462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3096275" y="2022375"/>
              <a:ext cx="3452250" cy="768975"/>
            </a:xfrm>
            <a:custGeom>
              <a:rect b="b" l="l" r="r" t="t"/>
              <a:pathLst>
                <a:path extrusionOk="0" h="30759" w="138090">
                  <a:moveTo>
                    <a:pt x="0" y="0"/>
                  </a:moveTo>
                  <a:lnTo>
                    <a:pt x="0" y="24843"/>
                  </a:lnTo>
                  <a:lnTo>
                    <a:pt x="138089" y="30758"/>
                  </a:lnTo>
                  <a:lnTo>
                    <a:pt x="138089" y="30758"/>
                  </a:lnTo>
                  <a:lnTo>
                    <a:pt x="131464" y="1353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1582575" y="932675"/>
              <a:ext cx="3209575" cy="1934525"/>
            </a:xfrm>
            <a:custGeom>
              <a:rect b="b" l="l" r="r" t="t"/>
              <a:pathLst>
                <a:path extrusionOk="0" h="77381" w="128383">
                  <a:moveTo>
                    <a:pt x="63837" y="1"/>
                  </a:moveTo>
                  <a:lnTo>
                    <a:pt x="1" y="71145"/>
                  </a:lnTo>
                  <a:lnTo>
                    <a:pt x="10361" y="77336"/>
                  </a:lnTo>
                  <a:lnTo>
                    <a:pt x="116920" y="77381"/>
                  </a:lnTo>
                  <a:lnTo>
                    <a:pt x="128382" y="71145"/>
                  </a:lnTo>
                  <a:lnTo>
                    <a:pt x="638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1843125" y="1620750"/>
              <a:ext cx="2670750" cy="2490925"/>
            </a:xfrm>
            <a:custGeom>
              <a:rect b="b" l="l" r="r" t="t"/>
              <a:pathLst>
                <a:path extrusionOk="0" h="99637" w="106830">
                  <a:moveTo>
                    <a:pt x="53415" y="1"/>
                  </a:moveTo>
                  <a:lnTo>
                    <a:pt x="1" y="49819"/>
                  </a:lnTo>
                  <a:lnTo>
                    <a:pt x="53415" y="99636"/>
                  </a:lnTo>
                  <a:lnTo>
                    <a:pt x="106830" y="49819"/>
                  </a:lnTo>
                  <a:lnTo>
                    <a:pt x="534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1843125" y="2866200"/>
              <a:ext cx="2670750" cy="1840700"/>
            </a:xfrm>
            <a:custGeom>
              <a:rect b="b" l="l" r="r" t="t"/>
              <a:pathLst>
                <a:path extrusionOk="0" h="73628" w="106830">
                  <a:moveTo>
                    <a:pt x="1" y="1"/>
                  </a:moveTo>
                  <a:lnTo>
                    <a:pt x="9514" y="73627"/>
                  </a:lnTo>
                  <a:lnTo>
                    <a:pt x="97586" y="73627"/>
                  </a:lnTo>
                  <a:lnTo>
                    <a:pt x="1068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4458175" y="3114625"/>
              <a:ext cx="1716225" cy="1281700"/>
            </a:xfrm>
            <a:custGeom>
              <a:rect b="b" l="l" r="r" t="t"/>
              <a:pathLst>
                <a:path extrusionOk="0" h="51268" w="68649">
                  <a:moveTo>
                    <a:pt x="68649" y="1"/>
                  </a:moveTo>
                  <a:lnTo>
                    <a:pt x="5519" y="73"/>
                  </a:lnTo>
                  <a:lnTo>
                    <a:pt x="0" y="51268"/>
                  </a:lnTo>
                  <a:lnTo>
                    <a:pt x="62385" y="50807"/>
                  </a:lnTo>
                  <a:lnTo>
                    <a:pt x="686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a:off x="4587050" y="3223975"/>
              <a:ext cx="1445250" cy="1047200"/>
            </a:xfrm>
            <a:custGeom>
              <a:rect b="b" l="l" r="r" t="t"/>
              <a:pathLst>
                <a:path extrusionOk="0" h="41888" w="57810">
                  <a:moveTo>
                    <a:pt x="4497" y="0"/>
                  </a:moveTo>
                  <a:lnTo>
                    <a:pt x="0" y="41888"/>
                  </a:lnTo>
                  <a:lnTo>
                    <a:pt x="53619" y="41888"/>
                  </a:lnTo>
                  <a:lnTo>
                    <a:pt x="578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2858775" y="3864150"/>
              <a:ext cx="634125" cy="842275"/>
            </a:xfrm>
            <a:custGeom>
              <a:rect b="b" l="l" r="r" t="t"/>
              <a:pathLst>
                <a:path extrusionOk="0" h="33691" w="25365">
                  <a:moveTo>
                    <a:pt x="1" y="1"/>
                  </a:moveTo>
                  <a:lnTo>
                    <a:pt x="1785" y="33691"/>
                  </a:lnTo>
                  <a:lnTo>
                    <a:pt x="23499" y="33691"/>
                  </a:lnTo>
                  <a:lnTo>
                    <a:pt x="25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2567925" y="2614525"/>
              <a:ext cx="1205900" cy="1168225"/>
            </a:xfrm>
            <a:custGeom>
              <a:rect b="b" l="l" r="r" t="t"/>
              <a:pathLst>
                <a:path extrusionOk="0" h="46729" w="48236">
                  <a:moveTo>
                    <a:pt x="48236" y="1"/>
                  </a:moveTo>
                  <a:lnTo>
                    <a:pt x="0" y="1252"/>
                  </a:lnTo>
                  <a:lnTo>
                    <a:pt x="1672" y="46728"/>
                  </a:lnTo>
                  <a:lnTo>
                    <a:pt x="46479" y="46395"/>
                  </a:lnTo>
                  <a:lnTo>
                    <a:pt x="482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2670225" y="2744400"/>
              <a:ext cx="971925" cy="939500"/>
            </a:xfrm>
            <a:custGeom>
              <a:rect b="b" l="l" r="r" t="t"/>
              <a:pathLst>
                <a:path extrusionOk="0" h="37580" w="38877">
                  <a:moveTo>
                    <a:pt x="0" y="1"/>
                  </a:moveTo>
                  <a:lnTo>
                    <a:pt x="778" y="37579"/>
                  </a:lnTo>
                  <a:lnTo>
                    <a:pt x="38357" y="37579"/>
                  </a:lnTo>
                  <a:lnTo>
                    <a:pt x="388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2783275" y="4554625"/>
              <a:ext cx="787175" cy="152825"/>
            </a:xfrm>
            <a:custGeom>
              <a:rect b="b" l="l" r="r" t="t"/>
              <a:pathLst>
                <a:path extrusionOk="0" h="6113" w="31487">
                  <a:moveTo>
                    <a:pt x="30129" y="0"/>
                  </a:moveTo>
                  <a:lnTo>
                    <a:pt x="1261" y="459"/>
                  </a:lnTo>
                  <a:lnTo>
                    <a:pt x="1" y="6112"/>
                  </a:lnTo>
                  <a:lnTo>
                    <a:pt x="31486" y="6112"/>
                  </a:lnTo>
                  <a:lnTo>
                    <a:pt x="301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3121125" y="2661425"/>
              <a:ext cx="89665" cy="1109501"/>
            </a:xfrm>
            <a:custGeom>
              <a:rect b="b" l="l" r="r" t="t"/>
              <a:pathLst>
                <a:path extrusionOk="0" h="46770" w="2767">
                  <a:moveTo>
                    <a:pt x="2767" y="0"/>
                  </a:moveTo>
                  <a:lnTo>
                    <a:pt x="1" y="1152"/>
                  </a:lnTo>
                  <a:lnTo>
                    <a:pt x="232" y="46539"/>
                  </a:lnTo>
                  <a:lnTo>
                    <a:pt x="2767" y="46770"/>
                  </a:lnTo>
                  <a:lnTo>
                    <a:pt x="27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2606825" y="3040250"/>
              <a:ext cx="1172170" cy="68725"/>
            </a:xfrm>
            <a:custGeom>
              <a:rect b="b" l="l" r="r" t="t"/>
              <a:pathLst>
                <a:path extrusionOk="0" h="2749" w="48527">
                  <a:moveTo>
                    <a:pt x="48252" y="1"/>
                  </a:moveTo>
                  <a:lnTo>
                    <a:pt x="550" y="412"/>
                  </a:lnTo>
                  <a:lnTo>
                    <a:pt x="0" y="2749"/>
                  </a:lnTo>
                  <a:lnTo>
                    <a:pt x="0" y="2749"/>
                  </a:lnTo>
                  <a:lnTo>
                    <a:pt x="48526" y="1925"/>
                  </a:lnTo>
                  <a:lnTo>
                    <a:pt x="482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1779525" y="1481450"/>
              <a:ext cx="2818475" cy="1384775"/>
            </a:xfrm>
            <a:custGeom>
              <a:rect b="b" l="l" r="r" t="t"/>
              <a:pathLst>
                <a:path extrusionOk="0" h="55391" w="112739">
                  <a:moveTo>
                    <a:pt x="56246" y="1"/>
                  </a:moveTo>
                  <a:lnTo>
                    <a:pt x="0" y="54015"/>
                  </a:lnTo>
                  <a:lnTo>
                    <a:pt x="2545" y="55391"/>
                  </a:lnTo>
                  <a:lnTo>
                    <a:pt x="55959" y="5573"/>
                  </a:lnTo>
                  <a:lnTo>
                    <a:pt x="109374" y="55391"/>
                  </a:lnTo>
                  <a:lnTo>
                    <a:pt x="112738" y="53272"/>
                  </a:lnTo>
                  <a:lnTo>
                    <a:pt x="56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1301725" y="4676925"/>
              <a:ext cx="5922525" cy="231625"/>
            </a:xfrm>
            <a:custGeom>
              <a:rect b="b" l="l" r="r" t="t"/>
              <a:pathLst>
                <a:path extrusionOk="0" h="9265" w="236901">
                  <a:moveTo>
                    <a:pt x="6528" y="0"/>
                  </a:moveTo>
                  <a:lnTo>
                    <a:pt x="0" y="9265"/>
                  </a:lnTo>
                  <a:lnTo>
                    <a:pt x="236901" y="9265"/>
                  </a:lnTo>
                  <a:lnTo>
                    <a:pt x="2314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3572400" y="1789075"/>
              <a:ext cx="2397000" cy="2397000"/>
            </a:xfrm>
            <a:custGeom>
              <a:rect b="b" l="l" r="r" t="t"/>
              <a:pathLst>
                <a:path extrusionOk="0" h="95880" w="95880">
                  <a:moveTo>
                    <a:pt x="47939" y="8564"/>
                  </a:moveTo>
                  <a:cubicBezTo>
                    <a:pt x="69690" y="8564"/>
                    <a:pt x="87316" y="26191"/>
                    <a:pt x="87316" y="47940"/>
                  </a:cubicBezTo>
                  <a:cubicBezTo>
                    <a:pt x="87316" y="69682"/>
                    <a:pt x="69690" y="87308"/>
                    <a:pt x="47939" y="87308"/>
                  </a:cubicBezTo>
                  <a:cubicBezTo>
                    <a:pt x="26197" y="87308"/>
                    <a:pt x="8571" y="69683"/>
                    <a:pt x="8571" y="47940"/>
                  </a:cubicBezTo>
                  <a:cubicBezTo>
                    <a:pt x="8571" y="26191"/>
                    <a:pt x="26197" y="8564"/>
                    <a:pt x="47939" y="8564"/>
                  </a:cubicBezTo>
                  <a:close/>
                  <a:moveTo>
                    <a:pt x="47939" y="0"/>
                  </a:moveTo>
                  <a:cubicBezTo>
                    <a:pt x="21464" y="0"/>
                    <a:pt x="1" y="21458"/>
                    <a:pt x="1" y="47940"/>
                  </a:cubicBezTo>
                  <a:cubicBezTo>
                    <a:pt x="1" y="74415"/>
                    <a:pt x="21464" y="95880"/>
                    <a:pt x="47939" y="95880"/>
                  </a:cubicBezTo>
                  <a:cubicBezTo>
                    <a:pt x="74422" y="95880"/>
                    <a:pt x="95879" y="74415"/>
                    <a:pt x="95879" y="47940"/>
                  </a:cubicBezTo>
                  <a:cubicBezTo>
                    <a:pt x="95879" y="21458"/>
                    <a:pt x="74422" y="0"/>
                    <a:pt x="479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3786575" y="2003200"/>
              <a:ext cx="1968675" cy="1968625"/>
            </a:xfrm>
            <a:custGeom>
              <a:rect b="b" l="l" r="r" t="t"/>
              <a:pathLst>
                <a:path extrusionOk="0" h="78745" w="78747">
                  <a:moveTo>
                    <a:pt x="39397" y="1"/>
                  </a:moveTo>
                  <a:cubicBezTo>
                    <a:pt x="39388" y="1"/>
                    <a:pt x="39379" y="1"/>
                    <a:pt x="39371" y="1"/>
                  </a:cubicBezTo>
                  <a:cubicBezTo>
                    <a:pt x="17632" y="1"/>
                    <a:pt x="1" y="17626"/>
                    <a:pt x="1" y="39375"/>
                  </a:cubicBezTo>
                  <a:cubicBezTo>
                    <a:pt x="1" y="41569"/>
                    <a:pt x="183" y="43758"/>
                    <a:pt x="547" y="45921"/>
                  </a:cubicBezTo>
                  <a:cubicBezTo>
                    <a:pt x="2022" y="54751"/>
                    <a:pt x="6442" y="62591"/>
                    <a:pt x="12759" y="68388"/>
                  </a:cubicBezTo>
                  <a:cubicBezTo>
                    <a:pt x="13720" y="69271"/>
                    <a:pt x="14726" y="70104"/>
                    <a:pt x="15773" y="70887"/>
                  </a:cubicBezTo>
                  <a:cubicBezTo>
                    <a:pt x="22558" y="75988"/>
                    <a:pt x="30817" y="78745"/>
                    <a:pt x="39304" y="78745"/>
                  </a:cubicBezTo>
                  <a:cubicBezTo>
                    <a:pt x="39326" y="78745"/>
                    <a:pt x="39349" y="78745"/>
                    <a:pt x="39371" y="78745"/>
                  </a:cubicBezTo>
                  <a:cubicBezTo>
                    <a:pt x="61121" y="78745"/>
                    <a:pt x="78746" y="61116"/>
                    <a:pt x="78746" y="39375"/>
                  </a:cubicBezTo>
                  <a:cubicBezTo>
                    <a:pt x="78746" y="35277"/>
                    <a:pt x="78123" y="31325"/>
                    <a:pt x="76958" y="27611"/>
                  </a:cubicBezTo>
                  <a:cubicBezTo>
                    <a:pt x="75624" y="23347"/>
                    <a:pt x="73570" y="19342"/>
                    <a:pt x="70885" y="15773"/>
                  </a:cubicBezTo>
                  <a:cubicBezTo>
                    <a:pt x="70106" y="14725"/>
                    <a:pt x="69271" y="13718"/>
                    <a:pt x="68386" y="12758"/>
                  </a:cubicBezTo>
                  <a:cubicBezTo>
                    <a:pt x="62591" y="6442"/>
                    <a:pt x="54757" y="2022"/>
                    <a:pt x="45921" y="547"/>
                  </a:cubicBezTo>
                  <a:cubicBezTo>
                    <a:pt x="43765" y="184"/>
                    <a:pt x="41582" y="1"/>
                    <a:pt x="39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5356925" y="3685700"/>
              <a:ext cx="352100" cy="352100"/>
            </a:xfrm>
            <a:custGeom>
              <a:rect b="b" l="l" r="r" t="t"/>
              <a:pathLst>
                <a:path extrusionOk="0" h="14084" w="14084">
                  <a:moveTo>
                    <a:pt x="4182" y="1"/>
                  </a:moveTo>
                  <a:lnTo>
                    <a:pt x="1" y="4183"/>
                  </a:lnTo>
                  <a:lnTo>
                    <a:pt x="9900" y="14084"/>
                  </a:lnTo>
                  <a:lnTo>
                    <a:pt x="14083" y="9902"/>
                  </a:lnTo>
                  <a:lnTo>
                    <a:pt x="41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5479275" y="3837200"/>
              <a:ext cx="1537800" cy="1536525"/>
            </a:xfrm>
            <a:custGeom>
              <a:rect b="b" l="l" r="r" t="t"/>
              <a:pathLst>
                <a:path extrusionOk="0" h="61461" w="61512">
                  <a:moveTo>
                    <a:pt x="11181" y="1"/>
                  </a:moveTo>
                  <a:cubicBezTo>
                    <a:pt x="11114" y="1"/>
                    <a:pt x="11046" y="27"/>
                    <a:pt x="10994" y="79"/>
                  </a:cubicBezTo>
                  <a:lnTo>
                    <a:pt x="104" y="10968"/>
                  </a:lnTo>
                  <a:cubicBezTo>
                    <a:pt x="0" y="11072"/>
                    <a:pt x="0" y="11240"/>
                    <a:pt x="104" y="11344"/>
                  </a:cubicBezTo>
                  <a:lnTo>
                    <a:pt x="50143" y="61382"/>
                  </a:lnTo>
                  <a:cubicBezTo>
                    <a:pt x="50195" y="61434"/>
                    <a:pt x="50263" y="61460"/>
                    <a:pt x="50330" y="61460"/>
                  </a:cubicBezTo>
                  <a:cubicBezTo>
                    <a:pt x="50398" y="61460"/>
                    <a:pt x="50466" y="61434"/>
                    <a:pt x="50518" y="61382"/>
                  </a:cubicBezTo>
                  <a:lnTo>
                    <a:pt x="61408" y="50491"/>
                  </a:lnTo>
                  <a:cubicBezTo>
                    <a:pt x="61512" y="50387"/>
                    <a:pt x="61512" y="50220"/>
                    <a:pt x="61408" y="50117"/>
                  </a:cubicBezTo>
                  <a:lnTo>
                    <a:pt x="11369" y="79"/>
                  </a:lnTo>
                  <a:cubicBezTo>
                    <a:pt x="11317" y="27"/>
                    <a:pt x="11249" y="1"/>
                    <a:pt x="111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3800225" y="2016825"/>
              <a:ext cx="1696050" cy="1696075"/>
            </a:xfrm>
            <a:custGeom>
              <a:rect b="b" l="l" r="r" t="t"/>
              <a:pathLst>
                <a:path extrusionOk="0" h="67843" w="67842">
                  <a:moveTo>
                    <a:pt x="45375" y="0"/>
                  </a:moveTo>
                  <a:lnTo>
                    <a:pt x="1" y="45375"/>
                  </a:lnTo>
                  <a:cubicBezTo>
                    <a:pt x="1476" y="54206"/>
                    <a:pt x="5897" y="62044"/>
                    <a:pt x="12214" y="67843"/>
                  </a:cubicBezTo>
                  <a:lnTo>
                    <a:pt x="67842" y="12213"/>
                  </a:lnTo>
                  <a:cubicBezTo>
                    <a:pt x="62045" y="5897"/>
                    <a:pt x="54211" y="1477"/>
                    <a:pt x="45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4180850" y="2397475"/>
              <a:ext cx="1529725" cy="1529725"/>
            </a:xfrm>
            <a:custGeom>
              <a:rect b="b" l="l" r="r" t="t"/>
              <a:pathLst>
                <a:path extrusionOk="0" h="61189" w="61189">
                  <a:moveTo>
                    <a:pt x="55117" y="0"/>
                  </a:moveTo>
                  <a:lnTo>
                    <a:pt x="0" y="55116"/>
                  </a:lnTo>
                  <a:cubicBezTo>
                    <a:pt x="3571" y="57799"/>
                    <a:pt x="7576" y="59853"/>
                    <a:pt x="11838" y="61188"/>
                  </a:cubicBezTo>
                  <a:lnTo>
                    <a:pt x="61188" y="11840"/>
                  </a:lnTo>
                  <a:cubicBezTo>
                    <a:pt x="59855" y="7576"/>
                    <a:pt x="57801" y="3571"/>
                    <a:pt x="551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extraction</a:t>
            </a:r>
            <a:endParaRPr/>
          </a:p>
        </p:txBody>
      </p:sp>
      <p:sp>
        <p:nvSpPr>
          <p:cNvPr id="358" name="Google Shape;358;p34"/>
          <p:cNvSpPr txBox="1"/>
          <p:nvPr/>
        </p:nvSpPr>
        <p:spPr>
          <a:xfrm>
            <a:off x="5066875" y="1195250"/>
            <a:ext cx="18051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Staatliches"/>
                <a:ea typeface="Staatliches"/>
                <a:cs typeface="Staatliches"/>
                <a:sym typeface="Staatliches"/>
              </a:rPr>
              <a:t>Data types:</a:t>
            </a:r>
            <a:endParaRPr sz="1800">
              <a:solidFill>
                <a:schemeClr val="accent5"/>
              </a:solidFill>
              <a:latin typeface="Staatliches"/>
              <a:ea typeface="Staatliches"/>
              <a:cs typeface="Staatliches"/>
              <a:sym typeface="Staatliches"/>
            </a:endParaRPr>
          </a:p>
        </p:txBody>
      </p:sp>
      <p:pic>
        <p:nvPicPr>
          <p:cNvPr id="359" name="Google Shape;359;p34"/>
          <p:cNvPicPr preferRelativeResize="0"/>
          <p:nvPr/>
        </p:nvPicPr>
        <p:blipFill>
          <a:blip r:embed="rId3">
            <a:alphaModFix/>
          </a:blip>
          <a:stretch>
            <a:fillRect/>
          </a:stretch>
        </p:blipFill>
        <p:spPr>
          <a:xfrm>
            <a:off x="5028600" y="1671588"/>
            <a:ext cx="3993700" cy="1952725"/>
          </a:xfrm>
          <a:prstGeom prst="rect">
            <a:avLst/>
          </a:prstGeom>
          <a:noFill/>
          <a:ln>
            <a:noFill/>
          </a:ln>
        </p:spPr>
      </p:pic>
      <p:sp>
        <p:nvSpPr>
          <p:cNvPr id="360" name="Google Shape;360;p34"/>
          <p:cNvSpPr txBox="1"/>
          <p:nvPr/>
        </p:nvSpPr>
        <p:spPr>
          <a:xfrm>
            <a:off x="677650" y="1502450"/>
            <a:ext cx="4277400" cy="3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Oxygen"/>
                <a:ea typeface="Oxygen"/>
                <a:cs typeface="Oxygen"/>
                <a:sym typeface="Oxygen"/>
              </a:rPr>
              <a:t>The data identified may not always be compatible with the solution. The goal of this phase is to transform the data that can be accepted by the solution (model) for accurate and high quality outputs.</a:t>
            </a:r>
            <a:endParaRPr>
              <a:solidFill>
                <a:schemeClr val="accent5"/>
              </a:solidFill>
              <a:latin typeface="Oxygen"/>
              <a:ea typeface="Oxygen"/>
              <a:cs typeface="Oxygen"/>
              <a:sym typeface="Oxygen"/>
            </a:endParaRPr>
          </a:p>
          <a:p>
            <a:pPr indent="0" lvl="0" marL="0" rtl="0" algn="l">
              <a:spcBef>
                <a:spcPts val="0"/>
              </a:spcBef>
              <a:spcAft>
                <a:spcPts val="0"/>
              </a:spcAft>
              <a:buNone/>
            </a:pPr>
            <a:r>
              <a:t/>
            </a:r>
            <a:endParaRPr>
              <a:solidFill>
                <a:schemeClr val="accent5"/>
              </a:solidFill>
              <a:latin typeface="Oxygen"/>
              <a:ea typeface="Oxygen"/>
              <a:cs typeface="Oxygen"/>
              <a:sym typeface="Oxygen"/>
            </a:endParaRPr>
          </a:p>
          <a:p>
            <a:pPr indent="0" lvl="0" marL="0" rtl="0" algn="l">
              <a:spcBef>
                <a:spcPts val="0"/>
              </a:spcBef>
              <a:spcAft>
                <a:spcPts val="0"/>
              </a:spcAft>
              <a:buNone/>
            </a:pPr>
            <a:r>
              <a:t/>
            </a:r>
            <a:endParaRPr>
              <a:solidFill>
                <a:schemeClr val="accent5"/>
              </a:solidFill>
              <a:latin typeface="Oxygen"/>
              <a:ea typeface="Oxygen"/>
              <a:cs typeface="Oxygen"/>
              <a:sym typeface="Oxygen"/>
            </a:endParaRPr>
          </a:p>
          <a:p>
            <a:pPr indent="0" lvl="0" marL="0" rtl="0" algn="l">
              <a:spcBef>
                <a:spcPts val="0"/>
              </a:spcBef>
              <a:spcAft>
                <a:spcPts val="0"/>
              </a:spcAft>
              <a:buNone/>
            </a:pPr>
            <a:r>
              <a:rPr lang="en">
                <a:solidFill>
                  <a:schemeClr val="accent5"/>
                </a:solidFill>
                <a:latin typeface="Oxygen"/>
                <a:ea typeface="Oxygen"/>
                <a:cs typeface="Oxygen"/>
                <a:sym typeface="Oxygen"/>
              </a:rPr>
              <a:t>The data types of each column are as shown in the snapshot.</a:t>
            </a:r>
            <a:endParaRPr>
              <a:solidFill>
                <a:schemeClr val="accent5"/>
              </a:solidFill>
              <a:latin typeface="Oxygen"/>
              <a:ea typeface="Oxygen"/>
              <a:cs typeface="Oxygen"/>
              <a:sym typeface="Oxygen"/>
            </a:endParaRPr>
          </a:p>
          <a:p>
            <a:pPr indent="0" lvl="0" marL="0" rtl="0" algn="l">
              <a:spcBef>
                <a:spcPts val="0"/>
              </a:spcBef>
              <a:spcAft>
                <a:spcPts val="0"/>
              </a:spcAft>
              <a:buNone/>
            </a:pPr>
            <a:r>
              <a:t/>
            </a:r>
            <a:endParaRPr>
              <a:solidFill>
                <a:schemeClr val="accent5"/>
              </a:solidFill>
              <a:latin typeface="Oxygen"/>
              <a:ea typeface="Oxygen"/>
              <a:cs typeface="Oxygen"/>
              <a:sym typeface="Oxygen"/>
            </a:endParaRPr>
          </a:p>
          <a:p>
            <a:pPr indent="0" lvl="0" marL="0" rtl="0" algn="l">
              <a:spcBef>
                <a:spcPts val="0"/>
              </a:spcBef>
              <a:spcAft>
                <a:spcPts val="0"/>
              </a:spcAft>
              <a:buNone/>
            </a:pPr>
            <a:r>
              <a:rPr lang="en">
                <a:solidFill>
                  <a:schemeClr val="accent5"/>
                </a:solidFill>
                <a:latin typeface="Oxygen"/>
                <a:ea typeface="Oxygen"/>
                <a:cs typeface="Oxygen"/>
                <a:sym typeface="Oxygen"/>
              </a:rPr>
              <a:t>Here we noticed that sex, smoker and region columns are of object type. </a:t>
            </a:r>
            <a:endParaRPr>
              <a:solidFill>
                <a:schemeClr val="accent5"/>
              </a:solidFill>
              <a:latin typeface="Oxygen"/>
              <a:ea typeface="Oxygen"/>
              <a:cs typeface="Oxygen"/>
              <a:sym typeface="Oxyge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extraction: label encoding</a:t>
            </a:r>
            <a:endParaRPr/>
          </a:p>
        </p:txBody>
      </p:sp>
      <p:pic>
        <p:nvPicPr>
          <p:cNvPr id="366" name="Google Shape;366;p35"/>
          <p:cNvPicPr preferRelativeResize="0"/>
          <p:nvPr/>
        </p:nvPicPr>
        <p:blipFill>
          <a:blip r:embed="rId3">
            <a:alphaModFix/>
          </a:blip>
          <a:stretch>
            <a:fillRect/>
          </a:stretch>
        </p:blipFill>
        <p:spPr>
          <a:xfrm>
            <a:off x="235900" y="2486575"/>
            <a:ext cx="4173224" cy="1839600"/>
          </a:xfrm>
          <a:prstGeom prst="rect">
            <a:avLst/>
          </a:prstGeom>
          <a:noFill/>
          <a:ln>
            <a:noFill/>
          </a:ln>
        </p:spPr>
      </p:pic>
      <p:sp>
        <p:nvSpPr>
          <p:cNvPr id="367" name="Google Shape;367;p35"/>
          <p:cNvSpPr txBox="1"/>
          <p:nvPr/>
        </p:nvSpPr>
        <p:spPr>
          <a:xfrm>
            <a:off x="666900" y="1103825"/>
            <a:ext cx="8307300" cy="3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Regression models only work with numeric data, categorical or text data does not have a natural numeric representation. </a:t>
            </a:r>
            <a:endParaRPr>
              <a:latin typeface="Oxygen"/>
              <a:ea typeface="Oxygen"/>
              <a:cs typeface="Oxygen"/>
              <a:sym typeface="Oxygen"/>
            </a:endParaRPr>
          </a:p>
          <a:p>
            <a:pPr indent="0" lvl="0" marL="0" rtl="0" algn="l">
              <a:spcBef>
                <a:spcPts val="0"/>
              </a:spcBef>
              <a:spcAft>
                <a:spcPts val="0"/>
              </a:spcAft>
              <a:buNone/>
            </a:pPr>
            <a:r>
              <a:t/>
            </a:r>
            <a:endParaRPr>
              <a:latin typeface="Oxygen"/>
              <a:ea typeface="Oxygen"/>
              <a:cs typeface="Oxygen"/>
              <a:sym typeface="Oxygen"/>
            </a:endParaRPr>
          </a:p>
          <a:p>
            <a:pPr indent="0" lvl="0" marL="0" rtl="0" algn="l">
              <a:spcBef>
                <a:spcPts val="0"/>
              </a:spcBef>
              <a:spcAft>
                <a:spcPts val="0"/>
              </a:spcAft>
              <a:buNone/>
            </a:pPr>
            <a:r>
              <a:rPr lang="en">
                <a:latin typeface="Oxygen"/>
                <a:ea typeface="Oxygen"/>
                <a:cs typeface="Oxygen"/>
                <a:sym typeface="Oxygen"/>
              </a:rPr>
              <a:t>Converting data type to category					Category to label encoding</a:t>
            </a:r>
            <a:endParaRPr>
              <a:latin typeface="Oxygen"/>
              <a:ea typeface="Oxygen"/>
              <a:cs typeface="Oxygen"/>
              <a:sym typeface="Oxygen"/>
            </a:endParaRPr>
          </a:p>
        </p:txBody>
      </p:sp>
      <p:pic>
        <p:nvPicPr>
          <p:cNvPr id="368" name="Google Shape;368;p35"/>
          <p:cNvPicPr preferRelativeResize="0"/>
          <p:nvPr/>
        </p:nvPicPr>
        <p:blipFill>
          <a:blip r:embed="rId4">
            <a:alphaModFix/>
          </a:blip>
          <a:stretch>
            <a:fillRect/>
          </a:stretch>
        </p:blipFill>
        <p:spPr>
          <a:xfrm>
            <a:off x="4928875" y="2486575"/>
            <a:ext cx="3996049" cy="201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 </a:t>
            </a:r>
            <a:r>
              <a:rPr lang="en"/>
              <a:t>correlation</a:t>
            </a:r>
            <a:endParaRPr/>
          </a:p>
        </p:txBody>
      </p:sp>
      <p:sp>
        <p:nvSpPr>
          <p:cNvPr id="374" name="Google Shape;374;p36"/>
          <p:cNvSpPr txBox="1"/>
          <p:nvPr/>
        </p:nvSpPr>
        <p:spPr>
          <a:xfrm>
            <a:off x="666900" y="1103825"/>
            <a:ext cx="4262100" cy="3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 We used a heatmap to understand the correlation</a:t>
            </a:r>
            <a:endParaRPr>
              <a:latin typeface="Oxygen"/>
              <a:ea typeface="Oxygen"/>
              <a:cs typeface="Oxygen"/>
              <a:sym typeface="Oxygen"/>
            </a:endParaRPr>
          </a:p>
          <a:p>
            <a:pPr indent="0" lvl="0" marL="0" rtl="0" algn="l">
              <a:spcBef>
                <a:spcPts val="0"/>
              </a:spcBef>
              <a:spcAft>
                <a:spcPts val="0"/>
              </a:spcAft>
              <a:buNone/>
            </a:pPr>
            <a:r>
              <a:rPr lang="en">
                <a:latin typeface="Oxygen"/>
                <a:ea typeface="Oxygen"/>
                <a:cs typeface="Oxygen"/>
                <a:sym typeface="Oxygen"/>
              </a:rPr>
              <a:t>Between the columns and by observing the plot we can conclude that there is no correlation of others except for smoking with respect to charges.</a:t>
            </a:r>
            <a:endParaRPr>
              <a:latin typeface="Oxygen"/>
              <a:ea typeface="Oxygen"/>
              <a:cs typeface="Oxygen"/>
              <a:sym typeface="Oxygen"/>
            </a:endParaRPr>
          </a:p>
        </p:txBody>
      </p:sp>
      <p:pic>
        <p:nvPicPr>
          <p:cNvPr id="375" name="Google Shape;375;p36"/>
          <p:cNvPicPr preferRelativeResize="0"/>
          <p:nvPr/>
        </p:nvPicPr>
        <p:blipFill>
          <a:blip r:embed="rId3">
            <a:alphaModFix/>
          </a:blip>
          <a:stretch>
            <a:fillRect/>
          </a:stretch>
        </p:blipFill>
        <p:spPr>
          <a:xfrm>
            <a:off x="4929000" y="1054408"/>
            <a:ext cx="3910199" cy="37464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p:nvPr/>
        </p:nvSpPr>
        <p:spPr>
          <a:xfrm>
            <a:off x="1068325" y="863547"/>
            <a:ext cx="1055400" cy="105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381" name="Google Shape;381;p37"/>
          <p:cNvSpPr txBox="1"/>
          <p:nvPr>
            <p:ph type="title"/>
          </p:nvPr>
        </p:nvSpPr>
        <p:spPr>
          <a:xfrm>
            <a:off x="835525" y="2253625"/>
            <a:ext cx="3188700" cy="18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Validation and Cleansing</a:t>
            </a:r>
            <a:endParaRPr/>
          </a:p>
        </p:txBody>
      </p:sp>
      <p:sp>
        <p:nvSpPr>
          <p:cNvPr id="382" name="Google Shape;382;p37"/>
          <p:cNvSpPr txBox="1"/>
          <p:nvPr>
            <p:ph idx="2" type="title"/>
          </p:nvPr>
        </p:nvSpPr>
        <p:spPr>
          <a:xfrm>
            <a:off x="1330522" y="1010995"/>
            <a:ext cx="1582500" cy="7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383" name="Google Shape;383;p37"/>
          <p:cNvGrpSpPr/>
          <p:nvPr/>
        </p:nvGrpSpPr>
        <p:grpSpPr>
          <a:xfrm>
            <a:off x="6748930" y="1935010"/>
            <a:ext cx="2972164" cy="2454031"/>
            <a:chOff x="324950" y="661300"/>
            <a:chExt cx="5460525" cy="4508600"/>
          </a:xfrm>
        </p:grpSpPr>
        <p:sp>
          <p:nvSpPr>
            <p:cNvPr id="384" name="Google Shape;384;p37"/>
            <p:cNvSpPr/>
            <p:nvPr/>
          </p:nvSpPr>
          <p:spPr>
            <a:xfrm>
              <a:off x="324950" y="1753050"/>
              <a:ext cx="2218575" cy="2316000"/>
            </a:xfrm>
            <a:custGeom>
              <a:rect b="b" l="l" r="r" t="t"/>
              <a:pathLst>
                <a:path extrusionOk="0" h="92640" w="88743">
                  <a:moveTo>
                    <a:pt x="35768" y="1"/>
                  </a:moveTo>
                  <a:cubicBezTo>
                    <a:pt x="35768" y="1"/>
                    <a:pt x="13349" y="11885"/>
                    <a:pt x="1" y="20334"/>
                  </a:cubicBezTo>
                  <a:cubicBezTo>
                    <a:pt x="1" y="20334"/>
                    <a:pt x="44197" y="70076"/>
                    <a:pt x="54991" y="92640"/>
                  </a:cubicBezTo>
                  <a:cubicBezTo>
                    <a:pt x="54992" y="92640"/>
                    <a:pt x="78291" y="73164"/>
                    <a:pt x="88742" y="69215"/>
                  </a:cubicBezTo>
                  <a:cubicBezTo>
                    <a:pt x="88742" y="69215"/>
                    <a:pt x="63038" y="29198"/>
                    <a:pt x="35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635075" y="2013600"/>
              <a:ext cx="1592925" cy="1681825"/>
            </a:xfrm>
            <a:custGeom>
              <a:rect b="b" l="l" r="r" t="t"/>
              <a:pathLst>
                <a:path extrusionOk="0" h="67273" w="63717">
                  <a:moveTo>
                    <a:pt x="16253" y="1"/>
                  </a:moveTo>
                  <a:cubicBezTo>
                    <a:pt x="11704" y="2320"/>
                    <a:pt x="5487" y="5556"/>
                    <a:pt x="9" y="8631"/>
                  </a:cubicBezTo>
                  <a:cubicBezTo>
                    <a:pt x="920" y="10131"/>
                    <a:pt x="1361" y="11925"/>
                    <a:pt x="1137" y="13796"/>
                  </a:cubicBezTo>
                  <a:cubicBezTo>
                    <a:pt x="998" y="14954"/>
                    <a:pt x="611" y="16066"/>
                    <a:pt x="0" y="17060"/>
                  </a:cubicBezTo>
                  <a:cubicBezTo>
                    <a:pt x="9057" y="27423"/>
                    <a:pt x="28352" y="49991"/>
                    <a:pt x="38216" y="65199"/>
                  </a:cubicBezTo>
                  <a:cubicBezTo>
                    <a:pt x="39268" y="64734"/>
                    <a:pt x="40401" y="64496"/>
                    <a:pt x="41544" y="64496"/>
                  </a:cubicBezTo>
                  <a:cubicBezTo>
                    <a:pt x="41869" y="64496"/>
                    <a:pt x="42194" y="64515"/>
                    <a:pt x="42518" y="64554"/>
                  </a:cubicBezTo>
                  <a:cubicBezTo>
                    <a:pt x="44612" y="64803"/>
                    <a:pt x="46421" y="65817"/>
                    <a:pt x="47715" y="67272"/>
                  </a:cubicBezTo>
                  <a:cubicBezTo>
                    <a:pt x="51434" y="64422"/>
                    <a:pt x="56426" y="60762"/>
                    <a:pt x="60924" y="58001"/>
                  </a:cubicBezTo>
                  <a:cubicBezTo>
                    <a:pt x="60370" y="56703"/>
                    <a:pt x="60166" y="55281"/>
                    <a:pt x="60334" y="53880"/>
                  </a:cubicBezTo>
                  <a:cubicBezTo>
                    <a:pt x="60617" y="51508"/>
                    <a:pt x="61903" y="49505"/>
                    <a:pt x="63716" y="48219"/>
                  </a:cubicBezTo>
                  <a:cubicBezTo>
                    <a:pt x="56979" y="38627"/>
                    <a:pt x="43112" y="19525"/>
                    <a:pt x="28178" y="2703"/>
                  </a:cubicBezTo>
                  <a:cubicBezTo>
                    <a:pt x="26828" y="3649"/>
                    <a:pt x="25191" y="4199"/>
                    <a:pt x="23451" y="4199"/>
                  </a:cubicBezTo>
                  <a:cubicBezTo>
                    <a:pt x="23125" y="4199"/>
                    <a:pt x="22796" y="4180"/>
                    <a:pt x="22465" y="4140"/>
                  </a:cubicBezTo>
                  <a:cubicBezTo>
                    <a:pt x="19744" y="3817"/>
                    <a:pt x="17497" y="2205"/>
                    <a:pt x="16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1254050" y="2641550"/>
              <a:ext cx="453950" cy="427525"/>
            </a:xfrm>
            <a:custGeom>
              <a:rect b="b" l="l" r="r" t="t"/>
              <a:pathLst>
                <a:path extrusionOk="0" h="17101" w="18158">
                  <a:moveTo>
                    <a:pt x="15447" y="3814"/>
                  </a:moveTo>
                  <a:cubicBezTo>
                    <a:pt x="15924" y="4551"/>
                    <a:pt x="16118" y="5292"/>
                    <a:pt x="16031" y="6036"/>
                  </a:cubicBezTo>
                  <a:cubicBezTo>
                    <a:pt x="15943" y="6780"/>
                    <a:pt x="15612" y="7408"/>
                    <a:pt x="15039" y="7919"/>
                  </a:cubicBezTo>
                  <a:cubicBezTo>
                    <a:pt x="14471" y="8423"/>
                    <a:pt x="13854" y="8686"/>
                    <a:pt x="13190" y="8709"/>
                  </a:cubicBezTo>
                  <a:cubicBezTo>
                    <a:pt x="13165" y="8710"/>
                    <a:pt x="13140" y="8710"/>
                    <a:pt x="13114" y="8710"/>
                  </a:cubicBezTo>
                  <a:cubicBezTo>
                    <a:pt x="12466" y="8710"/>
                    <a:pt x="11708" y="8443"/>
                    <a:pt x="10840" y="7908"/>
                  </a:cubicBezTo>
                  <a:lnTo>
                    <a:pt x="15447" y="3814"/>
                  </a:lnTo>
                  <a:close/>
                  <a:moveTo>
                    <a:pt x="5643" y="7641"/>
                  </a:moveTo>
                  <a:cubicBezTo>
                    <a:pt x="6267" y="7641"/>
                    <a:pt x="7099" y="7946"/>
                    <a:pt x="8139" y="8557"/>
                  </a:cubicBezTo>
                  <a:lnTo>
                    <a:pt x="3071" y="13062"/>
                  </a:lnTo>
                  <a:cubicBezTo>
                    <a:pt x="2577" y="12344"/>
                    <a:pt x="2381" y="11559"/>
                    <a:pt x="2487" y="10711"/>
                  </a:cubicBezTo>
                  <a:cubicBezTo>
                    <a:pt x="2591" y="9861"/>
                    <a:pt x="2999" y="9120"/>
                    <a:pt x="3708" y="8490"/>
                  </a:cubicBezTo>
                  <a:cubicBezTo>
                    <a:pt x="4313" y="7952"/>
                    <a:pt x="4931" y="7669"/>
                    <a:pt x="5563" y="7643"/>
                  </a:cubicBezTo>
                  <a:cubicBezTo>
                    <a:pt x="5589" y="7642"/>
                    <a:pt x="5616" y="7641"/>
                    <a:pt x="5643" y="7641"/>
                  </a:cubicBezTo>
                  <a:close/>
                  <a:moveTo>
                    <a:pt x="12338" y="0"/>
                  </a:moveTo>
                  <a:cubicBezTo>
                    <a:pt x="11340" y="0"/>
                    <a:pt x="10363" y="318"/>
                    <a:pt x="9408" y="955"/>
                  </a:cubicBezTo>
                  <a:lnTo>
                    <a:pt x="10678" y="2903"/>
                  </a:lnTo>
                  <a:cubicBezTo>
                    <a:pt x="11417" y="2421"/>
                    <a:pt x="12098" y="2182"/>
                    <a:pt x="12721" y="2182"/>
                  </a:cubicBezTo>
                  <a:cubicBezTo>
                    <a:pt x="12723" y="2182"/>
                    <a:pt x="12725" y="2182"/>
                    <a:pt x="12727" y="2182"/>
                  </a:cubicBezTo>
                  <a:cubicBezTo>
                    <a:pt x="13352" y="2183"/>
                    <a:pt x="13961" y="2407"/>
                    <a:pt x="14555" y="2851"/>
                  </a:cubicBezTo>
                  <a:lnTo>
                    <a:pt x="9757" y="7118"/>
                  </a:lnTo>
                  <a:cubicBezTo>
                    <a:pt x="8802" y="6465"/>
                    <a:pt x="8145" y="6055"/>
                    <a:pt x="7785" y="5888"/>
                  </a:cubicBezTo>
                  <a:cubicBezTo>
                    <a:pt x="7098" y="5573"/>
                    <a:pt x="6445" y="5398"/>
                    <a:pt x="5827" y="5361"/>
                  </a:cubicBezTo>
                  <a:cubicBezTo>
                    <a:pt x="5744" y="5357"/>
                    <a:pt x="5662" y="5354"/>
                    <a:pt x="5579" y="5354"/>
                  </a:cubicBezTo>
                  <a:cubicBezTo>
                    <a:pt x="5037" y="5354"/>
                    <a:pt x="4500" y="5453"/>
                    <a:pt x="3992" y="5646"/>
                  </a:cubicBezTo>
                  <a:cubicBezTo>
                    <a:pt x="3386" y="5869"/>
                    <a:pt x="2820" y="6214"/>
                    <a:pt x="2297" y="6681"/>
                  </a:cubicBezTo>
                  <a:cubicBezTo>
                    <a:pt x="1145" y="7707"/>
                    <a:pt x="510" y="8928"/>
                    <a:pt x="391" y="10345"/>
                  </a:cubicBezTo>
                  <a:cubicBezTo>
                    <a:pt x="272" y="11764"/>
                    <a:pt x="703" y="13081"/>
                    <a:pt x="1685" y="14296"/>
                  </a:cubicBezTo>
                  <a:lnTo>
                    <a:pt x="1" y="15792"/>
                  </a:lnTo>
                  <a:lnTo>
                    <a:pt x="871" y="16772"/>
                  </a:lnTo>
                  <a:lnTo>
                    <a:pt x="2536" y="15294"/>
                  </a:lnTo>
                  <a:cubicBezTo>
                    <a:pt x="3380" y="16033"/>
                    <a:pt x="4168" y="16543"/>
                    <a:pt x="4900" y="16826"/>
                  </a:cubicBezTo>
                  <a:cubicBezTo>
                    <a:pt x="5374" y="17009"/>
                    <a:pt x="5892" y="17100"/>
                    <a:pt x="6454" y="17100"/>
                  </a:cubicBezTo>
                  <a:cubicBezTo>
                    <a:pt x="6756" y="17100"/>
                    <a:pt x="7072" y="17074"/>
                    <a:pt x="7400" y="17020"/>
                  </a:cubicBezTo>
                  <a:cubicBezTo>
                    <a:pt x="8335" y="16868"/>
                    <a:pt x="9260" y="16439"/>
                    <a:pt x="10179" y="15732"/>
                  </a:cubicBezTo>
                  <a:lnTo>
                    <a:pt x="9004" y="13780"/>
                  </a:lnTo>
                  <a:cubicBezTo>
                    <a:pt x="7996" y="14444"/>
                    <a:pt x="7137" y="14801"/>
                    <a:pt x="6426" y="14846"/>
                  </a:cubicBezTo>
                  <a:cubicBezTo>
                    <a:pt x="6336" y="14851"/>
                    <a:pt x="6248" y="14854"/>
                    <a:pt x="6161" y="14854"/>
                  </a:cubicBezTo>
                  <a:cubicBezTo>
                    <a:pt x="5272" y="14854"/>
                    <a:pt x="4532" y="14584"/>
                    <a:pt x="3940" y="14042"/>
                  </a:cubicBezTo>
                  <a:lnTo>
                    <a:pt x="9239" y="9333"/>
                  </a:lnTo>
                  <a:cubicBezTo>
                    <a:pt x="9977" y="9901"/>
                    <a:pt x="10865" y="10366"/>
                    <a:pt x="11900" y="10725"/>
                  </a:cubicBezTo>
                  <a:cubicBezTo>
                    <a:pt x="12359" y="10884"/>
                    <a:pt x="12820" y="10963"/>
                    <a:pt x="13283" y="10963"/>
                  </a:cubicBezTo>
                  <a:cubicBezTo>
                    <a:pt x="13595" y="10963"/>
                    <a:pt x="13907" y="10927"/>
                    <a:pt x="14221" y="10856"/>
                  </a:cubicBezTo>
                  <a:cubicBezTo>
                    <a:pt x="15000" y="10676"/>
                    <a:pt x="15722" y="10290"/>
                    <a:pt x="16387" y="9700"/>
                  </a:cubicBezTo>
                  <a:cubicBezTo>
                    <a:pt x="17572" y="8647"/>
                    <a:pt x="18158" y="7375"/>
                    <a:pt x="18146" y="5884"/>
                  </a:cubicBezTo>
                  <a:cubicBezTo>
                    <a:pt x="18140" y="4884"/>
                    <a:pt x="17702" y="3785"/>
                    <a:pt x="16832" y="2582"/>
                  </a:cubicBezTo>
                  <a:lnTo>
                    <a:pt x="17627" y="1874"/>
                  </a:lnTo>
                  <a:lnTo>
                    <a:pt x="16757" y="894"/>
                  </a:lnTo>
                  <a:lnTo>
                    <a:pt x="15962" y="1602"/>
                  </a:lnTo>
                  <a:cubicBezTo>
                    <a:pt x="15009" y="716"/>
                    <a:pt x="14043" y="201"/>
                    <a:pt x="13064" y="56"/>
                  </a:cubicBezTo>
                  <a:cubicBezTo>
                    <a:pt x="12820" y="19"/>
                    <a:pt x="12579" y="0"/>
                    <a:pt x="12338" y="0"/>
                  </a:cubicBezTo>
                  <a:close/>
                </a:path>
              </a:pathLst>
            </a:custGeom>
            <a:solidFill>
              <a:srgbClr val="409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2111650" y="4652025"/>
              <a:ext cx="8325" cy="102125"/>
            </a:xfrm>
            <a:custGeom>
              <a:rect b="b" l="l" r="r" t="t"/>
              <a:pathLst>
                <a:path extrusionOk="0" h="4085" w="333">
                  <a:moveTo>
                    <a:pt x="132" y="0"/>
                  </a:moveTo>
                  <a:cubicBezTo>
                    <a:pt x="18" y="683"/>
                    <a:pt x="0" y="1364"/>
                    <a:pt x="5" y="2045"/>
                  </a:cubicBezTo>
                  <a:cubicBezTo>
                    <a:pt x="22" y="2726"/>
                    <a:pt x="63" y="3406"/>
                    <a:pt x="199" y="4085"/>
                  </a:cubicBezTo>
                  <a:cubicBezTo>
                    <a:pt x="315" y="3401"/>
                    <a:pt x="333" y="2720"/>
                    <a:pt x="327" y="2039"/>
                  </a:cubicBezTo>
                  <a:cubicBezTo>
                    <a:pt x="309" y="1361"/>
                    <a:pt x="269" y="679"/>
                    <a:pt x="132"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p:nvPr/>
          </p:nvSpPr>
          <p:spPr>
            <a:xfrm>
              <a:off x="2067150" y="4666725"/>
              <a:ext cx="8325" cy="102125"/>
            </a:xfrm>
            <a:custGeom>
              <a:rect b="b" l="l" r="r" t="t"/>
              <a:pathLst>
                <a:path extrusionOk="0" h="4085" w="333">
                  <a:moveTo>
                    <a:pt x="131" y="1"/>
                  </a:moveTo>
                  <a:cubicBezTo>
                    <a:pt x="18" y="684"/>
                    <a:pt x="1" y="1364"/>
                    <a:pt x="5" y="2045"/>
                  </a:cubicBezTo>
                  <a:cubicBezTo>
                    <a:pt x="22" y="2725"/>
                    <a:pt x="62" y="3405"/>
                    <a:pt x="199" y="4084"/>
                  </a:cubicBezTo>
                  <a:cubicBezTo>
                    <a:pt x="314" y="3401"/>
                    <a:pt x="333" y="2721"/>
                    <a:pt x="327" y="2039"/>
                  </a:cubicBezTo>
                  <a:cubicBezTo>
                    <a:pt x="308" y="1359"/>
                    <a:pt x="267" y="678"/>
                    <a:pt x="131"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2022700" y="4677575"/>
              <a:ext cx="8225" cy="108700"/>
            </a:xfrm>
            <a:custGeom>
              <a:rect b="b" l="l" r="r" t="t"/>
              <a:pathLst>
                <a:path extrusionOk="0" h="4348" w="329">
                  <a:moveTo>
                    <a:pt x="135" y="1"/>
                  </a:moveTo>
                  <a:cubicBezTo>
                    <a:pt x="21" y="727"/>
                    <a:pt x="0" y="1453"/>
                    <a:pt x="3" y="2176"/>
                  </a:cubicBezTo>
                  <a:cubicBezTo>
                    <a:pt x="18" y="2900"/>
                    <a:pt x="55" y="3625"/>
                    <a:pt x="192" y="4348"/>
                  </a:cubicBezTo>
                  <a:cubicBezTo>
                    <a:pt x="308" y="3622"/>
                    <a:pt x="328" y="2897"/>
                    <a:pt x="324" y="2172"/>
                  </a:cubicBezTo>
                  <a:cubicBezTo>
                    <a:pt x="309" y="1448"/>
                    <a:pt x="270" y="723"/>
                    <a:pt x="135"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1981875" y="4690525"/>
              <a:ext cx="8275" cy="103600"/>
            </a:xfrm>
            <a:custGeom>
              <a:rect b="b" l="l" r="r" t="t"/>
              <a:pathLst>
                <a:path extrusionOk="0" h="4144" w="331">
                  <a:moveTo>
                    <a:pt x="134" y="0"/>
                  </a:moveTo>
                  <a:cubicBezTo>
                    <a:pt x="19" y="694"/>
                    <a:pt x="0" y="1384"/>
                    <a:pt x="4" y="2075"/>
                  </a:cubicBezTo>
                  <a:cubicBezTo>
                    <a:pt x="22" y="2765"/>
                    <a:pt x="61" y="3454"/>
                    <a:pt x="199" y="4143"/>
                  </a:cubicBezTo>
                  <a:cubicBezTo>
                    <a:pt x="313" y="3451"/>
                    <a:pt x="331" y="2759"/>
                    <a:pt x="326" y="2069"/>
                  </a:cubicBezTo>
                  <a:cubicBezTo>
                    <a:pt x="309" y="1378"/>
                    <a:pt x="268" y="689"/>
                    <a:pt x="134"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1933625" y="4706625"/>
              <a:ext cx="8300" cy="103600"/>
            </a:xfrm>
            <a:custGeom>
              <a:rect b="b" l="l" r="r" t="t"/>
              <a:pathLst>
                <a:path extrusionOk="0" h="4144" w="332">
                  <a:moveTo>
                    <a:pt x="133" y="0"/>
                  </a:moveTo>
                  <a:cubicBezTo>
                    <a:pt x="20" y="692"/>
                    <a:pt x="1" y="1383"/>
                    <a:pt x="5" y="2073"/>
                  </a:cubicBezTo>
                  <a:cubicBezTo>
                    <a:pt x="23" y="2765"/>
                    <a:pt x="62" y="3454"/>
                    <a:pt x="198" y="4143"/>
                  </a:cubicBezTo>
                  <a:cubicBezTo>
                    <a:pt x="314" y="3450"/>
                    <a:pt x="332" y="2759"/>
                    <a:pt x="327" y="2069"/>
                  </a:cubicBezTo>
                  <a:cubicBezTo>
                    <a:pt x="310" y="1378"/>
                    <a:pt x="269" y="689"/>
                    <a:pt x="133"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2192050" y="4523400"/>
              <a:ext cx="8325" cy="102125"/>
            </a:xfrm>
            <a:custGeom>
              <a:rect b="b" l="l" r="r" t="t"/>
              <a:pathLst>
                <a:path extrusionOk="0" h="4085" w="333">
                  <a:moveTo>
                    <a:pt x="132" y="0"/>
                  </a:moveTo>
                  <a:cubicBezTo>
                    <a:pt x="17" y="683"/>
                    <a:pt x="0" y="1364"/>
                    <a:pt x="4" y="2045"/>
                  </a:cubicBezTo>
                  <a:cubicBezTo>
                    <a:pt x="22" y="2724"/>
                    <a:pt x="62" y="3406"/>
                    <a:pt x="200" y="4085"/>
                  </a:cubicBezTo>
                  <a:cubicBezTo>
                    <a:pt x="315" y="3402"/>
                    <a:pt x="332" y="2720"/>
                    <a:pt x="326" y="2040"/>
                  </a:cubicBezTo>
                  <a:cubicBezTo>
                    <a:pt x="309" y="1359"/>
                    <a:pt x="268" y="679"/>
                    <a:pt x="132"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2147550" y="4538125"/>
              <a:ext cx="8300" cy="102100"/>
            </a:xfrm>
            <a:custGeom>
              <a:rect b="b" l="l" r="r" t="t"/>
              <a:pathLst>
                <a:path extrusionOk="0" h="4084" w="332">
                  <a:moveTo>
                    <a:pt x="131" y="0"/>
                  </a:moveTo>
                  <a:cubicBezTo>
                    <a:pt x="18" y="682"/>
                    <a:pt x="0" y="1364"/>
                    <a:pt x="5" y="2044"/>
                  </a:cubicBezTo>
                  <a:cubicBezTo>
                    <a:pt x="22" y="2724"/>
                    <a:pt x="61" y="3404"/>
                    <a:pt x="199" y="4083"/>
                  </a:cubicBezTo>
                  <a:cubicBezTo>
                    <a:pt x="314" y="3400"/>
                    <a:pt x="331" y="2720"/>
                    <a:pt x="327" y="2039"/>
                  </a:cubicBezTo>
                  <a:cubicBezTo>
                    <a:pt x="308" y="1358"/>
                    <a:pt x="267" y="679"/>
                    <a:pt x="131"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2103100" y="4548950"/>
              <a:ext cx="8200" cy="108700"/>
            </a:xfrm>
            <a:custGeom>
              <a:rect b="b" l="l" r="r" t="t"/>
              <a:pathLst>
                <a:path extrusionOk="0" h="4348" w="328">
                  <a:moveTo>
                    <a:pt x="135" y="1"/>
                  </a:moveTo>
                  <a:cubicBezTo>
                    <a:pt x="19" y="728"/>
                    <a:pt x="0" y="1451"/>
                    <a:pt x="3" y="2177"/>
                  </a:cubicBezTo>
                  <a:cubicBezTo>
                    <a:pt x="17" y="2900"/>
                    <a:pt x="55" y="3626"/>
                    <a:pt x="190" y="4348"/>
                  </a:cubicBezTo>
                  <a:cubicBezTo>
                    <a:pt x="308" y="3623"/>
                    <a:pt x="328" y="2897"/>
                    <a:pt x="323" y="2172"/>
                  </a:cubicBezTo>
                  <a:cubicBezTo>
                    <a:pt x="308" y="1448"/>
                    <a:pt x="270" y="723"/>
                    <a:pt x="135"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2062250" y="4561900"/>
              <a:ext cx="8300" cy="103600"/>
            </a:xfrm>
            <a:custGeom>
              <a:rect b="b" l="l" r="r" t="t"/>
              <a:pathLst>
                <a:path extrusionOk="0" h="4144" w="332">
                  <a:moveTo>
                    <a:pt x="133" y="1"/>
                  </a:moveTo>
                  <a:cubicBezTo>
                    <a:pt x="20" y="693"/>
                    <a:pt x="1" y="1384"/>
                    <a:pt x="5" y="2075"/>
                  </a:cubicBezTo>
                  <a:cubicBezTo>
                    <a:pt x="23" y="2765"/>
                    <a:pt x="62" y="3454"/>
                    <a:pt x="198" y="4143"/>
                  </a:cubicBezTo>
                  <a:cubicBezTo>
                    <a:pt x="314" y="3451"/>
                    <a:pt x="332" y="2759"/>
                    <a:pt x="327" y="2069"/>
                  </a:cubicBezTo>
                  <a:cubicBezTo>
                    <a:pt x="310" y="1379"/>
                    <a:pt x="269" y="690"/>
                    <a:pt x="133"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2014025" y="4578000"/>
              <a:ext cx="8300" cy="103600"/>
            </a:xfrm>
            <a:custGeom>
              <a:rect b="b" l="l" r="r" t="t"/>
              <a:pathLst>
                <a:path extrusionOk="0" h="4144" w="332">
                  <a:moveTo>
                    <a:pt x="133" y="1"/>
                  </a:moveTo>
                  <a:cubicBezTo>
                    <a:pt x="20" y="693"/>
                    <a:pt x="1" y="1383"/>
                    <a:pt x="5" y="2073"/>
                  </a:cubicBezTo>
                  <a:cubicBezTo>
                    <a:pt x="22" y="2765"/>
                    <a:pt x="62" y="3454"/>
                    <a:pt x="198" y="4143"/>
                  </a:cubicBezTo>
                  <a:cubicBezTo>
                    <a:pt x="314" y="3450"/>
                    <a:pt x="331" y="2759"/>
                    <a:pt x="327" y="2069"/>
                  </a:cubicBezTo>
                  <a:cubicBezTo>
                    <a:pt x="310" y="1379"/>
                    <a:pt x="269" y="690"/>
                    <a:pt x="133"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2127750" y="4378700"/>
              <a:ext cx="8300" cy="102100"/>
            </a:xfrm>
            <a:custGeom>
              <a:rect b="b" l="l" r="r" t="t"/>
              <a:pathLst>
                <a:path extrusionOk="0" h="4084" w="332">
                  <a:moveTo>
                    <a:pt x="131" y="1"/>
                  </a:moveTo>
                  <a:cubicBezTo>
                    <a:pt x="18" y="683"/>
                    <a:pt x="0" y="1364"/>
                    <a:pt x="5" y="2045"/>
                  </a:cubicBezTo>
                  <a:cubicBezTo>
                    <a:pt x="21" y="2726"/>
                    <a:pt x="61" y="3405"/>
                    <a:pt x="199" y="4084"/>
                  </a:cubicBezTo>
                  <a:cubicBezTo>
                    <a:pt x="314" y="3402"/>
                    <a:pt x="331" y="2720"/>
                    <a:pt x="325" y="2040"/>
                  </a:cubicBezTo>
                  <a:cubicBezTo>
                    <a:pt x="308" y="1360"/>
                    <a:pt x="267" y="678"/>
                    <a:pt x="131"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2083225" y="4393400"/>
              <a:ext cx="8275" cy="102125"/>
            </a:xfrm>
            <a:custGeom>
              <a:rect b="b" l="l" r="r" t="t"/>
              <a:pathLst>
                <a:path extrusionOk="0" h="4085" w="331">
                  <a:moveTo>
                    <a:pt x="131" y="0"/>
                  </a:moveTo>
                  <a:cubicBezTo>
                    <a:pt x="18" y="685"/>
                    <a:pt x="0" y="1365"/>
                    <a:pt x="5" y="2045"/>
                  </a:cubicBezTo>
                  <a:cubicBezTo>
                    <a:pt x="20" y="2726"/>
                    <a:pt x="61" y="3406"/>
                    <a:pt x="199" y="4085"/>
                  </a:cubicBezTo>
                  <a:cubicBezTo>
                    <a:pt x="313" y="3402"/>
                    <a:pt x="331" y="2720"/>
                    <a:pt x="325" y="2040"/>
                  </a:cubicBezTo>
                  <a:cubicBezTo>
                    <a:pt x="308" y="1359"/>
                    <a:pt x="267" y="679"/>
                    <a:pt x="131"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2038750" y="4404275"/>
              <a:ext cx="8225" cy="108700"/>
            </a:xfrm>
            <a:custGeom>
              <a:rect b="b" l="l" r="r" t="t"/>
              <a:pathLst>
                <a:path extrusionOk="0" h="4348" w="329">
                  <a:moveTo>
                    <a:pt x="137" y="0"/>
                  </a:moveTo>
                  <a:cubicBezTo>
                    <a:pt x="21" y="726"/>
                    <a:pt x="1" y="1451"/>
                    <a:pt x="4" y="2176"/>
                  </a:cubicBezTo>
                  <a:cubicBezTo>
                    <a:pt x="18" y="2900"/>
                    <a:pt x="57" y="3624"/>
                    <a:pt x="192" y="4348"/>
                  </a:cubicBezTo>
                  <a:cubicBezTo>
                    <a:pt x="308" y="3622"/>
                    <a:pt x="329" y="2897"/>
                    <a:pt x="326" y="2172"/>
                  </a:cubicBezTo>
                  <a:cubicBezTo>
                    <a:pt x="310" y="1447"/>
                    <a:pt x="271" y="723"/>
                    <a:pt x="137"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2143800" y="4234000"/>
              <a:ext cx="8350" cy="102125"/>
            </a:xfrm>
            <a:custGeom>
              <a:rect b="b" l="l" r="r" t="t"/>
              <a:pathLst>
                <a:path extrusionOk="0" h="4085" w="334">
                  <a:moveTo>
                    <a:pt x="133" y="0"/>
                  </a:moveTo>
                  <a:cubicBezTo>
                    <a:pt x="18" y="683"/>
                    <a:pt x="1" y="1365"/>
                    <a:pt x="5" y="2045"/>
                  </a:cubicBezTo>
                  <a:cubicBezTo>
                    <a:pt x="23" y="2725"/>
                    <a:pt x="63" y="3406"/>
                    <a:pt x="200" y="4085"/>
                  </a:cubicBezTo>
                  <a:cubicBezTo>
                    <a:pt x="316" y="3401"/>
                    <a:pt x="333" y="2721"/>
                    <a:pt x="327" y="2039"/>
                  </a:cubicBezTo>
                  <a:cubicBezTo>
                    <a:pt x="310" y="1359"/>
                    <a:pt x="269" y="679"/>
                    <a:pt x="133"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2099275" y="4248700"/>
              <a:ext cx="8325" cy="102100"/>
            </a:xfrm>
            <a:custGeom>
              <a:rect b="b" l="l" r="r" t="t"/>
              <a:pathLst>
                <a:path extrusionOk="0" h="4084" w="333">
                  <a:moveTo>
                    <a:pt x="133" y="1"/>
                  </a:moveTo>
                  <a:cubicBezTo>
                    <a:pt x="20" y="683"/>
                    <a:pt x="1" y="1364"/>
                    <a:pt x="5" y="2045"/>
                  </a:cubicBezTo>
                  <a:cubicBezTo>
                    <a:pt x="22" y="2725"/>
                    <a:pt x="63" y="3405"/>
                    <a:pt x="201" y="4084"/>
                  </a:cubicBezTo>
                  <a:cubicBezTo>
                    <a:pt x="315" y="3402"/>
                    <a:pt x="333" y="2721"/>
                    <a:pt x="327" y="2040"/>
                  </a:cubicBezTo>
                  <a:cubicBezTo>
                    <a:pt x="310" y="1360"/>
                    <a:pt x="269" y="680"/>
                    <a:pt x="133"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2054850" y="4259550"/>
              <a:ext cx="8200" cy="108700"/>
            </a:xfrm>
            <a:custGeom>
              <a:rect b="b" l="l" r="r" t="t"/>
              <a:pathLst>
                <a:path extrusionOk="0" h="4348" w="328">
                  <a:moveTo>
                    <a:pt x="136" y="1"/>
                  </a:moveTo>
                  <a:cubicBezTo>
                    <a:pt x="20" y="727"/>
                    <a:pt x="1" y="1453"/>
                    <a:pt x="2" y="2176"/>
                  </a:cubicBezTo>
                  <a:cubicBezTo>
                    <a:pt x="18" y="2902"/>
                    <a:pt x="56" y="3625"/>
                    <a:pt x="191" y="4348"/>
                  </a:cubicBezTo>
                  <a:cubicBezTo>
                    <a:pt x="308" y="3622"/>
                    <a:pt x="327" y="2897"/>
                    <a:pt x="324" y="2172"/>
                  </a:cubicBezTo>
                  <a:cubicBezTo>
                    <a:pt x="308" y="1448"/>
                    <a:pt x="271" y="723"/>
                    <a:pt x="136"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2095575" y="4089300"/>
              <a:ext cx="8325" cy="102150"/>
            </a:xfrm>
            <a:custGeom>
              <a:rect b="b" l="l" r="r" t="t"/>
              <a:pathLst>
                <a:path extrusionOk="0" h="4086" w="333">
                  <a:moveTo>
                    <a:pt x="131" y="1"/>
                  </a:moveTo>
                  <a:cubicBezTo>
                    <a:pt x="18" y="682"/>
                    <a:pt x="1" y="1364"/>
                    <a:pt x="5" y="2046"/>
                  </a:cubicBezTo>
                  <a:cubicBezTo>
                    <a:pt x="23" y="2726"/>
                    <a:pt x="62" y="3406"/>
                    <a:pt x="199" y="4085"/>
                  </a:cubicBezTo>
                  <a:cubicBezTo>
                    <a:pt x="314" y="3402"/>
                    <a:pt x="333" y="2720"/>
                    <a:pt x="327" y="2040"/>
                  </a:cubicBezTo>
                  <a:cubicBezTo>
                    <a:pt x="308" y="1360"/>
                    <a:pt x="269" y="679"/>
                    <a:pt x="131"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2051050" y="4104025"/>
              <a:ext cx="8325" cy="102100"/>
            </a:xfrm>
            <a:custGeom>
              <a:rect b="b" l="l" r="r" t="t"/>
              <a:pathLst>
                <a:path extrusionOk="0" h="4084" w="333">
                  <a:moveTo>
                    <a:pt x="133" y="1"/>
                  </a:moveTo>
                  <a:cubicBezTo>
                    <a:pt x="18" y="682"/>
                    <a:pt x="1" y="1364"/>
                    <a:pt x="5" y="2044"/>
                  </a:cubicBezTo>
                  <a:cubicBezTo>
                    <a:pt x="22" y="2724"/>
                    <a:pt x="63" y="3405"/>
                    <a:pt x="201" y="4084"/>
                  </a:cubicBezTo>
                  <a:cubicBezTo>
                    <a:pt x="315" y="3400"/>
                    <a:pt x="333" y="2720"/>
                    <a:pt x="327" y="2038"/>
                  </a:cubicBezTo>
                  <a:cubicBezTo>
                    <a:pt x="310" y="1358"/>
                    <a:pt x="269" y="678"/>
                    <a:pt x="133" y="1"/>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2006600" y="4114875"/>
              <a:ext cx="8225" cy="108700"/>
            </a:xfrm>
            <a:custGeom>
              <a:rect b="b" l="l" r="r" t="t"/>
              <a:pathLst>
                <a:path extrusionOk="0" h="4348" w="329">
                  <a:moveTo>
                    <a:pt x="137" y="0"/>
                  </a:moveTo>
                  <a:cubicBezTo>
                    <a:pt x="21" y="725"/>
                    <a:pt x="0" y="1451"/>
                    <a:pt x="3" y="2176"/>
                  </a:cubicBezTo>
                  <a:cubicBezTo>
                    <a:pt x="19" y="2900"/>
                    <a:pt x="57" y="3625"/>
                    <a:pt x="192" y="4347"/>
                  </a:cubicBezTo>
                  <a:cubicBezTo>
                    <a:pt x="309" y="3622"/>
                    <a:pt x="328" y="2897"/>
                    <a:pt x="325" y="2172"/>
                  </a:cubicBezTo>
                  <a:cubicBezTo>
                    <a:pt x="309" y="1448"/>
                    <a:pt x="272" y="723"/>
                    <a:pt x="137" y="0"/>
                  </a:cubicBezTo>
                  <a:close/>
                </a:path>
              </a:pathLst>
            </a:custGeom>
            <a:solidFill>
              <a:srgbClr val="E8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5047375" y="2278250"/>
              <a:ext cx="738100" cy="460025"/>
            </a:xfrm>
            <a:custGeom>
              <a:rect b="b" l="l" r="r" t="t"/>
              <a:pathLst>
                <a:path extrusionOk="0" h="18401" w="29524">
                  <a:moveTo>
                    <a:pt x="17508" y="9712"/>
                  </a:moveTo>
                  <a:cubicBezTo>
                    <a:pt x="17508" y="9712"/>
                    <a:pt x="17502" y="9719"/>
                    <a:pt x="17486" y="9736"/>
                  </a:cubicBezTo>
                  <a:lnTo>
                    <a:pt x="17483" y="9739"/>
                  </a:lnTo>
                  <a:cubicBezTo>
                    <a:pt x="17497" y="9724"/>
                    <a:pt x="17508" y="9712"/>
                    <a:pt x="17508" y="9712"/>
                  </a:cubicBezTo>
                  <a:close/>
                  <a:moveTo>
                    <a:pt x="17335" y="7287"/>
                  </a:moveTo>
                  <a:cubicBezTo>
                    <a:pt x="17402" y="7429"/>
                    <a:pt x="17461" y="7575"/>
                    <a:pt x="17513" y="7724"/>
                  </a:cubicBezTo>
                  <a:cubicBezTo>
                    <a:pt x="17737" y="8365"/>
                    <a:pt x="17798" y="8971"/>
                    <a:pt x="17618" y="9396"/>
                  </a:cubicBezTo>
                  <a:cubicBezTo>
                    <a:pt x="17594" y="9451"/>
                    <a:pt x="17576" y="9508"/>
                    <a:pt x="17558" y="9566"/>
                  </a:cubicBezTo>
                  <a:cubicBezTo>
                    <a:pt x="17522" y="9615"/>
                    <a:pt x="17487" y="9668"/>
                    <a:pt x="17457" y="9721"/>
                  </a:cubicBezTo>
                  <a:lnTo>
                    <a:pt x="17407" y="9802"/>
                  </a:lnTo>
                  <a:lnTo>
                    <a:pt x="17397" y="9823"/>
                  </a:lnTo>
                  <a:lnTo>
                    <a:pt x="17270" y="9947"/>
                  </a:lnTo>
                  <a:cubicBezTo>
                    <a:pt x="17231" y="9987"/>
                    <a:pt x="17188" y="10030"/>
                    <a:pt x="17180" y="10030"/>
                  </a:cubicBezTo>
                  <a:cubicBezTo>
                    <a:pt x="17179" y="10030"/>
                    <a:pt x="17179" y="10029"/>
                    <a:pt x="17180" y="10026"/>
                  </a:cubicBezTo>
                  <a:cubicBezTo>
                    <a:pt x="17177" y="10025"/>
                    <a:pt x="17175" y="10025"/>
                    <a:pt x="17172" y="10025"/>
                  </a:cubicBezTo>
                  <a:cubicBezTo>
                    <a:pt x="17162" y="10025"/>
                    <a:pt x="17159" y="10032"/>
                    <a:pt x="17152" y="10049"/>
                  </a:cubicBezTo>
                  <a:cubicBezTo>
                    <a:pt x="17097" y="10074"/>
                    <a:pt x="17043" y="10103"/>
                    <a:pt x="16991" y="10135"/>
                  </a:cubicBezTo>
                  <a:cubicBezTo>
                    <a:pt x="16871" y="10181"/>
                    <a:pt x="16746" y="10243"/>
                    <a:pt x="16594" y="10268"/>
                  </a:cubicBezTo>
                  <a:cubicBezTo>
                    <a:pt x="16407" y="10316"/>
                    <a:pt x="16203" y="10338"/>
                    <a:pt x="15994" y="10338"/>
                  </a:cubicBezTo>
                  <a:cubicBezTo>
                    <a:pt x="15546" y="10338"/>
                    <a:pt x="15077" y="10235"/>
                    <a:pt x="14715" y="10053"/>
                  </a:cubicBezTo>
                  <a:cubicBezTo>
                    <a:pt x="14448" y="9918"/>
                    <a:pt x="14241" y="9752"/>
                    <a:pt x="14099" y="9578"/>
                  </a:cubicBezTo>
                  <a:cubicBezTo>
                    <a:pt x="14050" y="9482"/>
                    <a:pt x="13977" y="9396"/>
                    <a:pt x="13951" y="9292"/>
                  </a:cubicBezTo>
                  <a:lnTo>
                    <a:pt x="13933" y="9256"/>
                  </a:lnTo>
                  <a:lnTo>
                    <a:pt x="13923" y="9238"/>
                  </a:lnTo>
                  <a:lnTo>
                    <a:pt x="13919" y="9228"/>
                  </a:lnTo>
                  <a:cubicBezTo>
                    <a:pt x="13919" y="9227"/>
                    <a:pt x="13919" y="9227"/>
                    <a:pt x="13919" y="9227"/>
                  </a:cubicBezTo>
                  <a:lnTo>
                    <a:pt x="13919" y="9227"/>
                  </a:lnTo>
                  <a:cubicBezTo>
                    <a:pt x="13918" y="9227"/>
                    <a:pt x="13932" y="9302"/>
                    <a:pt x="13932" y="9302"/>
                  </a:cubicBezTo>
                  <a:cubicBezTo>
                    <a:pt x="13932" y="9302"/>
                    <a:pt x="13931" y="9296"/>
                    <a:pt x="13928" y="9282"/>
                  </a:cubicBezTo>
                  <a:lnTo>
                    <a:pt x="13891" y="9102"/>
                  </a:lnTo>
                  <a:lnTo>
                    <a:pt x="13855" y="8922"/>
                  </a:lnTo>
                  <a:lnTo>
                    <a:pt x="13854" y="8860"/>
                  </a:lnTo>
                  <a:cubicBezTo>
                    <a:pt x="13836" y="8796"/>
                    <a:pt x="13845" y="8642"/>
                    <a:pt x="13857" y="8570"/>
                  </a:cubicBezTo>
                  <a:cubicBezTo>
                    <a:pt x="13867" y="8487"/>
                    <a:pt x="13893" y="8409"/>
                    <a:pt x="13935" y="8336"/>
                  </a:cubicBezTo>
                  <a:cubicBezTo>
                    <a:pt x="14018" y="8194"/>
                    <a:pt x="14202" y="8010"/>
                    <a:pt x="14496" y="7856"/>
                  </a:cubicBezTo>
                  <a:cubicBezTo>
                    <a:pt x="15092" y="7548"/>
                    <a:pt x="15942" y="7377"/>
                    <a:pt x="16779" y="7308"/>
                  </a:cubicBezTo>
                  <a:cubicBezTo>
                    <a:pt x="16962" y="7292"/>
                    <a:pt x="17149" y="7295"/>
                    <a:pt x="17335" y="7287"/>
                  </a:cubicBezTo>
                  <a:close/>
                  <a:moveTo>
                    <a:pt x="12269" y="0"/>
                  </a:moveTo>
                  <a:cubicBezTo>
                    <a:pt x="11646" y="0"/>
                    <a:pt x="11041" y="49"/>
                    <a:pt x="10463" y="129"/>
                  </a:cubicBezTo>
                  <a:cubicBezTo>
                    <a:pt x="8526" y="393"/>
                    <a:pt x="6820" y="1052"/>
                    <a:pt x="5373" y="1858"/>
                  </a:cubicBezTo>
                  <a:cubicBezTo>
                    <a:pt x="4642" y="2250"/>
                    <a:pt x="3991" y="2720"/>
                    <a:pt x="3410" y="3206"/>
                  </a:cubicBezTo>
                  <a:cubicBezTo>
                    <a:pt x="2829" y="3692"/>
                    <a:pt x="2305" y="4191"/>
                    <a:pt x="1887" y="4730"/>
                  </a:cubicBezTo>
                  <a:cubicBezTo>
                    <a:pt x="1024" y="5779"/>
                    <a:pt x="508" y="6878"/>
                    <a:pt x="258" y="7807"/>
                  </a:cubicBezTo>
                  <a:cubicBezTo>
                    <a:pt x="5" y="8738"/>
                    <a:pt x="0" y="9486"/>
                    <a:pt x="32" y="9997"/>
                  </a:cubicBezTo>
                  <a:cubicBezTo>
                    <a:pt x="83" y="10477"/>
                    <a:pt x="135" y="10722"/>
                    <a:pt x="135" y="10722"/>
                  </a:cubicBezTo>
                  <a:lnTo>
                    <a:pt x="527" y="10744"/>
                  </a:lnTo>
                  <a:cubicBezTo>
                    <a:pt x="527" y="10744"/>
                    <a:pt x="595" y="10502"/>
                    <a:pt x="721" y="10048"/>
                  </a:cubicBezTo>
                  <a:cubicBezTo>
                    <a:pt x="866" y="9639"/>
                    <a:pt x="1107" y="9031"/>
                    <a:pt x="1548" y="8369"/>
                  </a:cubicBezTo>
                  <a:cubicBezTo>
                    <a:pt x="2074" y="7593"/>
                    <a:pt x="2734" y="6915"/>
                    <a:pt x="3496" y="6365"/>
                  </a:cubicBezTo>
                  <a:cubicBezTo>
                    <a:pt x="4350" y="5712"/>
                    <a:pt x="5448" y="5152"/>
                    <a:pt x="6691" y="4704"/>
                  </a:cubicBezTo>
                  <a:cubicBezTo>
                    <a:pt x="8023" y="4244"/>
                    <a:pt x="9412" y="3980"/>
                    <a:pt x="10819" y="3919"/>
                  </a:cubicBezTo>
                  <a:cubicBezTo>
                    <a:pt x="10956" y="3915"/>
                    <a:pt x="11093" y="3912"/>
                    <a:pt x="11231" y="3912"/>
                  </a:cubicBezTo>
                  <a:cubicBezTo>
                    <a:pt x="12554" y="3912"/>
                    <a:pt x="13895" y="4132"/>
                    <a:pt x="14947" y="4658"/>
                  </a:cubicBezTo>
                  <a:cubicBezTo>
                    <a:pt x="15148" y="4752"/>
                    <a:pt x="15359" y="4895"/>
                    <a:pt x="15574" y="5064"/>
                  </a:cubicBezTo>
                  <a:cubicBezTo>
                    <a:pt x="14898" y="5126"/>
                    <a:pt x="14196" y="5251"/>
                    <a:pt x="13450" y="5547"/>
                  </a:cubicBezTo>
                  <a:cubicBezTo>
                    <a:pt x="12878" y="5785"/>
                    <a:pt x="12247" y="6173"/>
                    <a:pt x="11768" y="6823"/>
                  </a:cubicBezTo>
                  <a:cubicBezTo>
                    <a:pt x="11530" y="7148"/>
                    <a:pt x="11355" y="7515"/>
                    <a:pt x="11249" y="7904"/>
                  </a:cubicBezTo>
                  <a:cubicBezTo>
                    <a:pt x="11147" y="8301"/>
                    <a:pt x="11101" y="8639"/>
                    <a:pt x="11122" y="9061"/>
                  </a:cubicBezTo>
                  <a:cubicBezTo>
                    <a:pt x="11133" y="9659"/>
                    <a:pt x="11311" y="10468"/>
                    <a:pt x="11716" y="11122"/>
                  </a:cubicBezTo>
                  <a:cubicBezTo>
                    <a:pt x="12125" y="11766"/>
                    <a:pt x="12679" y="12255"/>
                    <a:pt x="13268" y="12611"/>
                  </a:cubicBezTo>
                  <a:cubicBezTo>
                    <a:pt x="13860" y="12973"/>
                    <a:pt x="14492" y="13182"/>
                    <a:pt x="15136" y="13311"/>
                  </a:cubicBezTo>
                  <a:cubicBezTo>
                    <a:pt x="15509" y="13387"/>
                    <a:pt x="15888" y="13425"/>
                    <a:pt x="16268" y="13425"/>
                  </a:cubicBezTo>
                  <a:cubicBezTo>
                    <a:pt x="16557" y="13425"/>
                    <a:pt x="16846" y="13403"/>
                    <a:pt x="17133" y="13359"/>
                  </a:cubicBezTo>
                  <a:cubicBezTo>
                    <a:pt x="17471" y="13321"/>
                    <a:pt x="17822" y="13220"/>
                    <a:pt x="18166" y="13104"/>
                  </a:cubicBezTo>
                  <a:lnTo>
                    <a:pt x="18681" y="12883"/>
                  </a:lnTo>
                  <a:cubicBezTo>
                    <a:pt x="18887" y="12767"/>
                    <a:pt x="19087" y="12641"/>
                    <a:pt x="19278" y="12505"/>
                  </a:cubicBezTo>
                  <a:cubicBezTo>
                    <a:pt x="19348" y="12457"/>
                    <a:pt x="19413" y="12406"/>
                    <a:pt x="19477" y="12351"/>
                  </a:cubicBezTo>
                  <a:lnTo>
                    <a:pt x="19618" y="12231"/>
                  </a:lnTo>
                  <a:lnTo>
                    <a:pt x="19689" y="12170"/>
                  </a:lnTo>
                  <a:lnTo>
                    <a:pt x="19706" y="12155"/>
                  </a:lnTo>
                  <a:lnTo>
                    <a:pt x="19706" y="12155"/>
                  </a:lnTo>
                  <a:cubicBezTo>
                    <a:pt x="19693" y="12169"/>
                    <a:pt x="19687" y="12175"/>
                    <a:pt x="19688" y="12175"/>
                  </a:cubicBezTo>
                  <a:cubicBezTo>
                    <a:pt x="19689" y="12175"/>
                    <a:pt x="19830" y="12034"/>
                    <a:pt x="19829" y="12034"/>
                  </a:cubicBezTo>
                  <a:lnTo>
                    <a:pt x="19829" y="12034"/>
                  </a:lnTo>
                  <a:cubicBezTo>
                    <a:pt x="19829" y="12034"/>
                    <a:pt x="19829" y="12034"/>
                    <a:pt x="19828" y="12035"/>
                  </a:cubicBezTo>
                  <a:lnTo>
                    <a:pt x="19872" y="11982"/>
                  </a:lnTo>
                  <a:lnTo>
                    <a:pt x="20049" y="11769"/>
                  </a:lnTo>
                  <a:lnTo>
                    <a:pt x="20394" y="11331"/>
                  </a:lnTo>
                  <a:lnTo>
                    <a:pt x="20668" y="10841"/>
                  </a:lnTo>
                  <a:cubicBezTo>
                    <a:pt x="20865" y="10515"/>
                    <a:pt x="20951" y="10155"/>
                    <a:pt x="21071" y="9802"/>
                  </a:cubicBezTo>
                  <a:cubicBezTo>
                    <a:pt x="21145" y="9453"/>
                    <a:pt x="21219" y="9089"/>
                    <a:pt x="21235" y="8744"/>
                  </a:cubicBezTo>
                  <a:cubicBezTo>
                    <a:pt x="21250" y="8400"/>
                    <a:pt x="21260" y="8047"/>
                    <a:pt x="21215" y="7724"/>
                  </a:cubicBezTo>
                  <a:cubicBezTo>
                    <a:pt x="21212" y="7676"/>
                    <a:pt x="21202" y="7630"/>
                    <a:pt x="21197" y="7582"/>
                  </a:cubicBezTo>
                  <a:lnTo>
                    <a:pt x="21197" y="7582"/>
                  </a:lnTo>
                  <a:cubicBezTo>
                    <a:pt x="21386" y="7628"/>
                    <a:pt x="21573" y="7673"/>
                    <a:pt x="21760" y="7718"/>
                  </a:cubicBezTo>
                  <a:cubicBezTo>
                    <a:pt x="23224" y="8098"/>
                    <a:pt x="24571" y="8876"/>
                    <a:pt x="25587" y="9792"/>
                  </a:cubicBezTo>
                  <a:cubicBezTo>
                    <a:pt x="26621" y="10713"/>
                    <a:pt x="27333" y="11820"/>
                    <a:pt x="27829" y="12860"/>
                  </a:cubicBezTo>
                  <a:cubicBezTo>
                    <a:pt x="28329" y="13906"/>
                    <a:pt x="28586" y="14904"/>
                    <a:pt x="28766" y="15729"/>
                  </a:cubicBezTo>
                  <a:cubicBezTo>
                    <a:pt x="28852" y="16145"/>
                    <a:pt x="28917" y="16518"/>
                    <a:pt x="28949" y="16849"/>
                  </a:cubicBezTo>
                  <a:cubicBezTo>
                    <a:pt x="28992" y="17177"/>
                    <a:pt x="29026" y="17458"/>
                    <a:pt x="29030" y="17687"/>
                  </a:cubicBezTo>
                  <a:cubicBezTo>
                    <a:pt x="29056" y="18146"/>
                    <a:pt x="29071" y="18389"/>
                    <a:pt x="29071" y="18389"/>
                  </a:cubicBezTo>
                  <a:lnTo>
                    <a:pt x="29462" y="18401"/>
                  </a:lnTo>
                  <a:cubicBezTo>
                    <a:pt x="29462" y="18401"/>
                    <a:pt x="29475" y="18151"/>
                    <a:pt x="29501" y="17680"/>
                  </a:cubicBezTo>
                  <a:cubicBezTo>
                    <a:pt x="29523" y="17445"/>
                    <a:pt x="29523" y="17153"/>
                    <a:pt x="29516" y="16810"/>
                  </a:cubicBezTo>
                  <a:cubicBezTo>
                    <a:pt x="29520" y="16466"/>
                    <a:pt x="29496" y="16071"/>
                    <a:pt x="29454" y="15628"/>
                  </a:cubicBezTo>
                  <a:cubicBezTo>
                    <a:pt x="29368" y="14746"/>
                    <a:pt x="29206" y="13661"/>
                    <a:pt x="28766" y="12473"/>
                  </a:cubicBezTo>
                  <a:cubicBezTo>
                    <a:pt x="28337" y="11292"/>
                    <a:pt x="27665" y="9982"/>
                    <a:pt x="26580" y="8807"/>
                  </a:cubicBezTo>
                  <a:cubicBezTo>
                    <a:pt x="25495" y="7633"/>
                    <a:pt x="24074" y="6593"/>
                    <a:pt x="22285" y="5940"/>
                  </a:cubicBezTo>
                  <a:lnTo>
                    <a:pt x="21676" y="5731"/>
                  </a:lnTo>
                  <a:lnTo>
                    <a:pt x="21522" y="5677"/>
                  </a:lnTo>
                  <a:lnTo>
                    <a:pt x="21446" y="5651"/>
                  </a:lnTo>
                  <a:lnTo>
                    <a:pt x="21318" y="5615"/>
                  </a:lnTo>
                  <a:lnTo>
                    <a:pt x="20974" y="5525"/>
                  </a:lnTo>
                  <a:cubicBezTo>
                    <a:pt x="20862" y="5497"/>
                    <a:pt x="20751" y="5481"/>
                    <a:pt x="20640" y="5457"/>
                  </a:cubicBezTo>
                  <a:cubicBezTo>
                    <a:pt x="20362" y="4753"/>
                    <a:pt x="19995" y="4086"/>
                    <a:pt x="19551" y="3471"/>
                  </a:cubicBezTo>
                  <a:cubicBezTo>
                    <a:pt x="19199" y="2991"/>
                    <a:pt x="18823" y="2530"/>
                    <a:pt x="18357" y="2121"/>
                  </a:cubicBezTo>
                  <a:cubicBezTo>
                    <a:pt x="18162" y="1922"/>
                    <a:pt x="17831" y="1678"/>
                    <a:pt x="17544" y="1468"/>
                  </a:cubicBezTo>
                  <a:cubicBezTo>
                    <a:pt x="17486" y="1424"/>
                    <a:pt x="17426" y="1384"/>
                    <a:pt x="17364" y="1346"/>
                  </a:cubicBezTo>
                  <a:lnTo>
                    <a:pt x="17216" y="1253"/>
                  </a:lnTo>
                  <a:lnTo>
                    <a:pt x="17068" y="1161"/>
                  </a:lnTo>
                  <a:lnTo>
                    <a:pt x="17032" y="1139"/>
                  </a:lnTo>
                  <a:lnTo>
                    <a:pt x="16888" y="1058"/>
                  </a:lnTo>
                  <a:lnTo>
                    <a:pt x="16787" y="1008"/>
                  </a:lnTo>
                  <a:cubicBezTo>
                    <a:pt x="15254" y="263"/>
                    <a:pt x="13713" y="0"/>
                    <a:pt x="12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5394225" y="2435550"/>
              <a:ext cx="98000" cy="50675"/>
            </a:xfrm>
            <a:custGeom>
              <a:rect b="b" l="l" r="r" t="t"/>
              <a:pathLst>
                <a:path extrusionOk="0" h="2027" w="3920">
                  <a:moveTo>
                    <a:pt x="85" y="1953"/>
                  </a:moveTo>
                  <a:cubicBezTo>
                    <a:pt x="89" y="1975"/>
                    <a:pt x="96" y="2015"/>
                    <a:pt x="96" y="2015"/>
                  </a:cubicBezTo>
                  <a:cubicBezTo>
                    <a:pt x="96" y="2015"/>
                    <a:pt x="96" y="2009"/>
                    <a:pt x="93" y="1995"/>
                  </a:cubicBezTo>
                  <a:lnTo>
                    <a:pt x="85" y="1953"/>
                  </a:lnTo>
                  <a:close/>
                  <a:moveTo>
                    <a:pt x="3487" y="0"/>
                  </a:moveTo>
                  <a:cubicBezTo>
                    <a:pt x="3303" y="8"/>
                    <a:pt x="3117" y="6"/>
                    <a:pt x="2934" y="21"/>
                  </a:cubicBezTo>
                  <a:cubicBezTo>
                    <a:pt x="2100" y="90"/>
                    <a:pt x="1253" y="260"/>
                    <a:pt x="659" y="569"/>
                  </a:cubicBezTo>
                  <a:cubicBezTo>
                    <a:pt x="366" y="723"/>
                    <a:pt x="183" y="907"/>
                    <a:pt x="100" y="1049"/>
                  </a:cubicBezTo>
                  <a:cubicBezTo>
                    <a:pt x="58" y="1122"/>
                    <a:pt x="32" y="1200"/>
                    <a:pt x="20" y="1283"/>
                  </a:cubicBezTo>
                  <a:cubicBezTo>
                    <a:pt x="10" y="1355"/>
                    <a:pt x="0" y="1509"/>
                    <a:pt x="19" y="1573"/>
                  </a:cubicBezTo>
                  <a:lnTo>
                    <a:pt x="20" y="1635"/>
                  </a:lnTo>
                  <a:lnTo>
                    <a:pt x="57" y="1815"/>
                  </a:lnTo>
                  <a:lnTo>
                    <a:pt x="85" y="1953"/>
                  </a:lnTo>
                  <a:lnTo>
                    <a:pt x="85" y="1953"/>
                  </a:lnTo>
                  <a:cubicBezTo>
                    <a:pt x="83" y="1945"/>
                    <a:pt x="82" y="1940"/>
                    <a:pt x="82" y="1940"/>
                  </a:cubicBezTo>
                  <a:lnTo>
                    <a:pt x="82" y="1940"/>
                  </a:lnTo>
                  <a:cubicBezTo>
                    <a:pt x="82" y="1940"/>
                    <a:pt x="82" y="1940"/>
                    <a:pt x="83" y="1941"/>
                  </a:cubicBezTo>
                  <a:lnTo>
                    <a:pt x="89" y="1950"/>
                  </a:lnTo>
                  <a:lnTo>
                    <a:pt x="97" y="1969"/>
                  </a:lnTo>
                  <a:lnTo>
                    <a:pt x="116" y="2005"/>
                  </a:lnTo>
                  <a:cubicBezTo>
                    <a:pt x="118" y="2014"/>
                    <a:pt x="123" y="2019"/>
                    <a:pt x="125" y="2027"/>
                  </a:cubicBezTo>
                  <a:cubicBezTo>
                    <a:pt x="216" y="1889"/>
                    <a:pt x="387" y="1722"/>
                    <a:pt x="660" y="1580"/>
                  </a:cubicBezTo>
                  <a:cubicBezTo>
                    <a:pt x="1255" y="1272"/>
                    <a:pt x="2102" y="1101"/>
                    <a:pt x="2936" y="1032"/>
                  </a:cubicBezTo>
                  <a:cubicBezTo>
                    <a:pt x="3119" y="1017"/>
                    <a:pt x="3304" y="1019"/>
                    <a:pt x="3488" y="1011"/>
                  </a:cubicBezTo>
                  <a:cubicBezTo>
                    <a:pt x="3557" y="1153"/>
                    <a:pt x="3616" y="1298"/>
                    <a:pt x="3667" y="1448"/>
                  </a:cubicBezTo>
                  <a:cubicBezTo>
                    <a:pt x="3723" y="1616"/>
                    <a:pt x="3771" y="1787"/>
                    <a:pt x="3808" y="1961"/>
                  </a:cubicBezTo>
                  <a:cubicBezTo>
                    <a:pt x="3919" y="1549"/>
                    <a:pt x="3863" y="1013"/>
                    <a:pt x="3665" y="437"/>
                  </a:cubicBezTo>
                  <a:cubicBezTo>
                    <a:pt x="3615" y="287"/>
                    <a:pt x="3555" y="141"/>
                    <a:pt x="3487" y="0"/>
                  </a:cubicBezTo>
                  <a:close/>
                </a:path>
              </a:pathLst>
            </a:custGeom>
            <a:solidFill>
              <a:srgbClr val="FFB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5485025" y="2496200"/>
              <a:ext cx="675" cy="700"/>
            </a:xfrm>
            <a:custGeom>
              <a:rect b="b" l="l" r="r" t="t"/>
              <a:pathLst>
                <a:path extrusionOk="0" h="28" w="27">
                  <a:moveTo>
                    <a:pt x="26" y="1"/>
                  </a:moveTo>
                  <a:cubicBezTo>
                    <a:pt x="26" y="1"/>
                    <a:pt x="14" y="12"/>
                    <a:pt x="0" y="27"/>
                  </a:cubicBezTo>
                  <a:lnTo>
                    <a:pt x="3" y="24"/>
                  </a:lnTo>
                  <a:cubicBezTo>
                    <a:pt x="20" y="7"/>
                    <a:pt x="26" y="1"/>
                    <a:pt x="26" y="1"/>
                  </a:cubicBezTo>
                  <a:close/>
                </a:path>
              </a:pathLst>
            </a:custGeom>
            <a:solidFill>
              <a:srgbClr val="FFB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5485025" y="2521475"/>
              <a:ext cx="675" cy="700"/>
            </a:xfrm>
            <a:custGeom>
              <a:rect b="b" l="l" r="r" t="t"/>
              <a:pathLst>
                <a:path extrusionOk="0" h="28" w="27">
                  <a:moveTo>
                    <a:pt x="26" y="1"/>
                  </a:moveTo>
                  <a:cubicBezTo>
                    <a:pt x="26" y="1"/>
                    <a:pt x="14" y="12"/>
                    <a:pt x="0" y="27"/>
                  </a:cubicBezTo>
                  <a:lnTo>
                    <a:pt x="3" y="24"/>
                  </a:lnTo>
                  <a:cubicBezTo>
                    <a:pt x="20" y="7"/>
                    <a:pt x="26" y="1"/>
                    <a:pt x="26" y="1"/>
                  </a:cubicBezTo>
                  <a:close/>
                </a:path>
              </a:pathLst>
            </a:custGeom>
            <a:solidFill>
              <a:srgbClr val="FFB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2048725" y="3598350"/>
              <a:ext cx="884325" cy="1294850"/>
            </a:xfrm>
            <a:custGeom>
              <a:rect b="b" l="l" r="r" t="t"/>
              <a:pathLst>
                <a:path extrusionOk="0" h="51794" w="35373">
                  <a:moveTo>
                    <a:pt x="1" y="1"/>
                  </a:moveTo>
                  <a:lnTo>
                    <a:pt x="1" y="48074"/>
                  </a:lnTo>
                  <a:cubicBezTo>
                    <a:pt x="5146" y="50863"/>
                    <a:pt x="10791" y="51793"/>
                    <a:pt x="16031" y="51793"/>
                  </a:cubicBezTo>
                  <a:cubicBezTo>
                    <a:pt x="26511" y="51793"/>
                    <a:pt x="35372" y="48074"/>
                    <a:pt x="35372" y="48074"/>
                  </a:cubicBezTo>
                  <a:lnTo>
                    <a:pt x="35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2048725" y="3598350"/>
              <a:ext cx="884325" cy="1294850"/>
            </a:xfrm>
            <a:custGeom>
              <a:rect b="b" l="l" r="r" t="t"/>
              <a:pathLst>
                <a:path extrusionOk="0" h="51794" w="35373">
                  <a:moveTo>
                    <a:pt x="29284" y="1"/>
                  </a:moveTo>
                  <a:lnTo>
                    <a:pt x="13625" y="32436"/>
                  </a:lnTo>
                  <a:lnTo>
                    <a:pt x="29585" y="39880"/>
                  </a:lnTo>
                  <a:lnTo>
                    <a:pt x="29585" y="42927"/>
                  </a:lnTo>
                  <a:cubicBezTo>
                    <a:pt x="29585" y="42927"/>
                    <a:pt x="20655" y="46646"/>
                    <a:pt x="10154" y="46646"/>
                  </a:cubicBezTo>
                  <a:cubicBezTo>
                    <a:pt x="6849" y="46646"/>
                    <a:pt x="3388" y="46277"/>
                    <a:pt x="1" y="45309"/>
                  </a:cubicBezTo>
                  <a:lnTo>
                    <a:pt x="1" y="48074"/>
                  </a:lnTo>
                  <a:cubicBezTo>
                    <a:pt x="5146" y="50864"/>
                    <a:pt x="10791" y="51794"/>
                    <a:pt x="16031" y="51794"/>
                  </a:cubicBezTo>
                  <a:cubicBezTo>
                    <a:pt x="26511" y="51794"/>
                    <a:pt x="35372" y="48074"/>
                    <a:pt x="35372" y="48074"/>
                  </a:cubicBezTo>
                  <a:lnTo>
                    <a:pt x="353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2048725" y="4656500"/>
              <a:ext cx="188775" cy="212125"/>
            </a:xfrm>
            <a:custGeom>
              <a:rect b="b" l="l" r="r" t="t"/>
              <a:pathLst>
                <a:path extrusionOk="0" h="8485" w="7551">
                  <a:moveTo>
                    <a:pt x="1161" y="1"/>
                  </a:moveTo>
                  <a:cubicBezTo>
                    <a:pt x="338" y="1"/>
                    <a:pt x="1" y="3150"/>
                    <a:pt x="1" y="3150"/>
                  </a:cubicBezTo>
                  <a:lnTo>
                    <a:pt x="1" y="5748"/>
                  </a:lnTo>
                  <a:cubicBezTo>
                    <a:pt x="2574" y="7699"/>
                    <a:pt x="7224" y="8485"/>
                    <a:pt x="7224" y="8485"/>
                  </a:cubicBezTo>
                  <a:cubicBezTo>
                    <a:pt x="7550" y="6718"/>
                    <a:pt x="7041" y="4676"/>
                    <a:pt x="7041" y="4676"/>
                  </a:cubicBezTo>
                  <a:cubicBezTo>
                    <a:pt x="6673" y="2857"/>
                    <a:pt x="6181" y="2227"/>
                    <a:pt x="5678" y="2227"/>
                  </a:cubicBezTo>
                  <a:cubicBezTo>
                    <a:pt x="4545" y="2227"/>
                    <a:pt x="3351" y="5411"/>
                    <a:pt x="3351" y="5411"/>
                  </a:cubicBezTo>
                  <a:cubicBezTo>
                    <a:pt x="2400" y="1268"/>
                    <a:pt x="1683" y="1"/>
                    <a:pt x="11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3833350" y="3598350"/>
              <a:ext cx="900425" cy="1294850"/>
            </a:xfrm>
            <a:custGeom>
              <a:rect b="b" l="l" r="r" t="t"/>
              <a:pathLst>
                <a:path extrusionOk="0" h="51794" w="36017">
                  <a:moveTo>
                    <a:pt x="1" y="1"/>
                  </a:moveTo>
                  <a:lnTo>
                    <a:pt x="1" y="48074"/>
                  </a:lnTo>
                  <a:cubicBezTo>
                    <a:pt x="5360" y="50863"/>
                    <a:pt x="11149" y="51793"/>
                    <a:pt x="16484" y="51793"/>
                  </a:cubicBezTo>
                  <a:cubicBezTo>
                    <a:pt x="27155" y="51793"/>
                    <a:pt x="36016" y="48074"/>
                    <a:pt x="36016" y="48074"/>
                  </a:cubicBezTo>
                  <a:lnTo>
                    <a:pt x="36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3833400" y="4656500"/>
              <a:ext cx="193525" cy="212125"/>
            </a:xfrm>
            <a:custGeom>
              <a:rect b="b" l="l" r="r" t="t"/>
              <a:pathLst>
                <a:path extrusionOk="0" h="8485" w="7741">
                  <a:moveTo>
                    <a:pt x="1328" y="1"/>
                  </a:moveTo>
                  <a:cubicBezTo>
                    <a:pt x="432" y="1"/>
                    <a:pt x="0" y="3150"/>
                    <a:pt x="0" y="3150"/>
                  </a:cubicBezTo>
                  <a:lnTo>
                    <a:pt x="0" y="5748"/>
                  </a:lnTo>
                  <a:cubicBezTo>
                    <a:pt x="3216" y="7699"/>
                    <a:pt x="7412" y="8485"/>
                    <a:pt x="7412" y="8485"/>
                  </a:cubicBezTo>
                  <a:cubicBezTo>
                    <a:pt x="7740" y="6718"/>
                    <a:pt x="7419" y="4676"/>
                    <a:pt x="7419" y="4676"/>
                  </a:cubicBezTo>
                  <a:cubicBezTo>
                    <a:pt x="7051" y="2857"/>
                    <a:pt x="6547" y="2227"/>
                    <a:pt x="6027" y="2227"/>
                  </a:cubicBezTo>
                  <a:cubicBezTo>
                    <a:pt x="4858" y="2227"/>
                    <a:pt x="3603" y="5411"/>
                    <a:pt x="3603" y="5411"/>
                  </a:cubicBezTo>
                  <a:cubicBezTo>
                    <a:pt x="2652" y="1268"/>
                    <a:pt x="1897" y="1"/>
                    <a:pt x="1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654975" y="1244225"/>
              <a:ext cx="4616625" cy="3318175"/>
            </a:xfrm>
            <a:custGeom>
              <a:rect b="b" l="l" r="r" t="t"/>
              <a:pathLst>
                <a:path extrusionOk="0" h="132727" w="184665">
                  <a:moveTo>
                    <a:pt x="103951" y="1"/>
                  </a:moveTo>
                  <a:cubicBezTo>
                    <a:pt x="65729" y="1"/>
                    <a:pt x="33714" y="21846"/>
                    <a:pt x="25363" y="51179"/>
                  </a:cubicBezTo>
                  <a:lnTo>
                    <a:pt x="8094" y="50492"/>
                  </a:lnTo>
                  <a:lnTo>
                    <a:pt x="8094" y="50492"/>
                  </a:lnTo>
                  <a:cubicBezTo>
                    <a:pt x="0" y="75610"/>
                    <a:pt x="12434" y="95718"/>
                    <a:pt x="12434" y="95718"/>
                  </a:cubicBezTo>
                  <a:lnTo>
                    <a:pt x="17313" y="94850"/>
                  </a:lnTo>
                  <a:cubicBezTo>
                    <a:pt x="17313" y="94850"/>
                    <a:pt x="23648" y="100987"/>
                    <a:pt x="32983" y="100987"/>
                  </a:cubicBezTo>
                  <a:cubicBezTo>
                    <a:pt x="33644" y="100987"/>
                    <a:pt x="34321" y="100956"/>
                    <a:pt x="35012" y="100890"/>
                  </a:cubicBezTo>
                  <a:cubicBezTo>
                    <a:pt x="49184" y="119983"/>
                    <a:pt x="74758" y="132727"/>
                    <a:pt x="103951" y="132727"/>
                  </a:cubicBezTo>
                  <a:cubicBezTo>
                    <a:pt x="148527" y="132727"/>
                    <a:pt x="184665" y="103015"/>
                    <a:pt x="184665" y="66363"/>
                  </a:cubicBezTo>
                  <a:cubicBezTo>
                    <a:pt x="184665" y="29711"/>
                    <a:pt x="148527" y="1"/>
                    <a:pt x="103951" y="1"/>
                  </a:cubicBezTo>
                  <a:close/>
                </a:path>
              </a:pathLst>
            </a:custGeom>
            <a:solidFill>
              <a:srgbClr val="FAE2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2290775" y="1237700"/>
              <a:ext cx="1814675" cy="436225"/>
            </a:xfrm>
            <a:custGeom>
              <a:rect b="b" l="l" r="r" t="t"/>
              <a:pathLst>
                <a:path extrusionOk="0" h="17449" w="72587">
                  <a:moveTo>
                    <a:pt x="39462" y="0"/>
                  </a:moveTo>
                  <a:cubicBezTo>
                    <a:pt x="16728" y="0"/>
                    <a:pt x="1" y="8293"/>
                    <a:pt x="1" y="8293"/>
                  </a:cubicBezTo>
                  <a:lnTo>
                    <a:pt x="12304" y="17449"/>
                  </a:lnTo>
                  <a:lnTo>
                    <a:pt x="12304" y="17449"/>
                  </a:lnTo>
                  <a:cubicBezTo>
                    <a:pt x="12257" y="6261"/>
                    <a:pt x="26843" y="3419"/>
                    <a:pt x="41678" y="3419"/>
                  </a:cubicBezTo>
                  <a:cubicBezTo>
                    <a:pt x="57000" y="3419"/>
                    <a:pt x="72587" y="6451"/>
                    <a:pt x="72587" y="6451"/>
                  </a:cubicBezTo>
                  <a:cubicBezTo>
                    <a:pt x="60983" y="1657"/>
                    <a:pt x="49623" y="0"/>
                    <a:pt x="394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670275" y="2552450"/>
              <a:ext cx="875050" cy="1084725"/>
            </a:xfrm>
            <a:custGeom>
              <a:rect b="b" l="l" r="r" t="t"/>
              <a:pathLst>
                <a:path extrusionOk="0" h="43389" w="35002">
                  <a:moveTo>
                    <a:pt x="6932" y="1"/>
                  </a:moveTo>
                  <a:cubicBezTo>
                    <a:pt x="0" y="24255"/>
                    <a:pt x="11822" y="43389"/>
                    <a:pt x="11822" y="43389"/>
                  </a:cubicBezTo>
                  <a:lnTo>
                    <a:pt x="27436" y="39926"/>
                  </a:lnTo>
                  <a:lnTo>
                    <a:pt x="35002" y="36666"/>
                  </a:lnTo>
                  <a:lnTo>
                    <a:pt x="13293" y="36770"/>
                  </a:lnTo>
                  <a:cubicBezTo>
                    <a:pt x="13293" y="36770"/>
                    <a:pt x="3569" y="21025"/>
                    <a:pt x="69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1087800" y="3437275"/>
              <a:ext cx="720825" cy="331575"/>
            </a:xfrm>
            <a:custGeom>
              <a:rect b="b" l="l" r="r" t="t"/>
              <a:pathLst>
                <a:path extrusionOk="0" h="13263" w="28833">
                  <a:moveTo>
                    <a:pt x="21881" y="0"/>
                  </a:moveTo>
                  <a:cubicBezTo>
                    <a:pt x="21585" y="0"/>
                    <a:pt x="19191" y="1409"/>
                    <a:pt x="19191" y="1409"/>
                  </a:cubicBezTo>
                  <a:lnTo>
                    <a:pt x="0" y="7128"/>
                  </a:lnTo>
                  <a:cubicBezTo>
                    <a:pt x="0" y="7128"/>
                    <a:pt x="6333" y="13263"/>
                    <a:pt x="15665" y="13263"/>
                  </a:cubicBezTo>
                  <a:cubicBezTo>
                    <a:pt x="19604" y="13263"/>
                    <a:pt x="24077" y="12170"/>
                    <a:pt x="28833" y="9062"/>
                  </a:cubicBezTo>
                  <a:lnTo>
                    <a:pt x="28833" y="9062"/>
                  </a:lnTo>
                  <a:cubicBezTo>
                    <a:pt x="25031" y="10392"/>
                    <a:pt x="21632" y="10865"/>
                    <a:pt x="18720" y="10865"/>
                  </a:cubicBezTo>
                  <a:cubicBezTo>
                    <a:pt x="11549" y="10865"/>
                    <a:pt x="7334" y="7996"/>
                    <a:pt x="7334" y="7996"/>
                  </a:cubicBezTo>
                  <a:cubicBezTo>
                    <a:pt x="7334" y="7996"/>
                    <a:pt x="14821" y="5251"/>
                    <a:pt x="19889" y="1624"/>
                  </a:cubicBezTo>
                  <a:cubicBezTo>
                    <a:pt x="21600" y="400"/>
                    <a:pt x="22038" y="0"/>
                    <a:pt x="218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1983200" y="775075"/>
              <a:ext cx="615175" cy="1122950"/>
            </a:xfrm>
            <a:custGeom>
              <a:rect b="b" l="l" r="r" t="t"/>
              <a:pathLst>
                <a:path extrusionOk="0" h="44918" w="24607">
                  <a:moveTo>
                    <a:pt x="1" y="1"/>
                  </a:moveTo>
                  <a:lnTo>
                    <a:pt x="150" y="44917"/>
                  </a:lnTo>
                  <a:lnTo>
                    <a:pt x="24607" y="35954"/>
                  </a:lnTo>
                  <a:cubicBezTo>
                    <a:pt x="24029" y="2551"/>
                    <a:pt x="1"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965800" y="3368225"/>
              <a:ext cx="825650" cy="269125"/>
            </a:xfrm>
            <a:custGeom>
              <a:rect b="b" l="l" r="r" t="t"/>
              <a:pathLst>
                <a:path extrusionOk="0" h="10765" w="33026">
                  <a:moveTo>
                    <a:pt x="33025" y="1"/>
                  </a:moveTo>
                  <a:lnTo>
                    <a:pt x="33025" y="1"/>
                  </a:lnTo>
                  <a:cubicBezTo>
                    <a:pt x="33025" y="1"/>
                    <a:pt x="32490" y="137"/>
                    <a:pt x="31572" y="417"/>
                  </a:cubicBezTo>
                  <a:cubicBezTo>
                    <a:pt x="30654" y="696"/>
                    <a:pt x="29350" y="1105"/>
                    <a:pt x="27811" y="1646"/>
                  </a:cubicBezTo>
                  <a:cubicBezTo>
                    <a:pt x="27039" y="1910"/>
                    <a:pt x="26205" y="2201"/>
                    <a:pt x="25333" y="2533"/>
                  </a:cubicBezTo>
                  <a:cubicBezTo>
                    <a:pt x="24446" y="2821"/>
                    <a:pt x="23509" y="3119"/>
                    <a:pt x="22550" y="3459"/>
                  </a:cubicBezTo>
                  <a:cubicBezTo>
                    <a:pt x="21593" y="3797"/>
                    <a:pt x="20595" y="4123"/>
                    <a:pt x="19597" y="4495"/>
                  </a:cubicBezTo>
                  <a:cubicBezTo>
                    <a:pt x="18602" y="4876"/>
                    <a:pt x="17563" y="5182"/>
                    <a:pt x="16539" y="5529"/>
                  </a:cubicBezTo>
                  <a:cubicBezTo>
                    <a:pt x="15518" y="5883"/>
                    <a:pt x="14495" y="6237"/>
                    <a:pt x="13490" y="6585"/>
                  </a:cubicBezTo>
                  <a:cubicBezTo>
                    <a:pt x="12478" y="6912"/>
                    <a:pt x="11481" y="7234"/>
                    <a:pt x="10517" y="7546"/>
                  </a:cubicBezTo>
                  <a:cubicBezTo>
                    <a:pt x="9548" y="7839"/>
                    <a:pt x="8631" y="8205"/>
                    <a:pt x="7736" y="8451"/>
                  </a:cubicBezTo>
                  <a:cubicBezTo>
                    <a:pt x="6844" y="8711"/>
                    <a:pt x="6006" y="8982"/>
                    <a:pt x="5231" y="9233"/>
                  </a:cubicBezTo>
                  <a:cubicBezTo>
                    <a:pt x="4454" y="9478"/>
                    <a:pt x="3736" y="9668"/>
                    <a:pt x="3102" y="9867"/>
                  </a:cubicBezTo>
                  <a:cubicBezTo>
                    <a:pt x="2465" y="10059"/>
                    <a:pt x="1914" y="10230"/>
                    <a:pt x="1453" y="10350"/>
                  </a:cubicBezTo>
                  <a:cubicBezTo>
                    <a:pt x="993" y="10470"/>
                    <a:pt x="633" y="10595"/>
                    <a:pt x="382" y="10655"/>
                  </a:cubicBezTo>
                  <a:lnTo>
                    <a:pt x="1" y="10758"/>
                  </a:lnTo>
                  <a:cubicBezTo>
                    <a:pt x="1" y="10758"/>
                    <a:pt x="145" y="10765"/>
                    <a:pt x="416" y="10765"/>
                  </a:cubicBezTo>
                  <a:cubicBezTo>
                    <a:pt x="673" y="10765"/>
                    <a:pt x="1043" y="10758"/>
                    <a:pt x="1511" y="10733"/>
                  </a:cubicBezTo>
                  <a:cubicBezTo>
                    <a:pt x="1995" y="10717"/>
                    <a:pt x="2580" y="10681"/>
                    <a:pt x="3243" y="10600"/>
                  </a:cubicBezTo>
                  <a:cubicBezTo>
                    <a:pt x="3907" y="10523"/>
                    <a:pt x="4667" y="10469"/>
                    <a:pt x="5476" y="10325"/>
                  </a:cubicBezTo>
                  <a:cubicBezTo>
                    <a:pt x="6289" y="10191"/>
                    <a:pt x="7171" y="10044"/>
                    <a:pt x="8096" y="9863"/>
                  </a:cubicBezTo>
                  <a:cubicBezTo>
                    <a:pt x="9030" y="9705"/>
                    <a:pt x="9990" y="9452"/>
                    <a:pt x="10988" y="9201"/>
                  </a:cubicBezTo>
                  <a:cubicBezTo>
                    <a:pt x="11980" y="8934"/>
                    <a:pt x="13026" y="8717"/>
                    <a:pt x="14054" y="8389"/>
                  </a:cubicBezTo>
                  <a:cubicBezTo>
                    <a:pt x="15081" y="8057"/>
                    <a:pt x="16124" y="7722"/>
                    <a:pt x="17169" y="7384"/>
                  </a:cubicBezTo>
                  <a:cubicBezTo>
                    <a:pt x="18203" y="7023"/>
                    <a:pt x="19256" y="6708"/>
                    <a:pt x="20247" y="6281"/>
                  </a:cubicBezTo>
                  <a:cubicBezTo>
                    <a:pt x="21252" y="5888"/>
                    <a:pt x="22224" y="5461"/>
                    <a:pt x="23172" y="5069"/>
                  </a:cubicBezTo>
                  <a:cubicBezTo>
                    <a:pt x="24122" y="4680"/>
                    <a:pt x="25027" y="4271"/>
                    <a:pt x="25886" y="3888"/>
                  </a:cubicBezTo>
                  <a:cubicBezTo>
                    <a:pt x="26732" y="3476"/>
                    <a:pt x="27522" y="3064"/>
                    <a:pt x="28249" y="2681"/>
                  </a:cubicBezTo>
                  <a:cubicBezTo>
                    <a:pt x="29708" y="1926"/>
                    <a:pt x="30900" y="1253"/>
                    <a:pt x="31731" y="774"/>
                  </a:cubicBezTo>
                  <a:cubicBezTo>
                    <a:pt x="32562" y="295"/>
                    <a:pt x="33025" y="1"/>
                    <a:pt x="3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2368675" y="4338125"/>
              <a:ext cx="1936175" cy="241550"/>
            </a:xfrm>
            <a:custGeom>
              <a:rect b="b" l="l" r="r" t="t"/>
              <a:pathLst>
                <a:path extrusionOk="0" h="9662" w="77447">
                  <a:moveTo>
                    <a:pt x="77447" y="1"/>
                  </a:moveTo>
                  <a:lnTo>
                    <a:pt x="77447" y="1"/>
                  </a:lnTo>
                  <a:cubicBezTo>
                    <a:pt x="59519" y="5218"/>
                    <a:pt x="44071" y="6839"/>
                    <a:pt x="31792" y="6839"/>
                  </a:cubicBezTo>
                  <a:cubicBezTo>
                    <a:pt x="11619" y="6839"/>
                    <a:pt x="1" y="2462"/>
                    <a:pt x="0" y="2462"/>
                  </a:cubicBezTo>
                  <a:lnTo>
                    <a:pt x="0" y="2462"/>
                  </a:lnTo>
                  <a:cubicBezTo>
                    <a:pt x="1" y="2463"/>
                    <a:pt x="13004" y="9661"/>
                    <a:pt x="34189" y="9661"/>
                  </a:cubicBezTo>
                  <a:cubicBezTo>
                    <a:pt x="46252" y="9661"/>
                    <a:pt x="60968" y="7327"/>
                    <a:pt x="77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2670550" y="1377300"/>
              <a:ext cx="1334925" cy="224675"/>
            </a:xfrm>
            <a:custGeom>
              <a:rect b="b" l="l" r="r" t="t"/>
              <a:pathLst>
                <a:path extrusionOk="0" h="8987" w="53397">
                  <a:moveTo>
                    <a:pt x="23133" y="0"/>
                  </a:moveTo>
                  <a:cubicBezTo>
                    <a:pt x="11214" y="0"/>
                    <a:pt x="2579" y="2075"/>
                    <a:pt x="1976" y="2223"/>
                  </a:cubicBezTo>
                  <a:cubicBezTo>
                    <a:pt x="749" y="2525"/>
                    <a:pt x="0" y="3765"/>
                    <a:pt x="304" y="4992"/>
                  </a:cubicBezTo>
                  <a:cubicBezTo>
                    <a:pt x="561" y="6033"/>
                    <a:pt x="1496" y="6732"/>
                    <a:pt x="2522" y="6732"/>
                  </a:cubicBezTo>
                  <a:cubicBezTo>
                    <a:pt x="2704" y="6732"/>
                    <a:pt x="2888" y="6710"/>
                    <a:pt x="3073" y="6665"/>
                  </a:cubicBezTo>
                  <a:cubicBezTo>
                    <a:pt x="3213" y="6629"/>
                    <a:pt x="11611" y="4611"/>
                    <a:pt x="23195" y="4611"/>
                  </a:cubicBezTo>
                  <a:cubicBezTo>
                    <a:pt x="31229" y="4611"/>
                    <a:pt x="40795" y="5582"/>
                    <a:pt x="50203" y="8858"/>
                  </a:cubicBezTo>
                  <a:cubicBezTo>
                    <a:pt x="50444" y="8943"/>
                    <a:pt x="50699" y="8987"/>
                    <a:pt x="50956" y="8987"/>
                  </a:cubicBezTo>
                  <a:cubicBezTo>
                    <a:pt x="52071" y="8987"/>
                    <a:pt x="53024" y="8182"/>
                    <a:pt x="53210" y="7081"/>
                  </a:cubicBezTo>
                  <a:cubicBezTo>
                    <a:pt x="53397" y="5980"/>
                    <a:pt x="52761" y="4907"/>
                    <a:pt x="51707" y="4540"/>
                  </a:cubicBezTo>
                  <a:cubicBezTo>
                    <a:pt x="41659" y="1040"/>
                    <a:pt x="31573" y="0"/>
                    <a:pt x="231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1983200" y="775075"/>
              <a:ext cx="214375" cy="1055150"/>
            </a:xfrm>
            <a:custGeom>
              <a:rect b="b" l="l" r="r" t="t"/>
              <a:pathLst>
                <a:path extrusionOk="0" h="42206" w="8575">
                  <a:moveTo>
                    <a:pt x="1" y="1"/>
                  </a:moveTo>
                  <a:lnTo>
                    <a:pt x="112" y="33502"/>
                  </a:lnTo>
                  <a:lnTo>
                    <a:pt x="7549" y="42205"/>
                  </a:lnTo>
                  <a:cubicBezTo>
                    <a:pt x="8575" y="27693"/>
                    <a:pt x="6296" y="13167"/>
                    <a:pt x="99" y="14"/>
                  </a:cubicBezTo>
                  <a:cubicBezTo>
                    <a:pt x="37" y="5"/>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2056925" y="948400"/>
              <a:ext cx="136225" cy="881825"/>
            </a:xfrm>
            <a:custGeom>
              <a:rect b="b" l="l" r="r" t="t"/>
              <a:pathLst>
                <a:path extrusionOk="0" h="35273" w="5449">
                  <a:moveTo>
                    <a:pt x="1" y="1"/>
                  </a:moveTo>
                  <a:lnTo>
                    <a:pt x="102" y="30007"/>
                  </a:lnTo>
                  <a:lnTo>
                    <a:pt x="4600" y="35272"/>
                  </a:lnTo>
                  <a:cubicBezTo>
                    <a:pt x="5449" y="23262"/>
                    <a:pt x="4026" y="1124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1693400" y="2240850"/>
              <a:ext cx="179750" cy="179775"/>
            </a:xfrm>
            <a:custGeom>
              <a:rect b="b" l="l" r="r" t="t"/>
              <a:pathLst>
                <a:path extrusionOk="0" h="7191" w="7190">
                  <a:moveTo>
                    <a:pt x="3595" y="1"/>
                  </a:moveTo>
                  <a:cubicBezTo>
                    <a:pt x="1611" y="1"/>
                    <a:pt x="1" y="1611"/>
                    <a:pt x="1" y="3596"/>
                  </a:cubicBezTo>
                  <a:cubicBezTo>
                    <a:pt x="1" y="5581"/>
                    <a:pt x="1609" y="7191"/>
                    <a:pt x="3595" y="7191"/>
                  </a:cubicBezTo>
                  <a:cubicBezTo>
                    <a:pt x="5581" y="7191"/>
                    <a:pt x="7189" y="5581"/>
                    <a:pt x="7189" y="3596"/>
                  </a:cubicBezTo>
                  <a:cubicBezTo>
                    <a:pt x="7189" y="1611"/>
                    <a:pt x="5579" y="1"/>
                    <a:pt x="3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2430175" y="661300"/>
              <a:ext cx="1386700" cy="905300"/>
            </a:xfrm>
            <a:custGeom>
              <a:rect b="b" l="l" r="r" t="t"/>
              <a:pathLst>
                <a:path extrusionOk="0" h="36212" w="55468">
                  <a:moveTo>
                    <a:pt x="39871" y="0"/>
                  </a:moveTo>
                  <a:cubicBezTo>
                    <a:pt x="39871" y="0"/>
                    <a:pt x="20635" y="2621"/>
                    <a:pt x="0" y="10647"/>
                  </a:cubicBezTo>
                  <a:cubicBezTo>
                    <a:pt x="0" y="10647"/>
                    <a:pt x="7096" y="21921"/>
                    <a:pt x="10861" y="35014"/>
                  </a:cubicBezTo>
                  <a:cubicBezTo>
                    <a:pt x="10861" y="35014"/>
                    <a:pt x="11604" y="35384"/>
                    <a:pt x="11978" y="35384"/>
                  </a:cubicBezTo>
                  <a:cubicBezTo>
                    <a:pt x="12001" y="35384"/>
                    <a:pt x="12022" y="35383"/>
                    <a:pt x="12042" y="35380"/>
                  </a:cubicBezTo>
                  <a:cubicBezTo>
                    <a:pt x="19732" y="34264"/>
                    <a:pt x="27658" y="33244"/>
                    <a:pt x="35465" y="33244"/>
                  </a:cubicBezTo>
                  <a:cubicBezTo>
                    <a:pt x="42303" y="33244"/>
                    <a:pt x="49050" y="34026"/>
                    <a:pt x="55468" y="36211"/>
                  </a:cubicBezTo>
                  <a:cubicBezTo>
                    <a:pt x="55435" y="27674"/>
                    <a:pt x="52908" y="13838"/>
                    <a:pt x="398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2624675" y="775075"/>
              <a:ext cx="1080625" cy="759100"/>
            </a:xfrm>
            <a:custGeom>
              <a:rect b="b" l="l" r="r" t="t"/>
              <a:pathLst>
                <a:path extrusionOk="0" h="30364" w="43225">
                  <a:moveTo>
                    <a:pt x="28574" y="1"/>
                  </a:moveTo>
                  <a:cubicBezTo>
                    <a:pt x="28573" y="1"/>
                    <a:pt x="16884" y="764"/>
                    <a:pt x="2070" y="5913"/>
                  </a:cubicBezTo>
                  <a:cubicBezTo>
                    <a:pt x="5239" y="7794"/>
                    <a:pt x="3367" y="13726"/>
                    <a:pt x="791" y="13726"/>
                  </a:cubicBezTo>
                  <a:cubicBezTo>
                    <a:pt x="533" y="13726"/>
                    <a:pt x="268" y="13667"/>
                    <a:pt x="1" y="13538"/>
                  </a:cubicBezTo>
                  <a:lnTo>
                    <a:pt x="1" y="13538"/>
                  </a:lnTo>
                  <a:cubicBezTo>
                    <a:pt x="1" y="13538"/>
                    <a:pt x="4751" y="20863"/>
                    <a:pt x="7099" y="30347"/>
                  </a:cubicBezTo>
                  <a:cubicBezTo>
                    <a:pt x="13833" y="29412"/>
                    <a:pt x="20691" y="28648"/>
                    <a:pt x="27465" y="28648"/>
                  </a:cubicBezTo>
                  <a:cubicBezTo>
                    <a:pt x="32805" y="28648"/>
                    <a:pt x="38092" y="29123"/>
                    <a:pt x="43225" y="30363"/>
                  </a:cubicBezTo>
                  <a:cubicBezTo>
                    <a:pt x="42330" y="21595"/>
                    <a:pt x="37439" y="12109"/>
                    <a:pt x="33990" y="5734"/>
                  </a:cubicBezTo>
                  <a:cubicBezTo>
                    <a:pt x="33990" y="5734"/>
                    <a:pt x="27639" y="5672"/>
                    <a:pt x="285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165025" y="921200"/>
              <a:ext cx="962875" cy="680825"/>
            </a:xfrm>
            <a:custGeom>
              <a:rect b="b" l="l" r="r" t="t"/>
              <a:pathLst>
                <a:path extrusionOk="0" h="27233" w="38515">
                  <a:moveTo>
                    <a:pt x="18599" y="0"/>
                  </a:moveTo>
                  <a:cubicBezTo>
                    <a:pt x="12402" y="0"/>
                    <a:pt x="5704" y="279"/>
                    <a:pt x="0" y="1157"/>
                  </a:cubicBezTo>
                  <a:cubicBezTo>
                    <a:pt x="0" y="1157"/>
                    <a:pt x="1454" y="17299"/>
                    <a:pt x="49" y="23035"/>
                  </a:cubicBezTo>
                  <a:cubicBezTo>
                    <a:pt x="49" y="23035"/>
                    <a:pt x="768" y="23010"/>
                    <a:pt x="2022" y="23010"/>
                  </a:cubicBezTo>
                  <a:cubicBezTo>
                    <a:pt x="6919" y="23010"/>
                    <a:pt x="19988" y="23388"/>
                    <a:pt x="30424" y="27102"/>
                  </a:cubicBezTo>
                  <a:cubicBezTo>
                    <a:pt x="30691" y="27197"/>
                    <a:pt x="30950" y="27232"/>
                    <a:pt x="31181" y="27232"/>
                  </a:cubicBezTo>
                  <a:cubicBezTo>
                    <a:pt x="31450" y="27232"/>
                    <a:pt x="31681" y="27185"/>
                    <a:pt x="31842" y="27131"/>
                  </a:cubicBezTo>
                  <a:cubicBezTo>
                    <a:pt x="31842" y="27131"/>
                    <a:pt x="37723" y="19147"/>
                    <a:pt x="38515" y="831"/>
                  </a:cubicBezTo>
                  <a:cubicBezTo>
                    <a:pt x="38515" y="831"/>
                    <a:pt x="29305" y="0"/>
                    <a:pt x="185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212875" y="979325"/>
              <a:ext cx="849650" cy="602325"/>
            </a:xfrm>
            <a:custGeom>
              <a:rect b="b" l="l" r="r" t="t"/>
              <a:pathLst>
                <a:path extrusionOk="0" h="24093" w="33986">
                  <a:moveTo>
                    <a:pt x="11746" y="1"/>
                  </a:moveTo>
                  <a:cubicBezTo>
                    <a:pt x="8637" y="1"/>
                    <a:pt x="6012" y="50"/>
                    <a:pt x="4576" y="142"/>
                  </a:cubicBezTo>
                  <a:cubicBezTo>
                    <a:pt x="5055" y="2540"/>
                    <a:pt x="3246" y="4015"/>
                    <a:pt x="1603" y="4015"/>
                  </a:cubicBezTo>
                  <a:cubicBezTo>
                    <a:pt x="1008" y="4015"/>
                    <a:pt x="435" y="3821"/>
                    <a:pt x="1" y="3408"/>
                  </a:cubicBezTo>
                  <a:lnTo>
                    <a:pt x="1" y="3408"/>
                  </a:lnTo>
                  <a:cubicBezTo>
                    <a:pt x="977" y="9261"/>
                    <a:pt x="1380" y="16888"/>
                    <a:pt x="1025" y="20691"/>
                  </a:cubicBezTo>
                  <a:cubicBezTo>
                    <a:pt x="5958" y="20737"/>
                    <a:pt x="16176" y="20810"/>
                    <a:pt x="26424" y="24092"/>
                  </a:cubicBezTo>
                  <a:cubicBezTo>
                    <a:pt x="30350" y="18044"/>
                    <a:pt x="32561" y="12198"/>
                    <a:pt x="33985" y="6024"/>
                  </a:cubicBezTo>
                  <a:lnTo>
                    <a:pt x="33985" y="6024"/>
                  </a:lnTo>
                  <a:cubicBezTo>
                    <a:pt x="33892" y="6043"/>
                    <a:pt x="33798" y="6052"/>
                    <a:pt x="33705" y="6052"/>
                  </a:cubicBezTo>
                  <a:cubicBezTo>
                    <a:pt x="31826" y="6052"/>
                    <a:pt x="29942" y="2327"/>
                    <a:pt x="32024" y="795"/>
                  </a:cubicBezTo>
                  <a:cubicBezTo>
                    <a:pt x="28126" y="246"/>
                    <a:pt x="18718" y="1"/>
                    <a:pt x="11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2736300" y="890200"/>
              <a:ext cx="1331650" cy="676400"/>
            </a:xfrm>
            <a:custGeom>
              <a:rect b="b" l="l" r="r" t="t"/>
              <a:pathLst>
                <a:path extrusionOk="0" h="27056" w="53266">
                  <a:moveTo>
                    <a:pt x="15361" y="1"/>
                  </a:moveTo>
                  <a:cubicBezTo>
                    <a:pt x="5772" y="8972"/>
                    <a:pt x="1529" y="18368"/>
                    <a:pt x="0" y="26212"/>
                  </a:cubicBezTo>
                  <a:lnTo>
                    <a:pt x="0" y="26212"/>
                  </a:lnTo>
                  <a:cubicBezTo>
                    <a:pt x="7233" y="25036"/>
                    <a:pt x="14547" y="24161"/>
                    <a:pt x="21924" y="24161"/>
                  </a:cubicBezTo>
                  <a:cubicBezTo>
                    <a:pt x="28971" y="24161"/>
                    <a:pt x="36076" y="24960"/>
                    <a:pt x="43223" y="27055"/>
                  </a:cubicBezTo>
                  <a:cubicBezTo>
                    <a:pt x="47309" y="17119"/>
                    <a:pt x="53266" y="7408"/>
                    <a:pt x="53266" y="7408"/>
                  </a:cubicBezTo>
                  <a:cubicBezTo>
                    <a:pt x="43681" y="3486"/>
                    <a:pt x="15361" y="1"/>
                    <a:pt x="153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2871650" y="988250"/>
              <a:ext cx="964850" cy="548450"/>
            </a:xfrm>
            <a:custGeom>
              <a:rect b="b" l="l" r="r" t="t"/>
              <a:pathLst>
                <a:path extrusionOk="0" h="21938" w="38594">
                  <a:moveTo>
                    <a:pt x="16264" y="1"/>
                  </a:moveTo>
                  <a:cubicBezTo>
                    <a:pt x="15473" y="3873"/>
                    <a:pt x="12121" y="6039"/>
                    <a:pt x="8794" y="6039"/>
                  </a:cubicBezTo>
                  <a:cubicBezTo>
                    <a:pt x="8004" y="6039"/>
                    <a:pt x="7214" y="5916"/>
                    <a:pt x="6461" y="5665"/>
                  </a:cubicBezTo>
                  <a:cubicBezTo>
                    <a:pt x="2951" y="11612"/>
                    <a:pt x="1016" y="16808"/>
                    <a:pt x="1" y="21477"/>
                  </a:cubicBezTo>
                  <a:cubicBezTo>
                    <a:pt x="5525" y="20740"/>
                    <a:pt x="10844" y="20244"/>
                    <a:pt x="16292" y="20244"/>
                  </a:cubicBezTo>
                  <a:cubicBezTo>
                    <a:pt x="21666" y="20244"/>
                    <a:pt x="27165" y="20726"/>
                    <a:pt x="33109" y="21938"/>
                  </a:cubicBezTo>
                  <a:cubicBezTo>
                    <a:pt x="34671" y="18238"/>
                    <a:pt x="36540" y="14974"/>
                    <a:pt x="38594" y="11656"/>
                  </a:cubicBezTo>
                  <a:cubicBezTo>
                    <a:pt x="36306" y="10566"/>
                    <a:pt x="34454" y="7951"/>
                    <a:pt x="36415" y="4030"/>
                  </a:cubicBezTo>
                  <a:lnTo>
                    <a:pt x="162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1766250" y="3506925"/>
              <a:ext cx="630050" cy="1585125"/>
            </a:xfrm>
            <a:custGeom>
              <a:rect b="b" l="l" r="r" t="t"/>
              <a:pathLst>
                <a:path extrusionOk="0" h="63405" w="25202">
                  <a:moveTo>
                    <a:pt x="11657" y="1"/>
                  </a:moveTo>
                  <a:lnTo>
                    <a:pt x="11657" y="1"/>
                  </a:lnTo>
                  <a:cubicBezTo>
                    <a:pt x="5005" y="7728"/>
                    <a:pt x="13724" y="24405"/>
                    <a:pt x="12421" y="34928"/>
                  </a:cubicBezTo>
                  <a:cubicBezTo>
                    <a:pt x="12203" y="36688"/>
                    <a:pt x="2352" y="54385"/>
                    <a:pt x="356" y="57956"/>
                  </a:cubicBezTo>
                  <a:cubicBezTo>
                    <a:pt x="347" y="57962"/>
                    <a:pt x="339" y="57966"/>
                    <a:pt x="330" y="57972"/>
                  </a:cubicBezTo>
                  <a:cubicBezTo>
                    <a:pt x="331" y="57978"/>
                    <a:pt x="334" y="57985"/>
                    <a:pt x="337" y="57991"/>
                  </a:cubicBezTo>
                  <a:cubicBezTo>
                    <a:pt x="122" y="58374"/>
                    <a:pt x="1" y="58593"/>
                    <a:pt x="1" y="58593"/>
                  </a:cubicBezTo>
                  <a:lnTo>
                    <a:pt x="956" y="59439"/>
                  </a:lnTo>
                  <a:cubicBezTo>
                    <a:pt x="1925" y="61156"/>
                    <a:pt x="3657" y="62667"/>
                    <a:pt x="5536" y="63404"/>
                  </a:cubicBezTo>
                  <a:cubicBezTo>
                    <a:pt x="5536" y="63404"/>
                    <a:pt x="3897" y="61688"/>
                    <a:pt x="2562" y="59101"/>
                  </a:cubicBezTo>
                  <a:lnTo>
                    <a:pt x="2562" y="59101"/>
                  </a:lnTo>
                  <a:cubicBezTo>
                    <a:pt x="2562" y="59101"/>
                    <a:pt x="2562" y="59101"/>
                    <a:pt x="2562" y="59101"/>
                  </a:cubicBezTo>
                  <a:cubicBezTo>
                    <a:pt x="2565" y="59101"/>
                    <a:pt x="17203" y="41080"/>
                    <a:pt x="18612" y="36623"/>
                  </a:cubicBezTo>
                  <a:cubicBezTo>
                    <a:pt x="24405" y="18289"/>
                    <a:pt x="25201" y="3555"/>
                    <a:pt x="25201" y="3555"/>
                  </a:cubicBezTo>
                  <a:lnTo>
                    <a:pt x="25201" y="3555"/>
                  </a:lnTo>
                  <a:cubicBezTo>
                    <a:pt x="25044" y="3582"/>
                    <a:pt x="24861" y="3595"/>
                    <a:pt x="24655" y="3595"/>
                  </a:cubicBezTo>
                  <a:cubicBezTo>
                    <a:pt x="21234" y="3595"/>
                    <a:pt x="11657" y="1"/>
                    <a:pt x="11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2177675" y="3541325"/>
              <a:ext cx="364925" cy="1590050"/>
            </a:xfrm>
            <a:custGeom>
              <a:rect b="b" l="l" r="r" t="t"/>
              <a:pathLst>
                <a:path extrusionOk="0" h="63602" w="14597">
                  <a:moveTo>
                    <a:pt x="1" y="0"/>
                  </a:moveTo>
                  <a:cubicBezTo>
                    <a:pt x="4383" y="38632"/>
                    <a:pt x="7091" y="62383"/>
                    <a:pt x="7091" y="62383"/>
                  </a:cubicBezTo>
                  <a:lnTo>
                    <a:pt x="7115" y="62376"/>
                  </a:lnTo>
                  <a:lnTo>
                    <a:pt x="7115" y="62376"/>
                  </a:lnTo>
                  <a:cubicBezTo>
                    <a:pt x="7111" y="62389"/>
                    <a:pt x="7107" y="62399"/>
                    <a:pt x="7102" y="62413"/>
                  </a:cubicBezTo>
                  <a:cubicBezTo>
                    <a:pt x="8293" y="63205"/>
                    <a:pt x="9889" y="63601"/>
                    <a:pt x="11500" y="63601"/>
                  </a:cubicBezTo>
                  <a:cubicBezTo>
                    <a:pt x="12563" y="63601"/>
                    <a:pt x="13632" y="63429"/>
                    <a:pt x="14597" y="63084"/>
                  </a:cubicBezTo>
                  <a:cubicBezTo>
                    <a:pt x="14597" y="63083"/>
                    <a:pt x="12234" y="62868"/>
                    <a:pt x="9527" y="61795"/>
                  </a:cubicBezTo>
                  <a:cubicBezTo>
                    <a:pt x="10573" y="4495"/>
                    <a:pt x="9242" y="2247"/>
                    <a:pt x="9242" y="2247"/>
                  </a:cubicBezTo>
                  <a:lnTo>
                    <a:pt x="9242" y="2247"/>
                  </a:lnTo>
                  <a:cubicBezTo>
                    <a:pt x="9253" y="2484"/>
                    <a:pt x="9012" y="2583"/>
                    <a:pt x="8602" y="2583"/>
                  </a:cubicBezTo>
                  <a:cubicBezTo>
                    <a:pt x="6510" y="2583"/>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2494525" y="3720525"/>
              <a:ext cx="195100" cy="235550"/>
            </a:xfrm>
            <a:custGeom>
              <a:rect b="b" l="l" r="r" t="t"/>
              <a:pathLst>
                <a:path extrusionOk="0" h="9422" w="7804">
                  <a:moveTo>
                    <a:pt x="3272" y="0"/>
                  </a:moveTo>
                  <a:lnTo>
                    <a:pt x="343" y="1220"/>
                  </a:lnTo>
                  <a:lnTo>
                    <a:pt x="994" y="2436"/>
                  </a:lnTo>
                  <a:cubicBezTo>
                    <a:pt x="994" y="2436"/>
                    <a:pt x="1" y="7515"/>
                    <a:pt x="897" y="8159"/>
                  </a:cubicBezTo>
                  <a:cubicBezTo>
                    <a:pt x="907" y="8166"/>
                    <a:pt x="917" y="8169"/>
                    <a:pt x="926" y="8169"/>
                  </a:cubicBezTo>
                  <a:cubicBezTo>
                    <a:pt x="1178" y="8169"/>
                    <a:pt x="1481" y="6001"/>
                    <a:pt x="1566" y="5844"/>
                  </a:cubicBezTo>
                  <a:cubicBezTo>
                    <a:pt x="1570" y="5836"/>
                    <a:pt x="1576" y="5833"/>
                    <a:pt x="1582" y="5833"/>
                  </a:cubicBezTo>
                  <a:cubicBezTo>
                    <a:pt x="1772" y="5833"/>
                    <a:pt x="2873" y="9242"/>
                    <a:pt x="3219" y="9242"/>
                  </a:cubicBezTo>
                  <a:cubicBezTo>
                    <a:pt x="3222" y="9242"/>
                    <a:pt x="3224" y="9242"/>
                    <a:pt x="3227" y="9241"/>
                  </a:cubicBezTo>
                  <a:cubicBezTo>
                    <a:pt x="3760" y="9165"/>
                    <a:pt x="2500" y="6149"/>
                    <a:pt x="2744" y="6149"/>
                  </a:cubicBezTo>
                  <a:cubicBezTo>
                    <a:pt x="2745" y="6149"/>
                    <a:pt x="2747" y="6149"/>
                    <a:pt x="2748" y="6149"/>
                  </a:cubicBezTo>
                  <a:cubicBezTo>
                    <a:pt x="3034" y="6189"/>
                    <a:pt x="4785" y="9421"/>
                    <a:pt x="5255" y="9421"/>
                  </a:cubicBezTo>
                  <a:cubicBezTo>
                    <a:pt x="5265" y="9421"/>
                    <a:pt x="5275" y="9420"/>
                    <a:pt x="5284" y="9417"/>
                  </a:cubicBezTo>
                  <a:cubicBezTo>
                    <a:pt x="5614" y="9305"/>
                    <a:pt x="3573" y="6034"/>
                    <a:pt x="3962" y="5721"/>
                  </a:cubicBezTo>
                  <a:cubicBezTo>
                    <a:pt x="3978" y="5708"/>
                    <a:pt x="3996" y="5702"/>
                    <a:pt x="4015" y="5702"/>
                  </a:cubicBezTo>
                  <a:cubicBezTo>
                    <a:pt x="4419" y="5702"/>
                    <a:pt x="5560" y="8323"/>
                    <a:pt x="6046" y="8323"/>
                  </a:cubicBezTo>
                  <a:cubicBezTo>
                    <a:pt x="6088" y="8323"/>
                    <a:pt x="6125" y="8303"/>
                    <a:pt x="6157" y="8261"/>
                  </a:cubicBezTo>
                  <a:cubicBezTo>
                    <a:pt x="6415" y="7908"/>
                    <a:pt x="4409" y="4244"/>
                    <a:pt x="4676" y="3766"/>
                  </a:cubicBezTo>
                  <a:lnTo>
                    <a:pt x="4676" y="3766"/>
                  </a:lnTo>
                  <a:cubicBezTo>
                    <a:pt x="4676" y="3766"/>
                    <a:pt x="6280" y="4296"/>
                    <a:pt x="7019" y="4296"/>
                  </a:cubicBezTo>
                  <a:cubicBezTo>
                    <a:pt x="7803" y="4296"/>
                    <a:pt x="7615" y="3699"/>
                    <a:pt x="3507" y="1238"/>
                  </a:cubicBezTo>
                  <a:lnTo>
                    <a:pt x="3272" y="0"/>
                  </a:lnTo>
                  <a:close/>
                </a:path>
              </a:pathLst>
            </a:custGeom>
            <a:solidFill>
              <a:srgbClr val="FF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2282225" y="2960725"/>
              <a:ext cx="297475" cy="802575"/>
            </a:xfrm>
            <a:custGeom>
              <a:rect b="b" l="l" r="r" t="t"/>
              <a:pathLst>
                <a:path extrusionOk="0" h="32103" w="11899">
                  <a:moveTo>
                    <a:pt x="4938" y="1"/>
                  </a:moveTo>
                  <a:lnTo>
                    <a:pt x="0" y="1019"/>
                  </a:lnTo>
                  <a:lnTo>
                    <a:pt x="3194" y="18142"/>
                  </a:lnTo>
                  <a:lnTo>
                    <a:pt x="9046" y="32102"/>
                  </a:lnTo>
                  <a:lnTo>
                    <a:pt x="11899" y="30910"/>
                  </a:lnTo>
                  <a:lnTo>
                    <a:pt x="7952" y="16189"/>
                  </a:lnTo>
                  <a:lnTo>
                    <a:pt x="4938" y="1"/>
                  </a:lnTo>
                  <a:close/>
                </a:path>
              </a:pathLst>
            </a:custGeom>
            <a:solidFill>
              <a:srgbClr val="C261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2046400" y="2771050"/>
              <a:ext cx="446850" cy="847175"/>
            </a:xfrm>
            <a:custGeom>
              <a:rect b="b" l="l" r="r" t="t"/>
              <a:pathLst>
                <a:path extrusionOk="0" h="33887" w="17874">
                  <a:moveTo>
                    <a:pt x="6104" y="1"/>
                  </a:moveTo>
                  <a:cubicBezTo>
                    <a:pt x="4681" y="1"/>
                    <a:pt x="3567" y="1519"/>
                    <a:pt x="2983" y="6402"/>
                  </a:cubicBezTo>
                  <a:cubicBezTo>
                    <a:pt x="2591" y="9665"/>
                    <a:pt x="4658" y="18555"/>
                    <a:pt x="452" y="29436"/>
                  </a:cubicBezTo>
                  <a:cubicBezTo>
                    <a:pt x="1" y="30606"/>
                    <a:pt x="8302" y="33887"/>
                    <a:pt x="11783" y="33887"/>
                  </a:cubicBezTo>
                  <a:cubicBezTo>
                    <a:pt x="12743" y="33887"/>
                    <a:pt x="13337" y="33637"/>
                    <a:pt x="13279" y="33024"/>
                  </a:cubicBezTo>
                  <a:lnTo>
                    <a:pt x="14046" y="23660"/>
                  </a:lnTo>
                  <a:cubicBezTo>
                    <a:pt x="13854" y="21093"/>
                    <a:pt x="17874" y="14402"/>
                    <a:pt x="17576" y="11940"/>
                  </a:cubicBezTo>
                  <a:cubicBezTo>
                    <a:pt x="17153" y="8420"/>
                    <a:pt x="13837" y="4716"/>
                    <a:pt x="13837" y="4716"/>
                  </a:cubicBezTo>
                  <a:lnTo>
                    <a:pt x="10237" y="2134"/>
                  </a:lnTo>
                  <a:cubicBezTo>
                    <a:pt x="8727" y="1081"/>
                    <a:pt x="7305" y="1"/>
                    <a:pt x="61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2120975" y="2455300"/>
              <a:ext cx="310100" cy="441925"/>
            </a:xfrm>
            <a:custGeom>
              <a:rect b="b" l="l" r="r" t="t"/>
              <a:pathLst>
                <a:path extrusionOk="0" h="17677" w="12404">
                  <a:moveTo>
                    <a:pt x="0" y="1"/>
                  </a:moveTo>
                  <a:cubicBezTo>
                    <a:pt x="0" y="1"/>
                    <a:pt x="2170" y="6458"/>
                    <a:pt x="1391" y="13756"/>
                  </a:cubicBezTo>
                  <a:cubicBezTo>
                    <a:pt x="1380" y="13862"/>
                    <a:pt x="7189" y="16494"/>
                    <a:pt x="8169" y="16935"/>
                  </a:cubicBezTo>
                  <a:cubicBezTo>
                    <a:pt x="8615" y="17137"/>
                    <a:pt x="9850" y="17677"/>
                    <a:pt x="10480" y="17677"/>
                  </a:cubicBezTo>
                  <a:cubicBezTo>
                    <a:pt x="10737" y="17677"/>
                    <a:pt x="10894" y="17586"/>
                    <a:pt x="10854" y="17346"/>
                  </a:cubicBezTo>
                  <a:cubicBezTo>
                    <a:pt x="10723" y="16561"/>
                    <a:pt x="4024" y="10512"/>
                    <a:pt x="9698" y="7392"/>
                  </a:cubicBezTo>
                  <a:cubicBezTo>
                    <a:pt x="10352" y="7033"/>
                    <a:pt x="10423" y="6087"/>
                    <a:pt x="10847" y="5472"/>
                  </a:cubicBezTo>
                  <a:cubicBezTo>
                    <a:pt x="11086" y="5127"/>
                    <a:pt x="11337" y="4789"/>
                    <a:pt x="11592" y="4455"/>
                  </a:cubicBezTo>
                  <a:cubicBezTo>
                    <a:pt x="11674" y="4349"/>
                    <a:pt x="12306" y="3421"/>
                    <a:pt x="12400" y="3421"/>
                  </a:cubicBezTo>
                  <a:cubicBezTo>
                    <a:pt x="12401" y="3421"/>
                    <a:pt x="12402" y="3421"/>
                    <a:pt x="12403" y="3421"/>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2088075" y="2214875"/>
              <a:ext cx="431675" cy="517825"/>
            </a:xfrm>
            <a:custGeom>
              <a:rect b="b" l="l" r="r" t="t"/>
              <a:pathLst>
                <a:path extrusionOk="0" h="20713" w="17267">
                  <a:moveTo>
                    <a:pt x="9011" y="0"/>
                  </a:moveTo>
                  <a:cubicBezTo>
                    <a:pt x="8686" y="0"/>
                    <a:pt x="8357" y="19"/>
                    <a:pt x="8023" y="56"/>
                  </a:cubicBezTo>
                  <a:cubicBezTo>
                    <a:pt x="3357" y="584"/>
                    <a:pt x="1" y="4796"/>
                    <a:pt x="530" y="9464"/>
                  </a:cubicBezTo>
                  <a:cubicBezTo>
                    <a:pt x="1003" y="13636"/>
                    <a:pt x="5071" y="20713"/>
                    <a:pt x="10619" y="20713"/>
                  </a:cubicBezTo>
                  <a:cubicBezTo>
                    <a:pt x="11278" y="20713"/>
                    <a:pt x="11958" y="20613"/>
                    <a:pt x="12656" y="20396"/>
                  </a:cubicBezTo>
                  <a:cubicBezTo>
                    <a:pt x="14466" y="19835"/>
                    <a:pt x="17267" y="12642"/>
                    <a:pt x="16925" y="7464"/>
                  </a:cubicBezTo>
                  <a:cubicBezTo>
                    <a:pt x="16638" y="3112"/>
                    <a:pt x="13231" y="0"/>
                    <a:pt x="90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1893650" y="3399700"/>
              <a:ext cx="584850" cy="1116100"/>
            </a:xfrm>
            <a:custGeom>
              <a:rect b="b" l="l" r="r" t="t"/>
              <a:pathLst>
                <a:path extrusionOk="0" h="44644" w="23394">
                  <a:moveTo>
                    <a:pt x="7941" y="1"/>
                  </a:moveTo>
                  <a:cubicBezTo>
                    <a:pt x="7941" y="1"/>
                    <a:pt x="0" y="9603"/>
                    <a:pt x="4559" y="20384"/>
                  </a:cubicBezTo>
                  <a:cubicBezTo>
                    <a:pt x="4559" y="20384"/>
                    <a:pt x="6545" y="29859"/>
                    <a:pt x="5368" y="42110"/>
                  </a:cubicBezTo>
                  <a:lnTo>
                    <a:pt x="21496" y="44644"/>
                  </a:lnTo>
                  <a:cubicBezTo>
                    <a:pt x="21496" y="44644"/>
                    <a:pt x="23393" y="8769"/>
                    <a:pt x="19766" y="1504"/>
                  </a:cubicBezTo>
                  <a:lnTo>
                    <a:pt x="7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1803975" y="3042650"/>
              <a:ext cx="763150" cy="763150"/>
            </a:xfrm>
            <a:custGeom>
              <a:rect b="b" l="l" r="r" t="t"/>
              <a:pathLst>
                <a:path extrusionOk="0" h="30526" w="30526">
                  <a:moveTo>
                    <a:pt x="15262" y="0"/>
                  </a:moveTo>
                  <a:cubicBezTo>
                    <a:pt x="6833" y="0"/>
                    <a:pt x="0" y="6835"/>
                    <a:pt x="0" y="15263"/>
                  </a:cubicBezTo>
                  <a:cubicBezTo>
                    <a:pt x="0" y="23692"/>
                    <a:pt x="6833" y="30525"/>
                    <a:pt x="15262" y="30525"/>
                  </a:cubicBezTo>
                  <a:cubicBezTo>
                    <a:pt x="23691" y="30525"/>
                    <a:pt x="30525" y="23692"/>
                    <a:pt x="30525" y="15263"/>
                  </a:cubicBezTo>
                  <a:cubicBezTo>
                    <a:pt x="30525" y="6835"/>
                    <a:pt x="23692" y="0"/>
                    <a:pt x="15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1881350" y="3120025"/>
              <a:ext cx="608375" cy="608425"/>
            </a:xfrm>
            <a:custGeom>
              <a:rect b="b" l="l" r="r" t="t"/>
              <a:pathLst>
                <a:path extrusionOk="0" h="24337" w="24335">
                  <a:moveTo>
                    <a:pt x="12167" y="0"/>
                  </a:moveTo>
                  <a:cubicBezTo>
                    <a:pt x="5448" y="0"/>
                    <a:pt x="0" y="5448"/>
                    <a:pt x="0" y="12168"/>
                  </a:cubicBezTo>
                  <a:cubicBezTo>
                    <a:pt x="0" y="18889"/>
                    <a:pt x="5448" y="24336"/>
                    <a:pt x="12167" y="24336"/>
                  </a:cubicBezTo>
                  <a:cubicBezTo>
                    <a:pt x="18887" y="24336"/>
                    <a:pt x="24335" y="18889"/>
                    <a:pt x="24335" y="12168"/>
                  </a:cubicBezTo>
                  <a:cubicBezTo>
                    <a:pt x="24335" y="5448"/>
                    <a:pt x="18887" y="0"/>
                    <a:pt x="12167" y="0"/>
                  </a:cubicBezTo>
                  <a:close/>
                </a:path>
              </a:pathLst>
            </a:custGeom>
            <a:solidFill>
              <a:srgbClr val="FFE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2045250" y="3160175"/>
              <a:ext cx="281175" cy="524650"/>
            </a:xfrm>
            <a:custGeom>
              <a:rect b="b" l="l" r="r" t="t"/>
              <a:pathLst>
                <a:path extrusionOk="0" h="20986" w="11247">
                  <a:moveTo>
                    <a:pt x="4867" y="2752"/>
                  </a:moveTo>
                  <a:lnTo>
                    <a:pt x="4965" y="8514"/>
                  </a:lnTo>
                  <a:cubicBezTo>
                    <a:pt x="4013" y="8245"/>
                    <a:pt x="3334" y="7873"/>
                    <a:pt x="2928" y="7402"/>
                  </a:cubicBezTo>
                  <a:cubicBezTo>
                    <a:pt x="2521" y="6930"/>
                    <a:pt x="2313" y="6340"/>
                    <a:pt x="2301" y="5631"/>
                  </a:cubicBezTo>
                  <a:cubicBezTo>
                    <a:pt x="2288" y="4913"/>
                    <a:pt x="2511" y="4288"/>
                    <a:pt x="2968" y="3755"/>
                  </a:cubicBezTo>
                  <a:cubicBezTo>
                    <a:pt x="3427" y="3225"/>
                    <a:pt x="4059" y="2889"/>
                    <a:pt x="4867" y="2752"/>
                  </a:cubicBezTo>
                  <a:close/>
                  <a:moveTo>
                    <a:pt x="6232" y="10781"/>
                  </a:moveTo>
                  <a:lnTo>
                    <a:pt x="6232" y="10781"/>
                  </a:lnTo>
                  <a:cubicBezTo>
                    <a:pt x="7356" y="11125"/>
                    <a:pt x="8109" y="11524"/>
                    <a:pt x="8492" y="11977"/>
                  </a:cubicBezTo>
                  <a:cubicBezTo>
                    <a:pt x="8875" y="12428"/>
                    <a:pt x="9072" y="13033"/>
                    <a:pt x="9083" y="13790"/>
                  </a:cubicBezTo>
                  <a:cubicBezTo>
                    <a:pt x="9098" y="14676"/>
                    <a:pt x="8846" y="15426"/>
                    <a:pt x="8328" y="16037"/>
                  </a:cubicBezTo>
                  <a:cubicBezTo>
                    <a:pt x="7810" y="16647"/>
                    <a:pt x="7147" y="17010"/>
                    <a:pt x="6339" y="17123"/>
                  </a:cubicBezTo>
                  <a:lnTo>
                    <a:pt x="6232" y="10781"/>
                  </a:lnTo>
                  <a:close/>
                  <a:moveTo>
                    <a:pt x="6048" y="0"/>
                  </a:moveTo>
                  <a:lnTo>
                    <a:pt x="4820" y="22"/>
                  </a:lnTo>
                  <a:lnTo>
                    <a:pt x="4838" y="1015"/>
                  </a:lnTo>
                  <a:cubicBezTo>
                    <a:pt x="3460" y="1178"/>
                    <a:pt x="2424" y="1574"/>
                    <a:pt x="1732" y="2203"/>
                  </a:cubicBezTo>
                  <a:cubicBezTo>
                    <a:pt x="700" y="3139"/>
                    <a:pt x="196" y="4347"/>
                    <a:pt x="222" y="5828"/>
                  </a:cubicBezTo>
                  <a:cubicBezTo>
                    <a:pt x="236" y="6661"/>
                    <a:pt x="427" y="7402"/>
                    <a:pt x="797" y="8052"/>
                  </a:cubicBezTo>
                  <a:cubicBezTo>
                    <a:pt x="1167" y="8702"/>
                    <a:pt x="1686" y="9206"/>
                    <a:pt x="2356" y="9565"/>
                  </a:cubicBezTo>
                  <a:cubicBezTo>
                    <a:pt x="3260" y="10050"/>
                    <a:pt x="4140" y="10367"/>
                    <a:pt x="4999" y="10515"/>
                  </a:cubicBezTo>
                  <a:lnTo>
                    <a:pt x="5112" y="17145"/>
                  </a:lnTo>
                  <a:cubicBezTo>
                    <a:pt x="4294" y="17072"/>
                    <a:pt x="3585" y="16672"/>
                    <a:pt x="2986" y="15942"/>
                  </a:cubicBezTo>
                  <a:cubicBezTo>
                    <a:pt x="2568" y="15424"/>
                    <a:pt x="2269" y="14608"/>
                    <a:pt x="2088" y="13492"/>
                  </a:cubicBezTo>
                  <a:lnTo>
                    <a:pt x="1" y="13922"/>
                  </a:lnTo>
                  <a:cubicBezTo>
                    <a:pt x="95" y="14999"/>
                    <a:pt x="386" y="15909"/>
                    <a:pt x="875" y="16649"/>
                  </a:cubicBezTo>
                  <a:cubicBezTo>
                    <a:pt x="1361" y="17390"/>
                    <a:pt x="1933" y="17922"/>
                    <a:pt x="2590" y="18246"/>
                  </a:cubicBezTo>
                  <a:cubicBezTo>
                    <a:pt x="3248" y="18569"/>
                    <a:pt x="4098" y="18788"/>
                    <a:pt x="5142" y="18903"/>
                  </a:cubicBezTo>
                  <a:lnTo>
                    <a:pt x="5179" y="20986"/>
                  </a:lnTo>
                  <a:lnTo>
                    <a:pt x="6404" y="20964"/>
                  </a:lnTo>
                  <a:lnTo>
                    <a:pt x="6368" y="18859"/>
                  </a:lnTo>
                  <a:cubicBezTo>
                    <a:pt x="7824" y="18763"/>
                    <a:pt x="9004" y="18225"/>
                    <a:pt x="9906" y="17246"/>
                  </a:cubicBezTo>
                  <a:cubicBezTo>
                    <a:pt x="10808" y="16266"/>
                    <a:pt x="11246" y="15056"/>
                    <a:pt x="11220" y="13614"/>
                  </a:cubicBezTo>
                  <a:cubicBezTo>
                    <a:pt x="11208" y="12959"/>
                    <a:pt x="11089" y="12351"/>
                    <a:pt x="10860" y="11791"/>
                  </a:cubicBezTo>
                  <a:cubicBezTo>
                    <a:pt x="10641" y="11249"/>
                    <a:pt x="10312" y="10758"/>
                    <a:pt x="9893" y="10349"/>
                  </a:cubicBezTo>
                  <a:cubicBezTo>
                    <a:pt x="9476" y="9947"/>
                    <a:pt x="8943" y="9610"/>
                    <a:pt x="8290" y="9337"/>
                  </a:cubicBezTo>
                  <a:cubicBezTo>
                    <a:pt x="7948" y="9195"/>
                    <a:pt x="7250" y="9002"/>
                    <a:pt x="6195" y="8758"/>
                  </a:cubicBezTo>
                  <a:lnTo>
                    <a:pt x="6094" y="2753"/>
                  </a:lnTo>
                  <a:lnTo>
                    <a:pt x="6094" y="2753"/>
                  </a:lnTo>
                  <a:cubicBezTo>
                    <a:pt x="6776" y="2881"/>
                    <a:pt x="7315" y="3158"/>
                    <a:pt x="7711" y="3589"/>
                  </a:cubicBezTo>
                  <a:cubicBezTo>
                    <a:pt x="8107" y="4018"/>
                    <a:pt x="8376" y="4640"/>
                    <a:pt x="8513" y="5455"/>
                  </a:cubicBezTo>
                  <a:lnTo>
                    <a:pt x="10659" y="5096"/>
                  </a:lnTo>
                  <a:cubicBezTo>
                    <a:pt x="10451" y="3779"/>
                    <a:pt x="9886" y="2752"/>
                    <a:pt x="8963" y="2010"/>
                  </a:cubicBezTo>
                  <a:cubicBezTo>
                    <a:pt x="8244" y="1429"/>
                    <a:pt x="7276" y="1091"/>
                    <a:pt x="6064" y="995"/>
                  </a:cubicBezTo>
                  <a:lnTo>
                    <a:pt x="60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2345200" y="5101625"/>
              <a:ext cx="265950" cy="68275"/>
            </a:xfrm>
            <a:custGeom>
              <a:rect b="b" l="l" r="r" t="t"/>
              <a:pathLst>
                <a:path extrusionOk="0" h="2731" w="10638">
                  <a:moveTo>
                    <a:pt x="401" y="1"/>
                  </a:moveTo>
                  <a:lnTo>
                    <a:pt x="401" y="1"/>
                  </a:lnTo>
                  <a:cubicBezTo>
                    <a:pt x="401" y="1"/>
                    <a:pt x="401" y="1"/>
                    <a:pt x="401" y="1"/>
                  </a:cubicBezTo>
                  <a:lnTo>
                    <a:pt x="401" y="1"/>
                  </a:lnTo>
                  <a:cubicBezTo>
                    <a:pt x="401" y="1"/>
                    <a:pt x="401" y="1"/>
                    <a:pt x="401" y="1"/>
                  </a:cubicBezTo>
                  <a:close/>
                  <a:moveTo>
                    <a:pt x="401" y="1"/>
                  </a:moveTo>
                  <a:lnTo>
                    <a:pt x="401" y="1"/>
                  </a:lnTo>
                  <a:cubicBezTo>
                    <a:pt x="408" y="6"/>
                    <a:pt x="159" y="991"/>
                    <a:pt x="147" y="1077"/>
                  </a:cubicBezTo>
                  <a:cubicBezTo>
                    <a:pt x="1" y="2139"/>
                    <a:pt x="883" y="2608"/>
                    <a:pt x="1778" y="2677"/>
                  </a:cubicBezTo>
                  <a:cubicBezTo>
                    <a:pt x="2287" y="2715"/>
                    <a:pt x="3328" y="2730"/>
                    <a:pt x="4489" y="2730"/>
                  </a:cubicBezTo>
                  <a:cubicBezTo>
                    <a:pt x="6406" y="2730"/>
                    <a:pt x="8651" y="2689"/>
                    <a:pt x="9381" y="2642"/>
                  </a:cubicBezTo>
                  <a:cubicBezTo>
                    <a:pt x="9497" y="2635"/>
                    <a:pt x="10518" y="2620"/>
                    <a:pt x="10531" y="2411"/>
                  </a:cubicBezTo>
                  <a:cubicBezTo>
                    <a:pt x="10530" y="2411"/>
                    <a:pt x="10637" y="545"/>
                    <a:pt x="8808" y="545"/>
                  </a:cubicBezTo>
                  <a:cubicBezTo>
                    <a:pt x="8545" y="545"/>
                    <a:pt x="8244" y="583"/>
                    <a:pt x="7896" y="671"/>
                  </a:cubicBezTo>
                  <a:cubicBezTo>
                    <a:pt x="6931" y="1015"/>
                    <a:pt x="5861" y="1188"/>
                    <a:pt x="4798" y="1188"/>
                  </a:cubicBezTo>
                  <a:cubicBezTo>
                    <a:pt x="3187" y="1188"/>
                    <a:pt x="1592" y="792"/>
                    <a:pt x="4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1731800" y="4956225"/>
              <a:ext cx="236675" cy="212475"/>
            </a:xfrm>
            <a:custGeom>
              <a:rect b="b" l="l" r="r" t="t"/>
              <a:pathLst>
                <a:path extrusionOk="0" h="8499" w="9467">
                  <a:moveTo>
                    <a:pt x="1709" y="0"/>
                  </a:moveTo>
                  <a:cubicBezTo>
                    <a:pt x="1711" y="9"/>
                    <a:pt x="875" y="588"/>
                    <a:pt x="809" y="644"/>
                  </a:cubicBezTo>
                  <a:cubicBezTo>
                    <a:pt x="1" y="1348"/>
                    <a:pt x="356" y="2283"/>
                    <a:pt x="986" y="2921"/>
                  </a:cubicBezTo>
                  <a:cubicBezTo>
                    <a:pt x="1936" y="3887"/>
                    <a:pt x="5804" y="7181"/>
                    <a:pt x="6737" y="7894"/>
                  </a:cubicBezTo>
                  <a:cubicBezTo>
                    <a:pt x="6820" y="7959"/>
                    <a:pt x="7458" y="8499"/>
                    <a:pt x="7692" y="8499"/>
                  </a:cubicBezTo>
                  <a:cubicBezTo>
                    <a:pt x="7719" y="8499"/>
                    <a:pt x="7740" y="8492"/>
                    <a:pt x="7755" y="8477"/>
                  </a:cubicBezTo>
                  <a:cubicBezTo>
                    <a:pt x="7755" y="8477"/>
                    <a:pt x="9466" y="6730"/>
                    <a:pt x="6915" y="5434"/>
                  </a:cubicBezTo>
                  <a:cubicBezTo>
                    <a:pt x="4516" y="4491"/>
                    <a:pt x="2333" y="2290"/>
                    <a:pt x="17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2396275" y="3523725"/>
              <a:ext cx="191625" cy="158325"/>
            </a:xfrm>
            <a:custGeom>
              <a:rect b="b" l="l" r="r" t="t"/>
              <a:pathLst>
                <a:path extrusionOk="0" h="6333" w="7665">
                  <a:moveTo>
                    <a:pt x="6604" y="1"/>
                  </a:moveTo>
                  <a:cubicBezTo>
                    <a:pt x="6604" y="1"/>
                    <a:pt x="4376" y="750"/>
                    <a:pt x="3129" y="1075"/>
                  </a:cubicBezTo>
                  <a:lnTo>
                    <a:pt x="0" y="140"/>
                  </a:lnTo>
                  <a:lnTo>
                    <a:pt x="176" y="2677"/>
                  </a:lnTo>
                  <a:cubicBezTo>
                    <a:pt x="176" y="2677"/>
                    <a:pt x="1364" y="3499"/>
                    <a:pt x="2211" y="5248"/>
                  </a:cubicBezTo>
                  <a:cubicBezTo>
                    <a:pt x="2211" y="5248"/>
                    <a:pt x="2888" y="6333"/>
                    <a:pt x="3534" y="6333"/>
                  </a:cubicBezTo>
                  <a:cubicBezTo>
                    <a:pt x="3791" y="6333"/>
                    <a:pt x="4042" y="6163"/>
                    <a:pt x="4244" y="5688"/>
                  </a:cubicBezTo>
                  <a:cubicBezTo>
                    <a:pt x="4244" y="5688"/>
                    <a:pt x="4354" y="5388"/>
                    <a:pt x="4924" y="5269"/>
                  </a:cubicBezTo>
                  <a:cubicBezTo>
                    <a:pt x="5708" y="5108"/>
                    <a:pt x="5168" y="4719"/>
                    <a:pt x="6011" y="4036"/>
                  </a:cubicBezTo>
                  <a:cubicBezTo>
                    <a:pt x="6304" y="3799"/>
                    <a:pt x="6192" y="3398"/>
                    <a:pt x="6153" y="3187"/>
                  </a:cubicBezTo>
                  <a:cubicBezTo>
                    <a:pt x="6075" y="2771"/>
                    <a:pt x="7251" y="2233"/>
                    <a:pt x="5495" y="1772"/>
                  </a:cubicBezTo>
                  <a:cubicBezTo>
                    <a:pt x="5495" y="1772"/>
                    <a:pt x="7664" y="1"/>
                    <a:pt x="6604" y="1"/>
                  </a:cubicBezTo>
                  <a:close/>
                </a:path>
              </a:pathLst>
            </a:custGeom>
            <a:solidFill>
              <a:srgbClr val="FF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2007600" y="2885325"/>
              <a:ext cx="427900" cy="712175"/>
            </a:xfrm>
            <a:custGeom>
              <a:rect b="b" l="l" r="r" t="t"/>
              <a:pathLst>
                <a:path extrusionOk="0" h="28487" w="17116">
                  <a:moveTo>
                    <a:pt x="8012" y="1"/>
                  </a:moveTo>
                  <a:cubicBezTo>
                    <a:pt x="7454" y="1"/>
                    <a:pt x="6827" y="197"/>
                    <a:pt x="6148" y="720"/>
                  </a:cubicBezTo>
                  <a:cubicBezTo>
                    <a:pt x="3434" y="2811"/>
                    <a:pt x="1" y="17721"/>
                    <a:pt x="1" y="17721"/>
                  </a:cubicBezTo>
                  <a:cubicBezTo>
                    <a:pt x="6814" y="24073"/>
                    <a:pt x="16045" y="28487"/>
                    <a:pt x="16045" y="28487"/>
                  </a:cubicBezTo>
                  <a:lnTo>
                    <a:pt x="17115" y="26240"/>
                  </a:lnTo>
                  <a:lnTo>
                    <a:pt x="6750" y="15888"/>
                  </a:lnTo>
                  <a:cubicBezTo>
                    <a:pt x="10202" y="5366"/>
                    <a:pt x="10737" y="1760"/>
                    <a:pt x="10737" y="1760"/>
                  </a:cubicBezTo>
                  <a:cubicBezTo>
                    <a:pt x="10737" y="1760"/>
                    <a:pt x="9683" y="1"/>
                    <a:pt x="80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2044200" y="2182400"/>
              <a:ext cx="510050" cy="470625"/>
            </a:xfrm>
            <a:custGeom>
              <a:rect b="b" l="l" r="r" t="t"/>
              <a:pathLst>
                <a:path extrusionOk="0" h="18825" w="20402">
                  <a:moveTo>
                    <a:pt x="9949" y="1"/>
                  </a:moveTo>
                  <a:cubicBezTo>
                    <a:pt x="7319" y="1"/>
                    <a:pt x="4587" y="546"/>
                    <a:pt x="2601" y="2253"/>
                  </a:cubicBezTo>
                  <a:cubicBezTo>
                    <a:pt x="0" y="4487"/>
                    <a:pt x="103" y="7880"/>
                    <a:pt x="1096" y="10907"/>
                  </a:cubicBezTo>
                  <a:cubicBezTo>
                    <a:pt x="1581" y="12388"/>
                    <a:pt x="2843" y="18693"/>
                    <a:pt x="4722" y="18825"/>
                  </a:cubicBezTo>
                  <a:cubicBezTo>
                    <a:pt x="5254" y="16668"/>
                    <a:pt x="6458" y="13552"/>
                    <a:pt x="7681" y="11623"/>
                  </a:cubicBezTo>
                  <a:cubicBezTo>
                    <a:pt x="8937" y="9646"/>
                    <a:pt x="10473" y="7626"/>
                    <a:pt x="12493" y="7032"/>
                  </a:cubicBezTo>
                  <a:lnTo>
                    <a:pt x="12493" y="7032"/>
                  </a:lnTo>
                  <a:cubicBezTo>
                    <a:pt x="11871" y="9606"/>
                    <a:pt x="10577" y="12344"/>
                    <a:pt x="10577" y="12344"/>
                  </a:cubicBezTo>
                  <a:cubicBezTo>
                    <a:pt x="20401" y="9427"/>
                    <a:pt x="18450" y="4603"/>
                    <a:pt x="17197" y="2704"/>
                  </a:cubicBezTo>
                  <a:cubicBezTo>
                    <a:pt x="17029" y="2411"/>
                    <a:pt x="16822" y="2141"/>
                    <a:pt x="16582" y="1902"/>
                  </a:cubicBezTo>
                  <a:lnTo>
                    <a:pt x="16579" y="1899"/>
                  </a:lnTo>
                  <a:cubicBezTo>
                    <a:pt x="15547" y="855"/>
                    <a:pt x="13906" y="305"/>
                    <a:pt x="12196" y="124"/>
                  </a:cubicBezTo>
                  <a:cubicBezTo>
                    <a:pt x="11469" y="47"/>
                    <a:pt x="10713" y="1"/>
                    <a:pt x="9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1868575" y="2152725"/>
              <a:ext cx="431950" cy="933725"/>
            </a:xfrm>
            <a:custGeom>
              <a:rect b="b" l="l" r="r" t="t"/>
              <a:pathLst>
                <a:path extrusionOk="0" h="37349" w="17278">
                  <a:moveTo>
                    <a:pt x="11163" y="0"/>
                  </a:moveTo>
                  <a:cubicBezTo>
                    <a:pt x="6323" y="0"/>
                    <a:pt x="36" y="3112"/>
                    <a:pt x="1476" y="8681"/>
                  </a:cubicBezTo>
                  <a:cubicBezTo>
                    <a:pt x="2123" y="11187"/>
                    <a:pt x="3769" y="13538"/>
                    <a:pt x="3717" y="16196"/>
                  </a:cubicBezTo>
                  <a:cubicBezTo>
                    <a:pt x="3662" y="18917"/>
                    <a:pt x="1212" y="20628"/>
                    <a:pt x="639" y="23124"/>
                  </a:cubicBezTo>
                  <a:cubicBezTo>
                    <a:pt x="1" y="25904"/>
                    <a:pt x="2430" y="27551"/>
                    <a:pt x="4055" y="29340"/>
                  </a:cubicBezTo>
                  <a:cubicBezTo>
                    <a:pt x="5014" y="30396"/>
                    <a:pt x="5623" y="31703"/>
                    <a:pt x="5501" y="33147"/>
                  </a:cubicBezTo>
                  <a:cubicBezTo>
                    <a:pt x="5415" y="34152"/>
                    <a:pt x="4866" y="34949"/>
                    <a:pt x="4407" y="35813"/>
                  </a:cubicBezTo>
                  <a:cubicBezTo>
                    <a:pt x="3880" y="36809"/>
                    <a:pt x="4475" y="37349"/>
                    <a:pt x="5386" y="37349"/>
                  </a:cubicBezTo>
                  <a:cubicBezTo>
                    <a:pt x="5467" y="37349"/>
                    <a:pt x="5550" y="37345"/>
                    <a:pt x="5634" y="37336"/>
                  </a:cubicBezTo>
                  <a:cubicBezTo>
                    <a:pt x="7627" y="37140"/>
                    <a:pt x="8957" y="35266"/>
                    <a:pt x="9127" y="33395"/>
                  </a:cubicBezTo>
                  <a:cubicBezTo>
                    <a:pt x="9356" y="30882"/>
                    <a:pt x="7134" y="28716"/>
                    <a:pt x="7661" y="26226"/>
                  </a:cubicBezTo>
                  <a:cubicBezTo>
                    <a:pt x="8087" y="24205"/>
                    <a:pt x="9813" y="22698"/>
                    <a:pt x="10050" y="20628"/>
                  </a:cubicBezTo>
                  <a:cubicBezTo>
                    <a:pt x="10344" y="18039"/>
                    <a:pt x="8113" y="16048"/>
                    <a:pt x="7498" y="13669"/>
                  </a:cubicBezTo>
                  <a:cubicBezTo>
                    <a:pt x="6706" y="10605"/>
                    <a:pt x="6859" y="7895"/>
                    <a:pt x="9255" y="6698"/>
                  </a:cubicBezTo>
                  <a:cubicBezTo>
                    <a:pt x="11516" y="5571"/>
                    <a:pt x="15385" y="4596"/>
                    <a:pt x="16510" y="2410"/>
                  </a:cubicBezTo>
                  <a:cubicBezTo>
                    <a:pt x="17277" y="921"/>
                    <a:pt x="13500" y="240"/>
                    <a:pt x="12697" y="114"/>
                  </a:cubicBezTo>
                  <a:cubicBezTo>
                    <a:pt x="12608" y="100"/>
                    <a:pt x="12520" y="88"/>
                    <a:pt x="12428" y="76"/>
                  </a:cubicBezTo>
                  <a:cubicBezTo>
                    <a:pt x="12023" y="26"/>
                    <a:pt x="11599" y="0"/>
                    <a:pt x="11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2055375" y="2175325"/>
              <a:ext cx="214325" cy="185100"/>
            </a:xfrm>
            <a:custGeom>
              <a:rect b="b" l="l" r="r" t="t"/>
              <a:pathLst>
                <a:path extrusionOk="0" h="7404" w="8573">
                  <a:moveTo>
                    <a:pt x="7023" y="1"/>
                  </a:moveTo>
                  <a:cubicBezTo>
                    <a:pt x="6890" y="1"/>
                    <a:pt x="6749" y="6"/>
                    <a:pt x="6603" y="17"/>
                  </a:cubicBezTo>
                  <a:cubicBezTo>
                    <a:pt x="6307" y="57"/>
                    <a:pt x="5973" y="89"/>
                    <a:pt x="5643" y="189"/>
                  </a:cubicBezTo>
                  <a:cubicBezTo>
                    <a:pt x="5302" y="272"/>
                    <a:pt x="4958" y="400"/>
                    <a:pt x="4611" y="556"/>
                  </a:cubicBezTo>
                  <a:cubicBezTo>
                    <a:pt x="4259" y="703"/>
                    <a:pt x="3928" y="913"/>
                    <a:pt x="3586" y="1120"/>
                  </a:cubicBezTo>
                  <a:cubicBezTo>
                    <a:pt x="3270" y="1357"/>
                    <a:pt x="2933" y="1589"/>
                    <a:pt x="2644" y="1867"/>
                  </a:cubicBezTo>
                  <a:cubicBezTo>
                    <a:pt x="2367" y="2153"/>
                    <a:pt x="2058" y="2417"/>
                    <a:pt x="1834" y="2738"/>
                  </a:cubicBezTo>
                  <a:cubicBezTo>
                    <a:pt x="1597" y="3047"/>
                    <a:pt x="1346" y="3343"/>
                    <a:pt x="1174" y="3669"/>
                  </a:cubicBezTo>
                  <a:cubicBezTo>
                    <a:pt x="991" y="3989"/>
                    <a:pt x="817" y="4300"/>
                    <a:pt x="675" y="4603"/>
                  </a:cubicBezTo>
                  <a:cubicBezTo>
                    <a:pt x="548" y="4915"/>
                    <a:pt x="440" y="5212"/>
                    <a:pt x="345" y="5488"/>
                  </a:cubicBezTo>
                  <a:cubicBezTo>
                    <a:pt x="255" y="5737"/>
                    <a:pt x="189" y="5995"/>
                    <a:pt x="147" y="6258"/>
                  </a:cubicBezTo>
                  <a:cubicBezTo>
                    <a:pt x="96" y="6489"/>
                    <a:pt x="71" y="6698"/>
                    <a:pt x="48" y="6866"/>
                  </a:cubicBezTo>
                  <a:cubicBezTo>
                    <a:pt x="23" y="7044"/>
                    <a:pt x="7" y="7224"/>
                    <a:pt x="0" y="7404"/>
                  </a:cubicBezTo>
                  <a:cubicBezTo>
                    <a:pt x="0" y="7404"/>
                    <a:pt x="158" y="7270"/>
                    <a:pt x="395" y="7030"/>
                  </a:cubicBezTo>
                  <a:cubicBezTo>
                    <a:pt x="512" y="6911"/>
                    <a:pt x="657" y="6767"/>
                    <a:pt x="804" y="6595"/>
                  </a:cubicBezTo>
                  <a:cubicBezTo>
                    <a:pt x="950" y="6423"/>
                    <a:pt x="1124" y="6236"/>
                    <a:pt x="1317" y="6040"/>
                  </a:cubicBezTo>
                  <a:cubicBezTo>
                    <a:pt x="1504" y="5840"/>
                    <a:pt x="1699" y="5623"/>
                    <a:pt x="1895" y="5391"/>
                  </a:cubicBezTo>
                  <a:cubicBezTo>
                    <a:pt x="2102" y="5167"/>
                    <a:pt x="2328" y="4942"/>
                    <a:pt x="2541" y="4697"/>
                  </a:cubicBezTo>
                  <a:cubicBezTo>
                    <a:pt x="2745" y="4443"/>
                    <a:pt x="3006" y="4236"/>
                    <a:pt x="3228" y="3985"/>
                  </a:cubicBezTo>
                  <a:cubicBezTo>
                    <a:pt x="3451" y="3733"/>
                    <a:pt x="3712" y="3524"/>
                    <a:pt x="3950" y="3287"/>
                  </a:cubicBezTo>
                  <a:cubicBezTo>
                    <a:pt x="4183" y="3044"/>
                    <a:pt x="4458" y="2857"/>
                    <a:pt x="4692" y="2626"/>
                  </a:cubicBezTo>
                  <a:cubicBezTo>
                    <a:pt x="4956" y="2437"/>
                    <a:pt x="5197" y="2214"/>
                    <a:pt x="5454" y="2039"/>
                  </a:cubicBezTo>
                  <a:cubicBezTo>
                    <a:pt x="5709" y="1856"/>
                    <a:pt x="5956" y="1675"/>
                    <a:pt x="6204" y="1524"/>
                  </a:cubicBezTo>
                  <a:cubicBezTo>
                    <a:pt x="6445" y="1351"/>
                    <a:pt x="6693" y="1228"/>
                    <a:pt x="6916" y="1084"/>
                  </a:cubicBezTo>
                  <a:cubicBezTo>
                    <a:pt x="7373" y="826"/>
                    <a:pt x="7782" y="627"/>
                    <a:pt x="8084" y="488"/>
                  </a:cubicBezTo>
                  <a:cubicBezTo>
                    <a:pt x="8382" y="358"/>
                    <a:pt x="8573" y="284"/>
                    <a:pt x="8573" y="284"/>
                  </a:cubicBezTo>
                  <a:cubicBezTo>
                    <a:pt x="8573" y="284"/>
                    <a:pt x="8394" y="189"/>
                    <a:pt x="8052" y="108"/>
                  </a:cubicBezTo>
                  <a:cubicBezTo>
                    <a:pt x="7793" y="49"/>
                    <a:pt x="7442"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2172850" y="2398675"/>
              <a:ext cx="124125" cy="148600"/>
            </a:xfrm>
            <a:custGeom>
              <a:rect b="b" l="l" r="r" t="t"/>
              <a:pathLst>
                <a:path extrusionOk="0" h="5944" w="4965">
                  <a:moveTo>
                    <a:pt x="2472" y="1"/>
                  </a:moveTo>
                  <a:cubicBezTo>
                    <a:pt x="2216" y="1"/>
                    <a:pt x="1955" y="46"/>
                    <a:pt x="1701" y="142"/>
                  </a:cubicBezTo>
                  <a:cubicBezTo>
                    <a:pt x="571" y="567"/>
                    <a:pt x="1" y="1829"/>
                    <a:pt x="427" y="2959"/>
                  </a:cubicBezTo>
                  <a:cubicBezTo>
                    <a:pt x="798" y="3941"/>
                    <a:pt x="1553" y="5944"/>
                    <a:pt x="3088" y="5944"/>
                  </a:cubicBezTo>
                  <a:cubicBezTo>
                    <a:pt x="3319" y="5944"/>
                    <a:pt x="3567" y="5899"/>
                    <a:pt x="3834" y="5798"/>
                  </a:cubicBezTo>
                  <a:cubicBezTo>
                    <a:pt x="4964" y="5371"/>
                    <a:pt x="4944" y="2546"/>
                    <a:pt x="4518" y="1416"/>
                  </a:cubicBezTo>
                  <a:cubicBezTo>
                    <a:pt x="4187" y="540"/>
                    <a:pt x="3356" y="1"/>
                    <a:pt x="2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8"/>
          <p:cNvSpPr txBox="1"/>
          <p:nvPr/>
        </p:nvSpPr>
        <p:spPr>
          <a:xfrm>
            <a:off x="706700" y="1305850"/>
            <a:ext cx="8009100" cy="9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The data being used for this model building is purely valid and does not require any </a:t>
            </a:r>
            <a:r>
              <a:rPr lang="en">
                <a:latin typeface="Oxygen"/>
                <a:ea typeface="Oxygen"/>
                <a:cs typeface="Oxygen"/>
                <a:sym typeface="Oxygen"/>
              </a:rPr>
              <a:t>complex validation rules to eradicate corrupt data.</a:t>
            </a:r>
            <a:endParaRPr>
              <a:latin typeface="Oxygen"/>
              <a:ea typeface="Oxygen"/>
              <a:cs typeface="Oxygen"/>
              <a:sym typeface="Oxygen"/>
            </a:endParaRPr>
          </a:p>
        </p:txBody>
      </p:sp>
      <p:sp>
        <p:nvSpPr>
          <p:cNvPr id="456" name="Google Shape;456;p38"/>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validation: checking for nulls</a:t>
            </a:r>
            <a:endParaRPr/>
          </a:p>
        </p:txBody>
      </p:sp>
      <p:pic>
        <p:nvPicPr>
          <p:cNvPr id="457" name="Google Shape;457;p38"/>
          <p:cNvPicPr preferRelativeResize="0"/>
          <p:nvPr/>
        </p:nvPicPr>
        <p:blipFill>
          <a:blip r:embed="rId3">
            <a:alphaModFix/>
          </a:blip>
          <a:stretch>
            <a:fillRect/>
          </a:stretch>
        </p:blipFill>
        <p:spPr>
          <a:xfrm>
            <a:off x="2772913" y="2322657"/>
            <a:ext cx="3876675" cy="241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9"/>
          <p:cNvSpPr/>
          <p:nvPr/>
        </p:nvSpPr>
        <p:spPr>
          <a:xfrm>
            <a:off x="1068325" y="863547"/>
            <a:ext cx="1055400" cy="105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463" name="Google Shape;463;p39"/>
          <p:cNvSpPr txBox="1"/>
          <p:nvPr>
            <p:ph idx="2" type="title"/>
          </p:nvPr>
        </p:nvSpPr>
        <p:spPr>
          <a:xfrm>
            <a:off x="1330522" y="1010995"/>
            <a:ext cx="1582500" cy="7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64" name="Google Shape;464;p39"/>
          <p:cNvSpPr txBox="1"/>
          <p:nvPr>
            <p:ph type="title"/>
          </p:nvPr>
        </p:nvSpPr>
        <p:spPr>
          <a:xfrm>
            <a:off x="835525" y="2253625"/>
            <a:ext cx="3188700" cy="18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grpSp>
        <p:nvGrpSpPr>
          <p:cNvPr id="465" name="Google Shape;465;p39"/>
          <p:cNvGrpSpPr/>
          <p:nvPr/>
        </p:nvGrpSpPr>
        <p:grpSpPr>
          <a:xfrm>
            <a:off x="7253590" y="1361579"/>
            <a:ext cx="2009533" cy="3329773"/>
            <a:chOff x="4210450" y="238125"/>
            <a:chExt cx="1796150" cy="2976200"/>
          </a:xfrm>
        </p:grpSpPr>
        <p:sp>
          <p:nvSpPr>
            <p:cNvPr id="466" name="Google Shape;466;p39"/>
            <p:cNvSpPr/>
            <p:nvPr/>
          </p:nvSpPr>
          <p:spPr>
            <a:xfrm>
              <a:off x="5577650" y="2468225"/>
              <a:ext cx="1025" cy="6475"/>
            </a:xfrm>
            <a:custGeom>
              <a:rect b="b" l="l" r="r" t="t"/>
              <a:pathLst>
                <a:path extrusionOk="0" h="259" w="41">
                  <a:moveTo>
                    <a:pt x="1" y="0"/>
                  </a:moveTo>
                  <a:lnTo>
                    <a:pt x="1" y="0"/>
                  </a:lnTo>
                  <a:cubicBezTo>
                    <a:pt x="5" y="48"/>
                    <a:pt x="14" y="94"/>
                    <a:pt x="17" y="144"/>
                  </a:cubicBezTo>
                  <a:cubicBezTo>
                    <a:pt x="23" y="180"/>
                    <a:pt x="21" y="221"/>
                    <a:pt x="24" y="258"/>
                  </a:cubicBezTo>
                  <a:cubicBezTo>
                    <a:pt x="27" y="222"/>
                    <a:pt x="36" y="186"/>
                    <a:pt x="37" y="151"/>
                  </a:cubicBezTo>
                  <a:cubicBezTo>
                    <a:pt x="39" y="105"/>
                    <a:pt x="39" y="58"/>
                    <a:pt x="40" y="10"/>
                  </a:cubicBezTo>
                  <a:cubicBezTo>
                    <a:pt x="27" y="7"/>
                    <a:pt x="14" y="3"/>
                    <a:pt x="1" y="0"/>
                  </a:cubicBezTo>
                  <a:close/>
                </a:path>
              </a:pathLst>
            </a:custGeom>
            <a:solidFill>
              <a:srgbClr val="FFB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4743750" y="956125"/>
              <a:ext cx="690200" cy="420925"/>
            </a:xfrm>
            <a:custGeom>
              <a:rect b="b" l="l" r="r" t="t"/>
              <a:pathLst>
                <a:path extrusionOk="0" h="16837" w="27608">
                  <a:moveTo>
                    <a:pt x="23962" y="1"/>
                  </a:moveTo>
                  <a:cubicBezTo>
                    <a:pt x="23962" y="1"/>
                    <a:pt x="24490" y="641"/>
                    <a:pt x="15729" y="8511"/>
                  </a:cubicBezTo>
                  <a:lnTo>
                    <a:pt x="1639" y="176"/>
                  </a:lnTo>
                  <a:lnTo>
                    <a:pt x="0" y="2013"/>
                  </a:lnTo>
                  <a:cubicBezTo>
                    <a:pt x="0" y="2013"/>
                    <a:pt x="7990" y="11521"/>
                    <a:pt x="16262" y="16836"/>
                  </a:cubicBezTo>
                  <a:cubicBezTo>
                    <a:pt x="16262" y="16836"/>
                    <a:pt x="21813" y="11409"/>
                    <a:pt x="27607" y="3199"/>
                  </a:cubicBezTo>
                  <a:lnTo>
                    <a:pt x="23962" y="1"/>
                  </a:lnTo>
                  <a:close/>
                </a:path>
              </a:pathLst>
            </a:custGeom>
            <a:solidFill>
              <a:srgbClr val="D9B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5022975" y="3039225"/>
              <a:ext cx="312150" cy="136075"/>
            </a:xfrm>
            <a:custGeom>
              <a:rect b="b" l="l" r="r" t="t"/>
              <a:pathLst>
                <a:path extrusionOk="0" h="5443" w="12486">
                  <a:moveTo>
                    <a:pt x="10180" y="1"/>
                  </a:moveTo>
                  <a:lnTo>
                    <a:pt x="8900" y="2285"/>
                  </a:lnTo>
                  <a:cubicBezTo>
                    <a:pt x="0" y="4071"/>
                    <a:pt x="1849" y="5215"/>
                    <a:pt x="1849" y="5215"/>
                  </a:cubicBezTo>
                  <a:cubicBezTo>
                    <a:pt x="2788" y="5385"/>
                    <a:pt x="4263" y="5442"/>
                    <a:pt x="5811" y="5442"/>
                  </a:cubicBezTo>
                  <a:cubicBezTo>
                    <a:pt x="8908" y="5442"/>
                    <a:pt x="12302" y="5215"/>
                    <a:pt x="12302" y="5215"/>
                  </a:cubicBezTo>
                  <a:cubicBezTo>
                    <a:pt x="12486" y="4465"/>
                    <a:pt x="11930" y="2216"/>
                    <a:pt x="11930" y="2216"/>
                  </a:cubicBezTo>
                  <a:lnTo>
                    <a:pt x="101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5801975" y="2970775"/>
              <a:ext cx="204625" cy="243550"/>
            </a:xfrm>
            <a:custGeom>
              <a:rect b="b" l="l" r="r" t="t"/>
              <a:pathLst>
                <a:path extrusionOk="0" h="9742" w="8185">
                  <a:moveTo>
                    <a:pt x="2833" y="0"/>
                  </a:moveTo>
                  <a:lnTo>
                    <a:pt x="3749" y="2452"/>
                  </a:lnTo>
                  <a:cubicBezTo>
                    <a:pt x="0" y="9249"/>
                    <a:pt x="970" y="9741"/>
                    <a:pt x="1329" y="9741"/>
                  </a:cubicBezTo>
                  <a:cubicBezTo>
                    <a:pt x="1390" y="9741"/>
                    <a:pt x="1434" y="9727"/>
                    <a:pt x="1434" y="9727"/>
                  </a:cubicBezTo>
                  <a:cubicBezTo>
                    <a:pt x="3643" y="7907"/>
                    <a:pt x="8184" y="1747"/>
                    <a:pt x="8184" y="1747"/>
                  </a:cubicBezTo>
                  <a:cubicBezTo>
                    <a:pt x="7730" y="1122"/>
                    <a:pt x="5653" y="93"/>
                    <a:pt x="5653" y="93"/>
                  </a:cubicBezTo>
                  <a:lnTo>
                    <a:pt x="28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5219325" y="1547625"/>
              <a:ext cx="322275" cy="1606575"/>
            </a:xfrm>
            <a:custGeom>
              <a:rect b="b" l="l" r="r" t="t"/>
              <a:pathLst>
                <a:path extrusionOk="0" h="64263" w="12891">
                  <a:moveTo>
                    <a:pt x="12891" y="1"/>
                  </a:moveTo>
                  <a:cubicBezTo>
                    <a:pt x="12890" y="2"/>
                    <a:pt x="6382" y="2585"/>
                    <a:pt x="4288" y="2585"/>
                  </a:cubicBezTo>
                  <a:cubicBezTo>
                    <a:pt x="3878" y="2585"/>
                    <a:pt x="3637" y="2486"/>
                    <a:pt x="3648" y="2249"/>
                  </a:cubicBezTo>
                  <a:lnTo>
                    <a:pt x="3648" y="2249"/>
                  </a:lnTo>
                  <a:cubicBezTo>
                    <a:pt x="3648" y="2249"/>
                    <a:pt x="0" y="4648"/>
                    <a:pt x="1046" y="61948"/>
                  </a:cubicBezTo>
                  <a:lnTo>
                    <a:pt x="5586" y="64263"/>
                  </a:lnTo>
                  <a:cubicBezTo>
                    <a:pt x="5586" y="64263"/>
                    <a:pt x="8507" y="38634"/>
                    <a:pt x="12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5322950" y="1513300"/>
              <a:ext cx="630050" cy="1555475"/>
            </a:xfrm>
            <a:custGeom>
              <a:rect b="b" l="l" r="r" t="t"/>
              <a:pathLst>
                <a:path extrusionOk="0" h="62219" w="25202">
                  <a:moveTo>
                    <a:pt x="13544" y="0"/>
                  </a:moveTo>
                  <a:cubicBezTo>
                    <a:pt x="13543" y="1"/>
                    <a:pt x="3966" y="3594"/>
                    <a:pt x="546" y="3594"/>
                  </a:cubicBezTo>
                  <a:cubicBezTo>
                    <a:pt x="341" y="3594"/>
                    <a:pt x="158" y="3581"/>
                    <a:pt x="1" y="3554"/>
                  </a:cubicBezTo>
                  <a:lnTo>
                    <a:pt x="1" y="3554"/>
                  </a:lnTo>
                  <a:cubicBezTo>
                    <a:pt x="1" y="3554"/>
                    <a:pt x="797" y="18288"/>
                    <a:pt x="6590" y="36622"/>
                  </a:cubicBezTo>
                  <a:cubicBezTo>
                    <a:pt x="8309" y="42064"/>
                    <a:pt x="21101" y="62218"/>
                    <a:pt x="21101" y="62218"/>
                  </a:cubicBezTo>
                  <a:lnTo>
                    <a:pt x="25201" y="58592"/>
                  </a:lnTo>
                  <a:cubicBezTo>
                    <a:pt x="25201" y="58592"/>
                    <a:pt x="14133" y="37588"/>
                    <a:pt x="13891" y="35630"/>
                  </a:cubicBezTo>
                  <a:cubicBezTo>
                    <a:pt x="12587" y="25107"/>
                    <a:pt x="20197" y="7727"/>
                    <a:pt x="135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5188750" y="896475"/>
              <a:ext cx="314600" cy="384000"/>
            </a:xfrm>
            <a:custGeom>
              <a:rect b="b" l="l" r="r" t="t"/>
              <a:pathLst>
                <a:path extrusionOk="0" h="15360" w="12584">
                  <a:moveTo>
                    <a:pt x="9139" y="1"/>
                  </a:moveTo>
                  <a:cubicBezTo>
                    <a:pt x="5745" y="844"/>
                    <a:pt x="1" y="8490"/>
                    <a:pt x="1" y="8490"/>
                  </a:cubicBezTo>
                  <a:cubicBezTo>
                    <a:pt x="1286" y="10370"/>
                    <a:pt x="4610" y="15360"/>
                    <a:pt x="4610" y="15360"/>
                  </a:cubicBezTo>
                  <a:cubicBezTo>
                    <a:pt x="12583" y="7719"/>
                    <a:pt x="9139" y="1"/>
                    <a:pt x="9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5205475" y="822400"/>
              <a:ext cx="552325" cy="998075"/>
            </a:xfrm>
            <a:custGeom>
              <a:rect b="b" l="l" r="r" t="t"/>
              <a:pathLst>
                <a:path extrusionOk="0" h="39923" w="22093">
                  <a:moveTo>
                    <a:pt x="9531" y="0"/>
                  </a:moveTo>
                  <a:cubicBezTo>
                    <a:pt x="8221" y="0"/>
                    <a:pt x="6841" y="1302"/>
                    <a:pt x="5376" y="2508"/>
                  </a:cubicBezTo>
                  <a:cubicBezTo>
                    <a:pt x="5376" y="2508"/>
                    <a:pt x="2427" y="3706"/>
                    <a:pt x="2045" y="5470"/>
                  </a:cubicBezTo>
                  <a:cubicBezTo>
                    <a:pt x="0" y="14949"/>
                    <a:pt x="1075" y="39200"/>
                    <a:pt x="1075" y="39200"/>
                  </a:cubicBezTo>
                  <a:cubicBezTo>
                    <a:pt x="1068" y="39709"/>
                    <a:pt x="1739" y="39923"/>
                    <a:pt x="2844" y="39923"/>
                  </a:cubicBezTo>
                  <a:cubicBezTo>
                    <a:pt x="7911" y="39923"/>
                    <a:pt x="22092" y="35414"/>
                    <a:pt x="21646" y="34179"/>
                  </a:cubicBezTo>
                  <a:cubicBezTo>
                    <a:pt x="16240" y="19228"/>
                    <a:pt x="14488" y="10041"/>
                    <a:pt x="13688" y="6854"/>
                  </a:cubicBezTo>
                  <a:cubicBezTo>
                    <a:pt x="12376" y="1631"/>
                    <a:pt x="10997" y="0"/>
                    <a:pt x="95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5188750" y="502600"/>
              <a:ext cx="302225" cy="467350"/>
            </a:xfrm>
            <a:custGeom>
              <a:rect b="b" l="l" r="r" t="t"/>
              <a:pathLst>
                <a:path extrusionOk="0" h="18694" w="12089">
                  <a:moveTo>
                    <a:pt x="12089" y="1"/>
                  </a:moveTo>
                  <a:lnTo>
                    <a:pt x="1" y="4409"/>
                  </a:lnTo>
                  <a:cubicBezTo>
                    <a:pt x="2" y="4408"/>
                    <a:pt x="3" y="4408"/>
                    <a:pt x="5" y="4408"/>
                  </a:cubicBezTo>
                  <a:cubicBezTo>
                    <a:pt x="105" y="4408"/>
                    <a:pt x="803" y="5275"/>
                    <a:pt x="891" y="5373"/>
                  </a:cubicBezTo>
                  <a:cubicBezTo>
                    <a:pt x="1173" y="5685"/>
                    <a:pt x="1450" y="6003"/>
                    <a:pt x="1717" y="6328"/>
                  </a:cubicBezTo>
                  <a:cubicBezTo>
                    <a:pt x="2189" y="6905"/>
                    <a:pt x="2501" y="7608"/>
                    <a:pt x="3018" y="8150"/>
                  </a:cubicBezTo>
                  <a:cubicBezTo>
                    <a:pt x="6880" y="12193"/>
                    <a:pt x="2198" y="18061"/>
                    <a:pt x="2786" y="18594"/>
                  </a:cubicBezTo>
                  <a:cubicBezTo>
                    <a:pt x="2860" y="18662"/>
                    <a:pt x="2969" y="18694"/>
                    <a:pt x="3108" y="18694"/>
                  </a:cubicBezTo>
                  <a:cubicBezTo>
                    <a:pt x="4899" y="18694"/>
                    <a:pt x="11590" y="13425"/>
                    <a:pt x="11571" y="13328"/>
                  </a:cubicBezTo>
                  <a:cubicBezTo>
                    <a:pt x="10208" y="6116"/>
                    <a:pt x="12089" y="1"/>
                    <a:pt x="12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5096000" y="277750"/>
              <a:ext cx="418075" cy="529725"/>
            </a:xfrm>
            <a:custGeom>
              <a:rect b="b" l="l" r="r" t="t"/>
              <a:pathLst>
                <a:path extrusionOk="0" h="21189" w="16723">
                  <a:moveTo>
                    <a:pt x="8058" y="0"/>
                  </a:moveTo>
                  <a:cubicBezTo>
                    <a:pt x="3504" y="0"/>
                    <a:pt x="0" y="3504"/>
                    <a:pt x="69" y="8104"/>
                  </a:cubicBezTo>
                  <a:cubicBezTo>
                    <a:pt x="143" y="13237"/>
                    <a:pt x="114" y="21189"/>
                    <a:pt x="4656" y="21189"/>
                  </a:cubicBezTo>
                  <a:cubicBezTo>
                    <a:pt x="4706" y="21189"/>
                    <a:pt x="4755" y="21188"/>
                    <a:pt x="4806" y="21186"/>
                  </a:cubicBezTo>
                  <a:cubicBezTo>
                    <a:pt x="11677" y="20929"/>
                    <a:pt x="16417" y="13474"/>
                    <a:pt x="16569" y="8779"/>
                  </a:cubicBezTo>
                  <a:cubicBezTo>
                    <a:pt x="16723" y="4085"/>
                    <a:pt x="13037" y="156"/>
                    <a:pt x="8345" y="5"/>
                  </a:cubicBezTo>
                  <a:cubicBezTo>
                    <a:pt x="8249" y="2"/>
                    <a:pt x="8153" y="0"/>
                    <a:pt x="8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4210450" y="577600"/>
              <a:ext cx="763150" cy="763125"/>
            </a:xfrm>
            <a:custGeom>
              <a:rect b="b" l="l" r="r" t="t"/>
              <a:pathLst>
                <a:path extrusionOk="0" h="30525" w="30526">
                  <a:moveTo>
                    <a:pt x="15262" y="0"/>
                  </a:moveTo>
                  <a:cubicBezTo>
                    <a:pt x="6833" y="0"/>
                    <a:pt x="0" y="6834"/>
                    <a:pt x="0" y="15262"/>
                  </a:cubicBezTo>
                  <a:cubicBezTo>
                    <a:pt x="0" y="23691"/>
                    <a:pt x="6833" y="30524"/>
                    <a:pt x="15262" y="30524"/>
                  </a:cubicBezTo>
                  <a:cubicBezTo>
                    <a:pt x="23692" y="30524"/>
                    <a:pt x="30526" y="23691"/>
                    <a:pt x="30526" y="15262"/>
                  </a:cubicBezTo>
                  <a:cubicBezTo>
                    <a:pt x="30526" y="6834"/>
                    <a:pt x="23692" y="0"/>
                    <a:pt x="15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4287825" y="654950"/>
              <a:ext cx="608400" cy="608375"/>
            </a:xfrm>
            <a:custGeom>
              <a:rect b="b" l="l" r="r" t="t"/>
              <a:pathLst>
                <a:path extrusionOk="0" h="24335" w="24336">
                  <a:moveTo>
                    <a:pt x="12167" y="0"/>
                  </a:moveTo>
                  <a:cubicBezTo>
                    <a:pt x="5449" y="0"/>
                    <a:pt x="1" y="5448"/>
                    <a:pt x="1" y="12168"/>
                  </a:cubicBezTo>
                  <a:cubicBezTo>
                    <a:pt x="1" y="18888"/>
                    <a:pt x="5449" y="24335"/>
                    <a:pt x="12167" y="24335"/>
                  </a:cubicBezTo>
                  <a:cubicBezTo>
                    <a:pt x="18887" y="24335"/>
                    <a:pt x="24335" y="18888"/>
                    <a:pt x="24335" y="12168"/>
                  </a:cubicBezTo>
                  <a:cubicBezTo>
                    <a:pt x="24335" y="5448"/>
                    <a:pt x="18887" y="0"/>
                    <a:pt x="12167" y="0"/>
                  </a:cubicBezTo>
                  <a:close/>
                </a:path>
              </a:pathLst>
            </a:custGeom>
            <a:solidFill>
              <a:srgbClr val="FFE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4461200" y="707750"/>
              <a:ext cx="281125" cy="524625"/>
            </a:xfrm>
            <a:custGeom>
              <a:rect b="b" l="l" r="r" t="t"/>
              <a:pathLst>
                <a:path extrusionOk="0" h="20985" w="11245">
                  <a:moveTo>
                    <a:pt x="4867" y="2750"/>
                  </a:moveTo>
                  <a:lnTo>
                    <a:pt x="4965" y="8513"/>
                  </a:lnTo>
                  <a:cubicBezTo>
                    <a:pt x="4012" y="8243"/>
                    <a:pt x="3332" y="7873"/>
                    <a:pt x="2927" y="7402"/>
                  </a:cubicBezTo>
                  <a:cubicBezTo>
                    <a:pt x="2521" y="6930"/>
                    <a:pt x="2312" y="6340"/>
                    <a:pt x="2299" y="5629"/>
                  </a:cubicBezTo>
                  <a:cubicBezTo>
                    <a:pt x="2288" y="4911"/>
                    <a:pt x="2511" y="4288"/>
                    <a:pt x="2968" y="3755"/>
                  </a:cubicBezTo>
                  <a:cubicBezTo>
                    <a:pt x="3425" y="3223"/>
                    <a:pt x="4059" y="2888"/>
                    <a:pt x="4867" y="2750"/>
                  </a:cubicBezTo>
                  <a:close/>
                  <a:moveTo>
                    <a:pt x="6230" y="10781"/>
                  </a:moveTo>
                  <a:lnTo>
                    <a:pt x="6230" y="10781"/>
                  </a:lnTo>
                  <a:cubicBezTo>
                    <a:pt x="7354" y="11125"/>
                    <a:pt x="8107" y="11523"/>
                    <a:pt x="8490" y="11975"/>
                  </a:cubicBezTo>
                  <a:cubicBezTo>
                    <a:pt x="8873" y="12429"/>
                    <a:pt x="9070" y="13033"/>
                    <a:pt x="9082" y="13788"/>
                  </a:cubicBezTo>
                  <a:cubicBezTo>
                    <a:pt x="9096" y="14676"/>
                    <a:pt x="8845" y="15424"/>
                    <a:pt x="8328" y="16035"/>
                  </a:cubicBezTo>
                  <a:cubicBezTo>
                    <a:pt x="7810" y="16647"/>
                    <a:pt x="7147" y="17010"/>
                    <a:pt x="6339" y="17123"/>
                  </a:cubicBezTo>
                  <a:lnTo>
                    <a:pt x="6230" y="10781"/>
                  </a:lnTo>
                  <a:close/>
                  <a:moveTo>
                    <a:pt x="6046" y="0"/>
                  </a:moveTo>
                  <a:lnTo>
                    <a:pt x="4820" y="22"/>
                  </a:lnTo>
                  <a:lnTo>
                    <a:pt x="4838" y="1015"/>
                  </a:lnTo>
                  <a:cubicBezTo>
                    <a:pt x="3460" y="1179"/>
                    <a:pt x="2424" y="1575"/>
                    <a:pt x="1732" y="2203"/>
                  </a:cubicBezTo>
                  <a:cubicBezTo>
                    <a:pt x="699" y="3139"/>
                    <a:pt x="196" y="4347"/>
                    <a:pt x="221" y="5828"/>
                  </a:cubicBezTo>
                  <a:cubicBezTo>
                    <a:pt x="235" y="6661"/>
                    <a:pt x="427" y="7402"/>
                    <a:pt x="797" y="8052"/>
                  </a:cubicBezTo>
                  <a:cubicBezTo>
                    <a:pt x="1167" y="8701"/>
                    <a:pt x="1686" y="9206"/>
                    <a:pt x="2356" y="9565"/>
                  </a:cubicBezTo>
                  <a:cubicBezTo>
                    <a:pt x="3260" y="10050"/>
                    <a:pt x="4140" y="10368"/>
                    <a:pt x="4999" y="10515"/>
                  </a:cubicBezTo>
                  <a:lnTo>
                    <a:pt x="5112" y="17143"/>
                  </a:lnTo>
                  <a:cubicBezTo>
                    <a:pt x="4292" y="17072"/>
                    <a:pt x="3584" y="16672"/>
                    <a:pt x="2985" y="15942"/>
                  </a:cubicBezTo>
                  <a:cubicBezTo>
                    <a:pt x="2568" y="15424"/>
                    <a:pt x="2267" y="14608"/>
                    <a:pt x="2086" y="13491"/>
                  </a:cubicBezTo>
                  <a:lnTo>
                    <a:pt x="0" y="13920"/>
                  </a:lnTo>
                  <a:cubicBezTo>
                    <a:pt x="95" y="14999"/>
                    <a:pt x="386" y="15907"/>
                    <a:pt x="874" y="16649"/>
                  </a:cubicBezTo>
                  <a:cubicBezTo>
                    <a:pt x="1361" y="17388"/>
                    <a:pt x="1932" y="17921"/>
                    <a:pt x="2589" y="18246"/>
                  </a:cubicBezTo>
                  <a:cubicBezTo>
                    <a:pt x="3247" y="18569"/>
                    <a:pt x="4098" y="18788"/>
                    <a:pt x="5141" y="18903"/>
                  </a:cubicBezTo>
                  <a:lnTo>
                    <a:pt x="5177" y="20984"/>
                  </a:lnTo>
                  <a:lnTo>
                    <a:pt x="6403" y="20964"/>
                  </a:lnTo>
                  <a:lnTo>
                    <a:pt x="6366" y="18859"/>
                  </a:lnTo>
                  <a:cubicBezTo>
                    <a:pt x="7824" y="18763"/>
                    <a:pt x="9003" y="18225"/>
                    <a:pt x="9904" y="17246"/>
                  </a:cubicBezTo>
                  <a:cubicBezTo>
                    <a:pt x="10806" y="16267"/>
                    <a:pt x="11244" y="15056"/>
                    <a:pt x="11220" y="13614"/>
                  </a:cubicBezTo>
                  <a:cubicBezTo>
                    <a:pt x="11208" y="12959"/>
                    <a:pt x="11089" y="12349"/>
                    <a:pt x="10860" y="11791"/>
                  </a:cubicBezTo>
                  <a:cubicBezTo>
                    <a:pt x="10631" y="11234"/>
                    <a:pt x="10306" y="10752"/>
                    <a:pt x="9893" y="10351"/>
                  </a:cubicBezTo>
                  <a:cubicBezTo>
                    <a:pt x="9476" y="9949"/>
                    <a:pt x="8941" y="9611"/>
                    <a:pt x="8290" y="9337"/>
                  </a:cubicBezTo>
                  <a:cubicBezTo>
                    <a:pt x="7947" y="9195"/>
                    <a:pt x="7250" y="9003"/>
                    <a:pt x="6195" y="8758"/>
                  </a:cubicBezTo>
                  <a:lnTo>
                    <a:pt x="6094" y="2755"/>
                  </a:lnTo>
                  <a:lnTo>
                    <a:pt x="6094" y="2755"/>
                  </a:lnTo>
                  <a:cubicBezTo>
                    <a:pt x="6776" y="2879"/>
                    <a:pt x="7314" y="3158"/>
                    <a:pt x="7711" y="3589"/>
                  </a:cubicBezTo>
                  <a:cubicBezTo>
                    <a:pt x="8107" y="4018"/>
                    <a:pt x="8374" y="4640"/>
                    <a:pt x="8513" y="5455"/>
                  </a:cubicBezTo>
                  <a:lnTo>
                    <a:pt x="10658" y="5096"/>
                  </a:lnTo>
                  <a:cubicBezTo>
                    <a:pt x="10451" y="3780"/>
                    <a:pt x="9885" y="2752"/>
                    <a:pt x="8963" y="2010"/>
                  </a:cubicBezTo>
                  <a:cubicBezTo>
                    <a:pt x="8242" y="1429"/>
                    <a:pt x="7276" y="1091"/>
                    <a:pt x="6063" y="995"/>
                  </a:cubicBezTo>
                  <a:lnTo>
                    <a:pt x="60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4597850" y="921375"/>
              <a:ext cx="858725" cy="563850"/>
            </a:xfrm>
            <a:custGeom>
              <a:rect b="b" l="l" r="r" t="t"/>
              <a:pathLst>
                <a:path extrusionOk="0" h="22554" w="34349">
                  <a:moveTo>
                    <a:pt x="3007" y="1"/>
                  </a:moveTo>
                  <a:cubicBezTo>
                    <a:pt x="3003" y="1"/>
                    <a:pt x="3000" y="1"/>
                    <a:pt x="2996" y="1"/>
                  </a:cubicBezTo>
                  <a:cubicBezTo>
                    <a:pt x="2187" y="90"/>
                    <a:pt x="4814" y="3524"/>
                    <a:pt x="4289" y="3729"/>
                  </a:cubicBezTo>
                  <a:cubicBezTo>
                    <a:pt x="4275" y="3734"/>
                    <a:pt x="4260" y="3737"/>
                    <a:pt x="4244" y="3737"/>
                  </a:cubicBezTo>
                  <a:cubicBezTo>
                    <a:pt x="3655" y="3737"/>
                    <a:pt x="1743" y="196"/>
                    <a:pt x="1344" y="196"/>
                  </a:cubicBezTo>
                  <a:cubicBezTo>
                    <a:pt x="1330" y="196"/>
                    <a:pt x="1318" y="200"/>
                    <a:pt x="1308" y="209"/>
                  </a:cubicBezTo>
                  <a:cubicBezTo>
                    <a:pt x="914" y="554"/>
                    <a:pt x="3268" y="4392"/>
                    <a:pt x="3137" y="4711"/>
                  </a:cubicBezTo>
                  <a:cubicBezTo>
                    <a:pt x="3132" y="4724"/>
                    <a:pt x="3122" y="4730"/>
                    <a:pt x="3108" y="4730"/>
                  </a:cubicBezTo>
                  <a:cubicBezTo>
                    <a:pt x="2836" y="4730"/>
                    <a:pt x="978" y="2349"/>
                    <a:pt x="395" y="2349"/>
                  </a:cubicBezTo>
                  <a:cubicBezTo>
                    <a:pt x="345" y="2349"/>
                    <a:pt x="305" y="2366"/>
                    <a:pt x="275" y="2403"/>
                  </a:cubicBezTo>
                  <a:cubicBezTo>
                    <a:pt x="18" y="2729"/>
                    <a:pt x="3068" y="6093"/>
                    <a:pt x="2754" y="6093"/>
                  </a:cubicBezTo>
                  <a:cubicBezTo>
                    <a:pt x="2754" y="6093"/>
                    <a:pt x="2753" y="6093"/>
                    <a:pt x="2753" y="6093"/>
                  </a:cubicBezTo>
                  <a:cubicBezTo>
                    <a:pt x="2568" y="6088"/>
                    <a:pt x="685" y="5331"/>
                    <a:pt x="148" y="5331"/>
                  </a:cubicBezTo>
                  <a:cubicBezTo>
                    <a:pt x="53" y="5331"/>
                    <a:pt x="0" y="5355"/>
                    <a:pt x="6" y="5410"/>
                  </a:cubicBezTo>
                  <a:cubicBezTo>
                    <a:pt x="132" y="6701"/>
                    <a:pt x="5883" y="8684"/>
                    <a:pt x="5883" y="8684"/>
                  </a:cubicBezTo>
                  <a:cubicBezTo>
                    <a:pt x="5883" y="8684"/>
                    <a:pt x="14499" y="17719"/>
                    <a:pt x="23157" y="22553"/>
                  </a:cubicBezTo>
                  <a:cubicBezTo>
                    <a:pt x="23157" y="22553"/>
                    <a:pt x="28974" y="17224"/>
                    <a:pt x="34348" y="8695"/>
                  </a:cubicBezTo>
                  <a:lnTo>
                    <a:pt x="29953" y="5304"/>
                  </a:lnTo>
                  <a:lnTo>
                    <a:pt x="29953" y="5304"/>
                  </a:lnTo>
                  <a:cubicBezTo>
                    <a:pt x="29954" y="5304"/>
                    <a:pt x="30523" y="5912"/>
                    <a:pt x="22135" y="14271"/>
                  </a:cubicBezTo>
                  <a:lnTo>
                    <a:pt x="8008" y="7053"/>
                  </a:lnTo>
                  <a:cubicBezTo>
                    <a:pt x="7940" y="2665"/>
                    <a:pt x="7711" y="1361"/>
                    <a:pt x="7463" y="1361"/>
                  </a:cubicBezTo>
                  <a:cubicBezTo>
                    <a:pt x="7100" y="1361"/>
                    <a:pt x="6695" y="4155"/>
                    <a:pt x="6695" y="4155"/>
                  </a:cubicBezTo>
                  <a:cubicBezTo>
                    <a:pt x="6057" y="4145"/>
                    <a:pt x="3540" y="1"/>
                    <a:pt x="30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5249700" y="906575"/>
              <a:ext cx="344925" cy="404300"/>
            </a:xfrm>
            <a:custGeom>
              <a:rect b="b" l="l" r="r" t="t"/>
              <a:pathLst>
                <a:path extrusionOk="0" h="16172" w="13797">
                  <a:moveTo>
                    <a:pt x="9767" y="0"/>
                  </a:moveTo>
                  <a:cubicBezTo>
                    <a:pt x="5921" y="0"/>
                    <a:pt x="1" y="10301"/>
                    <a:pt x="1" y="10301"/>
                  </a:cubicBezTo>
                  <a:lnTo>
                    <a:pt x="7337" y="16171"/>
                  </a:lnTo>
                  <a:cubicBezTo>
                    <a:pt x="13796" y="4724"/>
                    <a:pt x="10830" y="316"/>
                    <a:pt x="10830" y="316"/>
                  </a:cubicBezTo>
                  <a:cubicBezTo>
                    <a:pt x="10501" y="99"/>
                    <a:pt x="10144" y="0"/>
                    <a:pt x="9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5036125" y="238125"/>
              <a:ext cx="508625" cy="472900"/>
            </a:xfrm>
            <a:custGeom>
              <a:rect b="b" l="l" r="r" t="t"/>
              <a:pathLst>
                <a:path extrusionOk="0" h="18916" w="20345">
                  <a:moveTo>
                    <a:pt x="2108" y="0"/>
                  </a:moveTo>
                  <a:cubicBezTo>
                    <a:pt x="1180" y="1922"/>
                    <a:pt x="1" y="6076"/>
                    <a:pt x="2110" y="7396"/>
                  </a:cubicBezTo>
                  <a:cubicBezTo>
                    <a:pt x="3404" y="8205"/>
                    <a:pt x="4871" y="8305"/>
                    <a:pt x="6357" y="8305"/>
                  </a:cubicBezTo>
                  <a:cubicBezTo>
                    <a:pt x="6846" y="8305"/>
                    <a:pt x="7336" y="8294"/>
                    <a:pt x="7823" y="8294"/>
                  </a:cubicBezTo>
                  <a:cubicBezTo>
                    <a:pt x="9335" y="8294"/>
                    <a:pt x="10815" y="8398"/>
                    <a:pt x="12100" y="9253"/>
                  </a:cubicBezTo>
                  <a:cubicBezTo>
                    <a:pt x="14307" y="10719"/>
                    <a:pt x="13178" y="13589"/>
                    <a:pt x="14386" y="15574"/>
                  </a:cubicBezTo>
                  <a:cubicBezTo>
                    <a:pt x="15151" y="16831"/>
                    <a:pt x="16790" y="17404"/>
                    <a:pt x="17184" y="18916"/>
                  </a:cubicBezTo>
                  <a:cubicBezTo>
                    <a:pt x="17847" y="17805"/>
                    <a:pt x="18469" y="15999"/>
                    <a:pt x="18971" y="14497"/>
                  </a:cubicBezTo>
                  <a:cubicBezTo>
                    <a:pt x="19422" y="13150"/>
                    <a:pt x="19734" y="11694"/>
                    <a:pt x="19943" y="10290"/>
                  </a:cubicBezTo>
                  <a:cubicBezTo>
                    <a:pt x="20294" y="7943"/>
                    <a:pt x="20345" y="5177"/>
                    <a:pt x="19166" y="3034"/>
                  </a:cubicBezTo>
                  <a:cubicBezTo>
                    <a:pt x="18109" y="1112"/>
                    <a:pt x="15784" y="275"/>
                    <a:pt x="13647" y="275"/>
                  </a:cubicBezTo>
                  <a:cubicBezTo>
                    <a:pt x="13508" y="275"/>
                    <a:pt x="13370" y="279"/>
                    <a:pt x="13233" y="286"/>
                  </a:cubicBezTo>
                  <a:cubicBezTo>
                    <a:pt x="10675" y="418"/>
                    <a:pt x="8158" y="1271"/>
                    <a:pt x="5657" y="1777"/>
                  </a:cubicBezTo>
                  <a:cubicBezTo>
                    <a:pt x="5188" y="1871"/>
                    <a:pt x="4627" y="2009"/>
                    <a:pt x="4093" y="2009"/>
                  </a:cubicBezTo>
                  <a:cubicBezTo>
                    <a:pt x="3767" y="2009"/>
                    <a:pt x="3451" y="1958"/>
                    <a:pt x="3173" y="1813"/>
                  </a:cubicBezTo>
                  <a:cubicBezTo>
                    <a:pt x="2787" y="1614"/>
                    <a:pt x="1875" y="484"/>
                    <a:pt x="21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5316625" y="455350"/>
              <a:ext cx="121625" cy="149475"/>
            </a:xfrm>
            <a:custGeom>
              <a:rect b="b" l="l" r="r" t="t"/>
              <a:pathLst>
                <a:path extrusionOk="0" h="5979" w="4865">
                  <a:moveTo>
                    <a:pt x="2431" y="0"/>
                  </a:moveTo>
                  <a:cubicBezTo>
                    <a:pt x="1484" y="0"/>
                    <a:pt x="613" y="620"/>
                    <a:pt x="335" y="1575"/>
                  </a:cubicBezTo>
                  <a:cubicBezTo>
                    <a:pt x="0" y="2735"/>
                    <a:pt x="207" y="5553"/>
                    <a:pt x="1368" y="5887"/>
                  </a:cubicBezTo>
                  <a:cubicBezTo>
                    <a:pt x="1586" y="5950"/>
                    <a:pt x="1789" y="5978"/>
                    <a:pt x="1979" y="5978"/>
                  </a:cubicBezTo>
                  <a:cubicBezTo>
                    <a:pt x="3617" y="5978"/>
                    <a:pt x="4237" y="3824"/>
                    <a:pt x="4536" y="2784"/>
                  </a:cubicBezTo>
                  <a:cubicBezTo>
                    <a:pt x="4865" y="1625"/>
                    <a:pt x="4195" y="419"/>
                    <a:pt x="3037" y="86"/>
                  </a:cubicBezTo>
                  <a:cubicBezTo>
                    <a:pt x="2835" y="28"/>
                    <a:pt x="2631" y="0"/>
                    <a:pt x="2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charges by region</a:t>
            </a:r>
            <a:endParaRPr/>
          </a:p>
        </p:txBody>
      </p:sp>
      <p:pic>
        <p:nvPicPr>
          <p:cNvPr id="488" name="Google Shape;488;p40"/>
          <p:cNvPicPr preferRelativeResize="0"/>
          <p:nvPr/>
        </p:nvPicPr>
        <p:blipFill>
          <a:blip r:embed="rId3">
            <a:alphaModFix/>
          </a:blip>
          <a:stretch>
            <a:fillRect/>
          </a:stretch>
        </p:blipFill>
        <p:spPr>
          <a:xfrm>
            <a:off x="1830825" y="1022650"/>
            <a:ext cx="5482349" cy="379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1"/>
          <p:cNvSpPr txBox="1"/>
          <p:nvPr>
            <p:ph type="title"/>
          </p:nvPr>
        </p:nvSpPr>
        <p:spPr>
          <a:xfrm>
            <a:off x="1035750" y="317550"/>
            <a:ext cx="615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charges by region and gender</a:t>
            </a:r>
            <a:endParaRPr/>
          </a:p>
        </p:txBody>
      </p:sp>
      <p:pic>
        <p:nvPicPr>
          <p:cNvPr id="494" name="Google Shape;494;p41"/>
          <p:cNvPicPr preferRelativeResize="0"/>
          <p:nvPr/>
        </p:nvPicPr>
        <p:blipFill>
          <a:blip r:embed="rId3">
            <a:alphaModFix/>
          </a:blip>
          <a:stretch>
            <a:fillRect/>
          </a:stretch>
        </p:blipFill>
        <p:spPr>
          <a:xfrm>
            <a:off x="1350200" y="1030925"/>
            <a:ext cx="5948842" cy="394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2"/>
          <p:cNvSpPr txBox="1"/>
          <p:nvPr>
            <p:ph type="title"/>
          </p:nvPr>
        </p:nvSpPr>
        <p:spPr>
          <a:xfrm>
            <a:off x="1035750" y="317550"/>
            <a:ext cx="615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charges based on smoking</a:t>
            </a:r>
            <a:endParaRPr/>
          </a:p>
        </p:txBody>
      </p:sp>
      <p:pic>
        <p:nvPicPr>
          <p:cNvPr id="500" name="Google Shape;500;p42"/>
          <p:cNvPicPr preferRelativeResize="0"/>
          <p:nvPr/>
        </p:nvPicPr>
        <p:blipFill>
          <a:blip r:embed="rId3">
            <a:alphaModFix/>
          </a:blip>
          <a:stretch>
            <a:fillRect/>
          </a:stretch>
        </p:blipFill>
        <p:spPr>
          <a:xfrm>
            <a:off x="1419650" y="1019175"/>
            <a:ext cx="5948842" cy="394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5"/>
          <p:cNvSpPr txBox="1"/>
          <p:nvPr>
            <p:ph idx="1" type="body"/>
          </p:nvPr>
        </p:nvSpPr>
        <p:spPr>
          <a:xfrm>
            <a:off x="586625" y="1167675"/>
            <a:ext cx="3357600" cy="238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AutoNum type="arabicPeriod"/>
            </a:pPr>
            <a:r>
              <a:rPr lang="en">
                <a:solidFill>
                  <a:schemeClr val="dk1"/>
                </a:solidFill>
              </a:rPr>
              <a:t>Rohan Aryan-</a:t>
            </a:r>
            <a:r>
              <a:rPr b="1" lang="en">
                <a:solidFill>
                  <a:schemeClr val="dk1"/>
                </a:solidFill>
              </a:rPr>
              <a:t>C0912902</a:t>
            </a:r>
            <a:endParaRPr b="1">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Binaya Kumar Chaudhary-</a:t>
            </a:r>
            <a:r>
              <a:rPr b="1" lang="en">
                <a:solidFill>
                  <a:schemeClr val="dk1"/>
                </a:solidFill>
              </a:rPr>
              <a:t>C0913554</a:t>
            </a:r>
            <a:endParaRPr b="1">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Hemant Raj Singh- </a:t>
            </a:r>
            <a:r>
              <a:rPr b="1" lang="en">
                <a:solidFill>
                  <a:schemeClr val="dk1"/>
                </a:solidFill>
              </a:rPr>
              <a:t>C0904955</a:t>
            </a:r>
            <a:endParaRPr b="1">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Saniasnain Mulla-</a:t>
            </a:r>
            <a:r>
              <a:rPr b="1" lang="en">
                <a:solidFill>
                  <a:schemeClr val="dk1"/>
                </a:solidFill>
              </a:rPr>
              <a:t>C0906772</a:t>
            </a:r>
            <a:endParaRPr b="1">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Shreya Boral- </a:t>
            </a:r>
            <a:r>
              <a:rPr b="1" lang="en">
                <a:solidFill>
                  <a:schemeClr val="dk1"/>
                </a:solidFill>
              </a:rPr>
              <a:t>C0913115</a:t>
            </a:r>
            <a:endParaRPr b="1" sz="2100">
              <a:solidFill>
                <a:schemeClr val="dk1"/>
              </a:solidFill>
            </a:endParaRPr>
          </a:p>
        </p:txBody>
      </p:sp>
      <p:sp>
        <p:nvSpPr>
          <p:cNvPr id="161" name="Google Shape;161;p25"/>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rPr>
              <a:t>OUR </a:t>
            </a:r>
            <a:r>
              <a:rPr lang="en"/>
              <a:t>Group</a:t>
            </a:r>
            <a:endParaRPr>
              <a:solidFill>
                <a:schemeClr val="accent5"/>
              </a:solidFill>
            </a:endParaRPr>
          </a:p>
        </p:txBody>
      </p:sp>
      <p:grpSp>
        <p:nvGrpSpPr>
          <p:cNvPr id="162" name="Google Shape;162;p25"/>
          <p:cNvGrpSpPr/>
          <p:nvPr/>
        </p:nvGrpSpPr>
        <p:grpSpPr>
          <a:xfrm>
            <a:off x="6261051" y="1756839"/>
            <a:ext cx="1228146" cy="1511671"/>
            <a:chOff x="3599318" y="4299590"/>
            <a:chExt cx="251098" cy="309028"/>
          </a:xfrm>
        </p:grpSpPr>
        <p:sp>
          <p:nvSpPr>
            <p:cNvPr id="163" name="Google Shape;163;p25"/>
            <p:cNvSpPr/>
            <p:nvPr/>
          </p:nvSpPr>
          <p:spPr>
            <a:xfrm>
              <a:off x="3599318" y="4299590"/>
              <a:ext cx="251098" cy="309028"/>
            </a:xfrm>
            <a:custGeom>
              <a:rect b="b" l="l" r="r" t="t"/>
              <a:pathLst>
                <a:path extrusionOk="0" h="11768" w="9562">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618672" y="4319206"/>
              <a:ext cx="212391" cy="264018"/>
            </a:xfrm>
            <a:custGeom>
              <a:rect b="b" l="l" r="r" t="t"/>
              <a:pathLst>
                <a:path extrusionOk="0" h="10054" w="8088">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3618672" y="4335777"/>
              <a:ext cx="118144" cy="247448"/>
            </a:xfrm>
            <a:custGeom>
              <a:rect b="b" l="l" r="r" t="t"/>
              <a:pathLst>
                <a:path extrusionOk="0" h="9423" w="4499">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634506" y="4362168"/>
              <a:ext cx="157849" cy="135423"/>
            </a:xfrm>
            <a:custGeom>
              <a:rect b="b" l="l" r="r" t="t"/>
              <a:pathLst>
                <a:path extrusionOk="0" h="5157" w="6011">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5"/>
          <p:cNvSpPr txBox="1"/>
          <p:nvPr>
            <p:ph type="title"/>
          </p:nvPr>
        </p:nvSpPr>
        <p:spPr>
          <a:xfrm>
            <a:off x="5944075" y="3383862"/>
            <a:ext cx="1862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Group 02</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3"/>
          <p:cNvSpPr txBox="1"/>
          <p:nvPr>
            <p:ph type="title"/>
          </p:nvPr>
        </p:nvSpPr>
        <p:spPr>
          <a:xfrm>
            <a:off x="1035750" y="317550"/>
            <a:ext cx="615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charges by number of children</a:t>
            </a:r>
            <a:endParaRPr/>
          </a:p>
        </p:txBody>
      </p:sp>
      <p:pic>
        <p:nvPicPr>
          <p:cNvPr id="506" name="Google Shape;506;p43"/>
          <p:cNvPicPr preferRelativeResize="0"/>
          <p:nvPr/>
        </p:nvPicPr>
        <p:blipFill>
          <a:blip r:embed="rId3">
            <a:alphaModFix/>
          </a:blip>
          <a:stretch>
            <a:fillRect/>
          </a:stretch>
        </p:blipFill>
        <p:spPr>
          <a:xfrm>
            <a:off x="1291500" y="1030900"/>
            <a:ext cx="5948842" cy="3948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4"/>
          <p:cNvSpPr/>
          <p:nvPr/>
        </p:nvSpPr>
        <p:spPr>
          <a:xfrm>
            <a:off x="1068325" y="863547"/>
            <a:ext cx="1055400" cy="105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512" name="Google Shape;512;p44"/>
          <p:cNvSpPr txBox="1"/>
          <p:nvPr>
            <p:ph idx="2" type="title"/>
          </p:nvPr>
        </p:nvSpPr>
        <p:spPr>
          <a:xfrm>
            <a:off x="1330522" y="1010995"/>
            <a:ext cx="1582500" cy="7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513" name="Google Shape;513;p44"/>
          <p:cNvGrpSpPr/>
          <p:nvPr/>
        </p:nvGrpSpPr>
        <p:grpSpPr>
          <a:xfrm>
            <a:off x="4659969" y="1665987"/>
            <a:ext cx="2875288" cy="2480755"/>
            <a:chOff x="830125" y="238125"/>
            <a:chExt cx="5449750" cy="5079350"/>
          </a:xfrm>
        </p:grpSpPr>
        <p:sp>
          <p:nvSpPr>
            <p:cNvPr id="514" name="Google Shape;514;p44"/>
            <p:cNvSpPr/>
            <p:nvPr/>
          </p:nvSpPr>
          <p:spPr>
            <a:xfrm>
              <a:off x="830125" y="1704950"/>
              <a:ext cx="1198225" cy="1721625"/>
            </a:xfrm>
            <a:custGeom>
              <a:rect b="b" l="l" r="r" t="t"/>
              <a:pathLst>
                <a:path extrusionOk="0" h="68865" w="47929">
                  <a:moveTo>
                    <a:pt x="22509" y="0"/>
                  </a:moveTo>
                  <a:cubicBezTo>
                    <a:pt x="21558" y="0"/>
                    <a:pt x="20591" y="146"/>
                    <a:pt x="19638" y="453"/>
                  </a:cubicBezTo>
                  <a:lnTo>
                    <a:pt x="16004" y="1625"/>
                  </a:lnTo>
                  <a:cubicBezTo>
                    <a:pt x="15591" y="1757"/>
                    <a:pt x="15365" y="2200"/>
                    <a:pt x="15499" y="2611"/>
                  </a:cubicBezTo>
                  <a:cubicBezTo>
                    <a:pt x="15606" y="2944"/>
                    <a:pt x="15913" y="3155"/>
                    <a:pt x="16245" y="3155"/>
                  </a:cubicBezTo>
                  <a:cubicBezTo>
                    <a:pt x="16324" y="3155"/>
                    <a:pt x="16405" y="3143"/>
                    <a:pt x="16485" y="3117"/>
                  </a:cubicBezTo>
                  <a:lnTo>
                    <a:pt x="20119" y="1946"/>
                  </a:lnTo>
                  <a:cubicBezTo>
                    <a:pt x="20913" y="1690"/>
                    <a:pt x="21719" y="1569"/>
                    <a:pt x="22511" y="1569"/>
                  </a:cubicBezTo>
                  <a:cubicBezTo>
                    <a:pt x="25812" y="1569"/>
                    <a:pt x="28885" y="3678"/>
                    <a:pt x="29951" y="6985"/>
                  </a:cubicBezTo>
                  <a:lnTo>
                    <a:pt x="44850" y="53219"/>
                  </a:lnTo>
                  <a:cubicBezTo>
                    <a:pt x="46172" y="57320"/>
                    <a:pt x="43910" y="61730"/>
                    <a:pt x="39811" y="63051"/>
                  </a:cubicBezTo>
                  <a:lnTo>
                    <a:pt x="27810" y="66919"/>
                  </a:lnTo>
                  <a:cubicBezTo>
                    <a:pt x="27017" y="67175"/>
                    <a:pt x="26211" y="67297"/>
                    <a:pt x="25419" y="67297"/>
                  </a:cubicBezTo>
                  <a:cubicBezTo>
                    <a:pt x="22120" y="67297"/>
                    <a:pt x="19045" y="65187"/>
                    <a:pt x="17980" y="61879"/>
                  </a:cubicBezTo>
                  <a:lnTo>
                    <a:pt x="3080" y="15645"/>
                  </a:lnTo>
                  <a:cubicBezTo>
                    <a:pt x="1759" y="11545"/>
                    <a:pt x="4019" y="7134"/>
                    <a:pt x="8119" y="5813"/>
                  </a:cubicBezTo>
                  <a:lnTo>
                    <a:pt x="11753" y="4642"/>
                  </a:lnTo>
                  <a:cubicBezTo>
                    <a:pt x="12166" y="4509"/>
                    <a:pt x="12392" y="4067"/>
                    <a:pt x="12258" y="3655"/>
                  </a:cubicBezTo>
                  <a:cubicBezTo>
                    <a:pt x="12151" y="3323"/>
                    <a:pt x="11844" y="3111"/>
                    <a:pt x="11512" y="3111"/>
                  </a:cubicBezTo>
                  <a:cubicBezTo>
                    <a:pt x="11433" y="3111"/>
                    <a:pt x="11352" y="3123"/>
                    <a:pt x="11272" y="3149"/>
                  </a:cubicBezTo>
                  <a:lnTo>
                    <a:pt x="7638" y="4320"/>
                  </a:lnTo>
                  <a:cubicBezTo>
                    <a:pt x="2715" y="5907"/>
                    <a:pt x="1" y="11202"/>
                    <a:pt x="1587" y="16126"/>
                  </a:cubicBezTo>
                  <a:lnTo>
                    <a:pt x="16487" y="62360"/>
                  </a:lnTo>
                  <a:cubicBezTo>
                    <a:pt x="17766" y="66331"/>
                    <a:pt x="21459" y="68865"/>
                    <a:pt x="25422" y="68865"/>
                  </a:cubicBezTo>
                  <a:cubicBezTo>
                    <a:pt x="26373" y="68865"/>
                    <a:pt x="27339" y="68719"/>
                    <a:pt x="28291" y="68412"/>
                  </a:cubicBezTo>
                  <a:lnTo>
                    <a:pt x="40291" y="64544"/>
                  </a:lnTo>
                  <a:cubicBezTo>
                    <a:pt x="45214" y="62958"/>
                    <a:pt x="47929" y="57661"/>
                    <a:pt x="46342" y="52738"/>
                  </a:cubicBezTo>
                  <a:lnTo>
                    <a:pt x="31443" y="6504"/>
                  </a:lnTo>
                  <a:cubicBezTo>
                    <a:pt x="30163" y="2534"/>
                    <a:pt x="26472" y="0"/>
                    <a:pt x="22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4"/>
            <p:cNvSpPr/>
            <p:nvPr/>
          </p:nvSpPr>
          <p:spPr>
            <a:xfrm>
              <a:off x="1015250" y="2351700"/>
              <a:ext cx="1031400" cy="1091225"/>
            </a:xfrm>
            <a:custGeom>
              <a:rect b="b" l="l" r="r" t="t"/>
              <a:pathLst>
                <a:path extrusionOk="0" h="43649" w="41256">
                  <a:moveTo>
                    <a:pt x="29918" y="1"/>
                  </a:moveTo>
                  <a:cubicBezTo>
                    <a:pt x="29772" y="1"/>
                    <a:pt x="29624" y="23"/>
                    <a:pt x="29477" y="70"/>
                  </a:cubicBezTo>
                  <a:cubicBezTo>
                    <a:pt x="28722" y="315"/>
                    <a:pt x="28306" y="1124"/>
                    <a:pt x="28551" y="1879"/>
                  </a:cubicBezTo>
                  <a:lnTo>
                    <a:pt x="36823" y="27549"/>
                  </a:lnTo>
                  <a:cubicBezTo>
                    <a:pt x="38034" y="31307"/>
                    <a:pt x="35961" y="35349"/>
                    <a:pt x="32205" y="36560"/>
                  </a:cubicBezTo>
                  <a:lnTo>
                    <a:pt x="20205" y="40427"/>
                  </a:lnTo>
                  <a:cubicBezTo>
                    <a:pt x="19478" y="40661"/>
                    <a:pt x="18740" y="40772"/>
                    <a:pt x="18014" y="40772"/>
                  </a:cubicBezTo>
                  <a:cubicBezTo>
                    <a:pt x="14989" y="40772"/>
                    <a:pt x="12171" y="38838"/>
                    <a:pt x="11196" y="35808"/>
                  </a:cubicBezTo>
                  <a:lnTo>
                    <a:pt x="2979" y="10314"/>
                  </a:lnTo>
                  <a:cubicBezTo>
                    <a:pt x="2783" y="9705"/>
                    <a:pt x="2218" y="9317"/>
                    <a:pt x="1611" y="9317"/>
                  </a:cubicBezTo>
                  <a:cubicBezTo>
                    <a:pt x="1465" y="9317"/>
                    <a:pt x="1317" y="9340"/>
                    <a:pt x="1170" y="9387"/>
                  </a:cubicBezTo>
                  <a:cubicBezTo>
                    <a:pt x="415" y="9630"/>
                    <a:pt x="0" y="10440"/>
                    <a:pt x="243" y="11196"/>
                  </a:cubicBezTo>
                  <a:lnTo>
                    <a:pt x="8460" y="36690"/>
                  </a:lnTo>
                  <a:cubicBezTo>
                    <a:pt x="9828" y="40937"/>
                    <a:pt x="13777" y="43648"/>
                    <a:pt x="18016" y="43648"/>
                  </a:cubicBezTo>
                  <a:cubicBezTo>
                    <a:pt x="19033" y="43648"/>
                    <a:pt x="20067" y="43492"/>
                    <a:pt x="21086" y="43164"/>
                  </a:cubicBezTo>
                  <a:lnTo>
                    <a:pt x="33087" y="39296"/>
                  </a:lnTo>
                  <a:cubicBezTo>
                    <a:pt x="38353" y="37599"/>
                    <a:pt x="41255" y="31934"/>
                    <a:pt x="39560" y="26667"/>
                  </a:cubicBezTo>
                  <a:lnTo>
                    <a:pt x="31286" y="998"/>
                  </a:lnTo>
                  <a:cubicBezTo>
                    <a:pt x="31090" y="388"/>
                    <a:pt x="30526" y="1"/>
                    <a:pt x="299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4"/>
            <p:cNvSpPr/>
            <p:nvPr/>
          </p:nvSpPr>
          <p:spPr>
            <a:xfrm>
              <a:off x="1032600" y="1761450"/>
              <a:ext cx="115275" cy="99550"/>
            </a:xfrm>
            <a:custGeom>
              <a:rect b="b" l="l" r="r" t="t"/>
              <a:pathLst>
                <a:path extrusionOk="0" h="3982" w="4611">
                  <a:moveTo>
                    <a:pt x="3714" y="1"/>
                  </a:moveTo>
                  <a:lnTo>
                    <a:pt x="1" y="1197"/>
                  </a:lnTo>
                  <a:lnTo>
                    <a:pt x="898" y="3982"/>
                  </a:lnTo>
                  <a:lnTo>
                    <a:pt x="4611" y="2785"/>
                  </a:lnTo>
                  <a:lnTo>
                    <a:pt x="37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4"/>
            <p:cNvSpPr/>
            <p:nvPr/>
          </p:nvSpPr>
          <p:spPr>
            <a:xfrm>
              <a:off x="1206925" y="1705275"/>
              <a:ext cx="115250" cy="99575"/>
            </a:xfrm>
            <a:custGeom>
              <a:rect b="b" l="l" r="r" t="t"/>
              <a:pathLst>
                <a:path extrusionOk="0" h="3983" w="4610">
                  <a:moveTo>
                    <a:pt x="3712" y="1"/>
                  </a:moveTo>
                  <a:lnTo>
                    <a:pt x="1" y="1197"/>
                  </a:lnTo>
                  <a:lnTo>
                    <a:pt x="898" y="3982"/>
                  </a:lnTo>
                  <a:lnTo>
                    <a:pt x="4609" y="2786"/>
                  </a:lnTo>
                  <a:lnTo>
                    <a:pt x="37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4"/>
            <p:cNvSpPr/>
            <p:nvPr/>
          </p:nvSpPr>
          <p:spPr>
            <a:xfrm>
              <a:off x="1072900" y="1734425"/>
              <a:ext cx="130250" cy="123725"/>
            </a:xfrm>
            <a:custGeom>
              <a:rect b="b" l="l" r="r" t="t"/>
              <a:pathLst>
                <a:path extrusionOk="0" h="4949" w="5210">
                  <a:moveTo>
                    <a:pt x="2548" y="0"/>
                  </a:moveTo>
                  <a:cubicBezTo>
                    <a:pt x="2297" y="0"/>
                    <a:pt x="2042" y="39"/>
                    <a:pt x="1790" y="119"/>
                  </a:cubicBezTo>
                  <a:cubicBezTo>
                    <a:pt x="838" y="426"/>
                    <a:pt x="163" y="1277"/>
                    <a:pt x="83" y="2274"/>
                  </a:cubicBezTo>
                  <a:cubicBezTo>
                    <a:pt x="1" y="3272"/>
                    <a:pt x="530" y="4220"/>
                    <a:pt x="1419" y="4675"/>
                  </a:cubicBezTo>
                  <a:cubicBezTo>
                    <a:pt x="1776" y="4859"/>
                    <a:pt x="2163" y="4949"/>
                    <a:pt x="2548" y="4949"/>
                  </a:cubicBezTo>
                  <a:cubicBezTo>
                    <a:pt x="3123" y="4949"/>
                    <a:pt x="3693" y="4748"/>
                    <a:pt x="4150" y="4360"/>
                  </a:cubicBezTo>
                  <a:cubicBezTo>
                    <a:pt x="4913" y="3711"/>
                    <a:pt x="5210" y="2667"/>
                    <a:pt x="4903" y="1715"/>
                  </a:cubicBezTo>
                  <a:cubicBezTo>
                    <a:pt x="4565" y="667"/>
                    <a:pt x="3594" y="0"/>
                    <a:pt x="25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4"/>
            <p:cNvSpPr/>
            <p:nvPr/>
          </p:nvSpPr>
          <p:spPr>
            <a:xfrm>
              <a:off x="1154450" y="1708150"/>
              <a:ext cx="130275" cy="123750"/>
            </a:xfrm>
            <a:custGeom>
              <a:rect b="b" l="l" r="r" t="t"/>
              <a:pathLst>
                <a:path extrusionOk="0" h="4950" w="5211">
                  <a:moveTo>
                    <a:pt x="2548" y="0"/>
                  </a:moveTo>
                  <a:cubicBezTo>
                    <a:pt x="2296" y="0"/>
                    <a:pt x="2041" y="39"/>
                    <a:pt x="1788" y="120"/>
                  </a:cubicBezTo>
                  <a:cubicBezTo>
                    <a:pt x="836" y="427"/>
                    <a:pt x="163" y="1278"/>
                    <a:pt x="81" y="2274"/>
                  </a:cubicBezTo>
                  <a:cubicBezTo>
                    <a:pt x="0" y="3273"/>
                    <a:pt x="528" y="4220"/>
                    <a:pt x="1419" y="4678"/>
                  </a:cubicBezTo>
                  <a:cubicBezTo>
                    <a:pt x="1775" y="4860"/>
                    <a:pt x="2162" y="4949"/>
                    <a:pt x="2546" y="4949"/>
                  </a:cubicBezTo>
                  <a:cubicBezTo>
                    <a:pt x="3122" y="4949"/>
                    <a:pt x="3692" y="4749"/>
                    <a:pt x="4150" y="4360"/>
                  </a:cubicBezTo>
                  <a:cubicBezTo>
                    <a:pt x="4913" y="3712"/>
                    <a:pt x="5211" y="2669"/>
                    <a:pt x="4904" y="1716"/>
                  </a:cubicBezTo>
                  <a:cubicBezTo>
                    <a:pt x="4565" y="667"/>
                    <a:pt x="3593" y="0"/>
                    <a:pt x="25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4"/>
            <p:cNvSpPr/>
            <p:nvPr/>
          </p:nvSpPr>
          <p:spPr>
            <a:xfrm>
              <a:off x="1634975" y="2760150"/>
              <a:ext cx="1365300" cy="1318900"/>
            </a:xfrm>
            <a:custGeom>
              <a:rect b="b" l="l" r="r" t="t"/>
              <a:pathLst>
                <a:path extrusionOk="0" h="52756" w="54612">
                  <a:moveTo>
                    <a:pt x="35309" y="19609"/>
                  </a:moveTo>
                  <a:cubicBezTo>
                    <a:pt x="41272" y="19609"/>
                    <a:pt x="46303" y="24994"/>
                    <a:pt x="47731" y="30483"/>
                  </a:cubicBezTo>
                  <a:cubicBezTo>
                    <a:pt x="47758" y="30588"/>
                    <a:pt x="47785" y="30692"/>
                    <a:pt x="47810" y="30796"/>
                  </a:cubicBezTo>
                  <a:cubicBezTo>
                    <a:pt x="47703" y="30905"/>
                    <a:pt x="47592" y="31015"/>
                    <a:pt x="47481" y="31125"/>
                  </a:cubicBezTo>
                  <a:cubicBezTo>
                    <a:pt x="45572" y="33001"/>
                    <a:pt x="43085" y="34326"/>
                    <a:pt x="40286" y="34955"/>
                  </a:cubicBezTo>
                  <a:cubicBezTo>
                    <a:pt x="39151" y="35209"/>
                    <a:pt x="37962" y="35342"/>
                    <a:pt x="36778" y="35342"/>
                  </a:cubicBezTo>
                  <a:cubicBezTo>
                    <a:pt x="32716" y="35342"/>
                    <a:pt x="28721" y="33779"/>
                    <a:pt x="27226" y="30212"/>
                  </a:cubicBezTo>
                  <a:cubicBezTo>
                    <a:pt x="26380" y="28196"/>
                    <a:pt x="26537" y="25990"/>
                    <a:pt x="27666" y="23996"/>
                  </a:cubicBezTo>
                  <a:cubicBezTo>
                    <a:pt x="28727" y="22120"/>
                    <a:pt x="30537" y="20674"/>
                    <a:pt x="32569" y="20018"/>
                  </a:cubicBezTo>
                  <a:cubicBezTo>
                    <a:pt x="33000" y="19879"/>
                    <a:pt x="33439" y="19777"/>
                    <a:pt x="33886" y="19711"/>
                  </a:cubicBezTo>
                  <a:cubicBezTo>
                    <a:pt x="34366" y="19642"/>
                    <a:pt x="34840" y="19609"/>
                    <a:pt x="35309" y="19609"/>
                  </a:cubicBezTo>
                  <a:close/>
                  <a:moveTo>
                    <a:pt x="47817" y="1"/>
                  </a:moveTo>
                  <a:cubicBezTo>
                    <a:pt x="47670" y="1"/>
                    <a:pt x="47522" y="23"/>
                    <a:pt x="47375" y="71"/>
                  </a:cubicBezTo>
                  <a:cubicBezTo>
                    <a:pt x="46618" y="314"/>
                    <a:pt x="46204" y="1124"/>
                    <a:pt x="46447" y="1880"/>
                  </a:cubicBezTo>
                  <a:cubicBezTo>
                    <a:pt x="46818" y="3030"/>
                    <a:pt x="47211" y="4198"/>
                    <a:pt x="47591" y="5329"/>
                  </a:cubicBezTo>
                  <a:cubicBezTo>
                    <a:pt x="49133" y="9907"/>
                    <a:pt x="50727" y="14642"/>
                    <a:pt x="51229" y="19416"/>
                  </a:cubicBezTo>
                  <a:cubicBezTo>
                    <a:pt x="51609" y="23032"/>
                    <a:pt x="51500" y="25538"/>
                    <a:pt x="49978" y="28071"/>
                  </a:cubicBezTo>
                  <a:cubicBezTo>
                    <a:pt x="47737" y="22119"/>
                    <a:pt x="42019" y="16736"/>
                    <a:pt x="35294" y="16736"/>
                  </a:cubicBezTo>
                  <a:cubicBezTo>
                    <a:pt x="34696" y="16736"/>
                    <a:pt x="34089" y="16778"/>
                    <a:pt x="33477" y="16867"/>
                  </a:cubicBezTo>
                  <a:cubicBezTo>
                    <a:pt x="30013" y="17366"/>
                    <a:pt x="26906" y="19503"/>
                    <a:pt x="25164" y="22579"/>
                  </a:cubicBezTo>
                  <a:cubicBezTo>
                    <a:pt x="23587" y="25362"/>
                    <a:pt x="23378" y="28469"/>
                    <a:pt x="24574" y="31322"/>
                  </a:cubicBezTo>
                  <a:cubicBezTo>
                    <a:pt x="26577" y="36099"/>
                    <a:pt x="31720" y="38207"/>
                    <a:pt x="36842" y="38207"/>
                  </a:cubicBezTo>
                  <a:cubicBezTo>
                    <a:pt x="38222" y="38207"/>
                    <a:pt x="39601" y="38054"/>
                    <a:pt x="40916" y="37759"/>
                  </a:cubicBezTo>
                  <a:cubicBezTo>
                    <a:pt x="43680" y="37136"/>
                    <a:pt x="46198" y="35935"/>
                    <a:pt x="48287" y="34251"/>
                  </a:cubicBezTo>
                  <a:lnTo>
                    <a:pt x="48287" y="34251"/>
                  </a:lnTo>
                  <a:cubicBezTo>
                    <a:pt x="48422" y="37602"/>
                    <a:pt x="47637" y="40941"/>
                    <a:pt x="46029" y="43526"/>
                  </a:cubicBezTo>
                  <a:cubicBezTo>
                    <a:pt x="44133" y="46575"/>
                    <a:pt x="41271" y="48512"/>
                    <a:pt x="37520" y="49285"/>
                  </a:cubicBezTo>
                  <a:cubicBezTo>
                    <a:pt x="35541" y="49692"/>
                    <a:pt x="33433" y="49889"/>
                    <a:pt x="31316" y="49889"/>
                  </a:cubicBezTo>
                  <a:cubicBezTo>
                    <a:pt x="26588" y="49889"/>
                    <a:pt x="21808" y="48907"/>
                    <a:pt x="18279" y="47092"/>
                  </a:cubicBezTo>
                  <a:cubicBezTo>
                    <a:pt x="9498" y="42573"/>
                    <a:pt x="6029" y="33690"/>
                    <a:pt x="2975" y="24209"/>
                  </a:cubicBezTo>
                  <a:cubicBezTo>
                    <a:pt x="2776" y="23604"/>
                    <a:pt x="2214" y="23221"/>
                    <a:pt x="1609" y="23221"/>
                  </a:cubicBezTo>
                  <a:cubicBezTo>
                    <a:pt x="1464" y="23221"/>
                    <a:pt x="1315" y="23243"/>
                    <a:pt x="1169" y="23290"/>
                  </a:cubicBezTo>
                  <a:cubicBezTo>
                    <a:pt x="417" y="23533"/>
                    <a:pt x="1" y="24336"/>
                    <a:pt x="238" y="25090"/>
                  </a:cubicBezTo>
                  <a:cubicBezTo>
                    <a:pt x="3484" y="35168"/>
                    <a:pt x="7208" y="44627"/>
                    <a:pt x="16962" y="49647"/>
                  </a:cubicBezTo>
                  <a:cubicBezTo>
                    <a:pt x="20879" y="51664"/>
                    <a:pt x="26164" y="52755"/>
                    <a:pt x="31368" y="52755"/>
                  </a:cubicBezTo>
                  <a:cubicBezTo>
                    <a:pt x="33669" y="52755"/>
                    <a:pt x="35954" y="52542"/>
                    <a:pt x="38098" y="52101"/>
                  </a:cubicBezTo>
                  <a:cubicBezTo>
                    <a:pt x="38741" y="51968"/>
                    <a:pt x="39375" y="51801"/>
                    <a:pt x="39998" y="51602"/>
                  </a:cubicBezTo>
                  <a:cubicBezTo>
                    <a:pt x="43602" y="50441"/>
                    <a:pt x="46508" y="48200"/>
                    <a:pt x="48471" y="45044"/>
                  </a:cubicBezTo>
                  <a:cubicBezTo>
                    <a:pt x="50815" y="41276"/>
                    <a:pt x="51687" y="36388"/>
                    <a:pt x="50915" y="31653"/>
                  </a:cubicBezTo>
                  <a:cubicBezTo>
                    <a:pt x="54233" y="27725"/>
                    <a:pt x="54611" y="24095"/>
                    <a:pt x="54087" y="19117"/>
                  </a:cubicBezTo>
                  <a:cubicBezTo>
                    <a:pt x="53552" y="14024"/>
                    <a:pt x="51907" y="9137"/>
                    <a:pt x="50316" y="4411"/>
                  </a:cubicBezTo>
                  <a:cubicBezTo>
                    <a:pt x="49937" y="3289"/>
                    <a:pt x="49547" y="2130"/>
                    <a:pt x="49184" y="998"/>
                  </a:cubicBezTo>
                  <a:cubicBezTo>
                    <a:pt x="48987" y="389"/>
                    <a:pt x="48423" y="1"/>
                    <a:pt x="478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4"/>
            <p:cNvSpPr/>
            <p:nvPr/>
          </p:nvSpPr>
          <p:spPr>
            <a:xfrm>
              <a:off x="2522825" y="2341550"/>
              <a:ext cx="456600" cy="407350"/>
            </a:xfrm>
            <a:custGeom>
              <a:rect b="b" l="l" r="r" t="t"/>
              <a:pathLst>
                <a:path extrusionOk="0" h="16294" w="18264">
                  <a:moveTo>
                    <a:pt x="9134" y="0"/>
                  </a:moveTo>
                  <a:cubicBezTo>
                    <a:pt x="8306" y="0"/>
                    <a:pt x="7465" y="128"/>
                    <a:pt x="6634" y="396"/>
                  </a:cubicBezTo>
                  <a:cubicBezTo>
                    <a:pt x="2354" y="1777"/>
                    <a:pt x="1" y="6366"/>
                    <a:pt x="1381" y="10647"/>
                  </a:cubicBezTo>
                  <a:cubicBezTo>
                    <a:pt x="2491" y="14097"/>
                    <a:pt x="5688" y="16293"/>
                    <a:pt x="9129" y="16293"/>
                  </a:cubicBezTo>
                  <a:cubicBezTo>
                    <a:pt x="9957" y="16293"/>
                    <a:pt x="10799" y="16166"/>
                    <a:pt x="11630" y="15899"/>
                  </a:cubicBezTo>
                  <a:cubicBezTo>
                    <a:pt x="15910" y="14519"/>
                    <a:pt x="18263" y="9931"/>
                    <a:pt x="16883" y="5651"/>
                  </a:cubicBezTo>
                  <a:cubicBezTo>
                    <a:pt x="15771" y="2199"/>
                    <a:pt x="12574" y="0"/>
                    <a:pt x="9134" y="0"/>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4"/>
            <p:cNvSpPr/>
            <p:nvPr/>
          </p:nvSpPr>
          <p:spPr>
            <a:xfrm>
              <a:off x="2718975" y="2582300"/>
              <a:ext cx="170175" cy="254425"/>
            </a:xfrm>
            <a:custGeom>
              <a:rect b="b" l="l" r="r" t="t"/>
              <a:pathLst>
                <a:path extrusionOk="0" h="10177" w="6807">
                  <a:moveTo>
                    <a:pt x="3936" y="0"/>
                  </a:moveTo>
                  <a:lnTo>
                    <a:pt x="1" y="1270"/>
                  </a:lnTo>
                  <a:lnTo>
                    <a:pt x="2871" y="10177"/>
                  </a:lnTo>
                  <a:lnTo>
                    <a:pt x="6807" y="8909"/>
                  </a:lnTo>
                  <a:lnTo>
                    <a:pt x="3936" y="0"/>
                  </a:lnTo>
                  <a:close/>
                </a:path>
              </a:pathLst>
            </a:cu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4"/>
            <p:cNvSpPr/>
            <p:nvPr/>
          </p:nvSpPr>
          <p:spPr>
            <a:xfrm>
              <a:off x="2628575" y="2435900"/>
              <a:ext cx="245100" cy="218650"/>
            </a:xfrm>
            <a:custGeom>
              <a:rect b="b" l="l" r="r" t="t"/>
              <a:pathLst>
                <a:path extrusionOk="0" h="8746" w="9804">
                  <a:moveTo>
                    <a:pt x="4903" y="1"/>
                  </a:moveTo>
                  <a:cubicBezTo>
                    <a:pt x="4458" y="1"/>
                    <a:pt x="4006" y="69"/>
                    <a:pt x="3560" y="213"/>
                  </a:cubicBezTo>
                  <a:cubicBezTo>
                    <a:pt x="1263" y="953"/>
                    <a:pt x="1" y="3416"/>
                    <a:pt x="741" y="5715"/>
                  </a:cubicBezTo>
                  <a:cubicBezTo>
                    <a:pt x="1337" y="7567"/>
                    <a:pt x="3053" y="8746"/>
                    <a:pt x="4900" y="8746"/>
                  </a:cubicBezTo>
                  <a:cubicBezTo>
                    <a:pt x="5344" y="8746"/>
                    <a:pt x="5796" y="8677"/>
                    <a:pt x="6242" y="8534"/>
                  </a:cubicBezTo>
                  <a:cubicBezTo>
                    <a:pt x="8541" y="7793"/>
                    <a:pt x="9803" y="5330"/>
                    <a:pt x="9063" y="3033"/>
                  </a:cubicBezTo>
                  <a:cubicBezTo>
                    <a:pt x="8466" y="1180"/>
                    <a:pt x="6750" y="1"/>
                    <a:pt x="4903" y="1"/>
                  </a:cubicBez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
            <p:cNvSpPr/>
            <p:nvPr/>
          </p:nvSpPr>
          <p:spPr>
            <a:xfrm>
              <a:off x="2714700" y="2509850"/>
              <a:ext cx="74450" cy="70725"/>
            </a:xfrm>
            <a:custGeom>
              <a:rect b="b" l="l" r="r" t="t"/>
              <a:pathLst>
                <a:path extrusionOk="0" h="2829" w="2978">
                  <a:moveTo>
                    <a:pt x="1455" y="1"/>
                  </a:moveTo>
                  <a:cubicBezTo>
                    <a:pt x="1312" y="1"/>
                    <a:pt x="1166" y="23"/>
                    <a:pt x="1023" y="69"/>
                  </a:cubicBezTo>
                  <a:cubicBezTo>
                    <a:pt x="477" y="245"/>
                    <a:pt x="93" y="731"/>
                    <a:pt x="47" y="1301"/>
                  </a:cubicBezTo>
                  <a:cubicBezTo>
                    <a:pt x="1" y="1870"/>
                    <a:pt x="302" y="2413"/>
                    <a:pt x="811" y="2673"/>
                  </a:cubicBezTo>
                  <a:cubicBezTo>
                    <a:pt x="1015" y="2778"/>
                    <a:pt x="1236" y="2829"/>
                    <a:pt x="1456" y="2829"/>
                  </a:cubicBezTo>
                  <a:cubicBezTo>
                    <a:pt x="1785" y="2829"/>
                    <a:pt x="2111" y="2715"/>
                    <a:pt x="2373" y="2493"/>
                  </a:cubicBezTo>
                  <a:cubicBezTo>
                    <a:pt x="2808" y="2122"/>
                    <a:pt x="2977" y="1526"/>
                    <a:pt x="2803" y="982"/>
                  </a:cubicBezTo>
                  <a:cubicBezTo>
                    <a:pt x="2610" y="383"/>
                    <a:pt x="2054" y="1"/>
                    <a:pt x="1455" y="1"/>
                  </a:cubicBezTo>
                  <a:close/>
                </a:path>
              </a:pathLst>
            </a:custGeom>
            <a:solidFill>
              <a:srgbClr val="1D3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a:off x="2183775" y="852475"/>
              <a:ext cx="2718875" cy="3825325"/>
            </a:xfrm>
            <a:custGeom>
              <a:rect b="b" l="l" r="r" t="t"/>
              <a:pathLst>
                <a:path extrusionOk="0" h="153013" w="108755">
                  <a:moveTo>
                    <a:pt x="9124" y="1"/>
                  </a:moveTo>
                  <a:cubicBezTo>
                    <a:pt x="4086" y="1"/>
                    <a:pt x="0" y="4085"/>
                    <a:pt x="0" y="9124"/>
                  </a:cubicBezTo>
                  <a:lnTo>
                    <a:pt x="0" y="143891"/>
                  </a:lnTo>
                  <a:cubicBezTo>
                    <a:pt x="0" y="148929"/>
                    <a:pt x="4086" y="153012"/>
                    <a:pt x="9124" y="153012"/>
                  </a:cubicBezTo>
                  <a:lnTo>
                    <a:pt x="99630" y="153012"/>
                  </a:lnTo>
                  <a:cubicBezTo>
                    <a:pt x="104671" y="153012"/>
                    <a:pt x="108755" y="148929"/>
                    <a:pt x="108755" y="143891"/>
                  </a:cubicBezTo>
                  <a:lnTo>
                    <a:pt x="108755" y="9124"/>
                  </a:lnTo>
                  <a:cubicBezTo>
                    <a:pt x="108755" y="4085"/>
                    <a:pt x="104671" y="1"/>
                    <a:pt x="99630" y="1"/>
                  </a:cubicBezTo>
                  <a:close/>
                </a:path>
              </a:pathLst>
            </a:custGeom>
            <a:solidFill>
              <a:srgbClr val="0252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a:off x="2183775" y="776800"/>
              <a:ext cx="2718875" cy="3825350"/>
            </a:xfrm>
            <a:custGeom>
              <a:rect b="b" l="l" r="r" t="t"/>
              <a:pathLst>
                <a:path extrusionOk="0" h="153014" w="108755">
                  <a:moveTo>
                    <a:pt x="9124" y="0"/>
                  </a:moveTo>
                  <a:cubicBezTo>
                    <a:pt x="4086" y="0"/>
                    <a:pt x="0" y="4086"/>
                    <a:pt x="0" y="9125"/>
                  </a:cubicBezTo>
                  <a:lnTo>
                    <a:pt x="0" y="143891"/>
                  </a:lnTo>
                  <a:cubicBezTo>
                    <a:pt x="0" y="148930"/>
                    <a:pt x="4086" y="153013"/>
                    <a:pt x="9124" y="153013"/>
                  </a:cubicBezTo>
                  <a:lnTo>
                    <a:pt x="99630" y="153013"/>
                  </a:lnTo>
                  <a:cubicBezTo>
                    <a:pt x="104671" y="153013"/>
                    <a:pt x="108755" y="148930"/>
                    <a:pt x="108755" y="143891"/>
                  </a:cubicBezTo>
                  <a:lnTo>
                    <a:pt x="108755" y="9123"/>
                  </a:lnTo>
                  <a:cubicBezTo>
                    <a:pt x="108755" y="4086"/>
                    <a:pt x="104671" y="0"/>
                    <a:pt x="996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p:nvPr/>
          </p:nvSpPr>
          <p:spPr>
            <a:xfrm>
              <a:off x="2406775" y="842575"/>
              <a:ext cx="2272900" cy="3529425"/>
            </a:xfrm>
            <a:custGeom>
              <a:rect b="b" l="l" r="r" t="t"/>
              <a:pathLst>
                <a:path extrusionOk="0" h="141177" w="90916">
                  <a:moveTo>
                    <a:pt x="0" y="1"/>
                  </a:moveTo>
                  <a:lnTo>
                    <a:pt x="0" y="141176"/>
                  </a:lnTo>
                  <a:lnTo>
                    <a:pt x="90916" y="141176"/>
                  </a:lnTo>
                  <a:lnTo>
                    <a:pt x="909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4"/>
            <p:cNvSpPr/>
            <p:nvPr/>
          </p:nvSpPr>
          <p:spPr>
            <a:xfrm>
              <a:off x="2557300" y="1495025"/>
              <a:ext cx="536650" cy="483950"/>
            </a:xfrm>
            <a:custGeom>
              <a:rect b="b" l="l" r="r" t="t"/>
              <a:pathLst>
                <a:path extrusionOk="0" h="19358" w="21466">
                  <a:moveTo>
                    <a:pt x="0" y="0"/>
                  </a:moveTo>
                  <a:lnTo>
                    <a:pt x="0" y="19357"/>
                  </a:lnTo>
                  <a:lnTo>
                    <a:pt x="21466" y="19357"/>
                  </a:lnTo>
                  <a:lnTo>
                    <a:pt x="214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a:off x="3166450" y="1679000"/>
              <a:ext cx="1353700" cy="41575"/>
            </a:xfrm>
            <a:custGeom>
              <a:rect b="b" l="l" r="r" t="t"/>
              <a:pathLst>
                <a:path extrusionOk="0" h="1663" w="54148">
                  <a:moveTo>
                    <a:pt x="0" y="0"/>
                  </a:moveTo>
                  <a:lnTo>
                    <a:pt x="0" y="1663"/>
                  </a:lnTo>
                  <a:lnTo>
                    <a:pt x="54148" y="1663"/>
                  </a:lnTo>
                  <a:lnTo>
                    <a:pt x="541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
            <p:cNvSpPr/>
            <p:nvPr/>
          </p:nvSpPr>
          <p:spPr>
            <a:xfrm>
              <a:off x="3166450" y="1811450"/>
              <a:ext cx="1353700" cy="41625"/>
            </a:xfrm>
            <a:custGeom>
              <a:rect b="b" l="l" r="r" t="t"/>
              <a:pathLst>
                <a:path extrusionOk="0" h="1665" w="54148">
                  <a:moveTo>
                    <a:pt x="0" y="0"/>
                  </a:moveTo>
                  <a:lnTo>
                    <a:pt x="0" y="1664"/>
                  </a:lnTo>
                  <a:lnTo>
                    <a:pt x="54148" y="1664"/>
                  </a:lnTo>
                  <a:lnTo>
                    <a:pt x="541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
            <p:cNvSpPr/>
            <p:nvPr/>
          </p:nvSpPr>
          <p:spPr>
            <a:xfrm>
              <a:off x="3166450" y="1943925"/>
              <a:ext cx="1353700" cy="41600"/>
            </a:xfrm>
            <a:custGeom>
              <a:rect b="b" l="l" r="r" t="t"/>
              <a:pathLst>
                <a:path extrusionOk="0" h="1664" w="54148">
                  <a:moveTo>
                    <a:pt x="0" y="1"/>
                  </a:moveTo>
                  <a:lnTo>
                    <a:pt x="0" y="1664"/>
                  </a:lnTo>
                  <a:lnTo>
                    <a:pt x="54148" y="1664"/>
                  </a:lnTo>
                  <a:lnTo>
                    <a:pt x="541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4"/>
            <p:cNvSpPr/>
            <p:nvPr/>
          </p:nvSpPr>
          <p:spPr>
            <a:xfrm>
              <a:off x="2557300" y="2076350"/>
              <a:ext cx="1962900" cy="41625"/>
            </a:xfrm>
            <a:custGeom>
              <a:rect b="b" l="l" r="r" t="t"/>
              <a:pathLst>
                <a:path extrusionOk="0" h="1665" w="78516">
                  <a:moveTo>
                    <a:pt x="0" y="1"/>
                  </a:moveTo>
                  <a:lnTo>
                    <a:pt x="0" y="1665"/>
                  </a:lnTo>
                  <a:lnTo>
                    <a:pt x="78515" y="1665"/>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4"/>
            <p:cNvSpPr/>
            <p:nvPr/>
          </p:nvSpPr>
          <p:spPr>
            <a:xfrm>
              <a:off x="2557300" y="2208800"/>
              <a:ext cx="1962900" cy="41650"/>
            </a:xfrm>
            <a:custGeom>
              <a:rect b="b" l="l" r="r" t="t"/>
              <a:pathLst>
                <a:path extrusionOk="0" h="1666" w="78516">
                  <a:moveTo>
                    <a:pt x="0" y="1"/>
                  </a:moveTo>
                  <a:lnTo>
                    <a:pt x="0" y="1665"/>
                  </a:lnTo>
                  <a:lnTo>
                    <a:pt x="78515" y="1665"/>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4"/>
            <p:cNvSpPr/>
            <p:nvPr/>
          </p:nvSpPr>
          <p:spPr>
            <a:xfrm>
              <a:off x="2557300" y="2341300"/>
              <a:ext cx="1962900" cy="41600"/>
            </a:xfrm>
            <a:custGeom>
              <a:rect b="b" l="l" r="r" t="t"/>
              <a:pathLst>
                <a:path extrusionOk="0" h="1664" w="78516">
                  <a:moveTo>
                    <a:pt x="0" y="1"/>
                  </a:moveTo>
                  <a:lnTo>
                    <a:pt x="0" y="1663"/>
                  </a:lnTo>
                  <a:lnTo>
                    <a:pt x="78515" y="1663"/>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4"/>
            <p:cNvSpPr/>
            <p:nvPr/>
          </p:nvSpPr>
          <p:spPr>
            <a:xfrm>
              <a:off x="2557300" y="2473750"/>
              <a:ext cx="1962900" cy="41625"/>
            </a:xfrm>
            <a:custGeom>
              <a:rect b="b" l="l" r="r" t="t"/>
              <a:pathLst>
                <a:path extrusionOk="0" h="1665" w="78516">
                  <a:moveTo>
                    <a:pt x="0" y="1"/>
                  </a:moveTo>
                  <a:lnTo>
                    <a:pt x="0" y="1665"/>
                  </a:lnTo>
                  <a:lnTo>
                    <a:pt x="78515" y="1665"/>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4"/>
            <p:cNvSpPr/>
            <p:nvPr/>
          </p:nvSpPr>
          <p:spPr>
            <a:xfrm>
              <a:off x="2557300" y="2606200"/>
              <a:ext cx="1962900" cy="41650"/>
            </a:xfrm>
            <a:custGeom>
              <a:rect b="b" l="l" r="r" t="t"/>
              <a:pathLst>
                <a:path extrusionOk="0" h="1666" w="78516">
                  <a:moveTo>
                    <a:pt x="0" y="1"/>
                  </a:moveTo>
                  <a:lnTo>
                    <a:pt x="0" y="1665"/>
                  </a:lnTo>
                  <a:lnTo>
                    <a:pt x="78515" y="1665"/>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4"/>
            <p:cNvSpPr/>
            <p:nvPr/>
          </p:nvSpPr>
          <p:spPr>
            <a:xfrm>
              <a:off x="2557300" y="2738700"/>
              <a:ext cx="1962900" cy="41600"/>
            </a:xfrm>
            <a:custGeom>
              <a:rect b="b" l="l" r="r" t="t"/>
              <a:pathLst>
                <a:path extrusionOk="0" h="1664" w="78516">
                  <a:moveTo>
                    <a:pt x="0" y="1"/>
                  </a:moveTo>
                  <a:lnTo>
                    <a:pt x="0" y="1663"/>
                  </a:lnTo>
                  <a:lnTo>
                    <a:pt x="78515" y="1663"/>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4"/>
            <p:cNvSpPr/>
            <p:nvPr/>
          </p:nvSpPr>
          <p:spPr>
            <a:xfrm>
              <a:off x="2557300" y="2871200"/>
              <a:ext cx="1962900" cy="41600"/>
            </a:xfrm>
            <a:custGeom>
              <a:rect b="b" l="l" r="r" t="t"/>
              <a:pathLst>
                <a:path extrusionOk="0" h="1664" w="78516">
                  <a:moveTo>
                    <a:pt x="0" y="0"/>
                  </a:moveTo>
                  <a:lnTo>
                    <a:pt x="0" y="1663"/>
                  </a:lnTo>
                  <a:lnTo>
                    <a:pt x="78515" y="1663"/>
                  </a:lnTo>
                  <a:lnTo>
                    <a:pt x="78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4"/>
            <p:cNvSpPr/>
            <p:nvPr/>
          </p:nvSpPr>
          <p:spPr>
            <a:xfrm>
              <a:off x="2557300" y="3003625"/>
              <a:ext cx="1962900" cy="41625"/>
            </a:xfrm>
            <a:custGeom>
              <a:rect b="b" l="l" r="r" t="t"/>
              <a:pathLst>
                <a:path extrusionOk="0" h="1665" w="78516">
                  <a:moveTo>
                    <a:pt x="0" y="0"/>
                  </a:moveTo>
                  <a:lnTo>
                    <a:pt x="0" y="1664"/>
                  </a:lnTo>
                  <a:lnTo>
                    <a:pt x="78515" y="1664"/>
                  </a:lnTo>
                  <a:lnTo>
                    <a:pt x="78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2557300" y="3136100"/>
              <a:ext cx="1962900" cy="41600"/>
            </a:xfrm>
            <a:custGeom>
              <a:rect b="b" l="l" r="r" t="t"/>
              <a:pathLst>
                <a:path extrusionOk="0" h="1664" w="78516">
                  <a:moveTo>
                    <a:pt x="0" y="1"/>
                  </a:moveTo>
                  <a:lnTo>
                    <a:pt x="0" y="1663"/>
                  </a:lnTo>
                  <a:lnTo>
                    <a:pt x="78515" y="1663"/>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2557300" y="3268525"/>
              <a:ext cx="1962900" cy="41625"/>
            </a:xfrm>
            <a:custGeom>
              <a:rect b="b" l="l" r="r" t="t"/>
              <a:pathLst>
                <a:path extrusionOk="0" h="1665" w="78516">
                  <a:moveTo>
                    <a:pt x="0" y="0"/>
                  </a:moveTo>
                  <a:lnTo>
                    <a:pt x="0" y="1665"/>
                  </a:lnTo>
                  <a:lnTo>
                    <a:pt x="78515" y="1665"/>
                  </a:lnTo>
                  <a:lnTo>
                    <a:pt x="78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2557300" y="3401025"/>
              <a:ext cx="1962900" cy="41625"/>
            </a:xfrm>
            <a:custGeom>
              <a:rect b="b" l="l" r="r" t="t"/>
              <a:pathLst>
                <a:path extrusionOk="0" h="1665" w="78516">
                  <a:moveTo>
                    <a:pt x="0" y="0"/>
                  </a:moveTo>
                  <a:lnTo>
                    <a:pt x="0" y="1664"/>
                  </a:lnTo>
                  <a:lnTo>
                    <a:pt x="78515" y="1664"/>
                  </a:lnTo>
                  <a:lnTo>
                    <a:pt x="78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2557300" y="3533475"/>
              <a:ext cx="1962900" cy="41625"/>
            </a:xfrm>
            <a:custGeom>
              <a:rect b="b" l="l" r="r" t="t"/>
              <a:pathLst>
                <a:path extrusionOk="0" h="1665" w="78516">
                  <a:moveTo>
                    <a:pt x="0" y="0"/>
                  </a:moveTo>
                  <a:lnTo>
                    <a:pt x="0" y="1665"/>
                  </a:lnTo>
                  <a:lnTo>
                    <a:pt x="78515" y="1665"/>
                  </a:lnTo>
                  <a:lnTo>
                    <a:pt x="78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2557300" y="3665950"/>
              <a:ext cx="1962900" cy="41600"/>
            </a:xfrm>
            <a:custGeom>
              <a:rect b="b" l="l" r="r" t="t"/>
              <a:pathLst>
                <a:path extrusionOk="0" h="1664" w="78516">
                  <a:moveTo>
                    <a:pt x="0" y="1"/>
                  </a:moveTo>
                  <a:lnTo>
                    <a:pt x="0" y="1664"/>
                  </a:lnTo>
                  <a:lnTo>
                    <a:pt x="78515" y="1664"/>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2557300" y="3798425"/>
              <a:ext cx="1962900" cy="41575"/>
            </a:xfrm>
            <a:custGeom>
              <a:rect b="b" l="l" r="r" t="t"/>
              <a:pathLst>
                <a:path extrusionOk="0" h="1663" w="78516">
                  <a:moveTo>
                    <a:pt x="0" y="0"/>
                  </a:moveTo>
                  <a:lnTo>
                    <a:pt x="0" y="1663"/>
                  </a:lnTo>
                  <a:lnTo>
                    <a:pt x="78515" y="1663"/>
                  </a:lnTo>
                  <a:lnTo>
                    <a:pt x="78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2557300" y="3930875"/>
              <a:ext cx="1962900" cy="41625"/>
            </a:xfrm>
            <a:custGeom>
              <a:rect b="b" l="l" r="r" t="t"/>
              <a:pathLst>
                <a:path extrusionOk="0" h="1665" w="78516">
                  <a:moveTo>
                    <a:pt x="0" y="0"/>
                  </a:moveTo>
                  <a:lnTo>
                    <a:pt x="0" y="1665"/>
                  </a:lnTo>
                  <a:lnTo>
                    <a:pt x="78515" y="1665"/>
                  </a:lnTo>
                  <a:lnTo>
                    <a:pt x="78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2557300" y="4063325"/>
              <a:ext cx="1962900" cy="41625"/>
            </a:xfrm>
            <a:custGeom>
              <a:rect b="b" l="l" r="r" t="t"/>
              <a:pathLst>
                <a:path extrusionOk="0" h="1665" w="78516">
                  <a:moveTo>
                    <a:pt x="0" y="1"/>
                  </a:moveTo>
                  <a:lnTo>
                    <a:pt x="0" y="1665"/>
                  </a:lnTo>
                  <a:lnTo>
                    <a:pt x="78515" y="1665"/>
                  </a:lnTo>
                  <a:lnTo>
                    <a:pt x="785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p:nvPr/>
          </p:nvSpPr>
          <p:spPr>
            <a:xfrm>
              <a:off x="3294725" y="238125"/>
              <a:ext cx="496950" cy="496900"/>
            </a:xfrm>
            <a:custGeom>
              <a:rect b="b" l="l" r="r" t="t"/>
              <a:pathLst>
                <a:path extrusionOk="0" h="19876" w="19878">
                  <a:moveTo>
                    <a:pt x="9940" y="4133"/>
                  </a:moveTo>
                  <a:cubicBezTo>
                    <a:pt x="13145" y="4133"/>
                    <a:pt x="15745" y="6732"/>
                    <a:pt x="15745" y="9938"/>
                  </a:cubicBezTo>
                  <a:cubicBezTo>
                    <a:pt x="15745" y="13143"/>
                    <a:pt x="13145" y="15743"/>
                    <a:pt x="9940" y="15743"/>
                  </a:cubicBezTo>
                  <a:cubicBezTo>
                    <a:pt x="6734" y="15743"/>
                    <a:pt x="4134" y="13144"/>
                    <a:pt x="4134" y="9938"/>
                  </a:cubicBezTo>
                  <a:cubicBezTo>
                    <a:pt x="4134" y="6732"/>
                    <a:pt x="6734" y="4133"/>
                    <a:pt x="9940" y="4133"/>
                  </a:cubicBezTo>
                  <a:close/>
                  <a:moveTo>
                    <a:pt x="9940" y="0"/>
                  </a:moveTo>
                  <a:cubicBezTo>
                    <a:pt x="4450" y="0"/>
                    <a:pt x="1" y="4449"/>
                    <a:pt x="1" y="9938"/>
                  </a:cubicBezTo>
                  <a:cubicBezTo>
                    <a:pt x="1" y="15427"/>
                    <a:pt x="4450" y="19876"/>
                    <a:pt x="9940" y="19876"/>
                  </a:cubicBezTo>
                  <a:cubicBezTo>
                    <a:pt x="15429" y="19876"/>
                    <a:pt x="19878" y="15427"/>
                    <a:pt x="19878" y="9938"/>
                  </a:cubicBezTo>
                  <a:cubicBezTo>
                    <a:pt x="19878" y="4447"/>
                    <a:pt x="15428" y="0"/>
                    <a:pt x="99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p:nvPr/>
          </p:nvSpPr>
          <p:spPr>
            <a:xfrm>
              <a:off x="2622000" y="1545650"/>
              <a:ext cx="407300" cy="433325"/>
            </a:xfrm>
            <a:custGeom>
              <a:rect b="b" l="l" r="r" t="t"/>
              <a:pathLst>
                <a:path extrusionOk="0" h="17333" w="16292">
                  <a:moveTo>
                    <a:pt x="8146" y="0"/>
                  </a:moveTo>
                  <a:cubicBezTo>
                    <a:pt x="5751" y="0"/>
                    <a:pt x="3810" y="1940"/>
                    <a:pt x="3810" y="4336"/>
                  </a:cubicBezTo>
                  <a:cubicBezTo>
                    <a:pt x="3810" y="5726"/>
                    <a:pt x="4467" y="6960"/>
                    <a:pt x="5486" y="7754"/>
                  </a:cubicBezTo>
                  <a:cubicBezTo>
                    <a:pt x="2821" y="9571"/>
                    <a:pt x="748" y="13795"/>
                    <a:pt x="0" y="17332"/>
                  </a:cubicBezTo>
                  <a:lnTo>
                    <a:pt x="16291" y="17332"/>
                  </a:lnTo>
                  <a:cubicBezTo>
                    <a:pt x="15543" y="13795"/>
                    <a:pt x="13471" y="9571"/>
                    <a:pt x="10805" y="7754"/>
                  </a:cubicBezTo>
                  <a:cubicBezTo>
                    <a:pt x="11823" y="6960"/>
                    <a:pt x="12480" y="5724"/>
                    <a:pt x="12480" y="4336"/>
                  </a:cubicBezTo>
                  <a:cubicBezTo>
                    <a:pt x="12480" y="1941"/>
                    <a:pt x="10538" y="0"/>
                    <a:pt x="81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4"/>
            <p:cNvSpPr/>
            <p:nvPr/>
          </p:nvSpPr>
          <p:spPr>
            <a:xfrm>
              <a:off x="2584775" y="708400"/>
              <a:ext cx="1916875" cy="222775"/>
            </a:xfrm>
            <a:custGeom>
              <a:rect b="b" l="l" r="r" t="t"/>
              <a:pathLst>
                <a:path extrusionOk="0" h="8911" w="76675">
                  <a:moveTo>
                    <a:pt x="8912" y="1"/>
                  </a:moveTo>
                  <a:cubicBezTo>
                    <a:pt x="3991" y="1"/>
                    <a:pt x="1" y="3991"/>
                    <a:pt x="1" y="8911"/>
                  </a:cubicBezTo>
                  <a:lnTo>
                    <a:pt x="76674" y="8911"/>
                  </a:lnTo>
                  <a:cubicBezTo>
                    <a:pt x="76674" y="3991"/>
                    <a:pt x="72684" y="1"/>
                    <a:pt x="67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4"/>
            <p:cNvSpPr/>
            <p:nvPr/>
          </p:nvSpPr>
          <p:spPr>
            <a:xfrm>
              <a:off x="4106775" y="1151475"/>
              <a:ext cx="413425" cy="413375"/>
            </a:xfrm>
            <a:custGeom>
              <a:rect b="b" l="l" r="r" t="t"/>
              <a:pathLst>
                <a:path extrusionOk="0" h="16535" w="16537">
                  <a:moveTo>
                    <a:pt x="8270" y="1"/>
                  </a:moveTo>
                  <a:cubicBezTo>
                    <a:pt x="3703" y="1"/>
                    <a:pt x="1" y="3703"/>
                    <a:pt x="1" y="8268"/>
                  </a:cubicBezTo>
                  <a:cubicBezTo>
                    <a:pt x="1" y="12833"/>
                    <a:pt x="3705" y="16534"/>
                    <a:pt x="8270" y="16534"/>
                  </a:cubicBezTo>
                  <a:cubicBezTo>
                    <a:pt x="12834" y="16534"/>
                    <a:pt x="16536" y="12833"/>
                    <a:pt x="16536" y="8268"/>
                  </a:cubicBezTo>
                  <a:cubicBezTo>
                    <a:pt x="16536" y="3702"/>
                    <a:pt x="12837" y="1"/>
                    <a:pt x="8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4"/>
            <p:cNvSpPr/>
            <p:nvPr/>
          </p:nvSpPr>
          <p:spPr>
            <a:xfrm>
              <a:off x="4176575" y="1230675"/>
              <a:ext cx="273775" cy="273750"/>
            </a:xfrm>
            <a:custGeom>
              <a:rect b="b" l="l" r="r" t="t"/>
              <a:pathLst>
                <a:path extrusionOk="0" h="10950" w="10951">
                  <a:moveTo>
                    <a:pt x="3535" y="0"/>
                  </a:moveTo>
                  <a:lnTo>
                    <a:pt x="3535" y="3534"/>
                  </a:lnTo>
                  <a:lnTo>
                    <a:pt x="1" y="3534"/>
                  </a:lnTo>
                  <a:lnTo>
                    <a:pt x="1" y="7416"/>
                  </a:lnTo>
                  <a:lnTo>
                    <a:pt x="3535" y="7416"/>
                  </a:lnTo>
                  <a:lnTo>
                    <a:pt x="3535" y="10950"/>
                  </a:lnTo>
                  <a:lnTo>
                    <a:pt x="7418" y="10950"/>
                  </a:lnTo>
                  <a:lnTo>
                    <a:pt x="7418" y="7416"/>
                  </a:lnTo>
                  <a:lnTo>
                    <a:pt x="10950" y="7416"/>
                  </a:lnTo>
                  <a:lnTo>
                    <a:pt x="10950" y="3534"/>
                  </a:lnTo>
                  <a:lnTo>
                    <a:pt x="7418" y="3534"/>
                  </a:lnTo>
                  <a:lnTo>
                    <a:pt x="7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4"/>
            <p:cNvSpPr/>
            <p:nvPr/>
          </p:nvSpPr>
          <p:spPr>
            <a:xfrm>
              <a:off x="2584775" y="931150"/>
              <a:ext cx="1916875" cy="116500"/>
            </a:xfrm>
            <a:custGeom>
              <a:rect b="b" l="l" r="r" t="t"/>
              <a:pathLst>
                <a:path extrusionOk="0" h="4660" w="76675">
                  <a:moveTo>
                    <a:pt x="1" y="1"/>
                  </a:moveTo>
                  <a:lnTo>
                    <a:pt x="1" y="4660"/>
                  </a:lnTo>
                  <a:lnTo>
                    <a:pt x="76674" y="4660"/>
                  </a:lnTo>
                  <a:lnTo>
                    <a:pt x="766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4"/>
            <p:cNvSpPr/>
            <p:nvPr/>
          </p:nvSpPr>
          <p:spPr>
            <a:xfrm>
              <a:off x="4464925" y="3077225"/>
              <a:ext cx="1814950" cy="1790575"/>
            </a:xfrm>
            <a:custGeom>
              <a:rect b="b" l="l" r="r" t="t"/>
              <a:pathLst>
                <a:path extrusionOk="0" h="71623" w="72598">
                  <a:moveTo>
                    <a:pt x="30029" y="0"/>
                  </a:moveTo>
                  <a:cubicBezTo>
                    <a:pt x="28751" y="0"/>
                    <a:pt x="27473" y="488"/>
                    <a:pt x="26497" y="1463"/>
                  </a:cubicBezTo>
                  <a:lnTo>
                    <a:pt x="1949" y="26010"/>
                  </a:lnTo>
                  <a:cubicBezTo>
                    <a:pt x="0" y="27960"/>
                    <a:pt x="0" y="31123"/>
                    <a:pt x="1949" y="33074"/>
                  </a:cubicBezTo>
                  <a:lnTo>
                    <a:pt x="39035" y="70160"/>
                  </a:lnTo>
                  <a:cubicBezTo>
                    <a:pt x="40011" y="71135"/>
                    <a:pt x="41289" y="71622"/>
                    <a:pt x="42568" y="71622"/>
                  </a:cubicBezTo>
                  <a:cubicBezTo>
                    <a:pt x="43846" y="71622"/>
                    <a:pt x="45124" y="71135"/>
                    <a:pt x="46099" y="70160"/>
                  </a:cubicBezTo>
                  <a:lnTo>
                    <a:pt x="70646" y="45613"/>
                  </a:lnTo>
                  <a:cubicBezTo>
                    <a:pt x="72597" y="43663"/>
                    <a:pt x="72597" y="40498"/>
                    <a:pt x="70647" y="38549"/>
                  </a:cubicBezTo>
                  <a:lnTo>
                    <a:pt x="33561" y="1463"/>
                  </a:lnTo>
                  <a:cubicBezTo>
                    <a:pt x="32585" y="488"/>
                    <a:pt x="31307" y="0"/>
                    <a:pt x="300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4"/>
            <p:cNvSpPr/>
            <p:nvPr/>
          </p:nvSpPr>
          <p:spPr>
            <a:xfrm>
              <a:off x="5068900" y="3270875"/>
              <a:ext cx="358775" cy="344600"/>
            </a:xfrm>
            <a:custGeom>
              <a:rect b="b" l="l" r="r" t="t"/>
              <a:pathLst>
                <a:path extrusionOk="0" h="13784" w="14351">
                  <a:moveTo>
                    <a:pt x="11154" y="0"/>
                  </a:moveTo>
                  <a:cubicBezTo>
                    <a:pt x="10409" y="0"/>
                    <a:pt x="9664" y="285"/>
                    <a:pt x="9095" y="854"/>
                  </a:cubicBezTo>
                  <a:lnTo>
                    <a:pt x="1138" y="8812"/>
                  </a:lnTo>
                  <a:cubicBezTo>
                    <a:pt x="1" y="9949"/>
                    <a:pt x="1" y="11793"/>
                    <a:pt x="1138" y="12930"/>
                  </a:cubicBezTo>
                  <a:cubicBezTo>
                    <a:pt x="1706" y="13498"/>
                    <a:pt x="2452" y="13783"/>
                    <a:pt x="3197" y="13783"/>
                  </a:cubicBezTo>
                  <a:cubicBezTo>
                    <a:pt x="3942" y="13783"/>
                    <a:pt x="4687" y="13499"/>
                    <a:pt x="5256" y="12930"/>
                  </a:cubicBezTo>
                  <a:lnTo>
                    <a:pt x="13213" y="4971"/>
                  </a:lnTo>
                  <a:cubicBezTo>
                    <a:pt x="14350" y="3834"/>
                    <a:pt x="14350" y="1991"/>
                    <a:pt x="13213" y="854"/>
                  </a:cubicBezTo>
                  <a:cubicBezTo>
                    <a:pt x="12645" y="285"/>
                    <a:pt x="11900" y="0"/>
                    <a:pt x="11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4"/>
            <p:cNvSpPr/>
            <p:nvPr/>
          </p:nvSpPr>
          <p:spPr>
            <a:xfrm>
              <a:off x="5068900" y="3391675"/>
              <a:ext cx="230900" cy="223800"/>
            </a:xfrm>
            <a:custGeom>
              <a:rect b="b" l="l" r="r" t="t"/>
              <a:pathLst>
                <a:path extrusionOk="0" h="8952" w="9236">
                  <a:moveTo>
                    <a:pt x="5116" y="0"/>
                  </a:moveTo>
                  <a:lnTo>
                    <a:pt x="1138" y="3980"/>
                  </a:lnTo>
                  <a:cubicBezTo>
                    <a:pt x="1" y="5117"/>
                    <a:pt x="1" y="6961"/>
                    <a:pt x="1138" y="8098"/>
                  </a:cubicBezTo>
                  <a:cubicBezTo>
                    <a:pt x="1706" y="8666"/>
                    <a:pt x="2452" y="8951"/>
                    <a:pt x="3197" y="8951"/>
                  </a:cubicBezTo>
                  <a:cubicBezTo>
                    <a:pt x="3942" y="8951"/>
                    <a:pt x="4687" y="8667"/>
                    <a:pt x="5256" y="8098"/>
                  </a:cubicBezTo>
                  <a:lnTo>
                    <a:pt x="9235" y="4118"/>
                  </a:lnTo>
                  <a:lnTo>
                    <a:pt x="51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
            <p:cNvSpPr/>
            <p:nvPr/>
          </p:nvSpPr>
          <p:spPr>
            <a:xfrm>
              <a:off x="5232250" y="3434225"/>
              <a:ext cx="358800" cy="344575"/>
            </a:xfrm>
            <a:custGeom>
              <a:rect b="b" l="l" r="r" t="t"/>
              <a:pathLst>
                <a:path extrusionOk="0" h="13783" w="14352">
                  <a:moveTo>
                    <a:pt x="11155" y="1"/>
                  </a:moveTo>
                  <a:cubicBezTo>
                    <a:pt x="10410" y="1"/>
                    <a:pt x="9664" y="285"/>
                    <a:pt x="9096" y="853"/>
                  </a:cubicBezTo>
                  <a:lnTo>
                    <a:pt x="1137" y="8813"/>
                  </a:lnTo>
                  <a:cubicBezTo>
                    <a:pt x="0" y="9949"/>
                    <a:pt x="0" y="11792"/>
                    <a:pt x="1137" y="12931"/>
                  </a:cubicBezTo>
                  <a:cubicBezTo>
                    <a:pt x="1705" y="13499"/>
                    <a:pt x="2451" y="13783"/>
                    <a:pt x="3197" y="13783"/>
                  </a:cubicBezTo>
                  <a:cubicBezTo>
                    <a:pt x="3942" y="13783"/>
                    <a:pt x="4688" y="13499"/>
                    <a:pt x="5257" y="12931"/>
                  </a:cubicBezTo>
                  <a:lnTo>
                    <a:pt x="13214" y="4970"/>
                  </a:lnTo>
                  <a:cubicBezTo>
                    <a:pt x="14351" y="3833"/>
                    <a:pt x="14350" y="1990"/>
                    <a:pt x="13214" y="853"/>
                  </a:cubicBezTo>
                  <a:cubicBezTo>
                    <a:pt x="12646" y="285"/>
                    <a:pt x="11900" y="1"/>
                    <a:pt x="111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4"/>
            <p:cNvSpPr/>
            <p:nvPr/>
          </p:nvSpPr>
          <p:spPr>
            <a:xfrm>
              <a:off x="5232250" y="3555025"/>
              <a:ext cx="230875" cy="223775"/>
            </a:xfrm>
            <a:custGeom>
              <a:rect b="b" l="l" r="r" t="t"/>
              <a:pathLst>
                <a:path extrusionOk="0" h="8951" w="9235">
                  <a:moveTo>
                    <a:pt x="5116" y="1"/>
                  </a:moveTo>
                  <a:lnTo>
                    <a:pt x="1137" y="3981"/>
                  </a:lnTo>
                  <a:cubicBezTo>
                    <a:pt x="0" y="5117"/>
                    <a:pt x="0" y="6960"/>
                    <a:pt x="1137" y="8099"/>
                  </a:cubicBezTo>
                  <a:cubicBezTo>
                    <a:pt x="1705" y="8667"/>
                    <a:pt x="2451" y="8951"/>
                    <a:pt x="3197" y="8951"/>
                  </a:cubicBezTo>
                  <a:cubicBezTo>
                    <a:pt x="3942" y="8951"/>
                    <a:pt x="4688" y="8667"/>
                    <a:pt x="5257" y="8099"/>
                  </a:cubicBezTo>
                  <a:lnTo>
                    <a:pt x="9235" y="4119"/>
                  </a:lnTo>
                  <a:lnTo>
                    <a:pt x="51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4"/>
            <p:cNvSpPr/>
            <p:nvPr/>
          </p:nvSpPr>
          <p:spPr>
            <a:xfrm>
              <a:off x="5395575" y="3597575"/>
              <a:ext cx="358750" cy="344600"/>
            </a:xfrm>
            <a:custGeom>
              <a:rect b="b" l="l" r="r" t="t"/>
              <a:pathLst>
                <a:path extrusionOk="0" h="13784" w="14350">
                  <a:moveTo>
                    <a:pt x="11154" y="1"/>
                  </a:moveTo>
                  <a:cubicBezTo>
                    <a:pt x="10409" y="1"/>
                    <a:pt x="9664" y="285"/>
                    <a:pt x="9096" y="853"/>
                  </a:cubicBezTo>
                  <a:lnTo>
                    <a:pt x="1139" y="8812"/>
                  </a:lnTo>
                  <a:cubicBezTo>
                    <a:pt x="0" y="9950"/>
                    <a:pt x="0" y="11793"/>
                    <a:pt x="1139" y="12932"/>
                  </a:cubicBezTo>
                  <a:cubicBezTo>
                    <a:pt x="1706" y="13499"/>
                    <a:pt x="2451" y="13783"/>
                    <a:pt x="3197" y="13783"/>
                  </a:cubicBezTo>
                  <a:cubicBezTo>
                    <a:pt x="3942" y="13783"/>
                    <a:pt x="4688" y="13499"/>
                    <a:pt x="5257" y="12932"/>
                  </a:cubicBezTo>
                  <a:lnTo>
                    <a:pt x="13215" y="4972"/>
                  </a:lnTo>
                  <a:cubicBezTo>
                    <a:pt x="14350" y="3834"/>
                    <a:pt x="14350" y="1990"/>
                    <a:pt x="13215" y="854"/>
                  </a:cubicBezTo>
                  <a:cubicBezTo>
                    <a:pt x="12646" y="285"/>
                    <a:pt x="11900" y="1"/>
                    <a:pt x="11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
            <p:cNvSpPr/>
            <p:nvPr/>
          </p:nvSpPr>
          <p:spPr>
            <a:xfrm>
              <a:off x="5395600" y="3718375"/>
              <a:ext cx="230900" cy="223800"/>
            </a:xfrm>
            <a:custGeom>
              <a:rect b="b" l="l" r="r" t="t"/>
              <a:pathLst>
                <a:path extrusionOk="0" h="8952" w="9236">
                  <a:moveTo>
                    <a:pt x="5116" y="0"/>
                  </a:moveTo>
                  <a:lnTo>
                    <a:pt x="1138" y="3980"/>
                  </a:lnTo>
                  <a:cubicBezTo>
                    <a:pt x="1" y="5118"/>
                    <a:pt x="1" y="6961"/>
                    <a:pt x="1138" y="8100"/>
                  </a:cubicBezTo>
                  <a:cubicBezTo>
                    <a:pt x="1706" y="8667"/>
                    <a:pt x="2451" y="8951"/>
                    <a:pt x="3196" y="8951"/>
                  </a:cubicBezTo>
                  <a:cubicBezTo>
                    <a:pt x="3941" y="8951"/>
                    <a:pt x="4687" y="8667"/>
                    <a:pt x="5256" y="8100"/>
                  </a:cubicBezTo>
                  <a:lnTo>
                    <a:pt x="9235" y="4120"/>
                  </a:lnTo>
                  <a:lnTo>
                    <a:pt x="51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4"/>
            <p:cNvSpPr/>
            <p:nvPr/>
          </p:nvSpPr>
          <p:spPr>
            <a:xfrm>
              <a:off x="5558950" y="3760925"/>
              <a:ext cx="358750" cy="344600"/>
            </a:xfrm>
            <a:custGeom>
              <a:rect b="b" l="l" r="r" t="t"/>
              <a:pathLst>
                <a:path extrusionOk="0" h="13784" w="14350">
                  <a:moveTo>
                    <a:pt x="11155" y="1"/>
                  </a:moveTo>
                  <a:cubicBezTo>
                    <a:pt x="10410" y="1"/>
                    <a:pt x="9665" y="285"/>
                    <a:pt x="9096" y="854"/>
                  </a:cubicBezTo>
                  <a:lnTo>
                    <a:pt x="1137" y="8813"/>
                  </a:lnTo>
                  <a:cubicBezTo>
                    <a:pt x="0" y="9950"/>
                    <a:pt x="0" y="11793"/>
                    <a:pt x="1137" y="12931"/>
                  </a:cubicBezTo>
                  <a:cubicBezTo>
                    <a:pt x="1705" y="13499"/>
                    <a:pt x="2451" y="13784"/>
                    <a:pt x="3196" y="13784"/>
                  </a:cubicBezTo>
                  <a:cubicBezTo>
                    <a:pt x="3941" y="13784"/>
                    <a:pt x="4687" y="13499"/>
                    <a:pt x="5255" y="12931"/>
                  </a:cubicBezTo>
                  <a:lnTo>
                    <a:pt x="13214" y="4970"/>
                  </a:lnTo>
                  <a:cubicBezTo>
                    <a:pt x="14350" y="3835"/>
                    <a:pt x="14350" y="1990"/>
                    <a:pt x="13214" y="854"/>
                  </a:cubicBezTo>
                  <a:cubicBezTo>
                    <a:pt x="12646" y="285"/>
                    <a:pt x="11901" y="1"/>
                    <a:pt x="111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p:nvPr/>
          </p:nvSpPr>
          <p:spPr>
            <a:xfrm>
              <a:off x="5558450" y="3881750"/>
              <a:ext cx="231350" cy="224125"/>
            </a:xfrm>
            <a:custGeom>
              <a:rect b="b" l="l" r="r" t="t"/>
              <a:pathLst>
                <a:path extrusionOk="0" h="8965" w="9254">
                  <a:moveTo>
                    <a:pt x="5137" y="0"/>
                  </a:moveTo>
                  <a:lnTo>
                    <a:pt x="1156" y="3980"/>
                  </a:lnTo>
                  <a:cubicBezTo>
                    <a:pt x="7" y="5114"/>
                    <a:pt x="1" y="6969"/>
                    <a:pt x="1144" y="8111"/>
                  </a:cubicBezTo>
                  <a:cubicBezTo>
                    <a:pt x="1713" y="8680"/>
                    <a:pt x="2458" y="8965"/>
                    <a:pt x="3203" y="8965"/>
                  </a:cubicBezTo>
                  <a:cubicBezTo>
                    <a:pt x="3954" y="8965"/>
                    <a:pt x="4705" y="8675"/>
                    <a:pt x="5275" y="8098"/>
                  </a:cubicBezTo>
                  <a:lnTo>
                    <a:pt x="9253" y="4118"/>
                  </a:lnTo>
                  <a:lnTo>
                    <a:pt x="51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4"/>
            <p:cNvSpPr/>
            <p:nvPr/>
          </p:nvSpPr>
          <p:spPr>
            <a:xfrm>
              <a:off x="5722275" y="3924300"/>
              <a:ext cx="358800" cy="344600"/>
            </a:xfrm>
            <a:custGeom>
              <a:rect b="b" l="l" r="r" t="t"/>
              <a:pathLst>
                <a:path extrusionOk="0" h="13784" w="14352">
                  <a:moveTo>
                    <a:pt x="11157" y="0"/>
                  </a:moveTo>
                  <a:cubicBezTo>
                    <a:pt x="10411" y="0"/>
                    <a:pt x="9666" y="284"/>
                    <a:pt x="9097" y="852"/>
                  </a:cubicBezTo>
                  <a:lnTo>
                    <a:pt x="1139" y="8811"/>
                  </a:lnTo>
                  <a:cubicBezTo>
                    <a:pt x="1" y="9948"/>
                    <a:pt x="1" y="11792"/>
                    <a:pt x="1139" y="12929"/>
                  </a:cubicBezTo>
                  <a:cubicBezTo>
                    <a:pt x="1707" y="13498"/>
                    <a:pt x="2452" y="13783"/>
                    <a:pt x="3197" y="13783"/>
                  </a:cubicBezTo>
                  <a:cubicBezTo>
                    <a:pt x="3943" y="13783"/>
                    <a:pt x="4688" y="13498"/>
                    <a:pt x="5257" y="12929"/>
                  </a:cubicBezTo>
                  <a:lnTo>
                    <a:pt x="13216" y="4970"/>
                  </a:lnTo>
                  <a:cubicBezTo>
                    <a:pt x="14352" y="3833"/>
                    <a:pt x="14352" y="1989"/>
                    <a:pt x="13215" y="852"/>
                  </a:cubicBezTo>
                  <a:cubicBezTo>
                    <a:pt x="12647" y="284"/>
                    <a:pt x="11902" y="0"/>
                    <a:pt x="111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4"/>
            <p:cNvSpPr/>
            <p:nvPr/>
          </p:nvSpPr>
          <p:spPr>
            <a:xfrm>
              <a:off x="5722325" y="4045125"/>
              <a:ext cx="230875" cy="223725"/>
            </a:xfrm>
            <a:custGeom>
              <a:rect b="b" l="l" r="r" t="t"/>
              <a:pathLst>
                <a:path extrusionOk="0" h="8949" w="9235">
                  <a:moveTo>
                    <a:pt x="5115" y="0"/>
                  </a:moveTo>
                  <a:lnTo>
                    <a:pt x="1137" y="3978"/>
                  </a:lnTo>
                  <a:cubicBezTo>
                    <a:pt x="0" y="5115"/>
                    <a:pt x="0" y="6959"/>
                    <a:pt x="1137" y="8096"/>
                  </a:cubicBezTo>
                  <a:cubicBezTo>
                    <a:pt x="1705" y="8665"/>
                    <a:pt x="2450" y="8949"/>
                    <a:pt x="3195" y="8949"/>
                  </a:cubicBezTo>
                  <a:cubicBezTo>
                    <a:pt x="3941" y="8949"/>
                    <a:pt x="4686" y="8665"/>
                    <a:pt x="5255" y="8096"/>
                  </a:cubicBezTo>
                  <a:lnTo>
                    <a:pt x="9235" y="4118"/>
                  </a:lnTo>
                  <a:lnTo>
                    <a:pt x="5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4"/>
            <p:cNvSpPr/>
            <p:nvPr/>
          </p:nvSpPr>
          <p:spPr>
            <a:xfrm>
              <a:off x="4663675" y="3676075"/>
              <a:ext cx="358775" cy="344600"/>
            </a:xfrm>
            <a:custGeom>
              <a:rect b="b" l="l" r="r" t="t"/>
              <a:pathLst>
                <a:path extrusionOk="0" h="13784" w="14351">
                  <a:moveTo>
                    <a:pt x="11155" y="1"/>
                  </a:moveTo>
                  <a:cubicBezTo>
                    <a:pt x="10410" y="1"/>
                    <a:pt x="9664" y="285"/>
                    <a:pt x="9095" y="853"/>
                  </a:cubicBezTo>
                  <a:lnTo>
                    <a:pt x="1136" y="8813"/>
                  </a:lnTo>
                  <a:cubicBezTo>
                    <a:pt x="1" y="9950"/>
                    <a:pt x="1" y="11794"/>
                    <a:pt x="1136" y="12932"/>
                  </a:cubicBezTo>
                  <a:cubicBezTo>
                    <a:pt x="1705" y="13500"/>
                    <a:pt x="2451" y="13784"/>
                    <a:pt x="3196" y="13784"/>
                  </a:cubicBezTo>
                  <a:cubicBezTo>
                    <a:pt x="3941" y="13784"/>
                    <a:pt x="4687" y="13500"/>
                    <a:pt x="5256" y="12932"/>
                  </a:cubicBezTo>
                  <a:lnTo>
                    <a:pt x="13215" y="4972"/>
                  </a:lnTo>
                  <a:cubicBezTo>
                    <a:pt x="14350" y="3833"/>
                    <a:pt x="14350" y="1990"/>
                    <a:pt x="13213" y="853"/>
                  </a:cubicBezTo>
                  <a:cubicBezTo>
                    <a:pt x="12645" y="285"/>
                    <a:pt x="11900" y="1"/>
                    <a:pt x="111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4"/>
            <p:cNvSpPr/>
            <p:nvPr/>
          </p:nvSpPr>
          <p:spPr>
            <a:xfrm>
              <a:off x="4663675" y="3796900"/>
              <a:ext cx="230900" cy="223775"/>
            </a:xfrm>
            <a:custGeom>
              <a:rect b="b" l="l" r="r" t="t"/>
              <a:pathLst>
                <a:path extrusionOk="0" h="8951" w="9236">
                  <a:moveTo>
                    <a:pt x="5116" y="0"/>
                  </a:moveTo>
                  <a:lnTo>
                    <a:pt x="1136" y="3980"/>
                  </a:lnTo>
                  <a:cubicBezTo>
                    <a:pt x="1" y="5117"/>
                    <a:pt x="1" y="6960"/>
                    <a:pt x="1136" y="8099"/>
                  </a:cubicBezTo>
                  <a:cubicBezTo>
                    <a:pt x="1705" y="8667"/>
                    <a:pt x="2451" y="8951"/>
                    <a:pt x="3196" y="8951"/>
                  </a:cubicBezTo>
                  <a:cubicBezTo>
                    <a:pt x="3941" y="8951"/>
                    <a:pt x="4687" y="8667"/>
                    <a:pt x="5256" y="8099"/>
                  </a:cubicBezTo>
                  <a:lnTo>
                    <a:pt x="9235" y="4118"/>
                  </a:lnTo>
                  <a:lnTo>
                    <a:pt x="5116" y="0"/>
                  </a:lnTo>
                  <a:close/>
                </a:path>
              </a:pathLst>
            </a:custGeom>
            <a:solidFill>
              <a:srgbClr val="FF21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4"/>
            <p:cNvSpPr/>
            <p:nvPr/>
          </p:nvSpPr>
          <p:spPr>
            <a:xfrm>
              <a:off x="4827025" y="3839450"/>
              <a:ext cx="358800" cy="344600"/>
            </a:xfrm>
            <a:custGeom>
              <a:rect b="b" l="l" r="r" t="t"/>
              <a:pathLst>
                <a:path extrusionOk="0" h="13784" w="14352">
                  <a:moveTo>
                    <a:pt x="11155" y="1"/>
                  </a:moveTo>
                  <a:cubicBezTo>
                    <a:pt x="10410" y="1"/>
                    <a:pt x="9665" y="285"/>
                    <a:pt x="9096" y="853"/>
                  </a:cubicBezTo>
                  <a:lnTo>
                    <a:pt x="1137" y="8811"/>
                  </a:lnTo>
                  <a:cubicBezTo>
                    <a:pt x="0" y="9949"/>
                    <a:pt x="0" y="11792"/>
                    <a:pt x="1137" y="12931"/>
                  </a:cubicBezTo>
                  <a:cubicBezTo>
                    <a:pt x="1705" y="13499"/>
                    <a:pt x="2451" y="13783"/>
                    <a:pt x="3196" y="13783"/>
                  </a:cubicBezTo>
                  <a:cubicBezTo>
                    <a:pt x="3941" y="13783"/>
                    <a:pt x="4687" y="13499"/>
                    <a:pt x="5255" y="12931"/>
                  </a:cubicBezTo>
                  <a:lnTo>
                    <a:pt x="13214" y="4971"/>
                  </a:lnTo>
                  <a:cubicBezTo>
                    <a:pt x="14351" y="3835"/>
                    <a:pt x="14351" y="1989"/>
                    <a:pt x="13214" y="853"/>
                  </a:cubicBezTo>
                  <a:cubicBezTo>
                    <a:pt x="12646" y="285"/>
                    <a:pt x="11901" y="1"/>
                    <a:pt x="111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4"/>
            <p:cNvSpPr/>
            <p:nvPr/>
          </p:nvSpPr>
          <p:spPr>
            <a:xfrm>
              <a:off x="4826675" y="3960250"/>
              <a:ext cx="231225" cy="224025"/>
            </a:xfrm>
            <a:custGeom>
              <a:rect b="b" l="l" r="r" t="t"/>
              <a:pathLst>
                <a:path extrusionOk="0" h="8961" w="9249">
                  <a:moveTo>
                    <a:pt x="5130" y="1"/>
                  </a:moveTo>
                  <a:lnTo>
                    <a:pt x="1151" y="3979"/>
                  </a:lnTo>
                  <a:cubicBezTo>
                    <a:pt x="5" y="5116"/>
                    <a:pt x="1" y="6966"/>
                    <a:pt x="1142" y="8108"/>
                  </a:cubicBezTo>
                  <a:cubicBezTo>
                    <a:pt x="1710" y="8676"/>
                    <a:pt x="2456" y="8960"/>
                    <a:pt x="3201" y="8960"/>
                  </a:cubicBezTo>
                  <a:cubicBezTo>
                    <a:pt x="3951" y="8960"/>
                    <a:pt x="4700" y="8673"/>
                    <a:pt x="5269" y="8099"/>
                  </a:cubicBezTo>
                  <a:lnTo>
                    <a:pt x="9249" y="4119"/>
                  </a:lnTo>
                  <a:lnTo>
                    <a:pt x="5130" y="1"/>
                  </a:lnTo>
                  <a:close/>
                </a:path>
              </a:pathLst>
            </a:custGeom>
            <a:solidFill>
              <a:srgbClr val="FF21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
            <p:cNvSpPr/>
            <p:nvPr/>
          </p:nvSpPr>
          <p:spPr>
            <a:xfrm>
              <a:off x="4990375" y="4002825"/>
              <a:ext cx="358850" cy="344575"/>
            </a:xfrm>
            <a:custGeom>
              <a:rect b="b" l="l" r="r" t="t"/>
              <a:pathLst>
                <a:path extrusionOk="0" h="13783" w="14354">
                  <a:moveTo>
                    <a:pt x="11156" y="0"/>
                  </a:moveTo>
                  <a:cubicBezTo>
                    <a:pt x="10411" y="0"/>
                    <a:pt x="9666" y="284"/>
                    <a:pt x="9098" y="852"/>
                  </a:cubicBezTo>
                  <a:lnTo>
                    <a:pt x="1138" y="8811"/>
                  </a:lnTo>
                  <a:cubicBezTo>
                    <a:pt x="1" y="9949"/>
                    <a:pt x="1" y="11792"/>
                    <a:pt x="1138" y="12929"/>
                  </a:cubicBezTo>
                  <a:cubicBezTo>
                    <a:pt x="1706" y="13498"/>
                    <a:pt x="2452" y="13782"/>
                    <a:pt x="3198" y="13782"/>
                  </a:cubicBezTo>
                  <a:cubicBezTo>
                    <a:pt x="3943" y="13782"/>
                    <a:pt x="4688" y="13498"/>
                    <a:pt x="5256" y="12929"/>
                  </a:cubicBezTo>
                  <a:lnTo>
                    <a:pt x="13215" y="4970"/>
                  </a:lnTo>
                  <a:cubicBezTo>
                    <a:pt x="14353" y="3833"/>
                    <a:pt x="14352" y="1988"/>
                    <a:pt x="13215" y="852"/>
                  </a:cubicBezTo>
                  <a:cubicBezTo>
                    <a:pt x="12647" y="284"/>
                    <a:pt x="11901" y="0"/>
                    <a:pt x="111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4990375" y="4123600"/>
              <a:ext cx="230900" cy="223800"/>
            </a:xfrm>
            <a:custGeom>
              <a:rect b="b" l="l" r="r" t="t"/>
              <a:pathLst>
                <a:path extrusionOk="0" h="8952" w="9236">
                  <a:moveTo>
                    <a:pt x="5117" y="0"/>
                  </a:moveTo>
                  <a:lnTo>
                    <a:pt x="1138" y="3980"/>
                  </a:lnTo>
                  <a:cubicBezTo>
                    <a:pt x="1" y="5118"/>
                    <a:pt x="1" y="6961"/>
                    <a:pt x="1138" y="8098"/>
                  </a:cubicBezTo>
                  <a:cubicBezTo>
                    <a:pt x="1706" y="8667"/>
                    <a:pt x="2451" y="8951"/>
                    <a:pt x="3197" y="8951"/>
                  </a:cubicBezTo>
                  <a:cubicBezTo>
                    <a:pt x="3942" y="8951"/>
                    <a:pt x="4688" y="8667"/>
                    <a:pt x="5256" y="8098"/>
                  </a:cubicBezTo>
                  <a:lnTo>
                    <a:pt x="9236" y="4120"/>
                  </a:lnTo>
                  <a:lnTo>
                    <a:pt x="51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a:off x="5153750" y="4166150"/>
              <a:ext cx="358775" cy="344600"/>
            </a:xfrm>
            <a:custGeom>
              <a:rect b="b" l="l" r="r" t="t"/>
              <a:pathLst>
                <a:path extrusionOk="0" h="13784" w="14351">
                  <a:moveTo>
                    <a:pt x="11154" y="1"/>
                  </a:moveTo>
                  <a:cubicBezTo>
                    <a:pt x="10409" y="1"/>
                    <a:pt x="9664" y="285"/>
                    <a:pt x="9095" y="854"/>
                  </a:cubicBezTo>
                  <a:lnTo>
                    <a:pt x="1136" y="8813"/>
                  </a:lnTo>
                  <a:cubicBezTo>
                    <a:pt x="1" y="9948"/>
                    <a:pt x="1" y="11794"/>
                    <a:pt x="1136" y="12931"/>
                  </a:cubicBezTo>
                  <a:cubicBezTo>
                    <a:pt x="1704" y="13499"/>
                    <a:pt x="2450" y="13784"/>
                    <a:pt x="3195" y="13784"/>
                  </a:cubicBezTo>
                  <a:cubicBezTo>
                    <a:pt x="3940" y="13784"/>
                    <a:pt x="4686" y="13499"/>
                    <a:pt x="5254" y="12931"/>
                  </a:cubicBezTo>
                  <a:lnTo>
                    <a:pt x="13213" y="4970"/>
                  </a:lnTo>
                  <a:cubicBezTo>
                    <a:pt x="14350" y="3833"/>
                    <a:pt x="14350" y="1990"/>
                    <a:pt x="13213" y="854"/>
                  </a:cubicBezTo>
                  <a:cubicBezTo>
                    <a:pt x="12644" y="285"/>
                    <a:pt x="11899" y="1"/>
                    <a:pt x="11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a:off x="5153750" y="4286925"/>
              <a:ext cx="230850" cy="223825"/>
            </a:xfrm>
            <a:custGeom>
              <a:rect b="b" l="l" r="r" t="t"/>
              <a:pathLst>
                <a:path extrusionOk="0" h="8953" w="9234">
                  <a:moveTo>
                    <a:pt x="5116" y="1"/>
                  </a:moveTo>
                  <a:lnTo>
                    <a:pt x="1136" y="3982"/>
                  </a:lnTo>
                  <a:cubicBezTo>
                    <a:pt x="1" y="5117"/>
                    <a:pt x="1" y="6963"/>
                    <a:pt x="1136" y="8100"/>
                  </a:cubicBezTo>
                  <a:cubicBezTo>
                    <a:pt x="1704" y="8668"/>
                    <a:pt x="2450" y="8953"/>
                    <a:pt x="3195" y="8953"/>
                  </a:cubicBezTo>
                  <a:cubicBezTo>
                    <a:pt x="3940" y="8953"/>
                    <a:pt x="4686" y="8668"/>
                    <a:pt x="5254" y="8100"/>
                  </a:cubicBezTo>
                  <a:lnTo>
                    <a:pt x="9234" y="4119"/>
                  </a:lnTo>
                  <a:lnTo>
                    <a:pt x="51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a:off x="5317050" y="4329500"/>
              <a:ext cx="358850" cy="344575"/>
            </a:xfrm>
            <a:custGeom>
              <a:rect b="b" l="l" r="r" t="t"/>
              <a:pathLst>
                <a:path extrusionOk="0" h="13783" w="14354">
                  <a:moveTo>
                    <a:pt x="11156" y="1"/>
                  </a:moveTo>
                  <a:cubicBezTo>
                    <a:pt x="10411" y="1"/>
                    <a:pt x="9666" y="285"/>
                    <a:pt x="9098" y="854"/>
                  </a:cubicBezTo>
                  <a:lnTo>
                    <a:pt x="1139" y="8812"/>
                  </a:lnTo>
                  <a:cubicBezTo>
                    <a:pt x="1" y="9949"/>
                    <a:pt x="2" y="11795"/>
                    <a:pt x="1139" y="12930"/>
                  </a:cubicBezTo>
                  <a:cubicBezTo>
                    <a:pt x="1707" y="13499"/>
                    <a:pt x="2453" y="13783"/>
                    <a:pt x="3198" y="13783"/>
                  </a:cubicBezTo>
                  <a:cubicBezTo>
                    <a:pt x="3943" y="13783"/>
                    <a:pt x="4689" y="13499"/>
                    <a:pt x="5257" y="12930"/>
                  </a:cubicBezTo>
                  <a:lnTo>
                    <a:pt x="13215" y="4971"/>
                  </a:lnTo>
                  <a:cubicBezTo>
                    <a:pt x="14353" y="3834"/>
                    <a:pt x="14353" y="1991"/>
                    <a:pt x="13215" y="854"/>
                  </a:cubicBezTo>
                  <a:cubicBezTo>
                    <a:pt x="12646" y="285"/>
                    <a:pt x="11901" y="1"/>
                    <a:pt x="1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5317050" y="4450300"/>
              <a:ext cx="230900" cy="223775"/>
            </a:xfrm>
            <a:custGeom>
              <a:rect b="b" l="l" r="r" t="t"/>
              <a:pathLst>
                <a:path extrusionOk="0" h="8951" w="9236">
                  <a:moveTo>
                    <a:pt x="5119" y="0"/>
                  </a:moveTo>
                  <a:lnTo>
                    <a:pt x="1139" y="3980"/>
                  </a:lnTo>
                  <a:cubicBezTo>
                    <a:pt x="1" y="5117"/>
                    <a:pt x="2" y="6961"/>
                    <a:pt x="1139" y="8098"/>
                  </a:cubicBezTo>
                  <a:cubicBezTo>
                    <a:pt x="1707" y="8667"/>
                    <a:pt x="2453" y="8951"/>
                    <a:pt x="3198" y="8951"/>
                  </a:cubicBezTo>
                  <a:cubicBezTo>
                    <a:pt x="3943" y="8951"/>
                    <a:pt x="4689" y="8667"/>
                    <a:pt x="5257" y="8098"/>
                  </a:cubicBezTo>
                  <a:lnTo>
                    <a:pt x="9235" y="4119"/>
                  </a:lnTo>
                  <a:lnTo>
                    <a:pt x="51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923500" y="3988200"/>
              <a:ext cx="623900" cy="845975"/>
            </a:xfrm>
            <a:custGeom>
              <a:rect b="b" l="l" r="r" t="t"/>
              <a:pathLst>
                <a:path extrusionOk="0" h="33839" w="24956">
                  <a:moveTo>
                    <a:pt x="10614" y="0"/>
                  </a:moveTo>
                  <a:lnTo>
                    <a:pt x="7473" y="14421"/>
                  </a:lnTo>
                  <a:lnTo>
                    <a:pt x="1" y="29024"/>
                  </a:lnTo>
                  <a:lnTo>
                    <a:pt x="1" y="33838"/>
                  </a:lnTo>
                  <a:lnTo>
                    <a:pt x="24956" y="33838"/>
                  </a:lnTo>
                  <a:lnTo>
                    <a:pt x="24956" y="22674"/>
                  </a:lnTo>
                  <a:lnTo>
                    <a:pt x="24956" y="19200"/>
                  </a:lnTo>
                  <a:lnTo>
                    <a:pt x="24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4"/>
            <p:cNvSpPr/>
            <p:nvPr/>
          </p:nvSpPr>
          <p:spPr>
            <a:xfrm>
              <a:off x="1547375" y="3717600"/>
              <a:ext cx="1147350" cy="1116575"/>
            </a:xfrm>
            <a:custGeom>
              <a:rect b="b" l="l" r="r" t="t"/>
              <a:pathLst>
                <a:path extrusionOk="0" h="44663" w="45894">
                  <a:moveTo>
                    <a:pt x="1" y="0"/>
                  </a:moveTo>
                  <a:lnTo>
                    <a:pt x="1" y="44662"/>
                  </a:lnTo>
                  <a:lnTo>
                    <a:pt x="45893" y="44662"/>
                  </a:lnTo>
                  <a:lnTo>
                    <a:pt x="45893" y="4301"/>
                  </a:lnTo>
                  <a:cubicBezTo>
                    <a:pt x="45893" y="1925"/>
                    <a:pt x="43967" y="0"/>
                    <a:pt x="41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a:off x="1547375" y="4713800"/>
              <a:ext cx="1147350" cy="120375"/>
            </a:xfrm>
            <a:custGeom>
              <a:rect b="b" l="l" r="r" t="t"/>
              <a:pathLst>
                <a:path extrusionOk="0" h="4815" w="45894">
                  <a:moveTo>
                    <a:pt x="1" y="0"/>
                  </a:moveTo>
                  <a:lnTo>
                    <a:pt x="1" y="4814"/>
                  </a:lnTo>
                  <a:lnTo>
                    <a:pt x="45893" y="4814"/>
                  </a:lnTo>
                  <a:lnTo>
                    <a:pt x="45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923500" y="4713800"/>
              <a:ext cx="623875" cy="120375"/>
            </a:xfrm>
            <a:custGeom>
              <a:rect b="b" l="l" r="r" t="t"/>
              <a:pathLst>
                <a:path extrusionOk="0" h="4815" w="24955">
                  <a:moveTo>
                    <a:pt x="1" y="0"/>
                  </a:moveTo>
                  <a:lnTo>
                    <a:pt x="1" y="4814"/>
                  </a:lnTo>
                  <a:lnTo>
                    <a:pt x="24954" y="4814"/>
                  </a:lnTo>
                  <a:lnTo>
                    <a:pt x="249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a:off x="1037675" y="4654800"/>
              <a:ext cx="358750" cy="179375"/>
            </a:xfrm>
            <a:custGeom>
              <a:rect b="b" l="l" r="r" t="t"/>
              <a:pathLst>
                <a:path extrusionOk="0" h="7175" w="14350">
                  <a:moveTo>
                    <a:pt x="7174" y="0"/>
                  </a:moveTo>
                  <a:cubicBezTo>
                    <a:pt x="3213" y="0"/>
                    <a:pt x="0" y="3213"/>
                    <a:pt x="0" y="7174"/>
                  </a:cubicBezTo>
                  <a:lnTo>
                    <a:pt x="14350" y="7174"/>
                  </a:lnTo>
                  <a:cubicBezTo>
                    <a:pt x="14350" y="3213"/>
                    <a:pt x="11138" y="0"/>
                    <a:pt x="7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2101000" y="4654800"/>
              <a:ext cx="358775" cy="179375"/>
            </a:xfrm>
            <a:custGeom>
              <a:rect b="b" l="l" r="r" t="t"/>
              <a:pathLst>
                <a:path extrusionOk="0" h="7175" w="14351">
                  <a:moveTo>
                    <a:pt x="7175" y="0"/>
                  </a:moveTo>
                  <a:cubicBezTo>
                    <a:pt x="3213" y="0"/>
                    <a:pt x="0" y="3213"/>
                    <a:pt x="0" y="7174"/>
                  </a:cubicBezTo>
                  <a:lnTo>
                    <a:pt x="14350" y="7174"/>
                  </a:lnTo>
                  <a:cubicBezTo>
                    <a:pt x="14350" y="3213"/>
                    <a:pt x="11138" y="0"/>
                    <a:pt x="71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1074000" y="4691075"/>
              <a:ext cx="286125" cy="286175"/>
            </a:xfrm>
            <a:custGeom>
              <a:rect b="b" l="l" r="r" t="t"/>
              <a:pathLst>
                <a:path extrusionOk="0" h="11447" w="11445">
                  <a:moveTo>
                    <a:pt x="5721" y="0"/>
                  </a:moveTo>
                  <a:cubicBezTo>
                    <a:pt x="2561" y="0"/>
                    <a:pt x="0" y="2563"/>
                    <a:pt x="0" y="5723"/>
                  </a:cubicBezTo>
                  <a:cubicBezTo>
                    <a:pt x="0" y="8883"/>
                    <a:pt x="2561" y="11446"/>
                    <a:pt x="5721" y="11446"/>
                  </a:cubicBezTo>
                  <a:cubicBezTo>
                    <a:pt x="8882" y="11446"/>
                    <a:pt x="11444" y="8883"/>
                    <a:pt x="11444" y="5723"/>
                  </a:cubicBezTo>
                  <a:cubicBezTo>
                    <a:pt x="11444" y="2563"/>
                    <a:pt x="8882" y="0"/>
                    <a:pt x="57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2137325" y="4691075"/>
              <a:ext cx="286125" cy="286175"/>
            </a:xfrm>
            <a:custGeom>
              <a:rect b="b" l="l" r="r" t="t"/>
              <a:pathLst>
                <a:path extrusionOk="0" h="11447" w="11445">
                  <a:moveTo>
                    <a:pt x="5722" y="0"/>
                  </a:moveTo>
                  <a:cubicBezTo>
                    <a:pt x="2561" y="0"/>
                    <a:pt x="0" y="2563"/>
                    <a:pt x="0" y="5723"/>
                  </a:cubicBezTo>
                  <a:cubicBezTo>
                    <a:pt x="0" y="8883"/>
                    <a:pt x="2561" y="11446"/>
                    <a:pt x="5722" y="11446"/>
                  </a:cubicBezTo>
                  <a:cubicBezTo>
                    <a:pt x="8883" y="11446"/>
                    <a:pt x="11444" y="8883"/>
                    <a:pt x="11444" y="5723"/>
                  </a:cubicBezTo>
                  <a:cubicBezTo>
                    <a:pt x="11444" y="2563"/>
                    <a:pt x="8883" y="0"/>
                    <a:pt x="57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1161350" y="4041975"/>
              <a:ext cx="332275" cy="325050"/>
            </a:xfrm>
            <a:custGeom>
              <a:rect b="b" l="l" r="r" t="t"/>
              <a:pathLst>
                <a:path extrusionOk="0" h="13002" w="13291">
                  <a:moveTo>
                    <a:pt x="2832" y="1"/>
                  </a:moveTo>
                  <a:lnTo>
                    <a:pt x="0" y="13002"/>
                  </a:lnTo>
                  <a:lnTo>
                    <a:pt x="13290" y="13002"/>
                  </a:lnTo>
                  <a:lnTo>
                    <a:pt x="132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1139875" y="4762625"/>
              <a:ext cx="148725" cy="143100"/>
            </a:xfrm>
            <a:custGeom>
              <a:rect b="b" l="l" r="r" t="t"/>
              <a:pathLst>
                <a:path extrusionOk="0" h="5724" w="5949">
                  <a:moveTo>
                    <a:pt x="3086" y="1"/>
                  </a:moveTo>
                  <a:cubicBezTo>
                    <a:pt x="1930" y="1"/>
                    <a:pt x="886" y="698"/>
                    <a:pt x="443" y="1768"/>
                  </a:cubicBezTo>
                  <a:cubicBezTo>
                    <a:pt x="1" y="2836"/>
                    <a:pt x="247" y="4067"/>
                    <a:pt x="1065" y="4885"/>
                  </a:cubicBezTo>
                  <a:cubicBezTo>
                    <a:pt x="1612" y="5432"/>
                    <a:pt x="2344" y="5723"/>
                    <a:pt x="3088" y="5723"/>
                  </a:cubicBezTo>
                  <a:cubicBezTo>
                    <a:pt x="3457" y="5723"/>
                    <a:pt x="3829" y="5652"/>
                    <a:pt x="4183" y="5504"/>
                  </a:cubicBezTo>
                  <a:cubicBezTo>
                    <a:pt x="5253" y="5062"/>
                    <a:pt x="5949" y="4017"/>
                    <a:pt x="5949" y="2861"/>
                  </a:cubicBezTo>
                  <a:cubicBezTo>
                    <a:pt x="5949" y="1280"/>
                    <a:pt x="4667" y="1"/>
                    <a:pt x="3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
            <p:cNvSpPr/>
            <p:nvPr/>
          </p:nvSpPr>
          <p:spPr>
            <a:xfrm>
              <a:off x="1178475" y="4798375"/>
              <a:ext cx="74325" cy="71550"/>
            </a:xfrm>
            <a:custGeom>
              <a:rect b="b" l="l" r="r" t="t"/>
              <a:pathLst>
                <a:path extrusionOk="0" h="2862" w="2973">
                  <a:moveTo>
                    <a:pt x="1542" y="1"/>
                  </a:moveTo>
                  <a:cubicBezTo>
                    <a:pt x="964" y="1"/>
                    <a:pt x="443" y="350"/>
                    <a:pt x="221" y="884"/>
                  </a:cubicBezTo>
                  <a:cubicBezTo>
                    <a:pt x="0" y="1418"/>
                    <a:pt x="123" y="2033"/>
                    <a:pt x="532" y="2443"/>
                  </a:cubicBezTo>
                  <a:cubicBezTo>
                    <a:pt x="805" y="2716"/>
                    <a:pt x="1171" y="2861"/>
                    <a:pt x="1544" y="2861"/>
                  </a:cubicBezTo>
                  <a:cubicBezTo>
                    <a:pt x="1728" y="2861"/>
                    <a:pt x="1914" y="2826"/>
                    <a:pt x="2091" y="2753"/>
                  </a:cubicBezTo>
                  <a:cubicBezTo>
                    <a:pt x="2626" y="2531"/>
                    <a:pt x="2973" y="2009"/>
                    <a:pt x="2973" y="1431"/>
                  </a:cubicBezTo>
                  <a:cubicBezTo>
                    <a:pt x="2973" y="640"/>
                    <a:pt x="2332" y="1"/>
                    <a:pt x="15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p:nvPr/>
          </p:nvSpPr>
          <p:spPr>
            <a:xfrm>
              <a:off x="2203200" y="4762625"/>
              <a:ext cx="148725" cy="143075"/>
            </a:xfrm>
            <a:custGeom>
              <a:rect b="b" l="l" r="r" t="t"/>
              <a:pathLst>
                <a:path extrusionOk="0" h="5723" w="5949">
                  <a:moveTo>
                    <a:pt x="3087" y="1"/>
                  </a:moveTo>
                  <a:cubicBezTo>
                    <a:pt x="1930" y="1"/>
                    <a:pt x="886" y="698"/>
                    <a:pt x="443" y="1766"/>
                  </a:cubicBezTo>
                  <a:cubicBezTo>
                    <a:pt x="1" y="2836"/>
                    <a:pt x="245" y="4067"/>
                    <a:pt x="1063" y="4885"/>
                  </a:cubicBezTo>
                  <a:cubicBezTo>
                    <a:pt x="1611" y="5432"/>
                    <a:pt x="2343" y="5723"/>
                    <a:pt x="3088" y="5723"/>
                  </a:cubicBezTo>
                  <a:cubicBezTo>
                    <a:pt x="3456" y="5723"/>
                    <a:pt x="3828" y="5651"/>
                    <a:pt x="4182" y="5504"/>
                  </a:cubicBezTo>
                  <a:cubicBezTo>
                    <a:pt x="5251" y="5062"/>
                    <a:pt x="5949" y="4017"/>
                    <a:pt x="5949" y="2861"/>
                  </a:cubicBezTo>
                  <a:cubicBezTo>
                    <a:pt x="5947" y="1280"/>
                    <a:pt x="4667" y="1"/>
                    <a:pt x="30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a:off x="2241750" y="4798375"/>
              <a:ext cx="74425" cy="71575"/>
            </a:xfrm>
            <a:custGeom>
              <a:rect b="b" l="l" r="r" t="t"/>
              <a:pathLst>
                <a:path extrusionOk="0" h="2863" w="2977">
                  <a:moveTo>
                    <a:pt x="1545" y="1"/>
                  </a:moveTo>
                  <a:cubicBezTo>
                    <a:pt x="966" y="1"/>
                    <a:pt x="445" y="350"/>
                    <a:pt x="223" y="884"/>
                  </a:cubicBezTo>
                  <a:cubicBezTo>
                    <a:pt x="1" y="1419"/>
                    <a:pt x="125" y="2035"/>
                    <a:pt x="533" y="2443"/>
                  </a:cubicBezTo>
                  <a:cubicBezTo>
                    <a:pt x="807" y="2717"/>
                    <a:pt x="1172" y="2862"/>
                    <a:pt x="1545" y="2862"/>
                  </a:cubicBezTo>
                  <a:cubicBezTo>
                    <a:pt x="1729" y="2862"/>
                    <a:pt x="1915" y="2826"/>
                    <a:pt x="2093" y="2753"/>
                  </a:cubicBezTo>
                  <a:cubicBezTo>
                    <a:pt x="2628" y="2531"/>
                    <a:pt x="2976" y="2009"/>
                    <a:pt x="2975" y="1431"/>
                  </a:cubicBezTo>
                  <a:cubicBezTo>
                    <a:pt x="2975" y="640"/>
                    <a:pt x="2334" y="1"/>
                    <a:pt x="15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1837925" y="3868250"/>
              <a:ext cx="598825" cy="598800"/>
            </a:xfrm>
            <a:custGeom>
              <a:rect b="b" l="l" r="r" t="t"/>
              <a:pathLst>
                <a:path extrusionOk="0" h="23952" w="23953">
                  <a:moveTo>
                    <a:pt x="11978" y="1"/>
                  </a:moveTo>
                  <a:cubicBezTo>
                    <a:pt x="5364" y="1"/>
                    <a:pt x="0" y="5362"/>
                    <a:pt x="0" y="11975"/>
                  </a:cubicBezTo>
                  <a:cubicBezTo>
                    <a:pt x="0" y="18589"/>
                    <a:pt x="5364" y="23951"/>
                    <a:pt x="11978" y="23951"/>
                  </a:cubicBezTo>
                  <a:cubicBezTo>
                    <a:pt x="18590" y="23951"/>
                    <a:pt x="23952" y="18589"/>
                    <a:pt x="23952" y="11975"/>
                  </a:cubicBezTo>
                  <a:cubicBezTo>
                    <a:pt x="23952" y="5362"/>
                    <a:pt x="18590" y="1"/>
                    <a:pt x="11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p:nvPr/>
          </p:nvSpPr>
          <p:spPr>
            <a:xfrm>
              <a:off x="1939050" y="3982900"/>
              <a:ext cx="396525" cy="396625"/>
            </a:xfrm>
            <a:custGeom>
              <a:rect b="b" l="l" r="r" t="t"/>
              <a:pathLst>
                <a:path extrusionOk="0" h="15865" w="15861">
                  <a:moveTo>
                    <a:pt x="5118" y="1"/>
                  </a:moveTo>
                  <a:lnTo>
                    <a:pt x="5118" y="5120"/>
                  </a:lnTo>
                  <a:lnTo>
                    <a:pt x="0" y="5120"/>
                  </a:lnTo>
                  <a:lnTo>
                    <a:pt x="0" y="10743"/>
                  </a:lnTo>
                  <a:lnTo>
                    <a:pt x="5118" y="10743"/>
                  </a:lnTo>
                  <a:lnTo>
                    <a:pt x="5118" y="15864"/>
                  </a:lnTo>
                  <a:lnTo>
                    <a:pt x="10743" y="15864"/>
                  </a:lnTo>
                  <a:lnTo>
                    <a:pt x="10743" y="10743"/>
                  </a:lnTo>
                  <a:lnTo>
                    <a:pt x="15861" y="10743"/>
                  </a:lnTo>
                  <a:lnTo>
                    <a:pt x="15861" y="5120"/>
                  </a:lnTo>
                  <a:lnTo>
                    <a:pt x="10743" y="5120"/>
                  </a:lnTo>
                  <a:lnTo>
                    <a:pt x="10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1228050" y="3892250"/>
              <a:ext cx="257825" cy="75375"/>
            </a:xfrm>
            <a:custGeom>
              <a:rect b="b" l="l" r="r" t="t"/>
              <a:pathLst>
                <a:path extrusionOk="0" h="3015" w="10313">
                  <a:moveTo>
                    <a:pt x="3015" y="0"/>
                  </a:moveTo>
                  <a:cubicBezTo>
                    <a:pt x="1350" y="0"/>
                    <a:pt x="0" y="1350"/>
                    <a:pt x="2" y="3014"/>
                  </a:cubicBezTo>
                  <a:lnTo>
                    <a:pt x="10312" y="3014"/>
                  </a:lnTo>
                  <a:cubicBezTo>
                    <a:pt x="10312" y="1350"/>
                    <a:pt x="8962" y="0"/>
                    <a:pt x="72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a:off x="1258325" y="3967600"/>
              <a:ext cx="12075" cy="20625"/>
            </a:xfrm>
            <a:custGeom>
              <a:rect b="b" l="l" r="r" t="t"/>
              <a:pathLst>
                <a:path extrusionOk="0" h="825" w="483">
                  <a:moveTo>
                    <a:pt x="1" y="0"/>
                  </a:moveTo>
                  <a:lnTo>
                    <a:pt x="1" y="824"/>
                  </a:lnTo>
                  <a:lnTo>
                    <a:pt x="482" y="824"/>
                  </a:lnTo>
                  <a:lnTo>
                    <a:pt x="482" y="0"/>
                  </a:lnTo>
                  <a:close/>
                </a:path>
              </a:pathLst>
            </a:custGeom>
            <a:solidFill>
              <a:srgbClr val="1D3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p:nvPr/>
          </p:nvSpPr>
          <p:spPr>
            <a:xfrm>
              <a:off x="1443525" y="3967600"/>
              <a:ext cx="12050" cy="20625"/>
            </a:xfrm>
            <a:custGeom>
              <a:rect b="b" l="l" r="r" t="t"/>
              <a:pathLst>
                <a:path extrusionOk="0" h="825" w="482">
                  <a:moveTo>
                    <a:pt x="1" y="0"/>
                  </a:moveTo>
                  <a:lnTo>
                    <a:pt x="1" y="824"/>
                  </a:lnTo>
                  <a:lnTo>
                    <a:pt x="482" y="824"/>
                  </a:lnTo>
                  <a:lnTo>
                    <a:pt x="482" y="0"/>
                  </a:lnTo>
                  <a:close/>
                </a:path>
              </a:pathLst>
            </a:custGeom>
            <a:solidFill>
              <a:srgbClr val="1D3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2724050" y="4419875"/>
              <a:ext cx="157650" cy="61250"/>
            </a:xfrm>
            <a:custGeom>
              <a:rect b="b" l="l" r="r" t="t"/>
              <a:pathLst>
                <a:path extrusionOk="0" h="2450" w="6306">
                  <a:moveTo>
                    <a:pt x="1225" y="0"/>
                  </a:moveTo>
                  <a:cubicBezTo>
                    <a:pt x="549" y="0"/>
                    <a:pt x="2" y="549"/>
                    <a:pt x="2" y="1225"/>
                  </a:cubicBezTo>
                  <a:cubicBezTo>
                    <a:pt x="1" y="1901"/>
                    <a:pt x="549" y="2450"/>
                    <a:pt x="1225" y="2450"/>
                  </a:cubicBezTo>
                  <a:lnTo>
                    <a:pt x="5081" y="2450"/>
                  </a:lnTo>
                  <a:cubicBezTo>
                    <a:pt x="5758" y="2450"/>
                    <a:pt x="6306" y="1901"/>
                    <a:pt x="6306" y="1225"/>
                  </a:cubicBezTo>
                  <a:cubicBezTo>
                    <a:pt x="6304" y="549"/>
                    <a:pt x="5758" y="0"/>
                    <a:pt x="50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3376525" y="4419875"/>
              <a:ext cx="157625" cy="61250"/>
            </a:xfrm>
            <a:custGeom>
              <a:rect b="b" l="l" r="r" t="t"/>
              <a:pathLst>
                <a:path extrusionOk="0" h="2450" w="6305">
                  <a:moveTo>
                    <a:pt x="1225" y="0"/>
                  </a:moveTo>
                  <a:cubicBezTo>
                    <a:pt x="549" y="0"/>
                    <a:pt x="1" y="549"/>
                    <a:pt x="1" y="1225"/>
                  </a:cubicBezTo>
                  <a:cubicBezTo>
                    <a:pt x="1" y="1900"/>
                    <a:pt x="549" y="2450"/>
                    <a:pt x="1225" y="2450"/>
                  </a:cubicBezTo>
                  <a:lnTo>
                    <a:pt x="5080" y="2450"/>
                  </a:lnTo>
                  <a:cubicBezTo>
                    <a:pt x="5756" y="2450"/>
                    <a:pt x="6305" y="1900"/>
                    <a:pt x="6305" y="1225"/>
                  </a:cubicBezTo>
                  <a:cubicBezTo>
                    <a:pt x="6305" y="549"/>
                    <a:pt x="5756" y="0"/>
                    <a:pt x="50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2539675" y="4449450"/>
              <a:ext cx="1178900" cy="855425"/>
            </a:xfrm>
            <a:custGeom>
              <a:rect b="b" l="l" r="r" t="t"/>
              <a:pathLst>
                <a:path extrusionOk="0" h="34217" w="47156">
                  <a:moveTo>
                    <a:pt x="6254" y="0"/>
                  </a:moveTo>
                  <a:cubicBezTo>
                    <a:pt x="2800" y="0"/>
                    <a:pt x="0" y="2800"/>
                    <a:pt x="0" y="6253"/>
                  </a:cubicBezTo>
                  <a:lnTo>
                    <a:pt x="0" y="27962"/>
                  </a:lnTo>
                  <a:cubicBezTo>
                    <a:pt x="0" y="31415"/>
                    <a:pt x="2800" y="34217"/>
                    <a:pt x="6254" y="34217"/>
                  </a:cubicBezTo>
                  <a:lnTo>
                    <a:pt x="40900" y="34217"/>
                  </a:lnTo>
                  <a:cubicBezTo>
                    <a:pt x="44354" y="34217"/>
                    <a:pt x="47155" y="31415"/>
                    <a:pt x="47155" y="27962"/>
                  </a:cubicBezTo>
                  <a:lnTo>
                    <a:pt x="47155" y="6253"/>
                  </a:lnTo>
                  <a:cubicBezTo>
                    <a:pt x="47155" y="2800"/>
                    <a:pt x="44354" y="0"/>
                    <a:pt x="40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2829700" y="4577775"/>
              <a:ext cx="598825" cy="598775"/>
            </a:xfrm>
            <a:custGeom>
              <a:rect b="b" l="l" r="r" t="t"/>
              <a:pathLst>
                <a:path extrusionOk="0" h="23951" w="23953">
                  <a:moveTo>
                    <a:pt x="11978" y="0"/>
                  </a:moveTo>
                  <a:cubicBezTo>
                    <a:pt x="5364" y="0"/>
                    <a:pt x="0" y="5361"/>
                    <a:pt x="0" y="11975"/>
                  </a:cubicBezTo>
                  <a:cubicBezTo>
                    <a:pt x="0" y="18588"/>
                    <a:pt x="5364" y="23951"/>
                    <a:pt x="11978" y="23951"/>
                  </a:cubicBezTo>
                  <a:cubicBezTo>
                    <a:pt x="18590" y="23951"/>
                    <a:pt x="23952" y="18588"/>
                    <a:pt x="23952" y="11975"/>
                  </a:cubicBezTo>
                  <a:cubicBezTo>
                    <a:pt x="23952" y="5361"/>
                    <a:pt x="18591" y="0"/>
                    <a:pt x="119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2930825" y="4692425"/>
              <a:ext cx="396525" cy="396600"/>
            </a:xfrm>
            <a:custGeom>
              <a:rect b="b" l="l" r="r" t="t"/>
              <a:pathLst>
                <a:path extrusionOk="0" h="15864" w="15861">
                  <a:moveTo>
                    <a:pt x="5118" y="0"/>
                  </a:moveTo>
                  <a:lnTo>
                    <a:pt x="5118" y="5121"/>
                  </a:lnTo>
                  <a:lnTo>
                    <a:pt x="0" y="5121"/>
                  </a:lnTo>
                  <a:lnTo>
                    <a:pt x="0" y="10742"/>
                  </a:lnTo>
                  <a:lnTo>
                    <a:pt x="5118" y="10742"/>
                  </a:lnTo>
                  <a:lnTo>
                    <a:pt x="5118" y="15863"/>
                  </a:lnTo>
                  <a:lnTo>
                    <a:pt x="10741" y="15863"/>
                  </a:lnTo>
                  <a:lnTo>
                    <a:pt x="10741" y="10742"/>
                  </a:lnTo>
                  <a:lnTo>
                    <a:pt x="15860" y="10742"/>
                  </a:lnTo>
                  <a:lnTo>
                    <a:pt x="15860" y="5121"/>
                  </a:lnTo>
                  <a:lnTo>
                    <a:pt x="10741" y="5121"/>
                  </a:lnTo>
                  <a:lnTo>
                    <a:pt x="107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4"/>
            <p:cNvSpPr/>
            <p:nvPr/>
          </p:nvSpPr>
          <p:spPr>
            <a:xfrm>
              <a:off x="2640400" y="4526875"/>
              <a:ext cx="52875" cy="50875"/>
            </a:xfrm>
            <a:custGeom>
              <a:rect b="b" l="l" r="r" t="t"/>
              <a:pathLst>
                <a:path extrusionOk="0" h="2035" w="2115">
                  <a:moveTo>
                    <a:pt x="1097" y="1"/>
                  </a:moveTo>
                  <a:cubicBezTo>
                    <a:pt x="686" y="1"/>
                    <a:pt x="315" y="248"/>
                    <a:pt x="157" y="628"/>
                  </a:cubicBezTo>
                  <a:cubicBezTo>
                    <a:pt x="0" y="1008"/>
                    <a:pt x="87" y="1446"/>
                    <a:pt x="377" y="1737"/>
                  </a:cubicBezTo>
                  <a:cubicBezTo>
                    <a:pt x="571" y="1932"/>
                    <a:pt x="831" y="2035"/>
                    <a:pt x="1096" y="2035"/>
                  </a:cubicBezTo>
                  <a:cubicBezTo>
                    <a:pt x="1227" y="2035"/>
                    <a:pt x="1360" y="2009"/>
                    <a:pt x="1486" y="1957"/>
                  </a:cubicBezTo>
                  <a:cubicBezTo>
                    <a:pt x="1866" y="1801"/>
                    <a:pt x="2114" y="1430"/>
                    <a:pt x="2114" y="1018"/>
                  </a:cubicBezTo>
                  <a:cubicBezTo>
                    <a:pt x="2114" y="457"/>
                    <a:pt x="1658" y="1"/>
                    <a:pt x="1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3562925" y="4526875"/>
              <a:ext cx="52900" cy="50900"/>
            </a:xfrm>
            <a:custGeom>
              <a:rect b="b" l="l" r="r" t="t"/>
              <a:pathLst>
                <a:path extrusionOk="0" h="2036" w="2116">
                  <a:moveTo>
                    <a:pt x="1098" y="1"/>
                  </a:moveTo>
                  <a:cubicBezTo>
                    <a:pt x="687" y="1"/>
                    <a:pt x="316" y="248"/>
                    <a:pt x="158" y="628"/>
                  </a:cubicBezTo>
                  <a:cubicBezTo>
                    <a:pt x="0" y="1008"/>
                    <a:pt x="88" y="1446"/>
                    <a:pt x="379" y="1738"/>
                  </a:cubicBezTo>
                  <a:cubicBezTo>
                    <a:pt x="573" y="1932"/>
                    <a:pt x="834" y="2035"/>
                    <a:pt x="1099" y="2035"/>
                  </a:cubicBezTo>
                  <a:cubicBezTo>
                    <a:pt x="1230" y="2035"/>
                    <a:pt x="1362" y="2010"/>
                    <a:pt x="1487" y="1959"/>
                  </a:cubicBezTo>
                  <a:cubicBezTo>
                    <a:pt x="1869" y="1801"/>
                    <a:pt x="2116" y="1430"/>
                    <a:pt x="2116" y="1018"/>
                  </a:cubicBezTo>
                  <a:cubicBezTo>
                    <a:pt x="2116" y="457"/>
                    <a:pt x="1660" y="1"/>
                    <a:pt x="10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2640400" y="5151100"/>
              <a:ext cx="52875" cy="50875"/>
            </a:xfrm>
            <a:custGeom>
              <a:rect b="b" l="l" r="r" t="t"/>
              <a:pathLst>
                <a:path extrusionOk="0" h="2035" w="2115">
                  <a:moveTo>
                    <a:pt x="1097" y="0"/>
                  </a:moveTo>
                  <a:cubicBezTo>
                    <a:pt x="686" y="0"/>
                    <a:pt x="315" y="247"/>
                    <a:pt x="157" y="627"/>
                  </a:cubicBezTo>
                  <a:cubicBezTo>
                    <a:pt x="0" y="1009"/>
                    <a:pt x="87" y="1445"/>
                    <a:pt x="377" y="1737"/>
                  </a:cubicBezTo>
                  <a:cubicBezTo>
                    <a:pt x="573" y="1932"/>
                    <a:pt x="833" y="2035"/>
                    <a:pt x="1098" y="2035"/>
                  </a:cubicBezTo>
                  <a:cubicBezTo>
                    <a:pt x="1229" y="2035"/>
                    <a:pt x="1361" y="2010"/>
                    <a:pt x="1487" y="1958"/>
                  </a:cubicBezTo>
                  <a:cubicBezTo>
                    <a:pt x="1867" y="1800"/>
                    <a:pt x="2114" y="1429"/>
                    <a:pt x="2114" y="1018"/>
                  </a:cubicBezTo>
                  <a:cubicBezTo>
                    <a:pt x="2114" y="456"/>
                    <a:pt x="1658" y="0"/>
                    <a:pt x="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3562925" y="5151100"/>
              <a:ext cx="52900" cy="50900"/>
            </a:xfrm>
            <a:custGeom>
              <a:rect b="b" l="l" r="r" t="t"/>
              <a:pathLst>
                <a:path extrusionOk="0" h="2036" w="2116">
                  <a:moveTo>
                    <a:pt x="1098" y="0"/>
                  </a:moveTo>
                  <a:cubicBezTo>
                    <a:pt x="687" y="0"/>
                    <a:pt x="316" y="247"/>
                    <a:pt x="158" y="629"/>
                  </a:cubicBezTo>
                  <a:cubicBezTo>
                    <a:pt x="0" y="1009"/>
                    <a:pt x="88" y="1447"/>
                    <a:pt x="379" y="1737"/>
                  </a:cubicBezTo>
                  <a:cubicBezTo>
                    <a:pt x="574" y="1932"/>
                    <a:pt x="834" y="2035"/>
                    <a:pt x="1099" y="2035"/>
                  </a:cubicBezTo>
                  <a:cubicBezTo>
                    <a:pt x="1230" y="2035"/>
                    <a:pt x="1363" y="2010"/>
                    <a:pt x="1489" y="1958"/>
                  </a:cubicBezTo>
                  <a:cubicBezTo>
                    <a:pt x="1869" y="1800"/>
                    <a:pt x="2116" y="1429"/>
                    <a:pt x="2116" y="1018"/>
                  </a:cubicBezTo>
                  <a:cubicBezTo>
                    <a:pt x="2116" y="456"/>
                    <a:pt x="1660" y="0"/>
                    <a:pt x="10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5363475" y="5181625"/>
              <a:ext cx="502350" cy="135850"/>
            </a:xfrm>
            <a:custGeom>
              <a:rect b="b" l="l" r="r" t="t"/>
              <a:pathLst>
                <a:path extrusionOk="0" h="5434" w="20094">
                  <a:moveTo>
                    <a:pt x="0" y="1"/>
                  </a:moveTo>
                  <a:lnTo>
                    <a:pt x="0" y="2061"/>
                  </a:lnTo>
                  <a:cubicBezTo>
                    <a:pt x="0" y="3924"/>
                    <a:pt x="4500" y="5433"/>
                    <a:pt x="10047" y="5433"/>
                  </a:cubicBezTo>
                  <a:cubicBezTo>
                    <a:pt x="15594" y="5433"/>
                    <a:pt x="20093" y="3924"/>
                    <a:pt x="20093" y="2061"/>
                  </a:cubicBezTo>
                  <a:lnTo>
                    <a:pt x="200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4"/>
            <p:cNvSpPr/>
            <p:nvPr/>
          </p:nvSpPr>
          <p:spPr>
            <a:xfrm>
              <a:off x="5363475" y="5097350"/>
              <a:ext cx="502350" cy="168575"/>
            </a:xfrm>
            <a:custGeom>
              <a:rect b="b" l="l" r="r" t="t"/>
              <a:pathLst>
                <a:path extrusionOk="0" h="6743" w="20094">
                  <a:moveTo>
                    <a:pt x="10047" y="0"/>
                  </a:moveTo>
                  <a:cubicBezTo>
                    <a:pt x="4498" y="0"/>
                    <a:pt x="0" y="1509"/>
                    <a:pt x="0" y="3372"/>
                  </a:cubicBezTo>
                  <a:cubicBezTo>
                    <a:pt x="0" y="5234"/>
                    <a:pt x="4500" y="6742"/>
                    <a:pt x="10047" y="6742"/>
                  </a:cubicBezTo>
                  <a:cubicBezTo>
                    <a:pt x="15594" y="6742"/>
                    <a:pt x="20093" y="5234"/>
                    <a:pt x="20093" y="3372"/>
                  </a:cubicBezTo>
                  <a:cubicBezTo>
                    <a:pt x="20093" y="1511"/>
                    <a:pt x="15595" y="0"/>
                    <a:pt x="10047" y="0"/>
                  </a:cubicBezTo>
                  <a:close/>
                </a:path>
              </a:pathLst>
            </a:custGeom>
            <a:solidFill>
              <a:srgbClr val="FFDA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a:off x="5364050" y="5108375"/>
              <a:ext cx="501175" cy="157575"/>
            </a:xfrm>
            <a:custGeom>
              <a:rect b="b" l="l" r="r" t="t"/>
              <a:pathLst>
                <a:path extrusionOk="0" h="6303" w="20047">
                  <a:moveTo>
                    <a:pt x="10024" y="1031"/>
                  </a:moveTo>
                  <a:cubicBezTo>
                    <a:pt x="12598" y="1031"/>
                    <a:pt x="15005" y="1363"/>
                    <a:pt x="16800" y="1965"/>
                  </a:cubicBezTo>
                  <a:cubicBezTo>
                    <a:pt x="18492" y="2533"/>
                    <a:pt x="19039" y="3159"/>
                    <a:pt x="19039" y="3372"/>
                  </a:cubicBezTo>
                  <a:cubicBezTo>
                    <a:pt x="19039" y="3586"/>
                    <a:pt x="18492" y="4212"/>
                    <a:pt x="16800" y="4778"/>
                  </a:cubicBezTo>
                  <a:cubicBezTo>
                    <a:pt x="15005" y="5382"/>
                    <a:pt x="12600" y="5714"/>
                    <a:pt x="10024" y="5714"/>
                  </a:cubicBezTo>
                  <a:cubicBezTo>
                    <a:pt x="7448" y="5714"/>
                    <a:pt x="5043" y="5382"/>
                    <a:pt x="3247" y="4778"/>
                  </a:cubicBezTo>
                  <a:cubicBezTo>
                    <a:pt x="1556" y="4212"/>
                    <a:pt x="1008" y="3586"/>
                    <a:pt x="1008" y="3372"/>
                  </a:cubicBezTo>
                  <a:cubicBezTo>
                    <a:pt x="1008" y="3157"/>
                    <a:pt x="1556" y="2533"/>
                    <a:pt x="3247" y="1965"/>
                  </a:cubicBezTo>
                  <a:cubicBezTo>
                    <a:pt x="5043" y="1363"/>
                    <a:pt x="7449" y="1031"/>
                    <a:pt x="10024" y="1031"/>
                  </a:cubicBezTo>
                  <a:close/>
                  <a:moveTo>
                    <a:pt x="10024" y="0"/>
                  </a:moveTo>
                  <a:cubicBezTo>
                    <a:pt x="4696" y="0"/>
                    <a:pt x="341" y="1393"/>
                    <a:pt x="1" y="3153"/>
                  </a:cubicBezTo>
                  <a:cubicBezTo>
                    <a:pt x="341" y="4911"/>
                    <a:pt x="4696" y="6303"/>
                    <a:pt x="10024" y="6303"/>
                  </a:cubicBezTo>
                  <a:cubicBezTo>
                    <a:pt x="15352" y="6303"/>
                    <a:pt x="19708" y="4911"/>
                    <a:pt x="20046" y="3153"/>
                  </a:cubicBezTo>
                  <a:cubicBezTo>
                    <a:pt x="19708" y="1393"/>
                    <a:pt x="15352" y="0"/>
                    <a:pt x="10024" y="0"/>
                  </a:cubicBezTo>
                  <a:close/>
                </a:path>
              </a:pathLst>
            </a:custGeom>
            <a:solidFill>
              <a:srgbClr val="D18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p:nvPr/>
          </p:nvSpPr>
          <p:spPr>
            <a:xfrm>
              <a:off x="5363475" y="5097375"/>
              <a:ext cx="502350" cy="168575"/>
            </a:xfrm>
            <a:custGeom>
              <a:rect b="b" l="l" r="r" t="t"/>
              <a:pathLst>
                <a:path extrusionOk="0" h="6743" w="20094">
                  <a:moveTo>
                    <a:pt x="10047" y="1030"/>
                  </a:moveTo>
                  <a:cubicBezTo>
                    <a:pt x="12623" y="1030"/>
                    <a:pt x="15028" y="1361"/>
                    <a:pt x="16823" y="1963"/>
                  </a:cubicBezTo>
                  <a:cubicBezTo>
                    <a:pt x="18515" y="2532"/>
                    <a:pt x="19062" y="3158"/>
                    <a:pt x="19062" y="3371"/>
                  </a:cubicBezTo>
                  <a:cubicBezTo>
                    <a:pt x="19062" y="3584"/>
                    <a:pt x="18515" y="4210"/>
                    <a:pt x="16823" y="4777"/>
                  </a:cubicBezTo>
                  <a:cubicBezTo>
                    <a:pt x="15028" y="5379"/>
                    <a:pt x="12623" y="5711"/>
                    <a:pt x="10047" y="5711"/>
                  </a:cubicBezTo>
                  <a:cubicBezTo>
                    <a:pt x="7471" y="5711"/>
                    <a:pt x="5066" y="5379"/>
                    <a:pt x="3270" y="4777"/>
                  </a:cubicBezTo>
                  <a:cubicBezTo>
                    <a:pt x="1579" y="4210"/>
                    <a:pt x="1031" y="3584"/>
                    <a:pt x="1031" y="3371"/>
                  </a:cubicBezTo>
                  <a:cubicBezTo>
                    <a:pt x="1031" y="3158"/>
                    <a:pt x="1579" y="2532"/>
                    <a:pt x="3270" y="1963"/>
                  </a:cubicBezTo>
                  <a:cubicBezTo>
                    <a:pt x="5066" y="1361"/>
                    <a:pt x="7472" y="1030"/>
                    <a:pt x="10047" y="1030"/>
                  </a:cubicBezTo>
                  <a:close/>
                  <a:moveTo>
                    <a:pt x="10047" y="1"/>
                  </a:moveTo>
                  <a:cubicBezTo>
                    <a:pt x="4498" y="1"/>
                    <a:pt x="0" y="1508"/>
                    <a:pt x="0" y="3371"/>
                  </a:cubicBezTo>
                  <a:cubicBezTo>
                    <a:pt x="0" y="5233"/>
                    <a:pt x="4498" y="6743"/>
                    <a:pt x="10047" y="6743"/>
                  </a:cubicBezTo>
                  <a:cubicBezTo>
                    <a:pt x="15595" y="6743"/>
                    <a:pt x="20093" y="5233"/>
                    <a:pt x="20093" y="3371"/>
                  </a:cubicBezTo>
                  <a:cubicBezTo>
                    <a:pt x="20093" y="1508"/>
                    <a:pt x="15594" y="1"/>
                    <a:pt x="10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5426750" y="5148850"/>
              <a:ext cx="375775" cy="65575"/>
            </a:xfrm>
            <a:custGeom>
              <a:rect b="b" l="l" r="r" t="t"/>
              <a:pathLst>
                <a:path extrusionOk="0" h="2623" w="15031">
                  <a:moveTo>
                    <a:pt x="7516" y="1"/>
                  </a:moveTo>
                  <a:cubicBezTo>
                    <a:pt x="3760" y="1"/>
                    <a:pt x="1140" y="725"/>
                    <a:pt x="0" y="1312"/>
                  </a:cubicBezTo>
                  <a:cubicBezTo>
                    <a:pt x="1140" y="1900"/>
                    <a:pt x="3760" y="2623"/>
                    <a:pt x="7516" y="2623"/>
                  </a:cubicBezTo>
                  <a:cubicBezTo>
                    <a:pt x="11272" y="2623"/>
                    <a:pt x="13893" y="1900"/>
                    <a:pt x="15031" y="1312"/>
                  </a:cubicBezTo>
                  <a:cubicBezTo>
                    <a:pt x="13893" y="725"/>
                    <a:pt x="11272" y="1"/>
                    <a:pt x="7516" y="1"/>
                  </a:cubicBezTo>
                  <a:close/>
                </a:path>
              </a:pathLst>
            </a:custGeom>
            <a:solidFill>
              <a:srgbClr val="FFA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5363475" y="5095950"/>
              <a:ext cx="502350" cy="135850"/>
            </a:xfrm>
            <a:custGeom>
              <a:rect b="b" l="l" r="r" t="t"/>
              <a:pathLst>
                <a:path extrusionOk="0" h="5434" w="20094">
                  <a:moveTo>
                    <a:pt x="0" y="1"/>
                  </a:moveTo>
                  <a:lnTo>
                    <a:pt x="0" y="2062"/>
                  </a:lnTo>
                  <a:cubicBezTo>
                    <a:pt x="0" y="3924"/>
                    <a:pt x="4500" y="5433"/>
                    <a:pt x="10047" y="5433"/>
                  </a:cubicBezTo>
                  <a:cubicBezTo>
                    <a:pt x="15594" y="5433"/>
                    <a:pt x="20093" y="3924"/>
                    <a:pt x="20093" y="2062"/>
                  </a:cubicBezTo>
                  <a:lnTo>
                    <a:pt x="200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4"/>
            <p:cNvSpPr/>
            <p:nvPr/>
          </p:nvSpPr>
          <p:spPr>
            <a:xfrm>
              <a:off x="5363475" y="5011675"/>
              <a:ext cx="502350" cy="168600"/>
            </a:xfrm>
            <a:custGeom>
              <a:rect b="b" l="l" r="r" t="t"/>
              <a:pathLst>
                <a:path extrusionOk="0" h="6744" w="20094">
                  <a:moveTo>
                    <a:pt x="10047" y="0"/>
                  </a:moveTo>
                  <a:cubicBezTo>
                    <a:pt x="4498" y="0"/>
                    <a:pt x="0" y="1510"/>
                    <a:pt x="0" y="3372"/>
                  </a:cubicBezTo>
                  <a:cubicBezTo>
                    <a:pt x="0" y="5234"/>
                    <a:pt x="4500" y="6744"/>
                    <a:pt x="10047" y="6744"/>
                  </a:cubicBezTo>
                  <a:cubicBezTo>
                    <a:pt x="15594" y="6744"/>
                    <a:pt x="20093" y="5234"/>
                    <a:pt x="20093" y="3372"/>
                  </a:cubicBezTo>
                  <a:cubicBezTo>
                    <a:pt x="20093" y="1510"/>
                    <a:pt x="15595" y="0"/>
                    <a:pt x="10047" y="0"/>
                  </a:cubicBezTo>
                  <a:close/>
                </a:path>
              </a:pathLst>
            </a:custGeom>
            <a:solidFill>
              <a:srgbClr val="FFDA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4"/>
            <p:cNvSpPr/>
            <p:nvPr/>
          </p:nvSpPr>
          <p:spPr>
            <a:xfrm>
              <a:off x="5364050" y="5022725"/>
              <a:ext cx="501175" cy="157550"/>
            </a:xfrm>
            <a:custGeom>
              <a:rect b="b" l="l" r="r" t="t"/>
              <a:pathLst>
                <a:path extrusionOk="0" h="6302" w="20047">
                  <a:moveTo>
                    <a:pt x="10024" y="1030"/>
                  </a:moveTo>
                  <a:cubicBezTo>
                    <a:pt x="12598" y="1030"/>
                    <a:pt x="15005" y="1363"/>
                    <a:pt x="16800" y="1964"/>
                  </a:cubicBezTo>
                  <a:cubicBezTo>
                    <a:pt x="18492" y="2532"/>
                    <a:pt x="19039" y="3158"/>
                    <a:pt x="19039" y="3371"/>
                  </a:cubicBezTo>
                  <a:cubicBezTo>
                    <a:pt x="19039" y="3584"/>
                    <a:pt x="18492" y="4211"/>
                    <a:pt x="16800" y="4779"/>
                  </a:cubicBezTo>
                  <a:cubicBezTo>
                    <a:pt x="15005" y="5381"/>
                    <a:pt x="12600" y="5713"/>
                    <a:pt x="10024" y="5713"/>
                  </a:cubicBezTo>
                  <a:cubicBezTo>
                    <a:pt x="7448" y="5713"/>
                    <a:pt x="5043" y="5381"/>
                    <a:pt x="3247" y="4779"/>
                  </a:cubicBezTo>
                  <a:cubicBezTo>
                    <a:pt x="1556" y="4211"/>
                    <a:pt x="1008" y="3586"/>
                    <a:pt x="1008" y="3371"/>
                  </a:cubicBezTo>
                  <a:cubicBezTo>
                    <a:pt x="1008" y="3156"/>
                    <a:pt x="1556" y="2532"/>
                    <a:pt x="3247" y="1964"/>
                  </a:cubicBezTo>
                  <a:cubicBezTo>
                    <a:pt x="5043" y="1363"/>
                    <a:pt x="7449" y="1030"/>
                    <a:pt x="10024" y="1030"/>
                  </a:cubicBezTo>
                  <a:close/>
                  <a:moveTo>
                    <a:pt x="10024" y="1"/>
                  </a:moveTo>
                  <a:cubicBezTo>
                    <a:pt x="4696" y="1"/>
                    <a:pt x="341" y="1392"/>
                    <a:pt x="1" y="3150"/>
                  </a:cubicBezTo>
                  <a:cubicBezTo>
                    <a:pt x="341" y="4910"/>
                    <a:pt x="4696" y="6302"/>
                    <a:pt x="10024" y="6302"/>
                  </a:cubicBezTo>
                  <a:cubicBezTo>
                    <a:pt x="15352" y="6302"/>
                    <a:pt x="19708" y="4910"/>
                    <a:pt x="20046" y="3150"/>
                  </a:cubicBezTo>
                  <a:cubicBezTo>
                    <a:pt x="19708" y="1392"/>
                    <a:pt x="15352" y="1"/>
                    <a:pt x="10024" y="1"/>
                  </a:cubicBezTo>
                  <a:close/>
                </a:path>
              </a:pathLst>
            </a:custGeom>
            <a:solidFill>
              <a:srgbClr val="D18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a:off x="5363475" y="5011675"/>
              <a:ext cx="502350" cy="168600"/>
            </a:xfrm>
            <a:custGeom>
              <a:rect b="b" l="l" r="r" t="t"/>
              <a:pathLst>
                <a:path extrusionOk="0" h="6744" w="20094">
                  <a:moveTo>
                    <a:pt x="10047" y="1031"/>
                  </a:moveTo>
                  <a:cubicBezTo>
                    <a:pt x="12623" y="1031"/>
                    <a:pt x="15028" y="1364"/>
                    <a:pt x="16823" y="1964"/>
                  </a:cubicBezTo>
                  <a:cubicBezTo>
                    <a:pt x="18515" y="2532"/>
                    <a:pt x="19062" y="3159"/>
                    <a:pt x="19062" y="3372"/>
                  </a:cubicBezTo>
                  <a:cubicBezTo>
                    <a:pt x="19062" y="3585"/>
                    <a:pt x="18515" y="4211"/>
                    <a:pt x="16823" y="4778"/>
                  </a:cubicBezTo>
                  <a:cubicBezTo>
                    <a:pt x="15028" y="5380"/>
                    <a:pt x="12623" y="5713"/>
                    <a:pt x="10047" y="5713"/>
                  </a:cubicBezTo>
                  <a:cubicBezTo>
                    <a:pt x="7471" y="5713"/>
                    <a:pt x="5066" y="5380"/>
                    <a:pt x="3270" y="4778"/>
                  </a:cubicBezTo>
                  <a:cubicBezTo>
                    <a:pt x="1579" y="4211"/>
                    <a:pt x="1031" y="3585"/>
                    <a:pt x="1031" y="3372"/>
                  </a:cubicBezTo>
                  <a:cubicBezTo>
                    <a:pt x="1031" y="3157"/>
                    <a:pt x="1579" y="2532"/>
                    <a:pt x="3270" y="1964"/>
                  </a:cubicBezTo>
                  <a:cubicBezTo>
                    <a:pt x="5066" y="1364"/>
                    <a:pt x="7472" y="1031"/>
                    <a:pt x="10047" y="1031"/>
                  </a:cubicBezTo>
                  <a:close/>
                  <a:moveTo>
                    <a:pt x="10047" y="0"/>
                  </a:moveTo>
                  <a:cubicBezTo>
                    <a:pt x="4498" y="0"/>
                    <a:pt x="0" y="1510"/>
                    <a:pt x="0" y="3372"/>
                  </a:cubicBezTo>
                  <a:cubicBezTo>
                    <a:pt x="0" y="5233"/>
                    <a:pt x="4498" y="6744"/>
                    <a:pt x="10047" y="6744"/>
                  </a:cubicBezTo>
                  <a:cubicBezTo>
                    <a:pt x="15595" y="6744"/>
                    <a:pt x="20093" y="5233"/>
                    <a:pt x="20093" y="3372"/>
                  </a:cubicBezTo>
                  <a:cubicBezTo>
                    <a:pt x="20093" y="1510"/>
                    <a:pt x="15594" y="0"/>
                    <a:pt x="100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a:off x="5426750" y="5063225"/>
              <a:ext cx="375775" cy="65550"/>
            </a:xfrm>
            <a:custGeom>
              <a:rect b="b" l="l" r="r" t="t"/>
              <a:pathLst>
                <a:path extrusionOk="0" h="2622" w="15031">
                  <a:moveTo>
                    <a:pt x="7516" y="0"/>
                  </a:moveTo>
                  <a:cubicBezTo>
                    <a:pt x="3760" y="0"/>
                    <a:pt x="1140" y="721"/>
                    <a:pt x="0" y="1310"/>
                  </a:cubicBezTo>
                  <a:cubicBezTo>
                    <a:pt x="1140" y="1898"/>
                    <a:pt x="3760" y="2621"/>
                    <a:pt x="7516" y="2621"/>
                  </a:cubicBezTo>
                  <a:cubicBezTo>
                    <a:pt x="11272" y="2621"/>
                    <a:pt x="13893" y="1898"/>
                    <a:pt x="15031" y="1310"/>
                  </a:cubicBezTo>
                  <a:cubicBezTo>
                    <a:pt x="13893" y="721"/>
                    <a:pt x="11272" y="0"/>
                    <a:pt x="7516" y="0"/>
                  </a:cubicBezTo>
                  <a:close/>
                </a:path>
              </a:pathLst>
            </a:custGeom>
            <a:solidFill>
              <a:srgbClr val="FFA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p:nvPr/>
          </p:nvSpPr>
          <p:spPr>
            <a:xfrm>
              <a:off x="5363475" y="5010300"/>
              <a:ext cx="502350" cy="135825"/>
            </a:xfrm>
            <a:custGeom>
              <a:rect b="b" l="l" r="r" t="t"/>
              <a:pathLst>
                <a:path extrusionOk="0" h="5433" w="20094">
                  <a:moveTo>
                    <a:pt x="0" y="0"/>
                  </a:moveTo>
                  <a:lnTo>
                    <a:pt x="0" y="2061"/>
                  </a:lnTo>
                  <a:cubicBezTo>
                    <a:pt x="0" y="3923"/>
                    <a:pt x="4500" y="5432"/>
                    <a:pt x="10047" y="5432"/>
                  </a:cubicBezTo>
                  <a:cubicBezTo>
                    <a:pt x="15594" y="5432"/>
                    <a:pt x="20093" y="3923"/>
                    <a:pt x="20093" y="2061"/>
                  </a:cubicBezTo>
                  <a:lnTo>
                    <a:pt x="200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4"/>
            <p:cNvSpPr/>
            <p:nvPr/>
          </p:nvSpPr>
          <p:spPr>
            <a:xfrm>
              <a:off x="5363475" y="4926000"/>
              <a:ext cx="502350" cy="168600"/>
            </a:xfrm>
            <a:custGeom>
              <a:rect b="b" l="l" r="r" t="t"/>
              <a:pathLst>
                <a:path extrusionOk="0" h="6744" w="20094">
                  <a:moveTo>
                    <a:pt x="10047" y="0"/>
                  </a:moveTo>
                  <a:cubicBezTo>
                    <a:pt x="4498" y="0"/>
                    <a:pt x="0" y="1510"/>
                    <a:pt x="0" y="3372"/>
                  </a:cubicBezTo>
                  <a:cubicBezTo>
                    <a:pt x="0" y="5235"/>
                    <a:pt x="4500" y="6744"/>
                    <a:pt x="10047" y="6744"/>
                  </a:cubicBezTo>
                  <a:cubicBezTo>
                    <a:pt x="15594" y="6744"/>
                    <a:pt x="20093" y="5235"/>
                    <a:pt x="20093" y="3372"/>
                  </a:cubicBezTo>
                  <a:cubicBezTo>
                    <a:pt x="20093" y="1510"/>
                    <a:pt x="15595" y="0"/>
                    <a:pt x="10047" y="0"/>
                  </a:cubicBezTo>
                  <a:close/>
                </a:path>
              </a:pathLst>
            </a:custGeom>
            <a:solidFill>
              <a:srgbClr val="FFDA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4"/>
            <p:cNvSpPr/>
            <p:nvPr/>
          </p:nvSpPr>
          <p:spPr>
            <a:xfrm>
              <a:off x="5364050" y="4937050"/>
              <a:ext cx="501175" cy="157550"/>
            </a:xfrm>
            <a:custGeom>
              <a:rect b="b" l="l" r="r" t="t"/>
              <a:pathLst>
                <a:path extrusionOk="0" h="6302" w="20047">
                  <a:moveTo>
                    <a:pt x="10024" y="1032"/>
                  </a:moveTo>
                  <a:cubicBezTo>
                    <a:pt x="12598" y="1032"/>
                    <a:pt x="15005" y="1363"/>
                    <a:pt x="16800" y="1965"/>
                  </a:cubicBezTo>
                  <a:cubicBezTo>
                    <a:pt x="18492" y="2532"/>
                    <a:pt x="19039" y="3158"/>
                    <a:pt x="19039" y="3371"/>
                  </a:cubicBezTo>
                  <a:cubicBezTo>
                    <a:pt x="19039" y="3584"/>
                    <a:pt x="18492" y="4210"/>
                    <a:pt x="16800" y="4779"/>
                  </a:cubicBezTo>
                  <a:cubicBezTo>
                    <a:pt x="15005" y="5381"/>
                    <a:pt x="12600" y="5713"/>
                    <a:pt x="10024" y="5713"/>
                  </a:cubicBezTo>
                  <a:cubicBezTo>
                    <a:pt x="7448" y="5713"/>
                    <a:pt x="5043" y="5381"/>
                    <a:pt x="3247" y="4779"/>
                  </a:cubicBezTo>
                  <a:cubicBezTo>
                    <a:pt x="1556" y="4210"/>
                    <a:pt x="1008" y="3586"/>
                    <a:pt x="1008" y="3371"/>
                  </a:cubicBezTo>
                  <a:cubicBezTo>
                    <a:pt x="1008" y="3158"/>
                    <a:pt x="1556" y="2532"/>
                    <a:pt x="3247" y="1965"/>
                  </a:cubicBezTo>
                  <a:cubicBezTo>
                    <a:pt x="5043" y="1363"/>
                    <a:pt x="7449" y="1032"/>
                    <a:pt x="10024" y="1032"/>
                  </a:cubicBezTo>
                  <a:close/>
                  <a:moveTo>
                    <a:pt x="10024" y="1"/>
                  </a:moveTo>
                  <a:cubicBezTo>
                    <a:pt x="4696" y="1"/>
                    <a:pt x="341" y="1391"/>
                    <a:pt x="1" y="3151"/>
                  </a:cubicBezTo>
                  <a:cubicBezTo>
                    <a:pt x="341" y="4910"/>
                    <a:pt x="4696" y="6302"/>
                    <a:pt x="10024" y="6302"/>
                  </a:cubicBezTo>
                  <a:cubicBezTo>
                    <a:pt x="15352" y="6302"/>
                    <a:pt x="19708" y="4910"/>
                    <a:pt x="20046" y="3151"/>
                  </a:cubicBezTo>
                  <a:cubicBezTo>
                    <a:pt x="19708" y="1391"/>
                    <a:pt x="15352" y="1"/>
                    <a:pt x="10024" y="1"/>
                  </a:cubicBezTo>
                  <a:close/>
                </a:path>
              </a:pathLst>
            </a:custGeom>
            <a:solidFill>
              <a:srgbClr val="D18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4"/>
            <p:cNvSpPr/>
            <p:nvPr/>
          </p:nvSpPr>
          <p:spPr>
            <a:xfrm>
              <a:off x="5363475" y="4926000"/>
              <a:ext cx="502350" cy="168600"/>
            </a:xfrm>
            <a:custGeom>
              <a:rect b="b" l="l" r="r" t="t"/>
              <a:pathLst>
                <a:path extrusionOk="0" h="6744" w="20094">
                  <a:moveTo>
                    <a:pt x="10047" y="1031"/>
                  </a:moveTo>
                  <a:cubicBezTo>
                    <a:pt x="12623" y="1031"/>
                    <a:pt x="15028" y="1364"/>
                    <a:pt x="16823" y="1966"/>
                  </a:cubicBezTo>
                  <a:cubicBezTo>
                    <a:pt x="18515" y="2533"/>
                    <a:pt x="19062" y="3159"/>
                    <a:pt x="19062" y="3372"/>
                  </a:cubicBezTo>
                  <a:cubicBezTo>
                    <a:pt x="19062" y="3585"/>
                    <a:pt x="18515" y="4211"/>
                    <a:pt x="16823" y="4780"/>
                  </a:cubicBezTo>
                  <a:cubicBezTo>
                    <a:pt x="15028" y="5381"/>
                    <a:pt x="12623" y="5713"/>
                    <a:pt x="10047" y="5713"/>
                  </a:cubicBezTo>
                  <a:cubicBezTo>
                    <a:pt x="7471" y="5713"/>
                    <a:pt x="5066" y="5381"/>
                    <a:pt x="3270" y="4780"/>
                  </a:cubicBezTo>
                  <a:cubicBezTo>
                    <a:pt x="1579" y="4211"/>
                    <a:pt x="1031" y="3585"/>
                    <a:pt x="1031" y="3372"/>
                  </a:cubicBezTo>
                  <a:cubicBezTo>
                    <a:pt x="1031" y="3158"/>
                    <a:pt x="1579" y="2533"/>
                    <a:pt x="3270" y="1966"/>
                  </a:cubicBezTo>
                  <a:cubicBezTo>
                    <a:pt x="5066" y="1364"/>
                    <a:pt x="7472" y="1031"/>
                    <a:pt x="10047" y="1031"/>
                  </a:cubicBezTo>
                  <a:close/>
                  <a:moveTo>
                    <a:pt x="10047" y="0"/>
                  </a:moveTo>
                  <a:cubicBezTo>
                    <a:pt x="4498" y="0"/>
                    <a:pt x="0" y="1510"/>
                    <a:pt x="0" y="3372"/>
                  </a:cubicBezTo>
                  <a:cubicBezTo>
                    <a:pt x="0" y="5233"/>
                    <a:pt x="4498" y="6744"/>
                    <a:pt x="10047" y="6744"/>
                  </a:cubicBezTo>
                  <a:cubicBezTo>
                    <a:pt x="15595" y="6744"/>
                    <a:pt x="20093" y="5233"/>
                    <a:pt x="20093" y="3372"/>
                  </a:cubicBezTo>
                  <a:cubicBezTo>
                    <a:pt x="20093" y="1510"/>
                    <a:pt x="15594" y="0"/>
                    <a:pt x="100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4"/>
            <p:cNvSpPr/>
            <p:nvPr/>
          </p:nvSpPr>
          <p:spPr>
            <a:xfrm>
              <a:off x="5426750" y="4977550"/>
              <a:ext cx="375775" cy="65550"/>
            </a:xfrm>
            <a:custGeom>
              <a:rect b="b" l="l" r="r" t="t"/>
              <a:pathLst>
                <a:path extrusionOk="0" h="2622" w="15031">
                  <a:moveTo>
                    <a:pt x="7516" y="0"/>
                  </a:moveTo>
                  <a:cubicBezTo>
                    <a:pt x="3760" y="0"/>
                    <a:pt x="1140" y="723"/>
                    <a:pt x="0" y="1310"/>
                  </a:cubicBezTo>
                  <a:cubicBezTo>
                    <a:pt x="1140" y="1899"/>
                    <a:pt x="3760" y="2621"/>
                    <a:pt x="7516" y="2621"/>
                  </a:cubicBezTo>
                  <a:cubicBezTo>
                    <a:pt x="11272" y="2621"/>
                    <a:pt x="13893" y="1899"/>
                    <a:pt x="15031" y="1310"/>
                  </a:cubicBezTo>
                  <a:cubicBezTo>
                    <a:pt x="13893" y="723"/>
                    <a:pt x="11272" y="0"/>
                    <a:pt x="7516" y="0"/>
                  </a:cubicBezTo>
                  <a:close/>
                </a:path>
              </a:pathLst>
            </a:custGeom>
            <a:solidFill>
              <a:srgbClr val="FFA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
            <p:cNvSpPr/>
            <p:nvPr/>
          </p:nvSpPr>
          <p:spPr>
            <a:xfrm>
              <a:off x="5363475" y="4924625"/>
              <a:ext cx="502350" cy="135825"/>
            </a:xfrm>
            <a:custGeom>
              <a:rect b="b" l="l" r="r" t="t"/>
              <a:pathLst>
                <a:path extrusionOk="0" h="5433" w="20094">
                  <a:moveTo>
                    <a:pt x="0" y="0"/>
                  </a:moveTo>
                  <a:lnTo>
                    <a:pt x="0" y="2061"/>
                  </a:lnTo>
                  <a:cubicBezTo>
                    <a:pt x="0" y="3923"/>
                    <a:pt x="4500" y="5433"/>
                    <a:pt x="10047" y="5433"/>
                  </a:cubicBezTo>
                  <a:cubicBezTo>
                    <a:pt x="15594" y="5433"/>
                    <a:pt x="20093" y="3923"/>
                    <a:pt x="20093" y="2061"/>
                  </a:cubicBezTo>
                  <a:lnTo>
                    <a:pt x="200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4"/>
            <p:cNvSpPr/>
            <p:nvPr/>
          </p:nvSpPr>
          <p:spPr>
            <a:xfrm>
              <a:off x="5363475" y="4840375"/>
              <a:ext cx="502350" cy="168550"/>
            </a:xfrm>
            <a:custGeom>
              <a:rect b="b" l="l" r="r" t="t"/>
              <a:pathLst>
                <a:path extrusionOk="0" h="6742" w="20094">
                  <a:moveTo>
                    <a:pt x="10047" y="0"/>
                  </a:moveTo>
                  <a:cubicBezTo>
                    <a:pt x="4498" y="0"/>
                    <a:pt x="0" y="1509"/>
                    <a:pt x="0" y="3370"/>
                  </a:cubicBezTo>
                  <a:cubicBezTo>
                    <a:pt x="0" y="5231"/>
                    <a:pt x="4500" y="6742"/>
                    <a:pt x="10047" y="6742"/>
                  </a:cubicBezTo>
                  <a:cubicBezTo>
                    <a:pt x="15594" y="6742"/>
                    <a:pt x="20093" y="5233"/>
                    <a:pt x="20093" y="3370"/>
                  </a:cubicBezTo>
                  <a:cubicBezTo>
                    <a:pt x="20093" y="1508"/>
                    <a:pt x="15595" y="0"/>
                    <a:pt x="100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4"/>
            <p:cNvSpPr/>
            <p:nvPr/>
          </p:nvSpPr>
          <p:spPr>
            <a:xfrm>
              <a:off x="5364050" y="4851350"/>
              <a:ext cx="501175" cy="157575"/>
            </a:xfrm>
            <a:custGeom>
              <a:rect b="b" l="l" r="r" t="t"/>
              <a:pathLst>
                <a:path extrusionOk="0" h="6303" w="20047">
                  <a:moveTo>
                    <a:pt x="10024" y="1032"/>
                  </a:moveTo>
                  <a:cubicBezTo>
                    <a:pt x="12598" y="1032"/>
                    <a:pt x="15005" y="1364"/>
                    <a:pt x="16800" y="1966"/>
                  </a:cubicBezTo>
                  <a:cubicBezTo>
                    <a:pt x="18492" y="2533"/>
                    <a:pt x="19039" y="3159"/>
                    <a:pt x="19039" y="3372"/>
                  </a:cubicBezTo>
                  <a:cubicBezTo>
                    <a:pt x="19039" y="3585"/>
                    <a:pt x="18492" y="4213"/>
                    <a:pt x="16800" y="4780"/>
                  </a:cubicBezTo>
                  <a:cubicBezTo>
                    <a:pt x="15005" y="5382"/>
                    <a:pt x="12600" y="5714"/>
                    <a:pt x="10024" y="5714"/>
                  </a:cubicBezTo>
                  <a:cubicBezTo>
                    <a:pt x="7448" y="5714"/>
                    <a:pt x="5043" y="5382"/>
                    <a:pt x="3247" y="4780"/>
                  </a:cubicBezTo>
                  <a:cubicBezTo>
                    <a:pt x="1556" y="4213"/>
                    <a:pt x="1008" y="3587"/>
                    <a:pt x="1008" y="3372"/>
                  </a:cubicBezTo>
                  <a:cubicBezTo>
                    <a:pt x="1008" y="3159"/>
                    <a:pt x="1556" y="2533"/>
                    <a:pt x="3247" y="1966"/>
                  </a:cubicBezTo>
                  <a:cubicBezTo>
                    <a:pt x="5043" y="1364"/>
                    <a:pt x="7449" y="1032"/>
                    <a:pt x="10024" y="1032"/>
                  </a:cubicBezTo>
                  <a:close/>
                  <a:moveTo>
                    <a:pt x="10024" y="1"/>
                  </a:moveTo>
                  <a:cubicBezTo>
                    <a:pt x="4696" y="1"/>
                    <a:pt x="341" y="1394"/>
                    <a:pt x="1" y="3152"/>
                  </a:cubicBezTo>
                  <a:cubicBezTo>
                    <a:pt x="341" y="4911"/>
                    <a:pt x="4696" y="6303"/>
                    <a:pt x="10024" y="6303"/>
                  </a:cubicBezTo>
                  <a:cubicBezTo>
                    <a:pt x="15352" y="6303"/>
                    <a:pt x="19708" y="4911"/>
                    <a:pt x="20046" y="3152"/>
                  </a:cubicBezTo>
                  <a:cubicBezTo>
                    <a:pt x="19708" y="1394"/>
                    <a:pt x="15352" y="1"/>
                    <a:pt x="10024" y="1"/>
                  </a:cubicBezTo>
                  <a:close/>
                </a:path>
              </a:pathLst>
            </a:custGeom>
            <a:solidFill>
              <a:srgbClr val="D18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4"/>
            <p:cNvSpPr/>
            <p:nvPr/>
          </p:nvSpPr>
          <p:spPr>
            <a:xfrm>
              <a:off x="5363475" y="4840325"/>
              <a:ext cx="502350" cy="168575"/>
            </a:xfrm>
            <a:custGeom>
              <a:rect b="b" l="l" r="r" t="t"/>
              <a:pathLst>
                <a:path extrusionOk="0" h="6743" w="20094">
                  <a:moveTo>
                    <a:pt x="10047" y="1032"/>
                  </a:moveTo>
                  <a:cubicBezTo>
                    <a:pt x="12623" y="1032"/>
                    <a:pt x="15028" y="1364"/>
                    <a:pt x="16823" y="1966"/>
                  </a:cubicBezTo>
                  <a:cubicBezTo>
                    <a:pt x="18515" y="2533"/>
                    <a:pt x="19062" y="3159"/>
                    <a:pt x="19062" y="3372"/>
                  </a:cubicBezTo>
                  <a:cubicBezTo>
                    <a:pt x="19062" y="3585"/>
                    <a:pt x="18515" y="4211"/>
                    <a:pt x="16823" y="4779"/>
                  </a:cubicBezTo>
                  <a:cubicBezTo>
                    <a:pt x="15028" y="5381"/>
                    <a:pt x="12623" y="5714"/>
                    <a:pt x="10047" y="5714"/>
                  </a:cubicBezTo>
                  <a:cubicBezTo>
                    <a:pt x="7471" y="5714"/>
                    <a:pt x="5066" y="5381"/>
                    <a:pt x="3270" y="4779"/>
                  </a:cubicBezTo>
                  <a:cubicBezTo>
                    <a:pt x="1579" y="4211"/>
                    <a:pt x="1031" y="3585"/>
                    <a:pt x="1031" y="3372"/>
                  </a:cubicBezTo>
                  <a:cubicBezTo>
                    <a:pt x="1031" y="3159"/>
                    <a:pt x="1579" y="2533"/>
                    <a:pt x="3270" y="1966"/>
                  </a:cubicBezTo>
                  <a:cubicBezTo>
                    <a:pt x="5066" y="1364"/>
                    <a:pt x="7472" y="1032"/>
                    <a:pt x="10047" y="1032"/>
                  </a:cubicBezTo>
                  <a:close/>
                  <a:moveTo>
                    <a:pt x="10047" y="1"/>
                  </a:moveTo>
                  <a:cubicBezTo>
                    <a:pt x="4498" y="1"/>
                    <a:pt x="0" y="1510"/>
                    <a:pt x="0" y="3372"/>
                  </a:cubicBezTo>
                  <a:cubicBezTo>
                    <a:pt x="0" y="5235"/>
                    <a:pt x="4498" y="6743"/>
                    <a:pt x="10047" y="6743"/>
                  </a:cubicBezTo>
                  <a:cubicBezTo>
                    <a:pt x="15595" y="6743"/>
                    <a:pt x="20093" y="5233"/>
                    <a:pt x="20093" y="3372"/>
                  </a:cubicBezTo>
                  <a:cubicBezTo>
                    <a:pt x="20093" y="1511"/>
                    <a:pt x="15594" y="1"/>
                    <a:pt x="10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4"/>
            <p:cNvSpPr/>
            <p:nvPr/>
          </p:nvSpPr>
          <p:spPr>
            <a:xfrm>
              <a:off x="5426750" y="4891875"/>
              <a:ext cx="375775" cy="65550"/>
            </a:xfrm>
            <a:custGeom>
              <a:rect b="b" l="l" r="r" t="t"/>
              <a:pathLst>
                <a:path extrusionOk="0" h="2622" w="15031">
                  <a:moveTo>
                    <a:pt x="7516" y="1"/>
                  </a:moveTo>
                  <a:cubicBezTo>
                    <a:pt x="3760" y="1"/>
                    <a:pt x="1140" y="723"/>
                    <a:pt x="0" y="1310"/>
                  </a:cubicBezTo>
                  <a:cubicBezTo>
                    <a:pt x="1140" y="1899"/>
                    <a:pt x="3760" y="2621"/>
                    <a:pt x="7516" y="2621"/>
                  </a:cubicBezTo>
                  <a:cubicBezTo>
                    <a:pt x="11272" y="2621"/>
                    <a:pt x="13893" y="1899"/>
                    <a:pt x="15031" y="1310"/>
                  </a:cubicBezTo>
                  <a:cubicBezTo>
                    <a:pt x="13893" y="723"/>
                    <a:pt x="11272" y="1"/>
                    <a:pt x="75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4"/>
            <p:cNvSpPr/>
            <p:nvPr/>
          </p:nvSpPr>
          <p:spPr>
            <a:xfrm>
              <a:off x="5450025" y="4838950"/>
              <a:ext cx="502350" cy="135825"/>
            </a:xfrm>
            <a:custGeom>
              <a:rect b="b" l="l" r="r" t="t"/>
              <a:pathLst>
                <a:path extrusionOk="0" h="5433" w="20094">
                  <a:moveTo>
                    <a:pt x="1" y="0"/>
                  </a:moveTo>
                  <a:lnTo>
                    <a:pt x="1" y="2061"/>
                  </a:lnTo>
                  <a:cubicBezTo>
                    <a:pt x="1" y="3922"/>
                    <a:pt x="4500" y="5433"/>
                    <a:pt x="10047" y="5433"/>
                  </a:cubicBezTo>
                  <a:cubicBezTo>
                    <a:pt x="15596" y="5433"/>
                    <a:pt x="20094" y="3923"/>
                    <a:pt x="20094" y="2061"/>
                  </a:cubicBezTo>
                  <a:lnTo>
                    <a:pt x="200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4"/>
            <p:cNvSpPr/>
            <p:nvPr/>
          </p:nvSpPr>
          <p:spPr>
            <a:xfrm>
              <a:off x="5450025" y="4754650"/>
              <a:ext cx="502350" cy="168575"/>
            </a:xfrm>
            <a:custGeom>
              <a:rect b="b" l="l" r="r" t="t"/>
              <a:pathLst>
                <a:path extrusionOk="0" h="6743" w="20094">
                  <a:moveTo>
                    <a:pt x="10047" y="1"/>
                  </a:moveTo>
                  <a:cubicBezTo>
                    <a:pt x="4499" y="1"/>
                    <a:pt x="1" y="1512"/>
                    <a:pt x="1" y="3372"/>
                  </a:cubicBezTo>
                  <a:cubicBezTo>
                    <a:pt x="1" y="5233"/>
                    <a:pt x="4500" y="6743"/>
                    <a:pt x="10047" y="6743"/>
                  </a:cubicBezTo>
                  <a:cubicBezTo>
                    <a:pt x="15596" y="6743"/>
                    <a:pt x="20094" y="5235"/>
                    <a:pt x="20094" y="3372"/>
                  </a:cubicBezTo>
                  <a:cubicBezTo>
                    <a:pt x="20094" y="1512"/>
                    <a:pt x="15596" y="1"/>
                    <a:pt x="10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4"/>
            <p:cNvSpPr/>
            <p:nvPr/>
          </p:nvSpPr>
          <p:spPr>
            <a:xfrm>
              <a:off x="5450625" y="4765725"/>
              <a:ext cx="501175" cy="157550"/>
            </a:xfrm>
            <a:custGeom>
              <a:rect b="b" l="l" r="r" t="t"/>
              <a:pathLst>
                <a:path extrusionOk="0" h="6302" w="20047">
                  <a:moveTo>
                    <a:pt x="10023" y="1030"/>
                  </a:moveTo>
                  <a:cubicBezTo>
                    <a:pt x="12599" y="1030"/>
                    <a:pt x="15004" y="1362"/>
                    <a:pt x="16799" y="1964"/>
                  </a:cubicBezTo>
                  <a:cubicBezTo>
                    <a:pt x="18492" y="2532"/>
                    <a:pt x="19037" y="3157"/>
                    <a:pt x="19037" y="3370"/>
                  </a:cubicBezTo>
                  <a:cubicBezTo>
                    <a:pt x="19037" y="3584"/>
                    <a:pt x="18492" y="4209"/>
                    <a:pt x="16799" y="4778"/>
                  </a:cubicBezTo>
                  <a:cubicBezTo>
                    <a:pt x="15004" y="5380"/>
                    <a:pt x="12598" y="5713"/>
                    <a:pt x="10023" y="5713"/>
                  </a:cubicBezTo>
                  <a:cubicBezTo>
                    <a:pt x="7449" y="5713"/>
                    <a:pt x="5042" y="5380"/>
                    <a:pt x="3247" y="4778"/>
                  </a:cubicBezTo>
                  <a:cubicBezTo>
                    <a:pt x="1554" y="4209"/>
                    <a:pt x="1006" y="3585"/>
                    <a:pt x="1006" y="3370"/>
                  </a:cubicBezTo>
                  <a:cubicBezTo>
                    <a:pt x="1006" y="3156"/>
                    <a:pt x="1554" y="2533"/>
                    <a:pt x="3247" y="1964"/>
                  </a:cubicBezTo>
                  <a:cubicBezTo>
                    <a:pt x="5042" y="1362"/>
                    <a:pt x="7447" y="1030"/>
                    <a:pt x="10023" y="1030"/>
                  </a:cubicBezTo>
                  <a:close/>
                  <a:moveTo>
                    <a:pt x="10023" y="0"/>
                  </a:moveTo>
                  <a:cubicBezTo>
                    <a:pt x="4695" y="0"/>
                    <a:pt x="339" y="1392"/>
                    <a:pt x="0" y="3150"/>
                  </a:cubicBezTo>
                  <a:cubicBezTo>
                    <a:pt x="339" y="4910"/>
                    <a:pt x="4695" y="6301"/>
                    <a:pt x="10023" y="6301"/>
                  </a:cubicBezTo>
                  <a:cubicBezTo>
                    <a:pt x="15353" y="6301"/>
                    <a:pt x="19708" y="4910"/>
                    <a:pt x="20046" y="3150"/>
                  </a:cubicBezTo>
                  <a:cubicBezTo>
                    <a:pt x="19708" y="1392"/>
                    <a:pt x="15351" y="0"/>
                    <a:pt x="10023" y="0"/>
                  </a:cubicBezTo>
                  <a:close/>
                </a:path>
              </a:pathLst>
            </a:custGeom>
            <a:solidFill>
              <a:srgbClr val="D18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4"/>
            <p:cNvSpPr/>
            <p:nvPr/>
          </p:nvSpPr>
          <p:spPr>
            <a:xfrm>
              <a:off x="5450025" y="4754650"/>
              <a:ext cx="502350" cy="168575"/>
            </a:xfrm>
            <a:custGeom>
              <a:rect b="b" l="l" r="r" t="t"/>
              <a:pathLst>
                <a:path extrusionOk="0" h="6743" w="20094">
                  <a:moveTo>
                    <a:pt x="10047" y="1032"/>
                  </a:moveTo>
                  <a:cubicBezTo>
                    <a:pt x="12622" y="1032"/>
                    <a:pt x="15028" y="1363"/>
                    <a:pt x="16823" y="1966"/>
                  </a:cubicBezTo>
                  <a:cubicBezTo>
                    <a:pt x="18516" y="2534"/>
                    <a:pt x="19061" y="3159"/>
                    <a:pt x="19061" y="3372"/>
                  </a:cubicBezTo>
                  <a:cubicBezTo>
                    <a:pt x="19061" y="3584"/>
                    <a:pt x="18516" y="4211"/>
                    <a:pt x="16823" y="4780"/>
                  </a:cubicBezTo>
                  <a:cubicBezTo>
                    <a:pt x="15028" y="5381"/>
                    <a:pt x="12622" y="5715"/>
                    <a:pt x="10047" y="5715"/>
                  </a:cubicBezTo>
                  <a:cubicBezTo>
                    <a:pt x="7473" y="5715"/>
                    <a:pt x="5066" y="5381"/>
                    <a:pt x="3273" y="4780"/>
                  </a:cubicBezTo>
                  <a:cubicBezTo>
                    <a:pt x="1578" y="4211"/>
                    <a:pt x="1030" y="3585"/>
                    <a:pt x="1030" y="3372"/>
                  </a:cubicBezTo>
                  <a:cubicBezTo>
                    <a:pt x="1030" y="3158"/>
                    <a:pt x="1578" y="2534"/>
                    <a:pt x="3273" y="1966"/>
                  </a:cubicBezTo>
                  <a:cubicBezTo>
                    <a:pt x="5066" y="1363"/>
                    <a:pt x="7471" y="1032"/>
                    <a:pt x="10047" y="1032"/>
                  </a:cubicBezTo>
                  <a:close/>
                  <a:moveTo>
                    <a:pt x="10047" y="1"/>
                  </a:moveTo>
                  <a:cubicBezTo>
                    <a:pt x="4499" y="1"/>
                    <a:pt x="1" y="1512"/>
                    <a:pt x="1" y="3372"/>
                  </a:cubicBezTo>
                  <a:cubicBezTo>
                    <a:pt x="1" y="5233"/>
                    <a:pt x="4499" y="6743"/>
                    <a:pt x="10047" y="6743"/>
                  </a:cubicBezTo>
                  <a:cubicBezTo>
                    <a:pt x="15596" y="6743"/>
                    <a:pt x="20094" y="5233"/>
                    <a:pt x="20094" y="3372"/>
                  </a:cubicBezTo>
                  <a:cubicBezTo>
                    <a:pt x="20094" y="1512"/>
                    <a:pt x="15596" y="1"/>
                    <a:pt x="10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5513275" y="4806200"/>
              <a:ext cx="375850" cy="65550"/>
            </a:xfrm>
            <a:custGeom>
              <a:rect b="b" l="l" r="r" t="t"/>
              <a:pathLst>
                <a:path extrusionOk="0" h="2622" w="15034">
                  <a:moveTo>
                    <a:pt x="7517" y="1"/>
                  </a:moveTo>
                  <a:cubicBezTo>
                    <a:pt x="3761" y="1"/>
                    <a:pt x="1140" y="722"/>
                    <a:pt x="1" y="1310"/>
                  </a:cubicBezTo>
                  <a:cubicBezTo>
                    <a:pt x="1142" y="1899"/>
                    <a:pt x="3761" y="2622"/>
                    <a:pt x="7517" y="2622"/>
                  </a:cubicBezTo>
                  <a:cubicBezTo>
                    <a:pt x="11273" y="2622"/>
                    <a:pt x="13894" y="1899"/>
                    <a:pt x="15034" y="1310"/>
                  </a:cubicBezTo>
                  <a:cubicBezTo>
                    <a:pt x="13894" y="722"/>
                    <a:pt x="11273" y="1"/>
                    <a:pt x="75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4"/>
            <p:cNvSpPr/>
            <p:nvPr/>
          </p:nvSpPr>
          <p:spPr>
            <a:xfrm>
              <a:off x="5513275" y="4728875"/>
              <a:ext cx="502400" cy="135875"/>
            </a:xfrm>
            <a:custGeom>
              <a:rect b="b" l="l" r="r" t="t"/>
              <a:pathLst>
                <a:path extrusionOk="0" h="5435" w="20096">
                  <a:moveTo>
                    <a:pt x="1" y="1"/>
                  </a:moveTo>
                  <a:lnTo>
                    <a:pt x="1" y="2061"/>
                  </a:lnTo>
                  <a:cubicBezTo>
                    <a:pt x="1" y="3924"/>
                    <a:pt x="4499" y="5434"/>
                    <a:pt x="10049" y="5434"/>
                  </a:cubicBezTo>
                  <a:cubicBezTo>
                    <a:pt x="15597" y="5434"/>
                    <a:pt x="20095" y="3924"/>
                    <a:pt x="20095" y="2061"/>
                  </a:cubicBezTo>
                  <a:lnTo>
                    <a:pt x="200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4"/>
            <p:cNvSpPr/>
            <p:nvPr/>
          </p:nvSpPr>
          <p:spPr>
            <a:xfrm>
              <a:off x="5513275" y="4644575"/>
              <a:ext cx="502400" cy="168625"/>
            </a:xfrm>
            <a:custGeom>
              <a:rect b="b" l="l" r="r" t="t"/>
              <a:pathLst>
                <a:path extrusionOk="0" h="6745" w="20096">
                  <a:moveTo>
                    <a:pt x="10049" y="1"/>
                  </a:moveTo>
                  <a:cubicBezTo>
                    <a:pt x="4500" y="1"/>
                    <a:pt x="1" y="1510"/>
                    <a:pt x="1" y="3373"/>
                  </a:cubicBezTo>
                  <a:cubicBezTo>
                    <a:pt x="1" y="5235"/>
                    <a:pt x="4499" y="6744"/>
                    <a:pt x="10049" y="6744"/>
                  </a:cubicBezTo>
                  <a:cubicBezTo>
                    <a:pt x="15597" y="6744"/>
                    <a:pt x="20095" y="5235"/>
                    <a:pt x="20095" y="3373"/>
                  </a:cubicBezTo>
                  <a:cubicBezTo>
                    <a:pt x="20095" y="1512"/>
                    <a:pt x="15597" y="1"/>
                    <a:pt x="10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4"/>
            <p:cNvSpPr/>
            <p:nvPr/>
          </p:nvSpPr>
          <p:spPr>
            <a:xfrm>
              <a:off x="5513900" y="4655650"/>
              <a:ext cx="501175" cy="157550"/>
            </a:xfrm>
            <a:custGeom>
              <a:rect b="b" l="l" r="r" t="t"/>
              <a:pathLst>
                <a:path extrusionOk="0" h="6302" w="20047">
                  <a:moveTo>
                    <a:pt x="10024" y="1032"/>
                  </a:moveTo>
                  <a:cubicBezTo>
                    <a:pt x="12598" y="1032"/>
                    <a:pt x="15004" y="1362"/>
                    <a:pt x="16801" y="1964"/>
                  </a:cubicBezTo>
                  <a:cubicBezTo>
                    <a:pt x="18492" y="2533"/>
                    <a:pt x="19039" y="3158"/>
                    <a:pt x="19039" y="3371"/>
                  </a:cubicBezTo>
                  <a:cubicBezTo>
                    <a:pt x="19039" y="3584"/>
                    <a:pt x="18492" y="4210"/>
                    <a:pt x="16801" y="4779"/>
                  </a:cubicBezTo>
                  <a:cubicBezTo>
                    <a:pt x="15006" y="5381"/>
                    <a:pt x="12598" y="5713"/>
                    <a:pt x="10024" y="5713"/>
                  </a:cubicBezTo>
                  <a:cubicBezTo>
                    <a:pt x="7449" y="5713"/>
                    <a:pt x="5043" y="5381"/>
                    <a:pt x="3249" y="4779"/>
                  </a:cubicBezTo>
                  <a:cubicBezTo>
                    <a:pt x="1555" y="4210"/>
                    <a:pt x="1008" y="3585"/>
                    <a:pt x="1008" y="3371"/>
                  </a:cubicBezTo>
                  <a:cubicBezTo>
                    <a:pt x="1008" y="3158"/>
                    <a:pt x="1555" y="2533"/>
                    <a:pt x="3249" y="1964"/>
                  </a:cubicBezTo>
                  <a:cubicBezTo>
                    <a:pt x="5043" y="1362"/>
                    <a:pt x="7449" y="1032"/>
                    <a:pt x="10024" y="1032"/>
                  </a:cubicBezTo>
                  <a:close/>
                  <a:moveTo>
                    <a:pt x="10024" y="0"/>
                  </a:moveTo>
                  <a:cubicBezTo>
                    <a:pt x="4697" y="0"/>
                    <a:pt x="341" y="1392"/>
                    <a:pt x="1" y="3152"/>
                  </a:cubicBezTo>
                  <a:cubicBezTo>
                    <a:pt x="341" y="4910"/>
                    <a:pt x="4696" y="6301"/>
                    <a:pt x="10024" y="6301"/>
                  </a:cubicBezTo>
                  <a:cubicBezTo>
                    <a:pt x="15350" y="6301"/>
                    <a:pt x="19708" y="4910"/>
                    <a:pt x="20046" y="3152"/>
                  </a:cubicBezTo>
                  <a:cubicBezTo>
                    <a:pt x="19707" y="1392"/>
                    <a:pt x="15352" y="0"/>
                    <a:pt x="100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4"/>
            <p:cNvSpPr/>
            <p:nvPr/>
          </p:nvSpPr>
          <p:spPr>
            <a:xfrm>
              <a:off x="5513275" y="4644625"/>
              <a:ext cx="502400" cy="168600"/>
            </a:xfrm>
            <a:custGeom>
              <a:rect b="b" l="l" r="r" t="t"/>
              <a:pathLst>
                <a:path extrusionOk="0" h="6744" w="20096">
                  <a:moveTo>
                    <a:pt x="10049" y="1030"/>
                  </a:moveTo>
                  <a:cubicBezTo>
                    <a:pt x="12623" y="1030"/>
                    <a:pt x="15029" y="1362"/>
                    <a:pt x="16825" y="1964"/>
                  </a:cubicBezTo>
                  <a:cubicBezTo>
                    <a:pt x="18517" y="2532"/>
                    <a:pt x="19064" y="3158"/>
                    <a:pt x="19064" y="3371"/>
                  </a:cubicBezTo>
                  <a:cubicBezTo>
                    <a:pt x="19064" y="3584"/>
                    <a:pt x="18517" y="4211"/>
                    <a:pt x="16825" y="4779"/>
                  </a:cubicBezTo>
                  <a:cubicBezTo>
                    <a:pt x="15029" y="5381"/>
                    <a:pt x="12623" y="5713"/>
                    <a:pt x="10049" y="5713"/>
                  </a:cubicBezTo>
                  <a:cubicBezTo>
                    <a:pt x="7474" y="5713"/>
                    <a:pt x="5068" y="5381"/>
                    <a:pt x="3272" y="4779"/>
                  </a:cubicBezTo>
                  <a:cubicBezTo>
                    <a:pt x="1580" y="4211"/>
                    <a:pt x="1032" y="3584"/>
                    <a:pt x="1032" y="3371"/>
                  </a:cubicBezTo>
                  <a:cubicBezTo>
                    <a:pt x="1032" y="3156"/>
                    <a:pt x="1580" y="2532"/>
                    <a:pt x="3272" y="1964"/>
                  </a:cubicBezTo>
                  <a:cubicBezTo>
                    <a:pt x="5068" y="1362"/>
                    <a:pt x="7474" y="1030"/>
                    <a:pt x="10049" y="1030"/>
                  </a:cubicBezTo>
                  <a:close/>
                  <a:moveTo>
                    <a:pt x="10049" y="0"/>
                  </a:moveTo>
                  <a:cubicBezTo>
                    <a:pt x="4500" y="0"/>
                    <a:pt x="1" y="1510"/>
                    <a:pt x="1" y="3371"/>
                  </a:cubicBezTo>
                  <a:cubicBezTo>
                    <a:pt x="1" y="5232"/>
                    <a:pt x="4500" y="6744"/>
                    <a:pt x="10049" y="6744"/>
                  </a:cubicBezTo>
                  <a:cubicBezTo>
                    <a:pt x="15597" y="6744"/>
                    <a:pt x="20095" y="5233"/>
                    <a:pt x="20095" y="3371"/>
                  </a:cubicBezTo>
                  <a:cubicBezTo>
                    <a:pt x="20095" y="1508"/>
                    <a:pt x="15597" y="0"/>
                    <a:pt x="100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4"/>
            <p:cNvSpPr/>
            <p:nvPr/>
          </p:nvSpPr>
          <p:spPr>
            <a:xfrm>
              <a:off x="5576600" y="4696150"/>
              <a:ext cx="375775" cy="65525"/>
            </a:xfrm>
            <a:custGeom>
              <a:rect b="b" l="l" r="r" t="t"/>
              <a:pathLst>
                <a:path extrusionOk="0" h="2621" w="15031">
                  <a:moveTo>
                    <a:pt x="7516" y="0"/>
                  </a:moveTo>
                  <a:cubicBezTo>
                    <a:pt x="3760" y="0"/>
                    <a:pt x="1140" y="721"/>
                    <a:pt x="0" y="1310"/>
                  </a:cubicBezTo>
                  <a:cubicBezTo>
                    <a:pt x="1140" y="1900"/>
                    <a:pt x="3760" y="2621"/>
                    <a:pt x="7516" y="2621"/>
                  </a:cubicBezTo>
                  <a:cubicBezTo>
                    <a:pt x="11272" y="2621"/>
                    <a:pt x="13893" y="1900"/>
                    <a:pt x="15031" y="1310"/>
                  </a:cubicBezTo>
                  <a:cubicBezTo>
                    <a:pt x="13893" y="721"/>
                    <a:pt x="11272" y="0"/>
                    <a:pt x="75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4"/>
            <p:cNvSpPr/>
            <p:nvPr/>
          </p:nvSpPr>
          <p:spPr>
            <a:xfrm>
              <a:off x="3880500" y="3630800"/>
              <a:ext cx="1228275" cy="1056125"/>
            </a:xfrm>
            <a:custGeom>
              <a:rect b="b" l="l" r="r" t="t"/>
              <a:pathLst>
                <a:path extrusionOk="0" h="42245" w="49131">
                  <a:moveTo>
                    <a:pt x="37943" y="0"/>
                  </a:moveTo>
                  <a:lnTo>
                    <a:pt x="0" y="25778"/>
                  </a:lnTo>
                  <a:lnTo>
                    <a:pt x="11187" y="42245"/>
                  </a:lnTo>
                  <a:lnTo>
                    <a:pt x="49131" y="16467"/>
                  </a:lnTo>
                  <a:lnTo>
                    <a:pt x="379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4"/>
            <p:cNvSpPr/>
            <p:nvPr/>
          </p:nvSpPr>
          <p:spPr>
            <a:xfrm>
              <a:off x="3912600" y="3662650"/>
              <a:ext cx="1164000" cy="992625"/>
            </a:xfrm>
            <a:custGeom>
              <a:rect b="b" l="l" r="r" t="t"/>
              <a:pathLst>
                <a:path extrusionOk="0" h="39705" w="46560">
                  <a:moveTo>
                    <a:pt x="36121" y="1331"/>
                  </a:moveTo>
                  <a:lnTo>
                    <a:pt x="36121" y="1332"/>
                  </a:lnTo>
                  <a:lnTo>
                    <a:pt x="45229" y="14742"/>
                  </a:lnTo>
                  <a:lnTo>
                    <a:pt x="10442" y="38374"/>
                  </a:lnTo>
                  <a:lnTo>
                    <a:pt x="1333" y="24964"/>
                  </a:lnTo>
                  <a:lnTo>
                    <a:pt x="36121" y="1331"/>
                  </a:lnTo>
                  <a:close/>
                  <a:moveTo>
                    <a:pt x="36374" y="0"/>
                  </a:moveTo>
                  <a:lnTo>
                    <a:pt x="1" y="24709"/>
                  </a:lnTo>
                  <a:lnTo>
                    <a:pt x="10187" y="39704"/>
                  </a:lnTo>
                  <a:lnTo>
                    <a:pt x="46560" y="14994"/>
                  </a:lnTo>
                  <a:lnTo>
                    <a:pt x="36374" y="0"/>
                  </a:lnTo>
                  <a:close/>
                </a:path>
              </a:pathLst>
            </a:custGeom>
            <a:solidFill>
              <a:srgbClr val="FFA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4"/>
            <p:cNvSpPr/>
            <p:nvPr/>
          </p:nvSpPr>
          <p:spPr>
            <a:xfrm>
              <a:off x="3912600" y="3662650"/>
              <a:ext cx="1164000" cy="992625"/>
            </a:xfrm>
            <a:custGeom>
              <a:rect b="b" l="l" r="r" t="t"/>
              <a:pathLst>
                <a:path extrusionOk="0" h="39705" w="46560">
                  <a:moveTo>
                    <a:pt x="36121" y="1331"/>
                  </a:moveTo>
                  <a:lnTo>
                    <a:pt x="36121" y="1332"/>
                  </a:lnTo>
                  <a:lnTo>
                    <a:pt x="45229" y="14742"/>
                  </a:lnTo>
                  <a:lnTo>
                    <a:pt x="10442" y="38374"/>
                  </a:lnTo>
                  <a:lnTo>
                    <a:pt x="1333" y="24964"/>
                  </a:lnTo>
                  <a:lnTo>
                    <a:pt x="36121" y="1331"/>
                  </a:lnTo>
                  <a:close/>
                  <a:moveTo>
                    <a:pt x="36374" y="0"/>
                  </a:moveTo>
                  <a:lnTo>
                    <a:pt x="1" y="24709"/>
                  </a:lnTo>
                  <a:lnTo>
                    <a:pt x="10187" y="39704"/>
                  </a:lnTo>
                  <a:lnTo>
                    <a:pt x="46560" y="14994"/>
                  </a:lnTo>
                  <a:lnTo>
                    <a:pt x="36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4"/>
            <p:cNvSpPr/>
            <p:nvPr/>
          </p:nvSpPr>
          <p:spPr>
            <a:xfrm>
              <a:off x="4768125" y="3662650"/>
              <a:ext cx="90400" cy="65100"/>
            </a:xfrm>
            <a:custGeom>
              <a:rect b="b" l="l" r="r" t="t"/>
              <a:pathLst>
                <a:path extrusionOk="0" h="2604" w="3616">
                  <a:moveTo>
                    <a:pt x="2153" y="0"/>
                  </a:moveTo>
                  <a:lnTo>
                    <a:pt x="0" y="1462"/>
                  </a:lnTo>
                  <a:cubicBezTo>
                    <a:pt x="505" y="2203"/>
                    <a:pt x="1324" y="2604"/>
                    <a:pt x="2157" y="2604"/>
                  </a:cubicBezTo>
                  <a:cubicBezTo>
                    <a:pt x="2660" y="2604"/>
                    <a:pt x="3168" y="2458"/>
                    <a:pt x="3615" y="2153"/>
                  </a:cubicBezTo>
                  <a:lnTo>
                    <a:pt x="21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4"/>
            <p:cNvSpPr/>
            <p:nvPr/>
          </p:nvSpPr>
          <p:spPr>
            <a:xfrm>
              <a:off x="3912600" y="4243800"/>
              <a:ext cx="74050" cy="90425"/>
            </a:xfrm>
            <a:custGeom>
              <a:rect b="b" l="l" r="r" t="t"/>
              <a:pathLst>
                <a:path extrusionOk="0" h="3617" w="2962">
                  <a:moveTo>
                    <a:pt x="2154" y="0"/>
                  </a:moveTo>
                  <a:lnTo>
                    <a:pt x="1" y="1463"/>
                  </a:lnTo>
                  <a:lnTo>
                    <a:pt x="1464" y="3616"/>
                  </a:lnTo>
                  <a:cubicBezTo>
                    <a:pt x="2653" y="2809"/>
                    <a:pt x="2961" y="1189"/>
                    <a:pt x="21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4"/>
            <p:cNvSpPr/>
            <p:nvPr/>
          </p:nvSpPr>
          <p:spPr>
            <a:xfrm>
              <a:off x="4130700" y="4590175"/>
              <a:ext cx="90425" cy="65125"/>
            </a:xfrm>
            <a:custGeom>
              <a:rect b="b" l="l" r="r" t="t"/>
              <a:pathLst>
                <a:path extrusionOk="0" h="2605" w="3617">
                  <a:moveTo>
                    <a:pt x="1460" y="0"/>
                  </a:moveTo>
                  <a:cubicBezTo>
                    <a:pt x="957" y="0"/>
                    <a:pt x="448" y="146"/>
                    <a:pt x="0" y="450"/>
                  </a:cubicBezTo>
                  <a:lnTo>
                    <a:pt x="1463" y="2605"/>
                  </a:lnTo>
                  <a:lnTo>
                    <a:pt x="3616" y="1141"/>
                  </a:lnTo>
                  <a:cubicBezTo>
                    <a:pt x="3113" y="400"/>
                    <a:pt x="2294" y="0"/>
                    <a:pt x="1460" y="0"/>
                  </a:cubicBezTo>
                  <a:close/>
                </a:path>
              </a:pathLst>
            </a:custGeom>
            <a:solidFill>
              <a:srgbClr val="FFA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p:nvPr/>
          </p:nvSpPr>
          <p:spPr>
            <a:xfrm>
              <a:off x="5002575" y="3983700"/>
              <a:ext cx="74075" cy="90425"/>
            </a:xfrm>
            <a:custGeom>
              <a:rect b="b" l="l" r="r" t="t"/>
              <a:pathLst>
                <a:path extrusionOk="0" h="3617" w="2963">
                  <a:moveTo>
                    <a:pt x="1499" y="0"/>
                  </a:moveTo>
                  <a:cubicBezTo>
                    <a:pt x="310" y="808"/>
                    <a:pt x="0" y="2426"/>
                    <a:pt x="808" y="3616"/>
                  </a:cubicBezTo>
                  <a:lnTo>
                    <a:pt x="2962" y="2153"/>
                  </a:lnTo>
                  <a:lnTo>
                    <a:pt x="14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4"/>
            <p:cNvSpPr/>
            <p:nvPr/>
          </p:nvSpPr>
          <p:spPr>
            <a:xfrm>
              <a:off x="4247275" y="3979175"/>
              <a:ext cx="494625" cy="359550"/>
            </a:xfrm>
            <a:custGeom>
              <a:rect b="b" l="l" r="r" t="t"/>
              <a:pathLst>
                <a:path extrusionOk="0" h="14382" w="19785">
                  <a:moveTo>
                    <a:pt x="14246" y="0"/>
                  </a:moveTo>
                  <a:cubicBezTo>
                    <a:pt x="12055" y="0"/>
                    <a:pt x="9339" y="896"/>
                    <a:pt x="6793" y="2626"/>
                  </a:cubicBezTo>
                  <a:cubicBezTo>
                    <a:pt x="2276" y="5694"/>
                    <a:pt x="1" y="10226"/>
                    <a:pt x="1714" y="12747"/>
                  </a:cubicBezTo>
                  <a:cubicBezTo>
                    <a:pt x="2462" y="13846"/>
                    <a:pt x="3844" y="14382"/>
                    <a:pt x="5539" y="14382"/>
                  </a:cubicBezTo>
                  <a:cubicBezTo>
                    <a:pt x="7731" y="14382"/>
                    <a:pt x="10447" y="13486"/>
                    <a:pt x="12994" y="11756"/>
                  </a:cubicBezTo>
                  <a:cubicBezTo>
                    <a:pt x="17512" y="8689"/>
                    <a:pt x="19784" y="4156"/>
                    <a:pt x="18071" y="1637"/>
                  </a:cubicBezTo>
                  <a:cubicBezTo>
                    <a:pt x="17324" y="536"/>
                    <a:pt x="15942" y="0"/>
                    <a:pt x="142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4"/>
            <p:cNvSpPr/>
            <p:nvPr/>
          </p:nvSpPr>
          <p:spPr>
            <a:xfrm>
              <a:off x="4121675" y="4344725"/>
              <a:ext cx="83250" cy="78575"/>
            </a:xfrm>
            <a:custGeom>
              <a:rect b="b" l="l" r="r" t="t"/>
              <a:pathLst>
                <a:path extrusionOk="0" h="3143" w="3330">
                  <a:moveTo>
                    <a:pt x="1666" y="1"/>
                  </a:moveTo>
                  <a:cubicBezTo>
                    <a:pt x="1362" y="1"/>
                    <a:pt x="1056" y="89"/>
                    <a:pt x="786" y="272"/>
                  </a:cubicBezTo>
                  <a:cubicBezTo>
                    <a:pt x="260" y="628"/>
                    <a:pt x="1" y="1267"/>
                    <a:pt x="129" y="1889"/>
                  </a:cubicBezTo>
                  <a:cubicBezTo>
                    <a:pt x="257" y="2512"/>
                    <a:pt x="747" y="2996"/>
                    <a:pt x="1371" y="3115"/>
                  </a:cubicBezTo>
                  <a:cubicBezTo>
                    <a:pt x="1470" y="3134"/>
                    <a:pt x="1569" y="3143"/>
                    <a:pt x="1667" y="3143"/>
                  </a:cubicBezTo>
                  <a:cubicBezTo>
                    <a:pt x="2189" y="3143"/>
                    <a:pt x="2686" y="2882"/>
                    <a:pt x="2979" y="2436"/>
                  </a:cubicBezTo>
                  <a:cubicBezTo>
                    <a:pt x="3329" y="1905"/>
                    <a:pt x="3323" y="1215"/>
                    <a:pt x="2967" y="691"/>
                  </a:cubicBezTo>
                  <a:cubicBezTo>
                    <a:pt x="2663" y="242"/>
                    <a:pt x="2169" y="1"/>
                    <a:pt x="1666" y="1"/>
                  </a:cubicBezTo>
                  <a:close/>
                </a:path>
              </a:pathLst>
            </a:custGeom>
            <a:solidFill>
              <a:srgbClr val="23A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4"/>
            <p:cNvSpPr/>
            <p:nvPr/>
          </p:nvSpPr>
          <p:spPr>
            <a:xfrm>
              <a:off x="4784225" y="3894625"/>
              <a:ext cx="83200" cy="78550"/>
            </a:xfrm>
            <a:custGeom>
              <a:rect b="b" l="l" r="r" t="t"/>
              <a:pathLst>
                <a:path extrusionOk="0" h="3142" w="3328">
                  <a:moveTo>
                    <a:pt x="1665" y="1"/>
                  </a:moveTo>
                  <a:cubicBezTo>
                    <a:pt x="1361" y="1"/>
                    <a:pt x="1053" y="89"/>
                    <a:pt x="782" y="273"/>
                  </a:cubicBezTo>
                  <a:cubicBezTo>
                    <a:pt x="258" y="631"/>
                    <a:pt x="0" y="1269"/>
                    <a:pt x="128" y="1890"/>
                  </a:cubicBezTo>
                  <a:cubicBezTo>
                    <a:pt x="258" y="2513"/>
                    <a:pt x="748" y="2995"/>
                    <a:pt x="1372" y="3115"/>
                  </a:cubicBezTo>
                  <a:cubicBezTo>
                    <a:pt x="1470" y="3133"/>
                    <a:pt x="1568" y="3142"/>
                    <a:pt x="1665" y="3142"/>
                  </a:cubicBezTo>
                  <a:cubicBezTo>
                    <a:pt x="2188" y="3142"/>
                    <a:pt x="2684" y="2881"/>
                    <a:pt x="2979" y="2434"/>
                  </a:cubicBezTo>
                  <a:cubicBezTo>
                    <a:pt x="3327" y="1903"/>
                    <a:pt x="3323" y="1215"/>
                    <a:pt x="2967" y="689"/>
                  </a:cubicBezTo>
                  <a:cubicBezTo>
                    <a:pt x="2662" y="242"/>
                    <a:pt x="2168" y="1"/>
                    <a:pt x="16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3883300" y="4004175"/>
              <a:ext cx="1245225" cy="833875"/>
            </a:xfrm>
            <a:custGeom>
              <a:rect b="b" l="l" r="r" t="t"/>
              <a:pathLst>
                <a:path extrusionOk="0" h="33355" w="49809">
                  <a:moveTo>
                    <a:pt x="43531" y="1"/>
                  </a:moveTo>
                  <a:lnTo>
                    <a:pt x="0" y="14462"/>
                  </a:lnTo>
                  <a:lnTo>
                    <a:pt x="6277" y="33354"/>
                  </a:lnTo>
                  <a:lnTo>
                    <a:pt x="49809" y="18891"/>
                  </a:lnTo>
                  <a:lnTo>
                    <a:pt x="435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3912800" y="4032750"/>
              <a:ext cx="1186225" cy="776725"/>
            </a:xfrm>
            <a:custGeom>
              <a:rect b="b" l="l" r="r" t="t"/>
              <a:pathLst>
                <a:path extrusionOk="0" h="31069" w="47449">
                  <a:moveTo>
                    <a:pt x="41122" y="1213"/>
                  </a:moveTo>
                  <a:lnTo>
                    <a:pt x="46236" y="16597"/>
                  </a:lnTo>
                  <a:lnTo>
                    <a:pt x="6326" y="29856"/>
                  </a:lnTo>
                  <a:lnTo>
                    <a:pt x="1215" y="14474"/>
                  </a:lnTo>
                  <a:lnTo>
                    <a:pt x="41122" y="1213"/>
                  </a:lnTo>
                  <a:close/>
                  <a:moveTo>
                    <a:pt x="41732" y="0"/>
                  </a:moveTo>
                  <a:lnTo>
                    <a:pt x="0" y="13864"/>
                  </a:lnTo>
                  <a:lnTo>
                    <a:pt x="5719" y="31068"/>
                  </a:lnTo>
                  <a:lnTo>
                    <a:pt x="47449" y="17203"/>
                  </a:lnTo>
                  <a:lnTo>
                    <a:pt x="41732" y="0"/>
                  </a:lnTo>
                  <a:close/>
                </a:path>
              </a:pathLst>
            </a:custGeom>
            <a:solidFill>
              <a:srgbClr val="FFA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4"/>
            <p:cNvSpPr/>
            <p:nvPr/>
          </p:nvSpPr>
          <p:spPr>
            <a:xfrm>
              <a:off x="3912800" y="4032750"/>
              <a:ext cx="1186225" cy="776725"/>
            </a:xfrm>
            <a:custGeom>
              <a:rect b="b" l="l" r="r" t="t"/>
              <a:pathLst>
                <a:path extrusionOk="0" h="31069" w="47449">
                  <a:moveTo>
                    <a:pt x="41122" y="1213"/>
                  </a:moveTo>
                  <a:lnTo>
                    <a:pt x="46236" y="16597"/>
                  </a:lnTo>
                  <a:lnTo>
                    <a:pt x="6326" y="29856"/>
                  </a:lnTo>
                  <a:lnTo>
                    <a:pt x="1215" y="14474"/>
                  </a:lnTo>
                  <a:lnTo>
                    <a:pt x="41122" y="1213"/>
                  </a:lnTo>
                  <a:close/>
                  <a:moveTo>
                    <a:pt x="41732" y="0"/>
                  </a:moveTo>
                  <a:lnTo>
                    <a:pt x="0" y="13864"/>
                  </a:lnTo>
                  <a:lnTo>
                    <a:pt x="5719" y="31068"/>
                  </a:lnTo>
                  <a:lnTo>
                    <a:pt x="47449" y="17203"/>
                  </a:lnTo>
                  <a:lnTo>
                    <a:pt x="417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4"/>
            <p:cNvSpPr/>
            <p:nvPr/>
          </p:nvSpPr>
          <p:spPr>
            <a:xfrm>
              <a:off x="4894350" y="4032750"/>
              <a:ext cx="82250" cy="65100"/>
            </a:xfrm>
            <a:custGeom>
              <a:rect b="b" l="l" r="r" t="t"/>
              <a:pathLst>
                <a:path extrusionOk="0" h="2604" w="3290">
                  <a:moveTo>
                    <a:pt x="2470" y="0"/>
                  </a:moveTo>
                  <a:lnTo>
                    <a:pt x="1" y="820"/>
                  </a:lnTo>
                  <a:cubicBezTo>
                    <a:pt x="362" y="1911"/>
                    <a:pt x="1378" y="2604"/>
                    <a:pt x="2469" y="2604"/>
                  </a:cubicBezTo>
                  <a:cubicBezTo>
                    <a:pt x="2741" y="2604"/>
                    <a:pt x="3017" y="2561"/>
                    <a:pt x="3289" y="2471"/>
                  </a:cubicBezTo>
                  <a:lnTo>
                    <a:pt x="24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4"/>
            <p:cNvSpPr/>
            <p:nvPr/>
          </p:nvSpPr>
          <p:spPr>
            <a:xfrm>
              <a:off x="3912800" y="4358900"/>
              <a:ext cx="73100" cy="82250"/>
            </a:xfrm>
            <a:custGeom>
              <a:rect b="b" l="l" r="r" t="t"/>
              <a:pathLst>
                <a:path extrusionOk="0" h="3290" w="2924">
                  <a:moveTo>
                    <a:pt x="2471" y="0"/>
                  </a:moveTo>
                  <a:lnTo>
                    <a:pt x="0" y="820"/>
                  </a:lnTo>
                  <a:lnTo>
                    <a:pt x="823" y="3290"/>
                  </a:lnTo>
                  <a:cubicBezTo>
                    <a:pt x="2186" y="2836"/>
                    <a:pt x="2923" y="1363"/>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4"/>
            <p:cNvSpPr/>
            <p:nvPr/>
          </p:nvSpPr>
          <p:spPr>
            <a:xfrm>
              <a:off x="4035225" y="4744350"/>
              <a:ext cx="82275" cy="65125"/>
            </a:xfrm>
            <a:custGeom>
              <a:rect b="b" l="l" r="r" t="t"/>
              <a:pathLst>
                <a:path extrusionOk="0" h="2605" w="3291">
                  <a:moveTo>
                    <a:pt x="821" y="1"/>
                  </a:moveTo>
                  <a:cubicBezTo>
                    <a:pt x="549" y="1"/>
                    <a:pt x="273" y="44"/>
                    <a:pt x="1" y="134"/>
                  </a:cubicBezTo>
                  <a:lnTo>
                    <a:pt x="820" y="2604"/>
                  </a:lnTo>
                  <a:lnTo>
                    <a:pt x="3290" y="1783"/>
                  </a:lnTo>
                  <a:cubicBezTo>
                    <a:pt x="2928" y="692"/>
                    <a:pt x="1911" y="1"/>
                    <a:pt x="821" y="1"/>
                  </a:cubicBezTo>
                  <a:close/>
                </a:path>
              </a:pathLst>
            </a:custGeom>
            <a:solidFill>
              <a:srgbClr val="FFA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4"/>
            <p:cNvSpPr/>
            <p:nvPr/>
          </p:nvSpPr>
          <p:spPr>
            <a:xfrm>
              <a:off x="5025875" y="4401100"/>
              <a:ext cx="73125" cy="82275"/>
            </a:xfrm>
            <a:custGeom>
              <a:rect b="b" l="l" r="r" t="t"/>
              <a:pathLst>
                <a:path extrusionOk="0" h="3291" w="2925">
                  <a:moveTo>
                    <a:pt x="2103" y="0"/>
                  </a:moveTo>
                  <a:cubicBezTo>
                    <a:pt x="738" y="453"/>
                    <a:pt x="1" y="1925"/>
                    <a:pt x="454" y="3290"/>
                  </a:cubicBezTo>
                  <a:lnTo>
                    <a:pt x="2924" y="2469"/>
                  </a:lnTo>
                  <a:lnTo>
                    <a:pt x="21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4"/>
            <p:cNvSpPr/>
            <p:nvPr/>
          </p:nvSpPr>
          <p:spPr>
            <a:xfrm>
              <a:off x="4247275" y="4268675"/>
              <a:ext cx="517225" cy="304825"/>
            </a:xfrm>
            <a:custGeom>
              <a:rect b="b" l="l" r="r" t="t"/>
              <a:pathLst>
                <a:path extrusionOk="0" h="12193" w="20689">
                  <a:moveTo>
                    <a:pt x="13640" y="1"/>
                  </a:moveTo>
                  <a:cubicBezTo>
                    <a:pt x="12083" y="1"/>
                    <a:pt x="10355" y="278"/>
                    <a:pt x="8605" y="859"/>
                  </a:cubicBezTo>
                  <a:cubicBezTo>
                    <a:pt x="3423" y="2581"/>
                    <a:pt x="1" y="6321"/>
                    <a:pt x="962" y="9214"/>
                  </a:cubicBezTo>
                  <a:cubicBezTo>
                    <a:pt x="1599" y="11129"/>
                    <a:pt x="3998" y="12192"/>
                    <a:pt x="7051" y="12192"/>
                  </a:cubicBezTo>
                  <a:cubicBezTo>
                    <a:pt x="8608" y="12192"/>
                    <a:pt x="10335" y="11916"/>
                    <a:pt x="12086" y="11334"/>
                  </a:cubicBezTo>
                  <a:cubicBezTo>
                    <a:pt x="17268" y="9612"/>
                    <a:pt x="20688" y="5871"/>
                    <a:pt x="19727" y="2980"/>
                  </a:cubicBezTo>
                  <a:cubicBezTo>
                    <a:pt x="19091" y="1064"/>
                    <a:pt x="16692" y="1"/>
                    <a:pt x="13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4"/>
            <p:cNvSpPr/>
            <p:nvPr/>
          </p:nvSpPr>
          <p:spPr>
            <a:xfrm>
              <a:off x="4085600" y="4508075"/>
              <a:ext cx="82550" cy="78550"/>
            </a:xfrm>
            <a:custGeom>
              <a:rect b="b" l="l" r="r" t="t"/>
              <a:pathLst>
                <a:path extrusionOk="0" h="3142" w="3302">
                  <a:moveTo>
                    <a:pt x="1610" y="1"/>
                  </a:moveTo>
                  <a:cubicBezTo>
                    <a:pt x="1446" y="1"/>
                    <a:pt x="1280" y="27"/>
                    <a:pt x="1116" y="81"/>
                  </a:cubicBezTo>
                  <a:cubicBezTo>
                    <a:pt x="513" y="282"/>
                    <a:pt x="91" y="826"/>
                    <a:pt x="45" y="1459"/>
                  </a:cubicBezTo>
                  <a:cubicBezTo>
                    <a:pt x="0" y="2092"/>
                    <a:pt x="340" y="2691"/>
                    <a:pt x="907" y="2976"/>
                  </a:cubicBezTo>
                  <a:cubicBezTo>
                    <a:pt x="1130" y="3087"/>
                    <a:pt x="1371" y="3142"/>
                    <a:pt x="1610" y="3142"/>
                  </a:cubicBezTo>
                  <a:cubicBezTo>
                    <a:pt x="1980" y="3142"/>
                    <a:pt x="2347" y="3011"/>
                    <a:pt x="2639" y="2758"/>
                  </a:cubicBezTo>
                  <a:cubicBezTo>
                    <a:pt x="3118" y="2344"/>
                    <a:pt x="3302" y="1680"/>
                    <a:pt x="3102" y="1078"/>
                  </a:cubicBezTo>
                  <a:cubicBezTo>
                    <a:pt x="2883" y="418"/>
                    <a:pt x="2268" y="1"/>
                    <a:pt x="1610" y="1"/>
                  </a:cubicBezTo>
                  <a:close/>
                </a:path>
              </a:pathLst>
            </a:custGeom>
            <a:solidFill>
              <a:srgbClr val="23A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4"/>
            <p:cNvSpPr/>
            <p:nvPr/>
          </p:nvSpPr>
          <p:spPr>
            <a:xfrm>
              <a:off x="4845650" y="4255550"/>
              <a:ext cx="82600" cy="78550"/>
            </a:xfrm>
            <a:custGeom>
              <a:rect b="b" l="l" r="r" t="t"/>
              <a:pathLst>
                <a:path extrusionOk="0" h="3142" w="3304">
                  <a:moveTo>
                    <a:pt x="1613" y="1"/>
                  </a:moveTo>
                  <a:cubicBezTo>
                    <a:pt x="1449" y="1"/>
                    <a:pt x="1282" y="27"/>
                    <a:pt x="1117" y="82"/>
                  </a:cubicBezTo>
                  <a:cubicBezTo>
                    <a:pt x="514" y="281"/>
                    <a:pt x="91" y="825"/>
                    <a:pt x="45" y="1458"/>
                  </a:cubicBezTo>
                  <a:cubicBezTo>
                    <a:pt x="0" y="2093"/>
                    <a:pt x="341" y="2692"/>
                    <a:pt x="909" y="2977"/>
                  </a:cubicBezTo>
                  <a:cubicBezTo>
                    <a:pt x="1132" y="3088"/>
                    <a:pt x="1372" y="3142"/>
                    <a:pt x="1611" y="3142"/>
                  </a:cubicBezTo>
                  <a:cubicBezTo>
                    <a:pt x="1982" y="3142"/>
                    <a:pt x="2349" y="3012"/>
                    <a:pt x="2640" y="2759"/>
                  </a:cubicBezTo>
                  <a:cubicBezTo>
                    <a:pt x="3121" y="2342"/>
                    <a:pt x="3303" y="1677"/>
                    <a:pt x="3102" y="1075"/>
                  </a:cubicBezTo>
                  <a:cubicBezTo>
                    <a:pt x="2883" y="417"/>
                    <a:pt x="2271" y="1"/>
                    <a:pt x="16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4"/>
            <p:cNvSpPr/>
            <p:nvPr/>
          </p:nvSpPr>
          <p:spPr>
            <a:xfrm>
              <a:off x="3853800" y="4494550"/>
              <a:ext cx="1280350" cy="808600"/>
            </a:xfrm>
            <a:custGeom>
              <a:rect b="b" l="l" r="r" t="t"/>
              <a:pathLst>
                <a:path extrusionOk="0" h="32344" w="51214">
                  <a:moveTo>
                    <a:pt x="3047" y="1"/>
                  </a:moveTo>
                  <a:cubicBezTo>
                    <a:pt x="1363" y="1"/>
                    <a:pt x="0" y="1310"/>
                    <a:pt x="0" y="2925"/>
                  </a:cubicBezTo>
                  <a:lnTo>
                    <a:pt x="0" y="29421"/>
                  </a:lnTo>
                  <a:cubicBezTo>
                    <a:pt x="0" y="31034"/>
                    <a:pt x="1363" y="32344"/>
                    <a:pt x="3047" y="32344"/>
                  </a:cubicBezTo>
                  <a:lnTo>
                    <a:pt x="48165" y="32344"/>
                  </a:lnTo>
                  <a:cubicBezTo>
                    <a:pt x="49849" y="32344"/>
                    <a:pt x="51214" y="31034"/>
                    <a:pt x="51214" y="29421"/>
                  </a:cubicBezTo>
                  <a:lnTo>
                    <a:pt x="51214" y="2925"/>
                  </a:lnTo>
                  <a:cubicBezTo>
                    <a:pt x="51214" y="1310"/>
                    <a:pt x="49849" y="1"/>
                    <a:pt x="48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4"/>
            <p:cNvSpPr/>
            <p:nvPr/>
          </p:nvSpPr>
          <p:spPr>
            <a:xfrm>
              <a:off x="4504475" y="4494550"/>
              <a:ext cx="629675" cy="808600"/>
            </a:xfrm>
            <a:custGeom>
              <a:rect b="b" l="l" r="r" t="t"/>
              <a:pathLst>
                <a:path extrusionOk="0" h="32344" w="25187">
                  <a:moveTo>
                    <a:pt x="3049" y="1"/>
                  </a:moveTo>
                  <a:cubicBezTo>
                    <a:pt x="1366" y="1"/>
                    <a:pt x="1" y="1310"/>
                    <a:pt x="1" y="2925"/>
                  </a:cubicBezTo>
                  <a:lnTo>
                    <a:pt x="1" y="29421"/>
                  </a:lnTo>
                  <a:cubicBezTo>
                    <a:pt x="1" y="31034"/>
                    <a:pt x="1366" y="32344"/>
                    <a:pt x="3049" y="32344"/>
                  </a:cubicBezTo>
                  <a:lnTo>
                    <a:pt x="22138" y="32344"/>
                  </a:lnTo>
                  <a:cubicBezTo>
                    <a:pt x="23822" y="32344"/>
                    <a:pt x="25187" y="31034"/>
                    <a:pt x="25187" y="29421"/>
                  </a:cubicBezTo>
                  <a:lnTo>
                    <a:pt x="25187" y="2925"/>
                  </a:lnTo>
                  <a:cubicBezTo>
                    <a:pt x="25187" y="1310"/>
                    <a:pt x="23822" y="1"/>
                    <a:pt x="221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4"/>
            <p:cNvSpPr/>
            <p:nvPr/>
          </p:nvSpPr>
          <p:spPr>
            <a:xfrm>
              <a:off x="4771750" y="4582225"/>
              <a:ext cx="286500" cy="81000"/>
            </a:xfrm>
            <a:custGeom>
              <a:rect b="b" l="l" r="r" t="t"/>
              <a:pathLst>
                <a:path extrusionOk="0" h="3240" w="11460">
                  <a:moveTo>
                    <a:pt x="1620" y="1"/>
                  </a:moveTo>
                  <a:cubicBezTo>
                    <a:pt x="724" y="1"/>
                    <a:pt x="0" y="726"/>
                    <a:pt x="0" y="1620"/>
                  </a:cubicBezTo>
                  <a:cubicBezTo>
                    <a:pt x="0" y="2514"/>
                    <a:pt x="726" y="3240"/>
                    <a:pt x="1620" y="3240"/>
                  </a:cubicBezTo>
                  <a:lnTo>
                    <a:pt x="9841" y="3240"/>
                  </a:lnTo>
                  <a:cubicBezTo>
                    <a:pt x="10735" y="3240"/>
                    <a:pt x="11459" y="2514"/>
                    <a:pt x="11459" y="1620"/>
                  </a:cubicBezTo>
                  <a:cubicBezTo>
                    <a:pt x="11459" y="726"/>
                    <a:pt x="10735" y="2"/>
                    <a:pt x="98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4"/>
            <p:cNvSpPr/>
            <p:nvPr/>
          </p:nvSpPr>
          <p:spPr>
            <a:xfrm>
              <a:off x="4607400" y="4791975"/>
              <a:ext cx="612375" cy="213800"/>
            </a:xfrm>
            <a:custGeom>
              <a:rect b="b" l="l" r="r" t="t"/>
              <a:pathLst>
                <a:path extrusionOk="0" h="8552" w="24495">
                  <a:moveTo>
                    <a:pt x="21574" y="1"/>
                  </a:moveTo>
                  <a:cubicBezTo>
                    <a:pt x="21573" y="1"/>
                    <a:pt x="21573" y="1"/>
                    <a:pt x="21572" y="1"/>
                  </a:cubicBezTo>
                  <a:lnTo>
                    <a:pt x="2925" y="1"/>
                  </a:lnTo>
                  <a:cubicBezTo>
                    <a:pt x="1310" y="1"/>
                    <a:pt x="0" y="1309"/>
                    <a:pt x="0" y="2922"/>
                  </a:cubicBezTo>
                  <a:lnTo>
                    <a:pt x="0" y="5630"/>
                  </a:lnTo>
                  <a:cubicBezTo>
                    <a:pt x="0" y="7243"/>
                    <a:pt x="1309" y="8551"/>
                    <a:pt x="2925" y="8551"/>
                  </a:cubicBezTo>
                  <a:lnTo>
                    <a:pt x="21570" y="8551"/>
                  </a:lnTo>
                  <a:cubicBezTo>
                    <a:pt x="23185" y="8551"/>
                    <a:pt x="24493" y="7243"/>
                    <a:pt x="24495" y="5630"/>
                  </a:cubicBezTo>
                  <a:lnTo>
                    <a:pt x="24495" y="2922"/>
                  </a:lnTo>
                  <a:cubicBezTo>
                    <a:pt x="24495" y="1310"/>
                    <a:pt x="23187" y="1"/>
                    <a:pt x="21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4"/>
            <p:cNvSpPr/>
            <p:nvPr/>
          </p:nvSpPr>
          <p:spPr>
            <a:xfrm>
              <a:off x="4644575" y="4835100"/>
              <a:ext cx="132550" cy="127550"/>
            </a:xfrm>
            <a:custGeom>
              <a:rect b="b" l="l" r="r" t="t"/>
              <a:pathLst>
                <a:path extrusionOk="0" h="5102" w="5302">
                  <a:moveTo>
                    <a:pt x="2749" y="1"/>
                  </a:moveTo>
                  <a:cubicBezTo>
                    <a:pt x="1718" y="1"/>
                    <a:pt x="789" y="624"/>
                    <a:pt x="394" y="1576"/>
                  </a:cubicBezTo>
                  <a:cubicBezTo>
                    <a:pt x="0" y="2529"/>
                    <a:pt x="218" y="3626"/>
                    <a:pt x="948" y="4355"/>
                  </a:cubicBezTo>
                  <a:cubicBezTo>
                    <a:pt x="1436" y="4843"/>
                    <a:pt x="2088" y="5102"/>
                    <a:pt x="2751" y="5102"/>
                  </a:cubicBezTo>
                  <a:cubicBezTo>
                    <a:pt x="3080" y="5102"/>
                    <a:pt x="3411" y="5038"/>
                    <a:pt x="3727" y="4907"/>
                  </a:cubicBezTo>
                  <a:cubicBezTo>
                    <a:pt x="4680" y="4512"/>
                    <a:pt x="5302" y="3583"/>
                    <a:pt x="5302" y="2552"/>
                  </a:cubicBezTo>
                  <a:cubicBezTo>
                    <a:pt x="5300" y="1142"/>
                    <a:pt x="4159" y="1"/>
                    <a:pt x="27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44"/>
          <p:cNvSpPr txBox="1"/>
          <p:nvPr>
            <p:ph type="title"/>
          </p:nvPr>
        </p:nvSpPr>
        <p:spPr>
          <a:xfrm>
            <a:off x="835525" y="2253625"/>
            <a:ext cx="3188700" cy="18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Utilization of analysis 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5"/>
          <p:cNvSpPr txBox="1"/>
          <p:nvPr>
            <p:ph type="title"/>
          </p:nvPr>
        </p:nvSpPr>
        <p:spPr>
          <a:xfrm>
            <a:off x="1503600" y="317550"/>
            <a:ext cx="61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663" name="Google Shape;663;p45"/>
          <p:cNvSpPr txBox="1"/>
          <p:nvPr>
            <p:ph idx="1" type="body"/>
          </p:nvPr>
        </p:nvSpPr>
        <p:spPr>
          <a:xfrm>
            <a:off x="1031175" y="1163850"/>
            <a:ext cx="7053600" cy="313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first algorithm used was linear regression.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 split the data set into test and train data in a  </a:t>
            </a:r>
            <a:r>
              <a:rPr b="1" lang="en">
                <a:solidFill>
                  <a:schemeClr val="dk1"/>
                </a:solidFill>
              </a:rPr>
              <a:t>2:8 ratio</a:t>
            </a:r>
            <a:endParaRPr b="1">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 then fed the data to the model and calculated the </a:t>
            </a:r>
            <a:r>
              <a:rPr b="1" lang="en">
                <a:solidFill>
                  <a:schemeClr val="dk1"/>
                </a:solidFill>
              </a:rPr>
              <a:t>score </a:t>
            </a:r>
            <a:r>
              <a:rPr lang="en">
                <a:solidFill>
                  <a:schemeClr val="dk1"/>
                </a:solidFill>
              </a:rPr>
              <a:t>of the fit (Performance of the model) and the Mean Absolute Error (MAE)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 got a performance of </a:t>
            </a:r>
            <a:r>
              <a:rPr b="1" lang="en">
                <a:solidFill>
                  <a:schemeClr val="dk1"/>
                </a:solidFill>
              </a:rPr>
              <a:t>79% </a:t>
            </a:r>
            <a:r>
              <a:rPr lang="en">
                <a:solidFill>
                  <a:schemeClr val="dk1"/>
                </a:solidFill>
              </a:rPr>
              <a:t>which was not good enough so we chose a different approach.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6"/>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669" name="Google Shape;669;p46"/>
          <p:cNvSpPr txBox="1"/>
          <p:nvPr/>
        </p:nvSpPr>
        <p:spPr>
          <a:xfrm>
            <a:off x="1165150" y="1517750"/>
            <a:ext cx="6791700" cy="31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xygen"/>
              <a:ea typeface="Oxygen"/>
              <a:cs typeface="Oxygen"/>
              <a:sym typeface="Oxygen"/>
            </a:endParaRPr>
          </a:p>
          <a:p>
            <a:pPr indent="0" lvl="0" marL="0" rtl="0" algn="l">
              <a:spcBef>
                <a:spcPts val="0"/>
              </a:spcBef>
              <a:spcAft>
                <a:spcPts val="0"/>
              </a:spcAft>
              <a:buNone/>
            </a:pPr>
            <a:r>
              <a:t/>
            </a:r>
            <a:endParaRPr>
              <a:latin typeface="Oxygen"/>
              <a:ea typeface="Oxygen"/>
              <a:cs typeface="Oxygen"/>
              <a:sym typeface="Oxygen"/>
            </a:endParaRPr>
          </a:p>
          <a:p>
            <a:pPr indent="0" lvl="0" marL="0" rtl="0" algn="l">
              <a:spcBef>
                <a:spcPts val="0"/>
              </a:spcBef>
              <a:spcAft>
                <a:spcPts val="0"/>
              </a:spcAft>
              <a:buNone/>
            </a:pPr>
            <a:r>
              <a:t/>
            </a:r>
            <a:endParaRPr>
              <a:latin typeface="Oxygen"/>
              <a:ea typeface="Oxygen"/>
              <a:cs typeface="Oxygen"/>
              <a:sym typeface="Oxygen"/>
            </a:endParaRPr>
          </a:p>
          <a:p>
            <a:pPr indent="0" lvl="0" marL="0" rtl="0" algn="l">
              <a:spcBef>
                <a:spcPts val="0"/>
              </a:spcBef>
              <a:spcAft>
                <a:spcPts val="0"/>
              </a:spcAft>
              <a:buNone/>
            </a:pPr>
            <a:r>
              <a:t/>
            </a:r>
            <a:endParaRPr>
              <a:latin typeface="Oxygen"/>
              <a:ea typeface="Oxygen"/>
              <a:cs typeface="Oxygen"/>
              <a:sym typeface="Oxygen"/>
            </a:endParaRPr>
          </a:p>
        </p:txBody>
      </p:sp>
      <p:sp>
        <p:nvSpPr>
          <p:cNvPr id="670" name="Google Shape;670;p46"/>
          <p:cNvSpPr txBox="1"/>
          <p:nvPr/>
        </p:nvSpPr>
        <p:spPr>
          <a:xfrm>
            <a:off x="722050" y="1252075"/>
            <a:ext cx="7946700" cy="38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Oxygen"/>
                <a:ea typeface="Oxygen"/>
                <a:cs typeface="Oxygen"/>
                <a:sym typeface="Oxygen"/>
              </a:rPr>
              <a:t>Performance we got with Linear regression model</a:t>
            </a:r>
            <a:endParaRPr b="1">
              <a:latin typeface="Oxygen"/>
              <a:ea typeface="Oxygen"/>
              <a:cs typeface="Oxygen"/>
              <a:sym typeface="Oxygen"/>
            </a:endParaRPr>
          </a:p>
          <a:p>
            <a:pPr indent="0" lvl="0" marL="0" rtl="0" algn="l">
              <a:spcBef>
                <a:spcPts val="0"/>
              </a:spcBef>
              <a:spcAft>
                <a:spcPts val="0"/>
              </a:spcAft>
              <a:buNone/>
            </a:pPr>
            <a:r>
              <a:t/>
            </a:r>
            <a:endParaRPr>
              <a:latin typeface="Oxygen"/>
              <a:ea typeface="Oxygen"/>
              <a:cs typeface="Oxygen"/>
              <a:sym typeface="Oxygen"/>
            </a:endParaRPr>
          </a:p>
          <a:p>
            <a:pPr indent="0" lvl="0" marL="0" rtl="0" algn="l">
              <a:spcBef>
                <a:spcPts val="0"/>
              </a:spcBef>
              <a:spcAft>
                <a:spcPts val="0"/>
              </a:spcAft>
              <a:buNone/>
            </a:pPr>
            <a:r>
              <a:t/>
            </a:r>
            <a:endParaRPr>
              <a:latin typeface="Oxygen"/>
              <a:ea typeface="Oxygen"/>
              <a:cs typeface="Oxygen"/>
              <a:sym typeface="Oxygen"/>
            </a:endParaRPr>
          </a:p>
          <a:p>
            <a:pPr indent="0" lvl="0" marL="0" rtl="0" algn="l">
              <a:spcBef>
                <a:spcPts val="0"/>
              </a:spcBef>
              <a:spcAft>
                <a:spcPts val="0"/>
              </a:spcAft>
              <a:buNone/>
            </a:pPr>
            <a:r>
              <a:rPr lang="en">
                <a:latin typeface="Oxygen"/>
                <a:ea typeface="Oxygen"/>
                <a:cs typeface="Oxygen"/>
                <a:sym typeface="Oxygen"/>
              </a:rPr>
              <a:t>We got a </a:t>
            </a:r>
            <a:r>
              <a:rPr b="1" lang="en">
                <a:latin typeface="Oxygen"/>
                <a:ea typeface="Oxygen"/>
                <a:cs typeface="Oxygen"/>
                <a:sym typeface="Oxygen"/>
              </a:rPr>
              <a:t>r-squared</a:t>
            </a:r>
            <a:r>
              <a:rPr lang="en">
                <a:latin typeface="Oxygen"/>
                <a:ea typeface="Oxygen"/>
                <a:cs typeface="Oxygen"/>
                <a:sym typeface="Oxygen"/>
              </a:rPr>
              <a:t> of </a:t>
            </a:r>
            <a:r>
              <a:rPr b="1" lang="en">
                <a:latin typeface="Oxygen"/>
                <a:ea typeface="Oxygen"/>
                <a:cs typeface="Oxygen"/>
                <a:sym typeface="Oxygen"/>
              </a:rPr>
              <a:t>79% </a:t>
            </a:r>
            <a:r>
              <a:rPr lang="en">
                <a:latin typeface="Oxygen"/>
                <a:ea typeface="Oxygen"/>
                <a:cs typeface="Oxygen"/>
                <a:sym typeface="Oxygen"/>
              </a:rPr>
              <a:t>and </a:t>
            </a:r>
            <a:r>
              <a:rPr b="1" lang="en">
                <a:latin typeface="Oxygen"/>
                <a:ea typeface="Oxygen"/>
                <a:cs typeface="Oxygen"/>
                <a:sym typeface="Oxygen"/>
              </a:rPr>
              <a:t>MAE </a:t>
            </a:r>
            <a:r>
              <a:rPr lang="en">
                <a:latin typeface="Oxygen"/>
                <a:ea typeface="Oxygen"/>
                <a:cs typeface="Oxygen"/>
                <a:sym typeface="Oxygen"/>
              </a:rPr>
              <a:t>is </a:t>
            </a:r>
            <a:r>
              <a:rPr b="1" lang="en">
                <a:latin typeface="Oxygen"/>
                <a:ea typeface="Oxygen"/>
                <a:cs typeface="Oxygen"/>
                <a:sym typeface="Oxygen"/>
              </a:rPr>
              <a:t>3930.33</a:t>
            </a:r>
            <a:endParaRPr b="1">
              <a:latin typeface="Oxygen"/>
              <a:ea typeface="Oxygen"/>
              <a:cs typeface="Oxygen"/>
              <a:sym typeface="Oxygen"/>
            </a:endParaRPr>
          </a:p>
          <a:p>
            <a:pPr indent="0" lvl="0" marL="0" rtl="0" algn="l">
              <a:spcBef>
                <a:spcPts val="0"/>
              </a:spcBef>
              <a:spcAft>
                <a:spcPts val="0"/>
              </a:spcAft>
              <a:buNone/>
            </a:pPr>
            <a:r>
              <a:rPr lang="en">
                <a:latin typeface="Oxygen"/>
                <a:ea typeface="Oxygen"/>
                <a:cs typeface="Oxygen"/>
                <a:sym typeface="Oxygen"/>
              </a:rPr>
              <a:t> </a:t>
            </a:r>
            <a:endParaRPr>
              <a:latin typeface="Oxygen"/>
              <a:ea typeface="Oxygen"/>
              <a:cs typeface="Oxygen"/>
              <a:sym typeface="Oxygen"/>
            </a:endParaRPr>
          </a:p>
        </p:txBody>
      </p:sp>
      <p:pic>
        <p:nvPicPr>
          <p:cNvPr id="671" name="Google Shape;671;p46"/>
          <p:cNvPicPr preferRelativeResize="0"/>
          <p:nvPr/>
        </p:nvPicPr>
        <p:blipFill>
          <a:blip r:embed="rId3">
            <a:alphaModFix/>
          </a:blip>
          <a:stretch>
            <a:fillRect/>
          </a:stretch>
        </p:blipFill>
        <p:spPr>
          <a:xfrm>
            <a:off x="1413188" y="2873700"/>
            <a:ext cx="6564425" cy="134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7"/>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Polynomial regression</a:t>
            </a:r>
            <a:endParaRPr/>
          </a:p>
        </p:txBody>
      </p:sp>
      <p:sp>
        <p:nvSpPr>
          <p:cNvPr id="677" name="Google Shape;677;p47"/>
          <p:cNvSpPr txBox="1"/>
          <p:nvPr/>
        </p:nvSpPr>
        <p:spPr>
          <a:xfrm>
            <a:off x="1165150" y="1517750"/>
            <a:ext cx="6791700" cy="26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Oxygen"/>
                <a:ea typeface="Oxygen"/>
                <a:cs typeface="Oxygen"/>
                <a:sym typeface="Oxygen"/>
              </a:rPr>
              <a:t>The second model we used</a:t>
            </a:r>
            <a:endParaRPr b="1" sz="1500">
              <a:latin typeface="Oxygen"/>
              <a:ea typeface="Oxygen"/>
              <a:cs typeface="Oxygen"/>
              <a:sym typeface="Oxygen"/>
            </a:endParaRPr>
          </a:p>
          <a:p>
            <a:pPr indent="0" lvl="0" marL="0" rtl="0" algn="l">
              <a:spcBef>
                <a:spcPts val="0"/>
              </a:spcBef>
              <a:spcAft>
                <a:spcPts val="0"/>
              </a:spcAft>
              <a:buNone/>
            </a:pPr>
            <a:r>
              <a:t/>
            </a:r>
            <a:endParaRPr>
              <a:latin typeface="Oxygen"/>
              <a:ea typeface="Oxygen"/>
              <a:cs typeface="Oxygen"/>
              <a:sym typeface="Oxygen"/>
            </a:endParaRPr>
          </a:p>
          <a:p>
            <a:pPr indent="-317500" lvl="0" marL="457200" rtl="0" algn="l">
              <a:lnSpc>
                <a:spcPct val="200000"/>
              </a:lnSpc>
              <a:spcBef>
                <a:spcPts val="0"/>
              </a:spcBef>
              <a:spcAft>
                <a:spcPts val="0"/>
              </a:spcAft>
              <a:buSzPts val="1400"/>
              <a:buFont typeface="Oxygen"/>
              <a:buChar char="●"/>
            </a:pPr>
            <a:r>
              <a:rPr lang="en">
                <a:latin typeface="Oxygen"/>
                <a:ea typeface="Oxygen"/>
                <a:cs typeface="Oxygen"/>
                <a:sym typeface="Oxygen"/>
              </a:rPr>
              <a:t>We used second-degree polynomial regression model.</a:t>
            </a:r>
            <a:endParaRPr>
              <a:latin typeface="Oxygen"/>
              <a:ea typeface="Oxygen"/>
              <a:cs typeface="Oxygen"/>
              <a:sym typeface="Oxygen"/>
            </a:endParaRPr>
          </a:p>
          <a:p>
            <a:pPr indent="-317500" lvl="0" marL="457200" rtl="0" algn="l">
              <a:lnSpc>
                <a:spcPct val="200000"/>
              </a:lnSpc>
              <a:spcBef>
                <a:spcPts val="0"/>
              </a:spcBef>
              <a:spcAft>
                <a:spcPts val="0"/>
              </a:spcAft>
              <a:buSzPts val="1400"/>
              <a:buFont typeface="Oxygen"/>
              <a:buChar char="●"/>
            </a:pPr>
            <a:r>
              <a:rPr lang="en">
                <a:latin typeface="Oxygen"/>
                <a:ea typeface="Oxygen"/>
                <a:cs typeface="Oxygen"/>
                <a:sym typeface="Oxygen"/>
              </a:rPr>
              <a:t>After looking at the feature importance visualization, we dropped columns that did correlated with the target value.</a:t>
            </a:r>
            <a:endParaRPr>
              <a:latin typeface="Oxygen"/>
              <a:ea typeface="Oxygen"/>
              <a:cs typeface="Oxygen"/>
              <a:sym typeface="Oxygen"/>
            </a:endParaRPr>
          </a:p>
          <a:p>
            <a:pPr indent="-317500" lvl="0" marL="457200" rtl="0" algn="l">
              <a:lnSpc>
                <a:spcPct val="200000"/>
              </a:lnSpc>
              <a:spcBef>
                <a:spcPts val="0"/>
              </a:spcBef>
              <a:spcAft>
                <a:spcPts val="0"/>
              </a:spcAft>
              <a:buSzPts val="1400"/>
              <a:buFont typeface="Oxygen"/>
              <a:buChar char="●"/>
            </a:pPr>
            <a:r>
              <a:rPr lang="en">
                <a:latin typeface="Oxygen"/>
                <a:ea typeface="Oxygen"/>
                <a:cs typeface="Oxygen"/>
                <a:sym typeface="Oxygen"/>
              </a:rPr>
              <a:t>The original features (x) were </a:t>
            </a:r>
            <a:r>
              <a:rPr lang="en">
                <a:latin typeface="Oxygen"/>
                <a:ea typeface="Oxygen"/>
                <a:cs typeface="Oxygen"/>
                <a:sym typeface="Oxygen"/>
              </a:rPr>
              <a:t>transformed </a:t>
            </a:r>
            <a:r>
              <a:rPr lang="en">
                <a:latin typeface="Oxygen"/>
                <a:ea typeface="Oxygen"/>
                <a:cs typeface="Oxygen"/>
                <a:sym typeface="Oxygen"/>
              </a:rPr>
              <a:t>into polynomial features. </a:t>
            </a:r>
            <a:endParaRPr>
              <a:latin typeface="Oxygen"/>
              <a:ea typeface="Oxygen"/>
              <a:cs typeface="Oxygen"/>
              <a:sym typeface="Oxygen"/>
            </a:endParaRPr>
          </a:p>
          <a:p>
            <a:pPr indent="-317500" lvl="0" marL="457200" rtl="0" algn="l">
              <a:lnSpc>
                <a:spcPct val="200000"/>
              </a:lnSpc>
              <a:spcBef>
                <a:spcPts val="0"/>
              </a:spcBef>
              <a:spcAft>
                <a:spcPts val="0"/>
              </a:spcAft>
              <a:buSzPts val="1400"/>
              <a:buFont typeface="Oxygen"/>
              <a:buChar char="●"/>
            </a:pPr>
            <a:r>
              <a:rPr lang="en">
                <a:solidFill>
                  <a:schemeClr val="dk1"/>
                </a:solidFill>
                <a:latin typeface="Oxygen"/>
                <a:ea typeface="Oxygen"/>
                <a:cs typeface="Oxygen"/>
                <a:sym typeface="Oxygen"/>
              </a:rPr>
              <a:t>We split the data set into test and train data in a </a:t>
            </a:r>
            <a:r>
              <a:rPr b="1" lang="en">
                <a:solidFill>
                  <a:schemeClr val="dk1"/>
                </a:solidFill>
                <a:latin typeface="Oxygen"/>
                <a:ea typeface="Oxygen"/>
                <a:cs typeface="Oxygen"/>
                <a:sym typeface="Oxygen"/>
              </a:rPr>
              <a:t>2:8 ratio</a:t>
            </a:r>
            <a:endParaRPr>
              <a:solidFill>
                <a:schemeClr val="dk1"/>
              </a:solidFill>
              <a:latin typeface="Oxygen"/>
              <a:ea typeface="Oxygen"/>
              <a:cs typeface="Oxygen"/>
              <a:sym typeface="Oxyge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8"/>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Polynomial regression</a:t>
            </a:r>
            <a:endParaRPr/>
          </a:p>
          <a:p>
            <a:pPr indent="0" lvl="0" marL="0" rtl="0" algn="ctr">
              <a:spcBef>
                <a:spcPts val="0"/>
              </a:spcBef>
              <a:spcAft>
                <a:spcPts val="0"/>
              </a:spcAft>
              <a:buNone/>
            </a:pPr>
            <a:r>
              <a:t/>
            </a:r>
            <a:endParaRPr/>
          </a:p>
        </p:txBody>
      </p:sp>
      <p:sp>
        <p:nvSpPr>
          <p:cNvPr id="683" name="Google Shape;683;p48"/>
          <p:cNvSpPr txBox="1"/>
          <p:nvPr/>
        </p:nvSpPr>
        <p:spPr>
          <a:xfrm>
            <a:off x="1165150" y="1517750"/>
            <a:ext cx="6791700" cy="31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Oxygen"/>
                <a:ea typeface="Oxygen"/>
                <a:cs typeface="Oxygen"/>
                <a:sym typeface="Oxygen"/>
              </a:rPr>
              <a:t>Performance</a:t>
            </a:r>
            <a:r>
              <a:rPr lang="en">
                <a:latin typeface="Oxygen"/>
                <a:ea typeface="Oxygen"/>
                <a:cs typeface="Oxygen"/>
                <a:sym typeface="Oxygen"/>
              </a:rPr>
              <a:t> </a:t>
            </a:r>
            <a:r>
              <a:rPr b="1" lang="en" sz="1500">
                <a:latin typeface="Oxygen"/>
                <a:ea typeface="Oxygen"/>
                <a:cs typeface="Oxygen"/>
                <a:sym typeface="Oxygen"/>
              </a:rPr>
              <a:t>we got with Polynomial regression model</a:t>
            </a:r>
            <a:endParaRPr b="1" sz="1500">
              <a:latin typeface="Oxygen"/>
              <a:ea typeface="Oxygen"/>
              <a:cs typeface="Oxygen"/>
              <a:sym typeface="Oxygen"/>
            </a:endParaRPr>
          </a:p>
          <a:p>
            <a:pPr indent="0" lvl="0" marL="0" rtl="0" algn="l">
              <a:spcBef>
                <a:spcPts val="0"/>
              </a:spcBef>
              <a:spcAft>
                <a:spcPts val="0"/>
              </a:spcAft>
              <a:buNone/>
            </a:pPr>
            <a:r>
              <a:t/>
            </a:r>
            <a:endParaRPr b="1" sz="1500">
              <a:latin typeface="Oxygen"/>
              <a:ea typeface="Oxygen"/>
              <a:cs typeface="Oxygen"/>
              <a:sym typeface="Oxygen"/>
            </a:endParaRPr>
          </a:p>
          <a:p>
            <a:pPr indent="0" lvl="0" marL="0" rtl="0" algn="l">
              <a:spcBef>
                <a:spcPts val="0"/>
              </a:spcBef>
              <a:spcAft>
                <a:spcPts val="0"/>
              </a:spcAft>
              <a:buNone/>
            </a:pPr>
            <a:r>
              <a:rPr lang="en">
                <a:solidFill>
                  <a:schemeClr val="dk1"/>
                </a:solidFill>
                <a:latin typeface="Oxygen"/>
                <a:ea typeface="Oxygen"/>
                <a:cs typeface="Oxygen"/>
                <a:sym typeface="Oxygen"/>
              </a:rPr>
              <a:t>We got a </a:t>
            </a:r>
            <a:r>
              <a:rPr b="1" lang="en">
                <a:solidFill>
                  <a:schemeClr val="dk1"/>
                </a:solidFill>
                <a:latin typeface="Oxygen"/>
                <a:ea typeface="Oxygen"/>
                <a:cs typeface="Oxygen"/>
                <a:sym typeface="Oxygen"/>
              </a:rPr>
              <a:t>r-squared</a:t>
            </a:r>
            <a:r>
              <a:rPr lang="en">
                <a:solidFill>
                  <a:schemeClr val="dk1"/>
                </a:solidFill>
                <a:latin typeface="Oxygen"/>
                <a:ea typeface="Oxygen"/>
                <a:cs typeface="Oxygen"/>
                <a:sym typeface="Oxygen"/>
              </a:rPr>
              <a:t> of </a:t>
            </a:r>
            <a:r>
              <a:rPr b="1" lang="en">
                <a:solidFill>
                  <a:schemeClr val="dk1"/>
                </a:solidFill>
                <a:latin typeface="Oxygen"/>
                <a:ea typeface="Oxygen"/>
                <a:cs typeface="Oxygen"/>
                <a:sym typeface="Oxygen"/>
              </a:rPr>
              <a:t>88% </a:t>
            </a:r>
            <a:r>
              <a:rPr lang="en">
                <a:solidFill>
                  <a:schemeClr val="dk1"/>
                </a:solidFill>
                <a:latin typeface="Oxygen"/>
                <a:ea typeface="Oxygen"/>
                <a:cs typeface="Oxygen"/>
                <a:sym typeface="Oxygen"/>
              </a:rPr>
              <a:t>and </a:t>
            </a:r>
            <a:r>
              <a:rPr b="1" lang="en">
                <a:solidFill>
                  <a:schemeClr val="dk1"/>
                </a:solidFill>
                <a:latin typeface="Oxygen"/>
                <a:ea typeface="Oxygen"/>
                <a:cs typeface="Oxygen"/>
                <a:sym typeface="Oxygen"/>
              </a:rPr>
              <a:t>MAE </a:t>
            </a:r>
            <a:r>
              <a:rPr lang="en">
                <a:solidFill>
                  <a:schemeClr val="dk1"/>
                </a:solidFill>
                <a:latin typeface="Oxygen"/>
                <a:ea typeface="Oxygen"/>
                <a:cs typeface="Oxygen"/>
                <a:sym typeface="Oxygen"/>
              </a:rPr>
              <a:t>is </a:t>
            </a:r>
            <a:r>
              <a:rPr b="1" lang="en">
                <a:solidFill>
                  <a:schemeClr val="dk1"/>
                </a:solidFill>
                <a:latin typeface="Oxygen"/>
                <a:ea typeface="Oxygen"/>
                <a:cs typeface="Oxygen"/>
                <a:sym typeface="Oxygen"/>
              </a:rPr>
              <a:t>2824.49</a:t>
            </a:r>
            <a:endParaRPr b="1">
              <a:solidFill>
                <a:schemeClr val="dk1"/>
              </a:solidFill>
              <a:latin typeface="Oxygen"/>
              <a:ea typeface="Oxygen"/>
              <a:cs typeface="Oxygen"/>
              <a:sym typeface="Oxygen"/>
            </a:endParaRPr>
          </a:p>
          <a:p>
            <a:pPr indent="0" lvl="0" marL="0" rtl="0" algn="l">
              <a:spcBef>
                <a:spcPts val="0"/>
              </a:spcBef>
              <a:spcAft>
                <a:spcPts val="0"/>
              </a:spcAft>
              <a:buNone/>
            </a:pPr>
            <a:r>
              <a:t/>
            </a:r>
            <a:endParaRPr b="1">
              <a:solidFill>
                <a:schemeClr val="dk1"/>
              </a:solidFill>
              <a:latin typeface="Oxygen"/>
              <a:ea typeface="Oxygen"/>
              <a:cs typeface="Oxygen"/>
              <a:sym typeface="Oxygen"/>
            </a:endParaRPr>
          </a:p>
          <a:p>
            <a:pPr indent="0" lvl="0" marL="0" rtl="0" algn="l">
              <a:spcBef>
                <a:spcPts val="0"/>
              </a:spcBef>
              <a:spcAft>
                <a:spcPts val="0"/>
              </a:spcAft>
              <a:buClr>
                <a:schemeClr val="dk1"/>
              </a:buClr>
              <a:buSzPts val="1100"/>
              <a:buFont typeface="Arial"/>
              <a:buNone/>
            </a:pPr>
            <a:r>
              <a:t/>
            </a:r>
            <a:endParaRPr b="1">
              <a:solidFill>
                <a:schemeClr val="dk1"/>
              </a:solidFill>
              <a:latin typeface="Oxygen"/>
              <a:ea typeface="Oxygen"/>
              <a:cs typeface="Oxygen"/>
              <a:sym typeface="Oxygen"/>
            </a:endParaRPr>
          </a:p>
        </p:txBody>
      </p:sp>
      <p:pic>
        <p:nvPicPr>
          <p:cNvPr id="684" name="Google Shape;684;p48"/>
          <p:cNvPicPr preferRelativeResize="0"/>
          <p:nvPr/>
        </p:nvPicPr>
        <p:blipFill>
          <a:blip r:embed="rId3">
            <a:alphaModFix/>
          </a:blip>
          <a:stretch>
            <a:fillRect/>
          </a:stretch>
        </p:blipFill>
        <p:spPr>
          <a:xfrm>
            <a:off x="1800750" y="2862838"/>
            <a:ext cx="5542500" cy="85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9"/>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690" name="Google Shape;690;p49"/>
          <p:cNvSpPr txBox="1"/>
          <p:nvPr/>
        </p:nvSpPr>
        <p:spPr>
          <a:xfrm>
            <a:off x="1448175" y="1362550"/>
            <a:ext cx="65133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SzPts val="1400"/>
              <a:buFont typeface="Oxygen"/>
              <a:buChar char="●"/>
            </a:pPr>
            <a:r>
              <a:rPr lang="en" u="sng">
                <a:solidFill>
                  <a:schemeClr val="hlink"/>
                </a:solidFill>
                <a:latin typeface="Oxygen"/>
                <a:ea typeface="Oxygen"/>
                <a:cs typeface="Oxygen"/>
                <a:sym typeface="Oxygen"/>
                <a:hlinkClick r:id="rId3"/>
              </a:rPr>
              <a:t>https://pandas.pydata.org/docs/index.html</a:t>
            </a:r>
            <a:endParaRPr u="sng">
              <a:solidFill>
                <a:schemeClr val="hlink"/>
              </a:solidFill>
              <a:latin typeface="Oxygen"/>
              <a:ea typeface="Oxygen"/>
              <a:cs typeface="Oxygen"/>
              <a:sym typeface="Oxygen"/>
            </a:endParaRPr>
          </a:p>
          <a:p>
            <a:pPr indent="-317500" lvl="0" marL="457200" marR="0" rtl="0" algn="l">
              <a:lnSpc>
                <a:spcPct val="200000"/>
              </a:lnSpc>
              <a:spcBef>
                <a:spcPts val="0"/>
              </a:spcBef>
              <a:spcAft>
                <a:spcPts val="0"/>
              </a:spcAft>
              <a:buClr>
                <a:schemeClr val="hlink"/>
              </a:buClr>
              <a:buSzPts val="1400"/>
              <a:buFont typeface="Oxygen"/>
              <a:buChar char="●"/>
            </a:pPr>
            <a:r>
              <a:rPr lang="en" u="sng">
                <a:solidFill>
                  <a:schemeClr val="hlink"/>
                </a:solidFill>
                <a:latin typeface="Oxygen"/>
                <a:ea typeface="Oxygen"/>
                <a:cs typeface="Oxygen"/>
                <a:sym typeface="Oxygen"/>
              </a:rPr>
              <a:t>https://numpy.org/</a:t>
            </a:r>
            <a:endParaRPr u="sng">
              <a:solidFill>
                <a:schemeClr val="hlink"/>
              </a:solidFill>
              <a:latin typeface="Oxygen"/>
              <a:ea typeface="Oxygen"/>
              <a:cs typeface="Oxygen"/>
              <a:sym typeface="Oxygen"/>
            </a:endParaRPr>
          </a:p>
          <a:p>
            <a:pPr indent="-317500" lvl="0" marL="457200" marR="0" rtl="0" algn="l">
              <a:lnSpc>
                <a:spcPct val="200000"/>
              </a:lnSpc>
              <a:spcBef>
                <a:spcPts val="0"/>
              </a:spcBef>
              <a:spcAft>
                <a:spcPts val="0"/>
              </a:spcAft>
              <a:buSzPts val="1400"/>
              <a:buFont typeface="Oxygen"/>
              <a:buChar char="●"/>
            </a:pPr>
            <a:r>
              <a:rPr lang="en" u="sng">
                <a:solidFill>
                  <a:schemeClr val="hlink"/>
                </a:solidFill>
                <a:latin typeface="Oxygen"/>
                <a:ea typeface="Oxygen"/>
                <a:cs typeface="Oxygen"/>
                <a:sym typeface="Oxygen"/>
                <a:hlinkClick r:id="rId4"/>
              </a:rPr>
              <a:t>https://seaborn.pydata.org/index.html</a:t>
            </a:r>
            <a:endParaRPr u="sng">
              <a:solidFill>
                <a:schemeClr val="hlink"/>
              </a:solidFill>
              <a:latin typeface="Oxygen"/>
              <a:ea typeface="Oxygen"/>
              <a:cs typeface="Oxygen"/>
              <a:sym typeface="Oxygen"/>
            </a:endParaRPr>
          </a:p>
          <a:p>
            <a:pPr indent="-317500" lvl="0" marL="457200" marR="0" rtl="0" algn="l">
              <a:lnSpc>
                <a:spcPct val="200000"/>
              </a:lnSpc>
              <a:spcBef>
                <a:spcPts val="0"/>
              </a:spcBef>
              <a:spcAft>
                <a:spcPts val="0"/>
              </a:spcAft>
              <a:buSzPts val="1400"/>
              <a:buFont typeface="Oxygen"/>
              <a:buChar char="●"/>
            </a:pPr>
            <a:r>
              <a:rPr lang="en" u="sng">
                <a:solidFill>
                  <a:schemeClr val="hlink"/>
                </a:solidFill>
                <a:latin typeface="Oxygen"/>
                <a:ea typeface="Oxygen"/>
                <a:cs typeface="Oxygen"/>
                <a:sym typeface="Oxygen"/>
                <a:hlinkClick r:id="rId5"/>
              </a:rPr>
              <a:t>https://matplotlib.org/</a:t>
            </a:r>
            <a:endParaRPr u="sng">
              <a:solidFill>
                <a:schemeClr val="hlink"/>
              </a:solidFill>
              <a:latin typeface="Oxygen"/>
              <a:ea typeface="Oxygen"/>
              <a:cs typeface="Oxygen"/>
              <a:sym typeface="Oxygen"/>
            </a:endParaRPr>
          </a:p>
          <a:p>
            <a:pPr indent="-317500" lvl="0" marL="457200" marR="0" rtl="0" algn="l">
              <a:lnSpc>
                <a:spcPct val="200000"/>
              </a:lnSpc>
              <a:spcBef>
                <a:spcPts val="0"/>
              </a:spcBef>
              <a:spcAft>
                <a:spcPts val="0"/>
              </a:spcAft>
              <a:buSzPts val="1400"/>
              <a:buFont typeface="Oxygen"/>
              <a:buChar char="●"/>
            </a:pPr>
            <a:r>
              <a:rPr lang="en" u="sng">
                <a:solidFill>
                  <a:schemeClr val="hlink"/>
                </a:solidFill>
                <a:latin typeface="Oxygen"/>
                <a:ea typeface="Oxygen"/>
                <a:cs typeface="Oxygen"/>
                <a:sym typeface="Oxygen"/>
              </a:rPr>
              <a:t>https://scikit-learn.org/stable/index.html</a:t>
            </a:r>
            <a:endParaRPr/>
          </a:p>
          <a:p>
            <a:pPr indent="-317500" lvl="0" marL="457200" rtl="0" algn="l">
              <a:lnSpc>
                <a:spcPct val="200000"/>
              </a:lnSpc>
              <a:spcBef>
                <a:spcPts val="0"/>
              </a:spcBef>
              <a:spcAft>
                <a:spcPts val="0"/>
              </a:spcAft>
              <a:buSzPts val="1400"/>
              <a:buFont typeface="Oxygen"/>
              <a:buChar char="●"/>
            </a:pPr>
            <a:r>
              <a:rPr lang="en" u="sng">
                <a:solidFill>
                  <a:schemeClr val="hlink"/>
                </a:solidFill>
                <a:latin typeface="Oxygen"/>
                <a:ea typeface="Oxygen"/>
                <a:cs typeface="Oxygen"/>
                <a:sym typeface="Oxygen"/>
                <a:hlinkClick r:id="rId6"/>
              </a:rPr>
              <a:t>https://www.kaggle.com/datasets/mirichoi0218/insurance</a:t>
            </a:r>
            <a:endParaRPr>
              <a:latin typeface="Oxygen"/>
              <a:ea typeface="Oxygen"/>
              <a:cs typeface="Oxygen"/>
              <a:sym typeface="Oxygen"/>
            </a:endParaRPr>
          </a:p>
          <a:p>
            <a:pPr indent="-317500" lvl="0" marL="457200" rtl="0" algn="l">
              <a:spcBef>
                <a:spcPts val="0"/>
              </a:spcBef>
              <a:spcAft>
                <a:spcPts val="0"/>
              </a:spcAft>
              <a:buSzPts val="1400"/>
              <a:buFont typeface="Oxygen"/>
              <a:buChar char="●"/>
            </a:pPr>
            <a:r>
              <a:rPr lang="en" u="sng">
                <a:solidFill>
                  <a:schemeClr val="hlink"/>
                </a:solidFill>
                <a:latin typeface="Oxygen"/>
                <a:ea typeface="Oxygen"/>
                <a:cs typeface="Oxygen"/>
                <a:sym typeface="Oxygen"/>
                <a:hlinkClick r:id="rId7"/>
              </a:rPr>
              <a:t>https://towardsdatascience.com/introduction-to-linear-regression-and-polynomial-regression-f8adc96f31cb</a:t>
            </a:r>
            <a:r>
              <a:rPr lang="en">
                <a:latin typeface="Oxygen"/>
                <a:ea typeface="Oxygen"/>
                <a:cs typeface="Oxygen"/>
                <a:sym typeface="Oxygen"/>
              </a:rPr>
              <a:t> </a:t>
            </a:r>
            <a:endParaRPr>
              <a:latin typeface="Oxygen"/>
              <a:ea typeface="Oxygen"/>
              <a:cs typeface="Oxygen"/>
              <a:sym typeface="Oxyge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1031175" y="1163850"/>
            <a:ext cx="7053600" cy="3361800"/>
          </a:xfrm>
          <a:prstGeom prst="rect">
            <a:avLst/>
          </a:prstGeom>
        </p:spPr>
        <p:txBody>
          <a:bodyPr anchorCtr="0" anchor="t" bIns="91425" lIns="91425" spcFirstLastPara="1" rIns="91425" wrap="square" tIns="91425">
            <a:noAutofit/>
          </a:bodyPr>
          <a:lstStyle/>
          <a:p>
            <a:pPr indent="-406400" lvl="0" marL="457200" rtl="0" algn="l">
              <a:lnSpc>
                <a:spcPct val="90000"/>
              </a:lnSpc>
              <a:spcBef>
                <a:spcPts val="0"/>
              </a:spcBef>
              <a:spcAft>
                <a:spcPts val="0"/>
              </a:spcAft>
              <a:buSzPts val="2800"/>
              <a:buFont typeface="Staatliches"/>
              <a:buChar char="●"/>
            </a:pPr>
            <a:r>
              <a:rPr lang="en" sz="2800">
                <a:latin typeface="Staatliches"/>
                <a:ea typeface="Staatliches"/>
                <a:cs typeface="Staatliches"/>
                <a:sym typeface="Staatliches"/>
              </a:rPr>
              <a:t>Business Case Understanding (Use Case analysis)</a:t>
            </a:r>
            <a:endParaRPr sz="2800">
              <a:latin typeface="Staatliches"/>
              <a:ea typeface="Staatliches"/>
              <a:cs typeface="Staatliches"/>
              <a:sym typeface="Staatliches"/>
            </a:endParaRPr>
          </a:p>
          <a:p>
            <a:pPr indent="-406400" lvl="0" marL="457200" rtl="0" algn="l">
              <a:lnSpc>
                <a:spcPct val="90000"/>
              </a:lnSpc>
              <a:spcBef>
                <a:spcPts val="0"/>
              </a:spcBef>
              <a:spcAft>
                <a:spcPts val="0"/>
              </a:spcAft>
              <a:buSzPts val="2800"/>
              <a:buFont typeface="Staatliches"/>
              <a:buChar char="●"/>
            </a:pPr>
            <a:r>
              <a:rPr lang="en" sz="2800">
                <a:latin typeface="Staatliches"/>
                <a:ea typeface="Staatliches"/>
                <a:cs typeface="Staatliches"/>
                <a:sym typeface="Staatliches"/>
              </a:rPr>
              <a:t>Data identification</a:t>
            </a:r>
            <a:endParaRPr sz="2800">
              <a:latin typeface="Staatliches"/>
              <a:ea typeface="Staatliches"/>
              <a:cs typeface="Staatliches"/>
              <a:sym typeface="Staatliches"/>
            </a:endParaRPr>
          </a:p>
          <a:p>
            <a:pPr indent="-406400" lvl="0" marL="457200" rtl="0" algn="l">
              <a:lnSpc>
                <a:spcPct val="90000"/>
              </a:lnSpc>
              <a:spcBef>
                <a:spcPts val="0"/>
              </a:spcBef>
              <a:spcAft>
                <a:spcPts val="0"/>
              </a:spcAft>
              <a:buSzPts val="2800"/>
              <a:buFont typeface="Staatliches"/>
              <a:buChar char="●"/>
            </a:pPr>
            <a:r>
              <a:rPr lang="en" sz="2800">
                <a:latin typeface="Staatliches"/>
                <a:ea typeface="Staatliches"/>
                <a:cs typeface="Staatliches"/>
                <a:sym typeface="Staatliches"/>
              </a:rPr>
              <a:t>Data Extraction</a:t>
            </a:r>
            <a:endParaRPr sz="2800">
              <a:latin typeface="Staatliches"/>
              <a:ea typeface="Staatliches"/>
              <a:cs typeface="Staatliches"/>
              <a:sym typeface="Staatliches"/>
            </a:endParaRPr>
          </a:p>
          <a:p>
            <a:pPr indent="-406400" lvl="0" marL="457200" rtl="0" algn="l">
              <a:lnSpc>
                <a:spcPct val="90000"/>
              </a:lnSpc>
              <a:spcBef>
                <a:spcPts val="0"/>
              </a:spcBef>
              <a:spcAft>
                <a:spcPts val="0"/>
              </a:spcAft>
              <a:buSzPts val="2800"/>
              <a:buFont typeface="Staatliches"/>
              <a:buChar char="●"/>
            </a:pPr>
            <a:r>
              <a:rPr lang="en" sz="2800">
                <a:latin typeface="Staatliches"/>
                <a:ea typeface="Staatliches"/>
                <a:cs typeface="Staatliches"/>
                <a:sym typeface="Staatliches"/>
              </a:rPr>
              <a:t>Data Validation and Cleansing</a:t>
            </a:r>
            <a:endParaRPr sz="2800">
              <a:latin typeface="Staatliches"/>
              <a:ea typeface="Staatliches"/>
              <a:cs typeface="Staatliches"/>
              <a:sym typeface="Staatliches"/>
            </a:endParaRPr>
          </a:p>
          <a:p>
            <a:pPr indent="-406400" lvl="0" marL="457200" rtl="0" algn="l">
              <a:lnSpc>
                <a:spcPct val="90000"/>
              </a:lnSpc>
              <a:spcBef>
                <a:spcPts val="0"/>
              </a:spcBef>
              <a:spcAft>
                <a:spcPts val="0"/>
              </a:spcAft>
              <a:buSzPts val="2800"/>
              <a:buFont typeface="Staatliches"/>
              <a:buChar char="●"/>
            </a:pPr>
            <a:r>
              <a:rPr lang="en" sz="2800">
                <a:latin typeface="Staatliches"/>
                <a:ea typeface="Staatliches"/>
                <a:cs typeface="Staatliches"/>
                <a:sym typeface="Staatliches"/>
              </a:rPr>
              <a:t>Data Analysis</a:t>
            </a:r>
            <a:endParaRPr sz="2800">
              <a:latin typeface="Staatliches"/>
              <a:ea typeface="Staatliches"/>
              <a:cs typeface="Staatliches"/>
              <a:sym typeface="Staatliches"/>
            </a:endParaRPr>
          </a:p>
          <a:p>
            <a:pPr indent="-406400" lvl="0" marL="457200" rtl="0" algn="l">
              <a:lnSpc>
                <a:spcPct val="90000"/>
              </a:lnSpc>
              <a:spcBef>
                <a:spcPts val="0"/>
              </a:spcBef>
              <a:spcAft>
                <a:spcPts val="0"/>
              </a:spcAft>
              <a:buSzPts val="2800"/>
              <a:buFont typeface="Staatliches"/>
              <a:buChar char="●"/>
            </a:pPr>
            <a:r>
              <a:rPr lang="en" sz="2800">
                <a:latin typeface="Staatliches"/>
                <a:ea typeface="Staatliches"/>
                <a:cs typeface="Staatliches"/>
                <a:sym typeface="Staatliches"/>
              </a:rPr>
              <a:t>Utilization of analysis results</a:t>
            </a:r>
            <a:endParaRPr sz="3600">
              <a:solidFill>
                <a:schemeClr val="accent4"/>
              </a:solidFill>
              <a:latin typeface="Staatliches"/>
              <a:ea typeface="Staatliches"/>
              <a:cs typeface="Staatliches"/>
              <a:sym typeface="Staatliches"/>
            </a:endParaRPr>
          </a:p>
          <a:p>
            <a:pPr indent="-406400" lvl="0" marL="457200" rtl="0" algn="l">
              <a:spcBef>
                <a:spcPts val="0"/>
              </a:spcBef>
              <a:spcAft>
                <a:spcPts val="0"/>
              </a:spcAft>
              <a:buSzPts val="2800"/>
              <a:buFont typeface="Staatliches"/>
              <a:buChar char="●"/>
            </a:pPr>
            <a:r>
              <a:rPr lang="en" sz="2800">
                <a:latin typeface="Staatliches"/>
                <a:ea typeface="Staatliches"/>
                <a:cs typeface="Staatliches"/>
                <a:sym typeface="Staatliches"/>
              </a:rPr>
              <a:t>References</a:t>
            </a:r>
            <a:endParaRPr sz="3600">
              <a:solidFill>
                <a:schemeClr val="accent4"/>
              </a:solidFill>
              <a:latin typeface="Staatliches"/>
              <a:ea typeface="Staatliches"/>
              <a:cs typeface="Staatliches"/>
              <a:sym typeface="Staatliches"/>
            </a:endParaRPr>
          </a:p>
        </p:txBody>
      </p:sp>
      <p:sp>
        <p:nvSpPr>
          <p:cNvPr id="173" name="Google Shape;173;p26"/>
          <p:cNvSpPr txBox="1"/>
          <p:nvPr>
            <p:ph type="title"/>
          </p:nvPr>
        </p:nvSpPr>
        <p:spPr>
          <a:xfrm>
            <a:off x="1503600" y="317550"/>
            <a:ext cx="61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THIS Presentation</a:t>
            </a:r>
            <a:endParaRPr/>
          </a:p>
        </p:txBody>
      </p:sp>
      <p:sp>
        <p:nvSpPr>
          <p:cNvPr id="174" name="Google Shape;174;p26"/>
          <p:cNvSpPr txBox="1"/>
          <p:nvPr/>
        </p:nvSpPr>
        <p:spPr>
          <a:xfrm>
            <a:off x="1031175" y="4310487"/>
            <a:ext cx="5478600" cy="33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chemeClr val="accent3"/>
              </a:solidFill>
              <a:latin typeface="Staatliches"/>
              <a:ea typeface="Staatliches"/>
              <a:cs typeface="Staatliches"/>
              <a:sym typeface="Staatlich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p:nvPr/>
        </p:nvSpPr>
        <p:spPr>
          <a:xfrm>
            <a:off x="1068325" y="863547"/>
            <a:ext cx="1055400" cy="105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180" name="Google Shape;180;p27"/>
          <p:cNvSpPr txBox="1"/>
          <p:nvPr>
            <p:ph type="title"/>
          </p:nvPr>
        </p:nvSpPr>
        <p:spPr>
          <a:xfrm>
            <a:off x="835525" y="2253625"/>
            <a:ext cx="3188700" cy="18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Case Understanding</a:t>
            </a:r>
            <a:endParaRPr/>
          </a:p>
          <a:p>
            <a:pPr indent="0" lvl="0" marL="0" rtl="0" algn="l">
              <a:spcBef>
                <a:spcPts val="0"/>
              </a:spcBef>
              <a:spcAft>
                <a:spcPts val="0"/>
              </a:spcAft>
              <a:buNone/>
            </a:pPr>
            <a:r>
              <a:rPr lang="en"/>
              <a:t>(Use Case analysis)</a:t>
            </a:r>
            <a:endParaRPr/>
          </a:p>
        </p:txBody>
      </p:sp>
      <p:sp>
        <p:nvSpPr>
          <p:cNvPr id="181" name="Google Shape;181;p27"/>
          <p:cNvSpPr txBox="1"/>
          <p:nvPr>
            <p:ph idx="2" type="title"/>
          </p:nvPr>
        </p:nvSpPr>
        <p:spPr>
          <a:xfrm>
            <a:off x="1368847" y="1010995"/>
            <a:ext cx="1582500" cy="7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82" name="Google Shape;182;p27"/>
          <p:cNvGrpSpPr/>
          <p:nvPr/>
        </p:nvGrpSpPr>
        <p:grpSpPr>
          <a:xfrm>
            <a:off x="3826519" y="1603737"/>
            <a:ext cx="4681914" cy="2901563"/>
            <a:chOff x="238116" y="2315751"/>
            <a:chExt cx="4444996" cy="2754735"/>
          </a:xfrm>
        </p:grpSpPr>
        <p:sp>
          <p:nvSpPr>
            <p:cNvPr id="183" name="Google Shape;183;p27"/>
            <p:cNvSpPr/>
            <p:nvPr/>
          </p:nvSpPr>
          <p:spPr>
            <a:xfrm>
              <a:off x="238116" y="4771860"/>
              <a:ext cx="4444996" cy="298626"/>
            </a:xfrm>
            <a:custGeom>
              <a:rect b="b" l="l" r="r" t="t"/>
              <a:pathLst>
                <a:path extrusionOk="0" h="19195" w="285714">
                  <a:moveTo>
                    <a:pt x="142858" y="0"/>
                  </a:moveTo>
                  <a:cubicBezTo>
                    <a:pt x="104969" y="0"/>
                    <a:pt x="68632" y="1011"/>
                    <a:pt x="41842" y="2812"/>
                  </a:cubicBezTo>
                  <a:cubicBezTo>
                    <a:pt x="15051" y="4610"/>
                    <a:pt x="0" y="7052"/>
                    <a:pt x="0" y="9597"/>
                  </a:cubicBezTo>
                  <a:cubicBezTo>
                    <a:pt x="0" y="12143"/>
                    <a:pt x="15051" y="14584"/>
                    <a:pt x="41842" y="16384"/>
                  </a:cubicBezTo>
                  <a:cubicBezTo>
                    <a:pt x="68632" y="18184"/>
                    <a:pt x="104969" y="19195"/>
                    <a:pt x="142858" y="19195"/>
                  </a:cubicBezTo>
                  <a:cubicBezTo>
                    <a:pt x="180745" y="19195"/>
                    <a:pt x="217082" y="18184"/>
                    <a:pt x="243873" y="16384"/>
                  </a:cubicBezTo>
                  <a:cubicBezTo>
                    <a:pt x="270663" y="14584"/>
                    <a:pt x="285714" y="12143"/>
                    <a:pt x="285714" y="9597"/>
                  </a:cubicBezTo>
                  <a:cubicBezTo>
                    <a:pt x="285714" y="7052"/>
                    <a:pt x="270663" y="4610"/>
                    <a:pt x="243873" y="2812"/>
                  </a:cubicBezTo>
                  <a:cubicBezTo>
                    <a:pt x="217082" y="1011"/>
                    <a:pt x="180745" y="0"/>
                    <a:pt x="142858" y="0"/>
                  </a:cubicBezTo>
                  <a:close/>
                </a:path>
              </a:pathLst>
            </a:custGeom>
            <a:solidFill>
              <a:srgbClr val="1C6274">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1190017" y="3948215"/>
              <a:ext cx="580248" cy="897808"/>
            </a:xfrm>
            <a:custGeom>
              <a:rect b="b" l="l" r="r" t="t"/>
              <a:pathLst>
                <a:path extrusionOk="0" h="57709" w="37297">
                  <a:moveTo>
                    <a:pt x="0" y="0"/>
                  </a:moveTo>
                  <a:lnTo>
                    <a:pt x="0" y="0"/>
                  </a:lnTo>
                  <a:cubicBezTo>
                    <a:pt x="3492" y="36169"/>
                    <a:pt x="19751" y="57709"/>
                    <a:pt x="19751" y="57709"/>
                  </a:cubicBezTo>
                  <a:lnTo>
                    <a:pt x="37296" y="57709"/>
                  </a:lnTo>
                  <a:lnTo>
                    <a:pt x="36138" y="39596"/>
                  </a:lnTo>
                  <a:lnTo>
                    <a:pt x="0" y="0"/>
                  </a:lnTo>
                  <a:close/>
                </a:path>
              </a:pathLst>
            </a:custGeom>
            <a:solidFill>
              <a:srgbClr val="FF80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1431812" y="4322809"/>
              <a:ext cx="327408" cy="359752"/>
            </a:xfrm>
            <a:custGeom>
              <a:rect b="b" l="l" r="r" t="t"/>
              <a:pathLst>
                <a:path extrusionOk="0" h="23124" w="21045">
                  <a:moveTo>
                    <a:pt x="0" y="1"/>
                  </a:moveTo>
                  <a:cubicBezTo>
                    <a:pt x="0" y="1"/>
                    <a:pt x="2218" y="17350"/>
                    <a:pt x="21045" y="23123"/>
                  </a:cubicBezTo>
                  <a:lnTo>
                    <a:pt x="20596" y="1551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1752218" y="4373324"/>
              <a:ext cx="480789" cy="472699"/>
            </a:xfrm>
            <a:custGeom>
              <a:rect b="b" l="l" r="r" t="t"/>
              <a:pathLst>
                <a:path extrusionOk="0" h="30384" w="30904">
                  <a:moveTo>
                    <a:pt x="1" y="1"/>
                  </a:moveTo>
                  <a:cubicBezTo>
                    <a:pt x="1526" y="20159"/>
                    <a:pt x="13358" y="30384"/>
                    <a:pt x="13358" y="30384"/>
                  </a:cubicBezTo>
                  <a:lnTo>
                    <a:pt x="30904" y="30384"/>
                  </a:lnTo>
                  <a:lnTo>
                    <a:pt x="30904" y="1227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3118742" y="4373324"/>
              <a:ext cx="480789" cy="472699"/>
            </a:xfrm>
            <a:custGeom>
              <a:rect b="b" l="l" r="r" t="t"/>
              <a:pathLst>
                <a:path extrusionOk="0" h="30384" w="30904">
                  <a:moveTo>
                    <a:pt x="30904" y="1"/>
                  </a:moveTo>
                  <a:lnTo>
                    <a:pt x="0" y="12271"/>
                  </a:lnTo>
                  <a:lnTo>
                    <a:pt x="0" y="30384"/>
                  </a:lnTo>
                  <a:lnTo>
                    <a:pt x="17546" y="30384"/>
                  </a:lnTo>
                  <a:cubicBezTo>
                    <a:pt x="17546" y="30384"/>
                    <a:pt x="29378" y="20159"/>
                    <a:pt x="30904" y="1"/>
                  </a:cubicBezTo>
                  <a:close/>
                </a:path>
              </a:pathLst>
            </a:custGeom>
            <a:solidFill>
              <a:srgbClr val="FF80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3118742" y="4437498"/>
              <a:ext cx="485145" cy="271152"/>
            </a:xfrm>
            <a:custGeom>
              <a:rect b="b" l="l" r="r" t="t"/>
              <a:pathLst>
                <a:path extrusionOk="0" h="17429" w="31184">
                  <a:moveTo>
                    <a:pt x="31183" y="1"/>
                  </a:moveTo>
                  <a:lnTo>
                    <a:pt x="0" y="12698"/>
                  </a:lnTo>
                  <a:lnTo>
                    <a:pt x="0" y="17428"/>
                  </a:lnTo>
                  <a:cubicBezTo>
                    <a:pt x="0" y="17428"/>
                    <a:pt x="9396" y="17428"/>
                    <a:pt x="15012" y="14607"/>
                  </a:cubicBezTo>
                  <a:cubicBezTo>
                    <a:pt x="28266" y="7951"/>
                    <a:pt x="31183" y="1"/>
                    <a:pt x="311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186812" y="3127650"/>
              <a:ext cx="2624504" cy="1502699"/>
            </a:xfrm>
            <a:custGeom>
              <a:rect b="b" l="l" r="r" t="t"/>
              <a:pathLst>
                <a:path extrusionOk="0" h="96590" w="168697">
                  <a:moveTo>
                    <a:pt x="48295" y="1"/>
                  </a:moveTo>
                  <a:cubicBezTo>
                    <a:pt x="21623" y="1"/>
                    <a:pt x="1" y="21623"/>
                    <a:pt x="1" y="48295"/>
                  </a:cubicBezTo>
                  <a:cubicBezTo>
                    <a:pt x="1" y="74967"/>
                    <a:pt x="21623" y="96589"/>
                    <a:pt x="48295" y="96589"/>
                  </a:cubicBezTo>
                  <a:lnTo>
                    <a:pt x="111164" y="95261"/>
                  </a:lnTo>
                  <a:cubicBezTo>
                    <a:pt x="134598" y="95261"/>
                    <a:pt x="168696" y="77593"/>
                    <a:pt x="168696" y="54161"/>
                  </a:cubicBezTo>
                  <a:lnTo>
                    <a:pt x="168696" y="42431"/>
                  </a:lnTo>
                  <a:cubicBezTo>
                    <a:pt x="168696" y="18997"/>
                    <a:pt x="149700" y="1"/>
                    <a:pt x="126268" y="1"/>
                  </a:cubicBezTo>
                  <a:close/>
                </a:path>
              </a:pathLst>
            </a:custGeom>
            <a:solidFill>
              <a:srgbClr val="FF80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839942" y="3209109"/>
              <a:ext cx="494448" cy="527104"/>
            </a:xfrm>
            <a:custGeom>
              <a:rect b="b" l="l" r="r" t="t"/>
              <a:pathLst>
                <a:path extrusionOk="0" h="33881" w="31782">
                  <a:moveTo>
                    <a:pt x="13896" y="4045"/>
                  </a:moveTo>
                  <a:cubicBezTo>
                    <a:pt x="13901" y="4045"/>
                    <a:pt x="13906" y="4045"/>
                    <a:pt x="13911" y="4045"/>
                  </a:cubicBezTo>
                  <a:cubicBezTo>
                    <a:pt x="15224" y="4045"/>
                    <a:pt x="16613" y="4688"/>
                    <a:pt x="17617" y="5822"/>
                  </a:cubicBezTo>
                  <a:cubicBezTo>
                    <a:pt x="19058" y="7450"/>
                    <a:pt x="19309" y="9649"/>
                    <a:pt x="18305" y="11856"/>
                  </a:cubicBezTo>
                  <a:cubicBezTo>
                    <a:pt x="17171" y="14350"/>
                    <a:pt x="15256" y="16928"/>
                    <a:pt x="13107" y="19337"/>
                  </a:cubicBezTo>
                  <a:cubicBezTo>
                    <a:pt x="10255" y="16378"/>
                    <a:pt x="9001" y="13273"/>
                    <a:pt x="9369" y="10057"/>
                  </a:cubicBezTo>
                  <a:cubicBezTo>
                    <a:pt x="9732" y="6870"/>
                    <a:pt x="10949" y="4794"/>
                    <a:pt x="12793" y="4213"/>
                  </a:cubicBezTo>
                  <a:cubicBezTo>
                    <a:pt x="13150" y="4102"/>
                    <a:pt x="13522" y="4045"/>
                    <a:pt x="13896" y="4045"/>
                  </a:cubicBezTo>
                  <a:close/>
                  <a:moveTo>
                    <a:pt x="13874" y="1"/>
                  </a:moveTo>
                  <a:cubicBezTo>
                    <a:pt x="13092" y="1"/>
                    <a:pt x="12316" y="114"/>
                    <a:pt x="11573" y="348"/>
                  </a:cubicBezTo>
                  <a:cubicBezTo>
                    <a:pt x="9569" y="981"/>
                    <a:pt x="6091" y="3023"/>
                    <a:pt x="5341" y="9598"/>
                  </a:cubicBezTo>
                  <a:cubicBezTo>
                    <a:pt x="4763" y="14651"/>
                    <a:pt x="7004" y="18868"/>
                    <a:pt x="10313" y="22261"/>
                  </a:cubicBezTo>
                  <a:cubicBezTo>
                    <a:pt x="5720" y="26784"/>
                    <a:pt x="1090" y="30154"/>
                    <a:pt x="1012" y="30211"/>
                  </a:cubicBezTo>
                  <a:cubicBezTo>
                    <a:pt x="299" y="30725"/>
                    <a:pt x="1" y="31642"/>
                    <a:pt x="272" y="32477"/>
                  </a:cubicBezTo>
                  <a:cubicBezTo>
                    <a:pt x="543" y="33315"/>
                    <a:pt x="1322" y="33881"/>
                    <a:pt x="2201" y="33881"/>
                  </a:cubicBezTo>
                  <a:cubicBezTo>
                    <a:pt x="2627" y="33881"/>
                    <a:pt x="3041" y="33746"/>
                    <a:pt x="3386" y="33497"/>
                  </a:cubicBezTo>
                  <a:cubicBezTo>
                    <a:pt x="3723" y="33252"/>
                    <a:pt x="8542" y="29747"/>
                    <a:pt x="13355" y="24959"/>
                  </a:cubicBezTo>
                  <a:cubicBezTo>
                    <a:pt x="19988" y="30105"/>
                    <a:pt x="28369" y="32724"/>
                    <a:pt x="28969" y="32906"/>
                  </a:cubicBezTo>
                  <a:cubicBezTo>
                    <a:pt x="29153" y="32958"/>
                    <a:pt x="29339" y="32983"/>
                    <a:pt x="29521" y="32983"/>
                  </a:cubicBezTo>
                  <a:cubicBezTo>
                    <a:pt x="30391" y="32983"/>
                    <a:pt x="31193" y="32419"/>
                    <a:pt x="31459" y="31548"/>
                  </a:cubicBezTo>
                  <a:cubicBezTo>
                    <a:pt x="31782" y="30492"/>
                    <a:pt x="31201" y="29374"/>
                    <a:pt x="30152" y="29029"/>
                  </a:cubicBezTo>
                  <a:cubicBezTo>
                    <a:pt x="30096" y="29012"/>
                    <a:pt x="24392" y="27252"/>
                    <a:pt x="18928" y="23877"/>
                  </a:cubicBezTo>
                  <a:cubicBezTo>
                    <a:pt x="17927" y="23260"/>
                    <a:pt x="17004" y="22635"/>
                    <a:pt x="16160" y="22002"/>
                  </a:cubicBezTo>
                  <a:cubicBezTo>
                    <a:pt x="18538" y="19325"/>
                    <a:pt x="20685" y="16416"/>
                    <a:pt x="21995" y="13535"/>
                  </a:cubicBezTo>
                  <a:cubicBezTo>
                    <a:pt x="23667" y="9860"/>
                    <a:pt x="23164" y="5973"/>
                    <a:pt x="20651" y="3136"/>
                  </a:cubicBezTo>
                  <a:cubicBezTo>
                    <a:pt x="18875" y="1128"/>
                    <a:pt x="16343" y="1"/>
                    <a:pt x="13874" y="1"/>
                  </a:cubicBezTo>
                  <a:close/>
                </a:path>
              </a:pathLst>
            </a:custGeom>
            <a:solidFill>
              <a:srgbClr val="FF80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835140" y="3202684"/>
              <a:ext cx="637313" cy="67426"/>
            </a:xfrm>
            <a:custGeom>
              <a:rect b="b" l="l" r="r" t="t"/>
              <a:pathLst>
                <a:path extrusionOk="0" h="4334" w="40965">
                  <a:moveTo>
                    <a:pt x="2164" y="0"/>
                  </a:moveTo>
                  <a:cubicBezTo>
                    <a:pt x="969" y="0"/>
                    <a:pt x="0" y="970"/>
                    <a:pt x="0" y="2166"/>
                  </a:cubicBezTo>
                  <a:cubicBezTo>
                    <a:pt x="0" y="3363"/>
                    <a:pt x="971" y="4334"/>
                    <a:pt x="2167" y="4334"/>
                  </a:cubicBezTo>
                  <a:lnTo>
                    <a:pt x="38798" y="4334"/>
                  </a:lnTo>
                  <a:cubicBezTo>
                    <a:pt x="39995" y="4334"/>
                    <a:pt x="40965" y="3363"/>
                    <a:pt x="40965" y="2167"/>
                  </a:cubicBezTo>
                  <a:cubicBezTo>
                    <a:pt x="40965" y="969"/>
                    <a:pt x="39995" y="0"/>
                    <a:pt x="38798" y="0"/>
                  </a:cubicBezTo>
                  <a:lnTo>
                    <a:pt x="2167" y="0"/>
                  </a:lnTo>
                  <a:cubicBezTo>
                    <a:pt x="2166" y="0"/>
                    <a:pt x="2165" y="0"/>
                    <a:pt x="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2426480" y="4373324"/>
              <a:ext cx="480758" cy="472699"/>
            </a:xfrm>
            <a:custGeom>
              <a:rect b="b" l="l" r="r" t="t"/>
              <a:pathLst>
                <a:path extrusionOk="0" h="30384" w="30902">
                  <a:moveTo>
                    <a:pt x="0" y="1"/>
                  </a:moveTo>
                  <a:lnTo>
                    <a:pt x="0" y="1"/>
                  </a:lnTo>
                  <a:cubicBezTo>
                    <a:pt x="1525" y="20159"/>
                    <a:pt x="13358" y="30384"/>
                    <a:pt x="13358" y="30384"/>
                  </a:cubicBezTo>
                  <a:lnTo>
                    <a:pt x="30902" y="30384"/>
                  </a:lnTo>
                  <a:lnTo>
                    <a:pt x="30902" y="12271"/>
                  </a:lnTo>
                  <a:lnTo>
                    <a:pt x="0" y="1"/>
                  </a:lnTo>
                  <a:close/>
                </a:path>
              </a:pathLst>
            </a:custGeom>
            <a:solidFill>
              <a:srgbClr val="FF80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353702" y="3878984"/>
              <a:ext cx="553536" cy="822821"/>
            </a:xfrm>
            <a:custGeom>
              <a:rect b="b" l="l" r="r" t="t"/>
              <a:pathLst>
                <a:path extrusionOk="0" h="52889" w="35580">
                  <a:moveTo>
                    <a:pt x="6949" y="1"/>
                  </a:moveTo>
                  <a:cubicBezTo>
                    <a:pt x="6949" y="2"/>
                    <a:pt x="1" y="39510"/>
                    <a:pt x="35580" y="52888"/>
                  </a:cubicBezTo>
                  <a:lnTo>
                    <a:pt x="35580" y="38216"/>
                  </a:lnTo>
                  <a:lnTo>
                    <a:pt x="6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3216832" y="2817543"/>
              <a:ext cx="482765" cy="692542"/>
            </a:xfrm>
            <a:custGeom>
              <a:rect b="b" l="l" r="r" t="t"/>
              <a:pathLst>
                <a:path extrusionOk="0" h="44515" w="31031">
                  <a:moveTo>
                    <a:pt x="31031" y="0"/>
                  </a:moveTo>
                  <a:cubicBezTo>
                    <a:pt x="16699" y="7345"/>
                    <a:pt x="8951" y="16363"/>
                    <a:pt x="4784" y="24360"/>
                  </a:cubicBezTo>
                  <a:cubicBezTo>
                    <a:pt x="0" y="33539"/>
                    <a:pt x="6806" y="44515"/>
                    <a:pt x="17157" y="44515"/>
                  </a:cubicBezTo>
                  <a:cubicBezTo>
                    <a:pt x="24820" y="44515"/>
                    <a:pt x="31031" y="38303"/>
                    <a:pt x="31031" y="30641"/>
                  </a:cubicBezTo>
                  <a:lnTo>
                    <a:pt x="310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2362710" y="3122936"/>
              <a:ext cx="1512096" cy="1512127"/>
            </a:xfrm>
            <a:custGeom>
              <a:rect b="b" l="l" r="r" t="t"/>
              <a:pathLst>
                <a:path extrusionOk="0" h="97196" w="97194">
                  <a:moveTo>
                    <a:pt x="48596" y="1"/>
                  </a:moveTo>
                  <a:cubicBezTo>
                    <a:pt x="35708" y="1"/>
                    <a:pt x="23348" y="5122"/>
                    <a:pt x="14233" y="14235"/>
                  </a:cubicBezTo>
                  <a:cubicBezTo>
                    <a:pt x="5120" y="23349"/>
                    <a:pt x="1" y="35709"/>
                    <a:pt x="1" y="48598"/>
                  </a:cubicBezTo>
                  <a:cubicBezTo>
                    <a:pt x="1" y="61487"/>
                    <a:pt x="5120" y="73848"/>
                    <a:pt x="14233" y="82961"/>
                  </a:cubicBezTo>
                  <a:cubicBezTo>
                    <a:pt x="23348" y="92075"/>
                    <a:pt x="35708" y="97195"/>
                    <a:pt x="48596" y="97195"/>
                  </a:cubicBezTo>
                  <a:cubicBezTo>
                    <a:pt x="61485" y="97195"/>
                    <a:pt x="73847" y="92075"/>
                    <a:pt x="82960" y="82961"/>
                  </a:cubicBezTo>
                  <a:cubicBezTo>
                    <a:pt x="92074" y="73848"/>
                    <a:pt x="97194" y="61487"/>
                    <a:pt x="97194" y="48598"/>
                  </a:cubicBezTo>
                  <a:cubicBezTo>
                    <a:pt x="97194" y="35709"/>
                    <a:pt x="92074" y="23349"/>
                    <a:pt x="82960" y="14235"/>
                  </a:cubicBezTo>
                  <a:cubicBezTo>
                    <a:pt x="73847" y="5122"/>
                    <a:pt x="61485" y="1"/>
                    <a:pt x="48596" y="1"/>
                  </a:cubicBezTo>
                  <a:close/>
                </a:path>
              </a:pathLst>
            </a:custGeom>
            <a:solidFill>
              <a:srgbClr val="FF80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2560913" y="2774900"/>
              <a:ext cx="517100" cy="741782"/>
            </a:xfrm>
            <a:custGeom>
              <a:rect b="b" l="l" r="r" t="t"/>
              <a:pathLst>
                <a:path extrusionOk="0" h="47680" w="33238">
                  <a:moveTo>
                    <a:pt x="33238" y="1"/>
                  </a:moveTo>
                  <a:cubicBezTo>
                    <a:pt x="17888" y="7867"/>
                    <a:pt x="9588" y="17527"/>
                    <a:pt x="5126" y="26091"/>
                  </a:cubicBezTo>
                  <a:cubicBezTo>
                    <a:pt x="0" y="35924"/>
                    <a:pt x="7290" y="47680"/>
                    <a:pt x="18378" y="47680"/>
                  </a:cubicBezTo>
                  <a:cubicBezTo>
                    <a:pt x="26584" y="47680"/>
                    <a:pt x="33238" y="41026"/>
                    <a:pt x="33238" y="32820"/>
                  </a:cubicBezTo>
                  <a:lnTo>
                    <a:pt x="33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3038995" y="3641110"/>
              <a:ext cx="120011" cy="120011"/>
            </a:xfrm>
            <a:custGeom>
              <a:rect b="b" l="l" r="r" t="t"/>
              <a:pathLst>
                <a:path extrusionOk="0" h="7714" w="7714">
                  <a:moveTo>
                    <a:pt x="3858" y="1"/>
                  </a:moveTo>
                  <a:cubicBezTo>
                    <a:pt x="1727" y="1"/>
                    <a:pt x="1" y="1727"/>
                    <a:pt x="1" y="3858"/>
                  </a:cubicBezTo>
                  <a:cubicBezTo>
                    <a:pt x="1" y="5987"/>
                    <a:pt x="1727" y="7713"/>
                    <a:pt x="3858" y="7713"/>
                  </a:cubicBezTo>
                  <a:cubicBezTo>
                    <a:pt x="5987" y="7713"/>
                    <a:pt x="7713" y="5987"/>
                    <a:pt x="7713" y="3858"/>
                  </a:cubicBezTo>
                  <a:cubicBezTo>
                    <a:pt x="7713" y="1727"/>
                    <a:pt x="5987" y="1"/>
                    <a:pt x="3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3673585" y="3641110"/>
              <a:ext cx="120026" cy="120011"/>
            </a:xfrm>
            <a:custGeom>
              <a:rect b="b" l="l" r="r" t="t"/>
              <a:pathLst>
                <a:path extrusionOk="0" h="7714" w="7715">
                  <a:moveTo>
                    <a:pt x="3857" y="1"/>
                  </a:moveTo>
                  <a:cubicBezTo>
                    <a:pt x="1727" y="1"/>
                    <a:pt x="0" y="1727"/>
                    <a:pt x="0" y="3858"/>
                  </a:cubicBezTo>
                  <a:cubicBezTo>
                    <a:pt x="0" y="5987"/>
                    <a:pt x="1727" y="7713"/>
                    <a:pt x="3857" y="7713"/>
                  </a:cubicBezTo>
                  <a:cubicBezTo>
                    <a:pt x="5986" y="7713"/>
                    <a:pt x="7714" y="5987"/>
                    <a:pt x="7714" y="3858"/>
                  </a:cubicBezTo>
                  <a:cubicBezTo>
                    <a:pt x="7714" y="1727"/>
                    <a:pt x="5986" y="1"/>
                    <a:pt x="38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3193076" y="3839499"/>
              <a:ext cx="597439" cy="425218"/>
            </a:xfrm>
            <a:custGeom>
              <a:rect b="b" l="l" r="r" t="t"/>
              <a:pathLst>
                <a:path extrusionOk="0" h="27332" w="38402">
                  <a:moveTo>
                    <a:pt x="19201" y="0"/>
                  </a:moveTo>
                  <a:cubicBezTo>
                    <a:pt x="14109" y="0"/>
                    <a:pt x="9225" y="1440"/>
                    <a:pt x="5624" y="4003"/>
                  </a:cubicBezTo>
                  <a:cubicBezTo>
                    <a:pt x="2024" y="6565"/>
                    <a:pt x="1" y="10041"/>
                    <a:pt x="1" y="13666"/>
                  </a:cubicBezTo>
                  <a:cubicBezTo>
                    <a:pt x="1" y="17290"/>
                    <a:pt x="2024" y="20766"/>
                    <a:pt x="5624" y="23330"/>
                  </a:cubicBezTo>
                  <a:cubicBezTo>
                    <a:pt x="9225" y="25892"/>
                    <a:pt x="14109" y="27331"/>
                    <a:pt x="19201" y="27331"/>
                  </a:cubicBezTo>
                  <a:cubicBezTo>
                    <a:pt x="24293" y="27331"/>
                    <a:pt x="29177" y="25892"/>
                    <a:pt x="32778" y="23330"/>
                  </a:cubicBezTo>
                  <a:cubicBezTo>
                    <a:pt x="36380" y="20766"/>
                    <a:pt x="38402" y="17290"/>
                    <a:pt x="38402" y="13666"/>
                  </a:cubicBezTo>
                  <a:cubicBezTo>
                    <a:pt x="38402" y="10041"/>
                    <a:pt x="36380" y="6565"/>
                    <a:pt x="32778" y="4003"/>
                  </a:cubicBezTo>
                  <a:cubicBezTo>
                    <a:pt x="29177" y="1440"/>
                    <a:pt x="24293" y="0"/>
                    <a:pt x="19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3391963" y="3948215"/>
              <a:ext cx="79950" cy="177324"/>
            </a:xfrm>
            <a:custGeom>
              <a:rect b="b" l="l" r="r" t="t"/>
              <a:pathLst>
                <a:path extrusionOk="0" h="11398" w="5139">
                  <a:moveTo>
                    <a:pt x="2569" y="0"/>
                  </a:moveTo>
                  <a:cubicBezTo>
                    <a:pt x="1151" y="0"/>
                    <a:pt x="1" y="2551"/>
                    <a:pt x="1" y="5698"/>
                  </a:cubicBezTo>
                  <a:cubicBezTo>
                    <a:pt x="1" y="8845"/>
                    <a:pt x="1151" y="11397"/>
                    <a:pt x="2569" y="11397"/>
                  </a:cubicBezTo>
                  <a:cubicBezTo>
                    <a:pt x="3988" y="11397"/>
                    <a:pt x="5138" y="8845"/>
                    <a:pt x="5138" y="5698"/>
                  </a:cubicBezTo>
                  <a:cubicBezTo>
                    <a:pt x="5138" y="2551"/>
                    <a:pt x="3988" y="0"/>
                    <a:pt x="2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3599780" y="3948215"/>
              <a:ext cx="79950" cy="177324"/>
            </a:xfrm>
            <a:custGeom>
              <a:rect b="b" l="l" r="r" t="t"/>
              <a:pathLst>
                <a:path extrusionOk="0" h="11398" w="5139">
                  <a:moveTo>
                    <a:pt x="2570" y="0"/>
                  </a:moveTo>
                  <a:cubicBezTo>
                    <a:pt x="1151" y="0"/>
                    <a:pt x="1" y="2551"/>
                    <a:pt x="1" y="5698"/>
                  </a:cubicBezTo>
                  <a:cubicBezTo>
                    <a:pt x="1" y="8845"/>
                    <a:pt x="1151" y="11397"/>
                    <a:pt x="2570" y="11397"/>
                  </a:cubicBezTo>
                  <a:cubicBezTo>
                    <a:pt x="3988" y="11397"/>
                    <a:pt x="5138" y="8845"/>
                    <a:pt x="5138" y="5698"/>
                  </a:cubicBezTo>
                  <a:cubicBezTo>
                    <a:pt x="5138" y="2551"/>
                    <a:pt x="3988" y="0"/>
                    <a:pt x="2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15257" y="4761623"/>
              <a:ext cx="565608" cy="106040"/>
            </a:xfrm>
            <a:custGeom>
              <a:rect b="b" l="l" r="r" t="t"/>
              <a:pathLst>
                <a:path extrusionOk="0" h="6816" w="36356">
                  <a:moveTo>
                    <a:pt x="35447" y="1"/>
                  </a:moveTo>
                  <a:cubicBezTo>
                    <a:pt x="35445" y="1"/>
                    <a:pt x="35443" y="1"/>
                    <a:pt x="35441" y="1"/>
                  </a:cubicBezTo>
                  <a:lnTo>
                    <a:pt x="911" y="1"/>
                  </a:lnTo>
                  <a:cubicBezTo>
                    <a:pt x="910" y="1"/>
                    <a:pt x="909" y="1"/>
                    <a:pt x="908" y="1"/>
                  </a:cubicBezTo>
                  <a:cubicBezTo>
                    <a:pt x="468" y="1"/>
                    <a:pt x="92" y="319"/>
                    <a:pt x="18" y="754"/>
                  </a:cubicBezTo>
                  <a:cubicBezTo>
                    <a:pt x="6" y="805"/>
                    <a:pt x="0" y="857"/>
                    <a:pt x="2" y="910"/>
                  </a:cubicBezTo>
                  <a:lnTo>
                    <a:pt x="2" y="5906"/>
                  </a:lnTo>
                  <a:cubicBezTo>
                    <a:pt x="0" y="5956"/>
                    <a:pt x="6" y="6007"/>
                    <a:pt x="18" y="6058"/>
                  </a:cubicBezTo>
                  <a:cubicBezTo>
                    <a:pt x="27" y="6111"/>
                    <a:pt x="40" y="6163"/>
                    <a:pt x="57" y="6214"/>
                  </a:cubicBezTo>
                  <a:cubicBezTo>
                    <a:pt x="74" y="6263"/>
                    <a:pt x="98" y="6311"/>
                    <a:pt x="124" y="6356"/>
                  </a:cubicBezTo>
                  <a:cubicBezTo>
                    <a:pt x="197" y="6488"/>
                    <a:pt x="305" y="6598"/>
                    <a:pt x="434" y="6678"/>
                  </a:cubicBezTo>
                  <a:cubicBezTo>
                    <a:pt x="445" y="6685"/>
                    <a:pt x="461" y="6693"/>
                    <a:pt x="476" y="6705"/>
                  </a:cubicBezTo>
                  <a:cubicBezTo>
                    <a:pt x="513" y="6724"/>
                    <a:pt x="551" y="6741"/>
                    <a:pt x="590" y="6756"/>
                  </a:cubicBezTo>
                  <a:cubicBezTo>
                    <a:pt x="635" y="6773"/>
                    <a:pt x="680" y="6786"/>
                    <a:pt x="728" y="6795"/>
                  </a:cubicBezTo>
                  <a:cubicBezTo>
                    <a:pt x="736" y="6798"/>
                    <a:pt x="745" y="6799"/>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5" y="6676"/>
                    <a:pt x="35942" y="6662"/>
                  </a:cubicBezTo>
                  <a:cubicBezTo>
                    <a:pt x="35971" y="6646"/>
                    <a:pt x="35997" y="6628"/>
                    <a:pt x="36022" y="6608"/>
                  </a:cubicBezTo>
                  <a:cubicBezTo>
                    <a:pt x="36023" y="6608"/>
                    <a:pt x="36025" y="6605"/>
                    <a:pt x="36025" y="6604"/>
                  </a:cubicBezTo>
                  <a:cubicBezTo>
                    <a:pt x="36029" y="6599"/>
                    <a:pt x="36034" y="6599"/>
                    <a:pt x="36034" y="6595"/>
                  </a:cubicBezTo>
                  <a:cubicBezTo>
                    <a:pt x="36113" y="6528"/>
                    <a:pt x="36181" y="6447"/>
                    <a:pt x="36232" y="6356"/>
                  </a:cubicBezTo>
                  <a:cubicBezTo>
                    <a:pt x="36258" y="6311"/>
                    <a:pt x="36281" y="6265"/>
                    <a:pt x="36299" y="6216"/>
                  </a:cubicBezTo>
                  <a:cubicBezTo>
                    <a:pt x="36316" y="6165"/>
                    <a:pt x="36329" y="6111"/>
                    <a:pt x="36338" y="6059"/>
                  </a:cubicBezTo>
                  <a:cubicBezTo>
                    <a:pt x="36349" y="6008"/>
                    <a:pt x="36354" y="5956"/>
                    <a:pt x="36354" y="5906"/>
                  </a:cubicBezTo>
                  <a:lnTo>
                    <a:pt x="36354" y="910"/>
                  </a:lnTo>
                  <a:cubicBezTo>
                    <a:pt x="36355" y="857"/>
                    <a:pt x="36349" y="805"/>
                    <a:pt x="36339" y="754"/>
                  </a:cubicBezTo>
                  <a:cubicBezTo>
                    <a:pt x="36264" y="318"/>
                    <a:pt x="35888" y="1"/>
                    <a:pt x="35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912160" y="4761623"/>
              <a:ext cx="119264" cy="106040"/>
            </a:xfrm>
            <a:custGeom>
              <a:rect b="b" l="l" r="r" t="t"/>
              <a:pathLst>
                <a:path extrusionOk="0" h="6816" w="7666">
                  <a:moveTo>
                    <a:pt x="1" y="1"/>
                  </a:moveTo>
                  <a:lnTo>
                    <a:pt x="1" y="6815"/>
                  </a:lnTo>
                  <a:lnTo>
                    <a:pt x="7665" y="6815"/>
                  </a:lnTo>
                  <a:lnTo>
                    <a:pt x="76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15521" y="4761623"/>
              <a:ext cx="565095" cy="11730"/>
            </a:xfrm>
            <a:custGeom>
              <a:rect b="b" l="l" r="r" t="t"/>
              <a:pathLst>
                <a:path extrusionOk="0" h="754" w="36323">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8"/>
                    <a:pt x="35871" y="1"/>
                    <a:pt x="354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515521" y="4855855"/>
              <a:ext cx="565095" cy="11808"/>
            </a:xfrm>
            <a:custGeom>
              <a:rect b="b" l="l" r="r" t="t"/>
              <a:pathLst>
                <a:path extrusionOk="0" h="759" w="36323">
                  <a:moveTo>
                    <a:pt x="1" y="1"/>
                  </a:moveTo>
                  <a:lnTo>
                    <a:pt x="1" y="1"/>
                  </a:lnTo>
                  <a:cubicBezTo>
                    <a:pt x="10" y="54"/>
                    <a:pt x="23" y="106"/>
                    <a:pt x="40" y="157"/>
                  </a:cubicBezTo>
                  <a:cubicBezTo>
                    <a:pt x="57" y="206"/>
                    <a:pt x="81" y="254"/>
                    <a:pt x="107" y="299"/>
                  </a:cubicBezTo>
                  <a:cubicBezTo>
                    <a:pt x="180" y="431"/>
                    <a:pt x="288" y="541"/>
                    <a:pt x="417" y="621"/>
                  </a:cubicBezTo>
                  <a:cubicBezTo>
                    <a:pt x="428" y="628"/>
                    <a:pt x="444" y="636"/>
                    <a:pt x="459" y="648"/>
                  </a:cubicBezTo>
                  <a:cubicBezTo>
                    <a:pt x="496" y="667"/>
                    <a:pt x="534" y="684"/>
                    <a:pt x="573" y="699"/>
                  </a:cubicBezTo>
                  <a:cubicBezTo>
                    <a:pt x="618" y="716"/>
                    <a:pt x="663" y="729"/>
                    <a:pt x="711" y="738"/>
                  </a:cubicBezTo>
                  <a:cubicBezTo>
                    <a:pt x="719" y="741"/>
                    <a:pt x="728" y="742"/>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2"/>
                    <a:pt x="36017" y="542"/>
                    <a:pt x="36017" y="538"/>
                  </a:cubicBezTo>
                  <a:cubicBezTo>
                    <a:pt x="36098" y="471"/>
                    <a:pt x="36164" y="390"/>
                    <a:pt x="36215" y="299"/>
                  </a:cubicBezTo>
                  <a:cubicBezTo>
                    <a:pt x="36241" y="254"/>
                    <a:pt x="36264" y="208"/>
                    <a:pt x="36282" y="159"/>
                  </a:cubicBezTo>
                  <a:cubicBezTo>
                    <a:pt x="36299" y="108"/>
                    <a:pt x="36312" y="54"/>
                    <a:pt x="36322" y="2"/>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515257" y="4571573"/>
              <a:ext cx="565608" cy="106009"/>
            </a:xfrm>
            <a:custGeom>
              <a:rect b="b" l="l" r="r" t="t"/>
              <a:pathLst>
                <a:path extrusionOk="0" h="6814" w="36356">
                  <a:moveTo>
                    <a:pt x="35447" y="0"/>
                  </a:moveTo>
                  <a:cubicBezTo>
                    <a:pt x="35445" y="0"/>
                    <a:pt x="35443" y="0"/>
                    <a:pt x="35441" y="0"/>
                  </a:cubicBezTo>
                  <a:lnTo>
                    <a:pt x="911" y="0"/>
                  </a:lnTo>
                  <a:cubicBezTo>
                    <a:pt x="910" y="0"/>
                    <a:pt x="909" y="0"/>
                    <a:pt x="908" y="0"/>
                  </a:cubicBezTo>
                  <a:cubicBezTo>
                    <a:pt x="468" y="0"/>
                    <a:pt x="92" y="318"/>
                    <a:pt x="18" y="753"/>
                  </a:cubicBezTo>
                  <a:cubicBezTo>
                    <a:pt x="6" y="804"/>
                    <a:pt x="0" y="856"/>
                    <a:pt x="2" y="910"/>
                  </a:cubicBezTo>
                  <a:lnTo>
                    <a:pt x="2" y="5904"/>
                  </a:lnTo>
                  <a:cubicBezTo>
                    <a:pt x="0" y="5956"/>
                    <a:pt x="6" y="6006"/>
                    <a:pt x="18" y="6057"/>
                  </a:cubicBezTo>
                  <a:cubicBezTo>
                    <a:pt x="27" y="6111"/>
                    <a:pt x="40" y="6163"/>
                    <a:pt x="57" y="6213"/>
                  </a:cubicBezTo>
                  <a:cubicBezTo>
                    <a:pt x="74" y="6263"/>
                    <a:pt x="98" y="6310"/>
                    <a:pt x="124" y="6355"/>
                  </a:cubicBezTo>
                  <a:cubicBezTo>
                    <a:pt x="197" y="6487"/>
                    <a:pt x="305" y="6597"/>
                    <a:pt x="434" y="6677"/>
                  </a:cubicBezTo>
                  <a:cubicBezTo>
                    <a:pt x="445" y="6684"/>
                    <a:pt x="461" y="6693"/>
                    <a:pt x="476" y="6704"/>
                  </a:cubicBezTo>
                  <a:cubicBezTo>
                    <a:pt x="513" y="6723"/>
                    <a:pt x="551" y="6741"/>
                    <a:pt x="590" y="6755"/>
                  </a:cubicBezTo>
                  <a:cubicBezTo>
                    <a:pt x="635" y="6773"/>
                    <a:pt x="680" y="6786"/>
                    <a:pt x="728" y="6794"/>
                  </a:cubicBezTo>
                  <a:cubicBezTo>
                    <a:pt x="736" y="6797"/>
                    <a:pt x="745" y="6799"/>
                    <a:pt x="755" y="6799"/>
                  </a:cubicBezTo>
                  <a:cubicBezTo>
                    <a:pt x="801" y="6808"/>
                    <a:pt x="848" y="6813"/>
                    <a:pt x="895" y="6813"/>
                  </a:cubicBezTo>
                  <a:cubicBezTo>
                    <a:pt x="901" y="6813"/>
                    <a:pt x="906" y="6813"/>
                    <a:pt x="911" y="6813"/>
                  </a:cubicBezTo>
                  <a:lnTo>
                    <a:pt x="35441" y="6813"/>
                  </a:lnTo>
                  <a:cubicBezTo>
                    <a:pt x="35446" y="6813"/>
                    <a:pt x="35452" y="6813"/>
                    <a:pt x="35457" y="6813"/>
                  </a:cubicBezTo>
                  <a:cubicBezTo>
                    <a:pt x="35504" y="6813"/>
                    <a:pt x="35552" y="6808"/>
                    <a:pt x="35598" y="6799"/>
                  </a:cubicBezTo>
                  <a:cubicBezTo>
                    <a:pt x="35608" y="6799"/>
                    <a:pt x="35616" y="6797"/>
                    <a:pt x="35625" y="6794"/>
                  </a:cubicBezTo>
                  <a:cubicBezTo>
                    <a:pt x="35671" y="6786"/>
                    <a:pt x="35718" y="6773"/>
                    <a:pt x="35763" y="6755"/>
                  </a:cubicBezTo>
                  <a:cubicBezTo>
                    <a:pt x="35802" y="6741"/>
                    <a:pt x="35839" y="6723"/>
                    <a:pt x="35876" y="6704"/>
                  </a:cubicBezTo>
                  <a:cubicBezTo>
                    <a:pt x="35880" y="6704"/>
                    <a:pt x="35880" y="6700"/>
                    <a:pt x="35884" y="6700"/>
                  </a:cubicBezTo>
                  <a:cubicBezTo>
                    <a:pt x="35905" y="6689"/>
                    <a:pt x="35925" y="6675"/>
                    <a:pt x="35942" y="6661"/>
                  </a:cubicBezTo>
                  <a:cubicBezTo>
                    <a:pt x="35970" y="6645"/>
                    <a:pt x="35997" y="6628"/>
                    <a:pt x="36022" y="6606"/>
                  </a:cubicBezTo>
                  <a:cubicBezTo>
                    <a:pt x="36022" y="6606"/>
                    <a:pt x="36022" y="6606"/>
                    <a:pt x="36023" y="6606"/>
                  </a:cubicBezTo>
                  <a:cubicBezTo>
                    <a:pt x="36024" y="6606"/>
                    <a:pt x="36025" y="6604"/>
                    <a:pt x="36025" y="6603"/>
                  </a:cubicBezTo>
                  <a:cubicBezTo>
                    <a:pt x="36029" y="6599"/>
                    <a:pt x="36034" y="6599"/>
                    <a:pt x="36034" y="6594"/>
                  </a:cubicBezTo>
                  <a:cubicBezTo>
                    <a:pt x="36113" y="6528"/>
                    <a:pt x="36181" y="6447"/>
                    <a:pt x="36232" y="6355"/>
                  </a:cubicBezTo>
                  <a:cubicBezTo>
                    <a:pt x="36258" y="6310"/>
                    <a:pt x="36281" y="6263"/>
                    <a:pt x="36299" y="6215"/>
                  </a:cubicBezTo>
                  <a:cubicBezTo>
                    <a:pt x="36316" y="6163"/>
                    <a:pt x="36329" y="6111"/>
                    <a:pt x="36338" y="6057"/>
                  </a:cubicBezTo>
                  <a:cubicBezTo>
                    <a:pt x="36349" y="6008"/>
                    <a:pt x="36354" y="5956"/>
                    <a:pt x="36354" y="5905"/>
                  </a:cubicBezTo>
                  <a:lnTo>
                    <a:pt x="36354" y="910"/>
                  </a:lnTo>
                  <a:cubicBezTo>
                    <a:pt x="36355" y="856"/>
                    <a:pt x="36349" y="804"/>
                    <a:pt x="36339" y="753"/>
                  </a:cubicBezTo>
                  <a:cubicBezTo>
                    <a:pt x="36264" y="318"/>
                    <a:pt x="35888" y="0"/>
                    <a:pt x="354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912160" y="4571573"/>
              <a:ext cx="119264" cy="106024"/>
            </a:xfrm>
            <a:custGeom>
              <a:rect b="b" l="l" r="r" t="t"/>
              <a:pathLst>
                <a:path extrusionOk="0" h="6815" w="7666">
                  <a:moveTo>
                    <a:pt x="1" y="0"/>
                  </a:moveTo>
                  <a:lnTo>
                    <a:pt x="1" y="6815"/>
                  </a:lnTo>
                  <a:lnTo>
                    <a:pt x="7665" y="6815"/>
                  </a:lnTo>
                  <a:lnTo>
                    <a:pt x="76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515521" y="4571573"/>
              <a:ext cx="565095" cy="11730"/>
            </a:xfrm>
            <a:custGeom>
              <a:rect b="b" l="l" r="r" t="t"/>
              <a:pathLst>
                <a:path extrusionOk="0" h="754" w="36323">
                  <a:moveTo>
                    <a:pt x="35430" y="0"/>
                  </a:moveTo>
                  <a:cubicBezTo>
                    <a:pt x="35428" y="0"/>
                    <a:pt x="35426" y="0"/>
                    <a:pt x="35424" y="0"/>
                  </a:cubicBezTo>
                  <a:lnTo>
                    <a:pt x="894" y="0"/>
                  </a:lnTo>
                  <a:cubicBezTo>
                    <a:pt x="893" y="0"/>
                    <a:pt x="892" y="0"/>
                    <a:pt x="891" y="0"/>
                  </a:cubicBezTo>
                  <a:cubicBezTo>
                    <a:pt x="451" y="0"/>
                    <a:pt x="75" y="318"/>
                    <a:pt x="1" y="753"/>
                  </a:cubicBezTo>
                  <a:lnTo>
                    <a:pt x="36322" y="753"/>
                  </a:lnTo>
                  <a:cubicBezTo>
                    <a:pt x="36247" y="318"/>
                    <a:pt x="35871" y="0"/>
                    <a:pt x="354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15521" y="4665805"/>
              <a:ext cx="565095" cy="11777"/>
            </a:xfrm>
            <a:custGeom>
              <a:rect b="b" l="l" r="r" t="t"/>
              <a:pathLst>
                <a:path extrusionOk="0" h="757" w="36323">
                  <a:moveTo>
                    <a:pt x="1" y="0"/>
                  </a:moveTo>
                  <a:cubicBezTo>
                    <a:pt x="10" y="54"/>
                    <a:pt x="23" y="106"/>
                    <a:pt x="40" y="156"/>
                  </a:cubicBezTo>
                  <a:cubicBezTo>
                    <a:pt x="57" y="206"/>
                    <a:pt x="81" y="253"/>
                    <a:pt x="107" y="298"/>
                  </a:cubicBezTo>
                  <a:cubicBezTo>
                    <a:pt x="180" y="430"/>
                    <a:pt x="288" y="540"/>
                    <a:pt x="417" y="620"/>
                  </a:cubicBezTo>
                  <a:cubicBezTo>
                    <a:pt x="428" y="627"/>
                    <a:pt x="444" y="636"/>
                    <a:pt x="459" y="647"/>
                  </a:cubicBezTo>
                  <a:cubicBezTo>
                    <a:pt x="496" y="666"/>
                    <a:pt x="534" y="684"/>
                    <a:pt x="573" y="698"/>
                  </a:cubicBezTo>
                  <a:cubicBezTo>
                    <a:pt x="618" y="716"/>
                    <a:pt x="663" y="729"/>
                    <a:pt x="711" y="737"/>
                  </a:cubicBezTo>
                  <a:cubicBezTo>
                    <a:pt x="719" y="740"/>
                    <a:pt x="728" y="742"/>
                    <a:pt x="738" y="742"/>
                  </a:cubicBezTo>
                  <a:cubicBezTo>
                    <a:pt x="784" y="751"/>
                    <a:pt x="831" y="756"/>
                    <a:pt x="878" y="756"/>
                  </a:cubicBezTo>
                  <a:cubicBezTo>
                    <a:pt x="884" y="756"/>
                    <a:pt x="889" y="756"/>
                    <a:pt x="894" y="756"/>
                  </a:cubicBezTo>
                  <a:lnTo>
                    <a:pt x="35424" y="756"/>
                  </a:lnTo>
                  <a:cubicBezTo>
                    <a:pt x="35430" y="756"/>
                    <a:pt x="35435" y="756"/>
                    <a:pt x="35441" y="756"/>
                  </a:cubicBezTo>
                  <a:cubicBezTo>
                    <a:pt x="35488" y="756"/>
                    <a:pt x="35535" y="751"/>
                    <a:pt x="35581" y="742"/>
                  </a:cubicBezTo>
                  <a:cubicBezTo>
                    <a:pt x="35591" y="742"/>
                    <a:pt x="35599" y="740"/>
                    <a:pt x="35608" y="737"/>
                  </a:cubicBezTo>
                  <a:cubicBezTo>
                    <a:pt x="35656" y="729"/>
                    <a:pt x="35701" y="716"/>
                    <a:pt x="35746" y="698"/>
                  </a:cubicBezTo>
                  <a:cubicBezTo>
                    <a:pt x="35785" y="684"/>
                    <a:pt x="35822" y="666"/>
                    <a:pt x="35860" y="647"/>
                  </a:cubicBezTo>
                  <a:cubicBezTo>
                    <a:pt x="35863" y="647"/>
                    <a:pt x="35863" y="643"/>
                    <a:pt x="35867" y="643"/>
                  </a:cubicBezTo>
                  <a:cubicBezTo>
                    <a:pt x="35888" y="632"/>
                    <a:pt x="35908" y="618"/>
                    <a:pt x="35927" y="604"/>
                  </a:cubicBezTo>
                  <a:cubicBezTo>
                    <a:pt x="35954" y="588"/>
                    <a:pt x="35980" y="571"/>
                    <a:pt x="36005" y="549"/>
                  </a:cubicBezTo>
                  <a:lnTo>
                    <a:pt x="36005" y="546"/>
                  </a:lnTo>
                  <a:cubicBezTo>
                    <a:pt x="36006" y="547"/>
                    <a:pt x="36007" y="547"/>
                    <a:pt x="36008" y="547"/>
                  </a:cubicBezTo>
                  <a:cubicBezTo>
                    <a:pt x="36009" y="547"/>
                    <a:pt x="36009" y="546"/>
                    <a:pt x="36009" y="546"/>
                  </a:cubicBezTo>
                  <a:cubicBezTo>
                    <a:pt x="36012" y="542"/>
                    <a:pt x="36017" y="542"/>
                    <a:pt x="36017" y="537"/>
                  </a:cubicBezTo>
                  <a:cubicBezTo>
                    <a:pt x="36098" y="471"/>
                    <a:pt x="36164" y="390"/>
                    <a:pt x="36215" y="298"/>
                  </a:cubicBezTo>
                  <a:cubicBezTo>
                    <a:pt x="36241" y="253"/>
                    <a:pt x="36264" y="206"/>
                    <a:pt x="36282" y="158"/>
                  </a:cubicBezTo>
                  <a:cubicBezTo>
                    <a:pt x="36299" y="106"/>
                    <a:pt x="36312" y="54"/>
                    <a:pt x="36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15257" y="4287182"/>
              <a:ext cx="565608" cy="106040"/>
            </a:xfrm>
            <a:custGeom>
              <a:rect b="b" l="l" r="r" t="t"/>
              <a:pathLst>
                <a:path extrusionOk="0" h="6816" w="36356">
                  <a:moveTo>
                    <a:pt x="35447" y="1"/>
                  </a:moveTo>
                  <a:cubicBezTo>
                    <a:pt x="35445" y="1"/>
                    <a:pt x="35443" y="1"/>
                    <a:pt x="35441" y="1"/>
                  </a:cubicBezTo>
                  <a:lnTo>
                    <a:pt x="911" y="1"/>
                  </a:lnTo>
                  <a:cubicBezTo>
                    <a:pt x="910" y="1"/>
                    <a:pt x="909" y="1"/>
                    <a:pt x="908" y="1"/>
                  </a:cubicBezTo>
                  <a:cubicBezTo>
                    <a:pt x="468" y="1"/>
                    <a:pt x="92" y="319"/>
                    <a:pt x="18" y="754"/>
                  </a:cubicBezTo>
                  <a:cubicBezTo>
                    <a:pt x="6" y="806"/>
                    <a:pt x="0" y="858"/>
                    <a:pt x="2" y="910"/>
                  </a:cubicBezTo>
                  <a:lnTo>
                    <a:pt x="2" y="5906"/>
                  </a:lnTo>
                  <a:cubicBezTo>
                    <a:pt x="0" y="5956"/>
                    <a:pt x="6" y="6008"/>
                    <a:pt x="18" y="6058"/>
                  </a:cubicBezTo>
                  <a:cubicBezTo>
                    <a:pt x="27" y="6111"/>
                    <a:pt x="40" y="6163"/>
                    <a:pt x="57" y="6216"/>
                  </a:cubicBezTo>
                  <a:cubicBezTo>
                    <a:pt x="74" y="6263"/>
                    <a:pt x="98" y="6311"/>
                    <a:pt x="124" y="6356"/>
                  </a:cubicBezTo>
                  <a:cubicBezTo>
                    <a:pt x="197" y="6488"/>
                    <a:pt x="305" y="6598"/>
                    <a:pt x="434" y="6678"/>
                  </a:cubicBezTo>
                  <a:cubicBezTo>
                    <a:pt x="445" y="6686"/>
                    <a:pt x="461" y="6694"/>
                    <a:pt x="476" y="6705"/>
                  </a:cubicBezTo>
                  <a:cubicBezTo>
                    <a:pt x="513" y="6724"/>
                    <a:pt x="551" y="6741"/>
                    <a:pt x="590" y="6756"/>
                  </a:cubicBezTo>
                  <a:cubicBezTo>
                    <a:pt x="635" y="6773"/>
                    <a:pt x="680" y="6786"/>
                    <a:pt x="728" y="6795"/>
                  </a:cubicBezTo>
                  <a:cubicBezTo>
                    <a:pt x="734" y="6798"/>
                    <a:pt x="741" y="6800"/>
                    <a:pt x="748" y="6800"/>
                  </a:cubicBezTo>
                  <a:cubicBezTo>
                    <a:pt x="750" y="6800"/>
                    <a:pt x="753" y="6800"/>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3" y="6676"/>
                    <a:pt x="35942" y="6662"/>
                  </a:cubicBezTo>
                  <a:cubicBezTo>
                    <a:pt x="35970" y="6646"/>
                    <a:pt x="35997" y="6628"/>
                    <a:pt x="36022" y="6608"/>
                  </a:cubicBezTo>
                  <a:cubicBezTo>
                    <a:pt x="36023" y="6608"/>
                    <a:pt x="36025" y="6607"/>
                    <a:pt x="36025" y="6604"/>
                  </a:cubicBezTo>
                  <a:cubicBezTo>
                    <a:pt x="36029" y="6601"/>
                    <a:pt x="36034" y="6601"/>
                    <a:pt x="36034" y="6596"/>
                  </a:cubicBezTo>
                  <a:cubicBezTo>
                    <a:pt x="36113" y="6530"/>
                    <a:pt x="36181" y="6449"/>
                    <a:pt x="36232" y="6358"/>
                  </a:cubicBezTo>
                  <a:cubicBezTo>
                    <a:pt x="36258" y="6313"/>
                    <a:pt x="36281" y="6265"/>
                    <a:pt x="36299" y="6216"/>
                  </a:cubicBezTo>
                  <a:cubicBezTo>
                    <a:pt x="36316" y="6165"/>
                    <a:pt x="36329" y="6113"/>
                    <a:pt x="36338" y="6059"/>
                  </a:cubicBezTo>
                  <a:cubicBezTo>
                    <a:pt x="36349" y="6008"/>
                    <a:pt x="36354" y="5958"/>
                    <a:pt x="36354" y="5906"/>
                  </a:cubicBezTo>
                  <a:lnTo>
                    <a:pt x="36354" y="910"/>
                  </a:lnTo>
                  <a:cubicBezTo>
                    <a:pt x="36355" y="858"/>
                    <a:pt x="36349" y="806"/>
                    <a:pt x="36339" y="754"/>
                  </a:cubicBezTo>
                  <a:cubicBezTo>
                    <a:pt x="36264" y="319"/>
                    <a:pt x="35888" y="1"/>
                    <a:pt x="35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912160" y="4287182"/>
              <a:ext cx="119264" cy="106040"/>
            </a:xfrm>
            <a:custGeom>
              <a:rect b="b" l="l" r="r" t="t"/>
              <a:pathLst>
                <a:path extrusionOk="0" h="6816" w="7666">
                  <a:moveTo>
                    <a:pt x="1" y="1"/>
                  </a:moveTo>
                  <a:lnTo>
                    <a:pt x="1" y="6815"/>
                  </a:lnTo>
                  <a:lnTo>
                    <a:pt x="7665" y="6815"/>
                  </a:lnTo>
                  <a:lnTo>
                    <a:pt x="76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515521" y="4287182"/>
              <a:ext cx="565095" cy="11730"/>
            </a:xfrm>
            <a:custGeom>
              <a:rect b="b" l="l" r="r" t="t"/>
              <a:pathLst>
                <a:path extrusionOk="0" h="754" w="36323">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9"/>
                    <a:pt x="35871" y="1"/>
                    <a:pt x="354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5521" y="4381414"/>
              <a:ext cx="565095" cy="11808"/>
            </a:xfrm>
            <a:custGeom>
              <a:rect b="b" l="l" r="r" t="t"/>
              <a:pathLst>
                <a:path extrusionOk="0" h="759" w="36323">
                  <a:moveTo>
                    <a:pt x="1" y="1"/>
                  </a:moveTo>
                  <a:lnTo>
                    <a:pt x="1" y="1"/>
                  </a:lnTo>
                  <a:cubicBezTo>
                    <a:pt x="10" y="54"/>
                    <a:pt x="23" y="106"/>
                    <a:pt x="40" y="159"/>
                  </a:cubicBezTo>
                  <a:cubicBezTo>
                    <a:pt x="57" y="206"/>
                    <a:pt x="81" y="254"/>
                    <a:pt x="107" y="299"/>
                  </a:cubicBezTo>
                  <a:cubicBezTo>
                    <a:pt x="180" y="431"/>
                    <a:pt x="288" y="541"/>
                    <a:pt x="417" y="621"/>
                  </a:cubicBezTo>
                  <a:cubicBezTo>
                    <a:pt x="428" y="629"/>
                    <a:pt x="444" y="637"/>
                    <a:pt x="459" y="648"/>
                  </a:cubicBezTo>
                  <a:cubicBezTo>
                    <a:pt x="496" y="667"/>
                    <a:pt x="534" y="684"/>
                    <a:pt x="573" y="699"/>
                  </a:cubicBezTo>
                  <a:cubicBezTo>
                    <a:pt x="618" y="716"/>
                    <a:pt x="663" y="729"/>
                    <a:pt x="711" y="738"/>
                  </a:cubicBezTo>
                  <a:cubicBezTo>
                    <a:pt x="717" y="741"/>
                    <a:pt x="724" y="743"/>
                    <a:pt x="731" y="743"/>
                  </a:cubicBezTo>
                  <a:cubicBezTo>
                    <a:pt x="733" y="743"/>
                    <a:pt x="736" y="743"/>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4"/>
                    <a:pt x="36017" y="544"/>
                    <a:pt x="36017" y="539"/>
                  </a:cubicBezTo>
                  <a:cubicBezTo>
                    <a:pt x="36098" y="473"/>
                    <a:pt x="36164" y="392"/>
                    <a:pt x="36215" y="301"/>
                  </a:cubicBezTo>
                  <a:cubicBezTo>
                    <a:pt x="36241" y="256"/>
                    <a:pt x="36264" y="208"/>
                    <a:pt x="36282" y="159"/>
                  </a:cubicBezTo>
                  <a:cubicBezTo>
                    <a:pt x="36299" y="108"/>
                    <a:pt x="36312" y="56"/>
                    <a:pt x="36322" y="2"/>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602970" y="4667314"/>
              <a:ext cx="565608" cy="106024"/>
            </a:xfrm>
            <a:custGeom>
              <a:rect b="b" l="l" r="r" t="t"/>
              <a:pathLst>
                <a:path extrusionOk="0" h="6815" w="36356">
                  <a:moveTo>
                    <a:pt x="35447" y="0"/>
                  </a:moveTo>
                  <a:cubicBezTo>
                    <a:pt x="35446" y="0"/>
                    <a:pt x="35444" y="0"/>
                    <a:pt x="35442" y="0"/>
                  </a:cubicBezTo>
                  <a:lnTo>
                    <a:pt x="912" y="0"/>
                  </a:lnTo>
                  <a:cubicBezTo>
                    <a:pt x="911" y="0"/>
                    <a:pt x="910" y="0"/>
                    <a:pt x="909" y="0"/>
                  </a:cubicBezTo>
                  <a:cubicBezTo>
                    <a:pt x="467" y="0"/>
                    <a:pt x="90" y="318"/>
                    <a:pt x="17" y="753"/>
                  </a:cubicBezTo>
                  <a:cubicBezTo>
                    <a:pt x="5" y="805"/>
                    <a:pt x="1" y="857"/>
                    <a:pt x="1" y="910"/>
                  </a:cubicBezTo>
                  <a:lnTo>
                    <a:pt x="1" y="5905"/>
                  </a:lnTo>
                  <a:cubicBezTo>
                    <a:pt x="1" y="5957"/>
                    <a:pt x="7" y="6008"/>
                    <a:pt x="17" y="6058"/>
                  </a:cubicBezTo>
                  <a:cubicBezTo>
                    <a:pt x="25" y="6111"/>
                    <a:pt x="38" y="6164"/>
                    <a:pt x="56" y="6215"/>
                  </a:cubicBezTo>
                  <a:cubicBezTo>
                    <a:pt x="75" y="6264"/>
                    <a:pt x="96" y="6310"/>
                    <a:pt x="122" y="6355"/>
                  </a:cubicBezTo>
                  <a:cubicBezTo>
                    <a:pt x="198" y="6487"/>
                    <a:pt x="304" y="6599"/>
                    <a:pt x="432" y="6677"/>
                  </a:cubicBezTo>
                  <a:cubicBezTo>
                    <a:pt x="444" y="6686"/>
                    <a:pt x="460" y="6693"/>
                    <a:pt x="476" y="6704"/>
                  </a:cubicBezTo>
                  <a:cubicBezTo>
                    <a:pt x="512" y="6725"/>
                    <a:pt x="551" y="6742"/>
                    <a:pt x="590" y="6757"/>
                  </a:cubicBezTo>
                  <a:cubicBezTo>
                    <a:pt x="634" y="6772"/>
                    <a:pt x="680" y="6785"/>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4"/>
                  </a:cubicBezTo>
                  <a:lnTo>
                    <a:pt x="35442" y="6814"/>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5"/>
                    <a:pt x="35718" y="6772"/>
                    <a:pt x="35763" y="6757"/>
                  </a:cubicBezTo>
                  <a:cubicBezTo>
                    <a:pt x="35801" y="6741"/>
                    <a:pt x="35840" y="6725"/>
                    <a:pt x="35876" y="6704"/>
                  </a:cubicBezTo>
                  <a:cubicBezTo>
                    <a:pt x="35880" y="6704"/>
                    <a:pt x="35880" y="6701"/>
                    <a:pt x="35885" y="6701"/>
                  </a:cubicBezTo>
                  <a:cubicBezTo>
                    <a:pt x="35905" y="6690"/>
                    <a:pt x="35924" y="6675"/>
                    <a:pt x="35943" y="6662"/>
                  </a:cubicBezTo>
                  <a:cubicBezTo>
                    <a:pt x="35970" y="6646"/>
                    <a:pt x="35996" y="6628"/>
                    <a:pt x="36021" y="6607"/>
                  </a:cubicBezTo>
                  <a:cubicBezTo>
                    <a:pt x="36024" y="6607"/>
                    <a:pt x="36025" y="6606"/>
                    <a:pt x="36025" y="6603"/>
                  </a:cubicBezTo>
                  <a:cubicBezTo>
                    <a:pt x="36030" y="6600"/>
                    <a:pt x="36032" y="6600"/>
                    <a:pt x="36032" y="6596"/>
                  </a:cubicBezTo>
                  <a:cubicBezTo>
                    <a:pt x="36114" y="6529"/>
                    <a:pt x="36182" y="6448"/>
                    <a:pt x="36232" y="6357"/>
                  </a:cubicBezTo>
                  <a:cubicBezTo>
                    <a:pt x="36258" y="6312"/>
                    <a:pt x="36280" y="6264"/>
                    <a:pt x="36299" y="6215"/>
                  </a:cubicBezTo>
                  <a:cubicBezTo>
                    <a:pt x="36316" y="6164"/>
                    <a:pt x="36329" y="6112"/>
                    <a:pt x="36338" y="6058"/>
                  </a:cubicBezTo>
                  <a:cubicBezTo>
                    <a:pt x="36350" y="6008"/>
                    <a:pt x="36354" y="5957"/>
                    <a:pt x="36354" y="5905"/>
                  </a:cubicBezTo>
                  <a:lnTo>
                    <a:pt x="36354" y="910"/>
                  </a:lnTo>
                  <a:cubicBezTo>
                    <a:pt x="36355" y="857"/>
                    <a:pt x="36350" y="805"/>
                    <a:pt x="36339" y="753"/>
                  </a:cubicBezTo>
                  <a:cubicBezTo>
                    <a:pt x="36264" y="318"/>
                    <a:pt x="35888" y="0"/>
                    <a:pt x="354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999858" y="4667314"/>
              <a:ext cx="119279" cy="106024"/>
            </a:xfrm>
            <a:custGeom>
              <a:rect b="b" l="l" r="r" t="t"/>
              <a:pathLst>
                <a:path extrusionOk="0" h="6815" w="7667">
                  <a:moveTo>
                    <a:pt x="1" y="0"/>
                  </a:moveTo>
                  <a:lnTo>
                    <a:pt x="1" y="6814"/>
                  </a:lnTo>
                  <a:lnTo>
                    <a:pt x="7667" y="6814"/>
                  </a:lnTo>
                  <a:lnTo>
                    <a:pt x="76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603219" y="4667314"/>
              <a:ext cx="565095" cy="11730"/>
            </a:xfrm>
            <a:custGeom>
              <a:rect b="b" l="l" r="r" t="t"/>
              <a:pathLst>
                <a:path extrusionOk="0" h="754" w="36323">
                  <a:moveTo>
                    <a:pt x="893" y="0"/>
                  </a:moveTo>
                  <a:cubicBezTo>
                    <a:pt x="451" y="0"/>
                    <a:pt x="74" y="318"/>
                    <a:pt x="1" y="753"/>
                  </a:cubicBezTo>
                  <a:lnTo>
                    <a:pt x="36322" y="753"/>
                  </a:lnTo>
                  <a:cubicBezTo>
                    <a:pt x="36247" y="318"/>
                    <a:pt x="35869" y="0"/>
                    <a:pt x="35429" y="0"/>
                  </a:cubicBezTo>
                  <a:cubicBezTo>
                    <a:pt x="35428" y="0"/>
                    <a:pt x="35427" y="0"/>
                    <a:pt x="35426" y="0"/>
                  </a:cubicBezTo>
                  <a:lnTo>
                    <a:pt x="896" y="0"/>
                  </a:lnTo>
                  <a:cubicBezTo>
                    <a:pt x="895" y="0"/>
                    <a:pt x="894" y="0"/>
                    <a:pt x="8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603219" y="4761561"/>
              <a:ext cx="565095" cy="11777"/>
            </a:xfrm>
            <a:custGeom>
              <a:rect b="b" l="l" r="r" t="t"/>
              <a:pathLst>
                <a:path extrusionOk="0" h="757" w="36323">
                  <a:moveTo>
                    <a:pt x="1" y="0"/>
                  </a:moveTo>
                  <a:cubicBezTo>
                    <a:pt x="9" y="53"/>
                    <a:pt x="22" y="106"/>
                    <a:pt x="40" y="157"/>
                  </a:cubicBezTo>
                  <a:cubicBezTo>
                    <a:pt x="59" y="206"/>
                    <a:pt x="80" y="252"/>
                    <a:pt x="106" y="297"/>
                  </a:cubicBezTo>
                  <a:cubicBezTo>
                    <a:pt x="182" y="429"/>
                    <a:pt x="288" y="541"/>
                    <a:pt x="416" y="619"/>
                  </a:cubicBezTo>
                  <a:cubicBezTo>
                    <a:pt x="428" y="628"/>
                    <a:pt x="444" y="635"/>
                    <a:pt x="460" y="646"/>
                  </a:cubicBezTo>
                  <a:cubicBezTo>
                    <a:pt x="496" y="667"/>
                    <a:pt x="535" y="684"/>
                    <a:pt x="574" y="699"/>
                  </a:cubicBezTo>
                  <a:cubicBezTo>
                    <a:pt x="618" y="714"/>
                    <a:pt x="664" y="727"/>
                    <a:pt x="710" y="738"/>
                  </a:cubicBezTo>
                  <a:cubicBezTo>
                    <a:pt x="717" y="740"/>
                    <a:pt x="724" y="741"/>
                    <a:pt x="731" y="741"/>
                  </a:cubicBezTo>
                  <a:cubicBezTo>
                    <a:pt x="733" y="741"/>
                    <a:pt x="736" y="741"/>
                    <a:pt x="738" y="741"/>
                  </a:cubicBezTo>
                  <a:cubicBezTo>
                    <a:pt x="785" y="751"/>
                    <a:pt x="832" y="757"/>
                    <a:pt x="880" y="757"/>
                  </a:cubicBezTo>
                  <a:cubicBezTo>
                    <a:pt x="885" y="757"/>
                    <a:pt x="890" y="757"/>
                    <a:pt x="896" y="756"/>
                  </a:cubicBezTo>
                  <a:lnTo>
                    <a:pt x="35426" y="756"/>
                  </a:lnTo>
                  <a:cubicBezTo>
                    <a:pt x="35431" y="757"/>
                    <a:pt x="35436" y="757"/>
                    <a:pt x="35441" y="757"/>
                  </a:cubicBezTo>
                  <a:cubicBezTo>
                    <a:pt x="35488" y="757"/>
                    <a:pt x="35535" y="751"/>
                    <a:pt x="35582" y="741"/>
                  </a:cubicBezTo>
                  <a:cubicBezTo>
                    <a:pt x="35584" y="741"/>
                    <a:pt x="35587" y="741"/>
                    <a:pt x="35589" y="741"/>
                  </a:cubicBezTo>
                  <a:cubicBezTo>
                    <a:pt x="35596" y="741"/>
                    <a:pt x="35603" y="740"/>
                    <a:pt x="35609" y="738"/>
                  </a:cubicBezTo>
                  <a:cubicBezTo>
                    <a:pt x="35656" y="727"/>
                    <a:pt x="35702" y="714"/>
                    <a:pt x="35747" y="699"/>
                  </a:cubicBezTo>
                  <a:cubicBezTo>
                    <a:pt x="35785" y="683"/>
                    <a:pt x="35824" y="667"/>
                    <a:pt x="35860" y="646"/>
                  </a:cubicBezTo>
                  <a:cubicBezTo>
                    <a:pt x="35864" y="646"/>
                    <a:pt x="35864" y="643"/>
                    <a:pt x="35869" y="643"/>
                  </a:cubicBezTo>
                  <a:cubicBezTo>
                    <a:pt x="35889" y="632"/>
                    <a:pt x="35908" y="617"/>
                    <a:pt x="35927" y="604"/>
                  </a:cubicBezTo>
                  <a:cubicBezTo>
                    <a:pt x="35954" y="588"/>
                    <a:pt x="35980" y="570"/>
                    <a:pt x="36005" y="549"/>
                  </a:cubicBezTo>
                  <a:lnTo>
                    <a:pt x="36005" y="545"/>
                  </a:lnTo>
                  <a:cubicBezTo>
                    <a:pt x="36006" y="546"/>
                    <a:pt x="36007" y="547"/>
                    <a:pt x="36008" y="547"/>
                  </a:cubicBezTo>
                  <a:cubicBezTo>
                    <a:pt x="36009" y="547"/>
                    <a:pt x="36009" y="545"/>
                    <a:pt x="36009" y="545"/>
                  </a:cubicBezTo>
                  <a:cubicBezTo>
                    <a:pt x="36014" y="542"/>
                    <a:pt x="36016" y="542"/>
                    <a:pt x="36016" y="538"/>
                  </a:cubicBezTo>
                  <a:cubicBezTo>
                    <a:pt x="36098" y="471"/>
                    <a:pt x="36166" y="390"/>
                    <a:pt x="36216" y="299"/>
                  </a:cubicBezTo>
                  <a:cubicBezTo>
                    <a:pt x="36242" y="254"/>
                    <a:pt x="36264" y="206"/>
                    <a:pt x="36283" y="157"/>
                  </a:cubicBezTo>
                  <a:cubicBezTo>
                    <a:pt x="36300" y="106"/>
                    <a:pt x="36313" y="54"/>
                    <a:pt x="36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02970" y="4477248"/>
              <a:ext cx="565608" cy="106040"/>
            </a:xfrm>
            <a:custGeom>
              <a:rect b="b" l="l" r="r" t="t"/>
              <a:pathLst>
                <a:path extrusionOk="0" h="6816" w="36356">
                  <a:moveTo>
                    <a:pt x="35447" y="0"/>
                  </a:moveTo>
                  <a:cubicBezTo>
                    <a:pt x="35446" y="0"/>
                    <a:pt x="35444" y="0"/>
                    <a:pt x="35442" y="0"/>
                  </a:cubicBezTo>
                  <a:lnTo>
                    <a:pt x="912" y="0"/>
                  </a:lnTo>
                  <a:cubicBezTo>
                    <a:pt x="911" y="0"/>
                    <a:pt x="910" y="0"/>
                    <a:pt x="909" y="0"/>
                  </a:cubicBezTo>
                  <a:cubicBezTo>
                    <a:pt x="467" y="0"/>
                    <a:pt x="90" y="319"/>
                    <a:pt x="17" y="754"/>
                  </a:cubicBezTo>
                  <a:cubicBezTo>
                    <a:pt x="5" y="806"/>
                    <a:pt x="1" y="858"/>
                    <a:pt x="1" y="910"/>
                  </a:cubicBezTo>
                  <a:lnTo>
                    <a:pt x="1" y="5905"/>
                  </a:lnTo>
                  <a:cubicBezTo>
                    <a:pt x="1" y="5956"/>
                    <a:pt x="7" y="6008"/>
                    <a:pt x="17" y="6059"/>
                  </a:cubicBezTo>
                  <a:cubicBezTo>
                    <a:pt x="25" y="6111"/>
                    <a:pt x="38" y="6165"/>
                    <a:pt x="56" y="6215"/>
                  </a:cubicBezTo>
                  <a:cubicBezTo>
                    <a:pt x="75" y="6264"/>
                    <a:pt x="96" y="6311"/>
                    <a:pt x="122" y="6356"/>
                  </a:cubicBezTo>
                  <a:cubicBezTo>
                    <a:pt x="198" y="6488"/>
                    <a:pt x="304" y="6598"/>
                    <a:pt x="432" y="6677"/>
                  </a:cubicBezTo>
                  <a:cubicBezTo>
                    <a:pt x="444" y="6686"/>
                    <a:pt x="460" y="6693"/>
                    <a:pt x="476" y="6705"/>
                  </a:cubicBezTo>
                  <a:cubicBezTo>
                    <a:pt x="512" y="6725"/>
                    <a:pt x="551" y="6741"/>
                    <a:pt x="590" y="6757"/>
                  </a:cubicBezTo>
                  <a:cubicBezTo>
                    <a:pt x="634" y="6773"/>
                    <a:pt x="680" y="6786"/>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5"/>
                  </a:cubicBezTo>
                  <a:lnTo>
                    <a:pt x="35442" y="6815"/>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6"/>
                    <a:pt x="35718" y="6773"/>
                    <a:pt x="35763" y="6757"/>
                  </a:cubicBezTo>
                  <a:cubicBezTo>
                    <a:pt x="35801" y="6741"/>
                    <a:pt x="35840" y="6725"/>
                    <a:pt x="35876" y="6705"/>
                  </a:cubicBezTo>
                  <a:cubicBezTo>
                    <a:pt x="35880" y="6705"/>
                    <a:pt x="35880" y="6702"/>
                    <a:pt x="35885" y="6702"/>
                  </a:cubicBezTo>
                  <a:cubicBezTo>
                    <a:pt x="35905" y="6690"/>
                    <a:pt x="35924" y="6676"/>
                    <a:pt x="35943" y="6663"/>
                  </a:cubicBezTo>
                  <a:cubicBezTo>
                    <a:pt x="35970" y="6647"/>
                    <a:pt x="35996" y="6628"/>
                    <a:pt x="36021" y="6608"/>
                  </a:cubicBezTo>
                  <a:cubicBezTo>
                    <a:pt x="36024" y="6608"/>
                    <a:pt x="36025" y="6606"/>
                    <a:pt x="36025" y="6603"/>
                  </a:cubicBezTo>
                  <a:cubicBezTo>
                    <a:pt x="36030" y="6600"/>
                    <a:pt x="36032" y="6600"/>
                    <a:pt x="36032" y="6596"/>
                  </a:cubicBezTo>
                  <a:cubicBezTo>
                    <a:pt x="36114" y="6530"/>
                    <a:pt x="36182" y="6448"/>
                    <a:pt x="36232" y="6357"/>
                  </a:cubicBezTo>
                  <a:cubicBezTo>
                    <a:pt x="36258" y="6312"/>
                    <a:pt x="36280" y="6264"/>
                    <a:pt x="36299" y="6215"/>
                  </a:cubicBezTo>
                  <a:cubicBezTo>
                    <a:pt x="36316" y="6165"/>
                    <a:pt x="36329" y="6112"/>
                    <a:pt x="36338" y="6059"/>
                  </a:cubicBezTo>
                  <a:cubicBezTo>
                    <a:pt x="36350" y="6008"/>
                    <a:pt x="36354" y="5957"/>
                    <a:pt x="36354" y="5905"/>
                  </a:cubicBezTo>
                  <a:lnTo>
                    <a:pt x="36354" y="910"/>
                  </a:lnTo>
                  <a:cubicBezTo>
                    <a:pt x="36355" y="858"/>
                    <a:pt x="36350" y="806"/>
                    <a:pt x="36339" y="754"/>
                  </a:cubicBezTo>
                  <a:cubicBezTo>
                    <a:pt x="36264" y="318"/>
                    <a:pt x="35888" y="0"/>
                    <a:pt x="354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999858" y="4477248"/>
              <a:ext cx="119279" cy="106055"/>
            </a:xfrm>
            <a:custGeom>
              <a:rect b="b" l="l" r="r" t="t"/>
              <a:pathLst>
                <a:path extrusionOk="0" h="6817" w="7667">
                  <a:moveTo>
                    <a:pt x="1" y="0"/>
                  </a:moveTo>
                  <a:lnTo>
                    <a:pt x="1" y="6816"/>
                  </a:lnTo>
                  <a:lnTo>
                    <a:pt x="7667" y="6816"/>
                  </a:lnTo>
                  <a:lnTo>
                    <a:pt x="76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603219" y="4477248"/>
              <a:ext cx="565095" cy="11730"/>
            </a:xfrm>
            <a:custGeom>
              <a:rect b="b" l="l" r="r" t="t"/>
              <a:pathLst>
                <a:path extrusionOk="0" h="754" w="36323">
                  <a:moveTo>
                    <a:pt x="35431" y="0"/>
                  </a:moveTo>
                  <a:cubicBezTo>
                    <a:pt x="35429" y="0"/>
                    <a:pt x="35427" y="0"/>
                    <a:pt x="35426" y="0"/>
                  </a:cubicBezTo>
                  <a:lnTo>
                    <a:pt x="896" y="0"/>
                  </a:lnTo>
                  <a:cubicBezTo>
                    <a:pt x="895" y="0"/>
                    <a:pt x="894" y="0"/>
                    <a:pt x="893" y="0"/>
                  </a:cubicBezTo>
                  <a:cubicBezTo>
                    <a:pt x="451" y="0"/>
                    <a:pt x="74" y="319"/>
                    <a:pt x="1" y="754"/>
                  </a:cubicBezTo>
                  <a:lnTo>
                    <a:pt x="36322" y="754"/>
                  </a:lnTo>
                  <a:cubicBezTo>
                    <a:pt x="36248" y="318"/>
                    <a:pt x="35871" y="0"/>
                    <a:pt x="35431" y="0"/>
                  </a:cubicBezTo>
                  <a:close/>
                </a:path>
              </a:pathLst>
            </a:custGeom>
            <a:solidFill>
              <a:srgbClr val="AEE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03219" y="4571495"/>
              <a:ext cx="565095" cy="11808"/>
            </a:xfrm>
            <a:custGeom>
              <a:rect b="b" l="l" r="r" t="t"/>
              <a:pathLst>
                <a:path extrusionOk="0" h="759" w="36323">
                  <a:moveTo>
                    <a:pt x="1" y="1"/>
                  </a:moveTo>
                  <a:cubicBezTo>
                    <a:pt x="9" y="54"/>
                    <a:pt x="22" y="107"/>
                    <a:pt x="40" y="159"/>
                  </a:cubicBezTo>
                  <a:cubicBezTo>
                    <a:pt x="59" y="206"/>
                    <a:pt x="80" y="254"/>
                    <a:pt x="106" y="299"/>
                  </a:cubicBezTo>
                  <a:cubicBezTo>
                    <a:pt x="182" y="431"/>
                    <a:pt x="288" y="541"/>
                    <a:pt x="416" y="621"/>
                  </a:cubicBezTo>
                  <a:cubicBezTo>
                    <a:pt x="428" y="628"/>
                    <a:pt x="444" y="637"/>
                    <a:pt x="460" y="648"/>
                  </a:cubicBezTo>
                  <a:cubicBezTo>
                    <a:pt x="496" y="667"/>
                    <a:pt x="535" y="684"/>
                    <a:pt x="574" y="699"/>
                  </a:cubicBezTo>
                  <a:cubicBezTo>
                    <a:pt x="618" y="716"/>
                    <a:pt x="664" y="729"/>
                    <a:pt x="710" y="738"/>
                  </a:cubicBezTo>
                  <a:cubicBezTo>
                    <a:pt x="719" y="741"/>
                    <a:pt x="729" y="742"/>
                    <a:pt x="738" y="742"/>
                  </a:cubicBezTo>
                  <a:cubicBezTo>
                    <a:pt x="790" y="754"/>
                    <a:pt x="842" y="758"/>
                    <a:pt x="896" y="758"/>
                  </a:cubicBezTo>
                  <a:lnTo>
                    <a:pt x="35426" y="758"/>
                  </a:lnTo>
                  <a:cubicBezTo>
                    <a:pt x="35478" y="758"/>
                    <a:pt x="35530" y="754"/>
                    <a:pt x="35582" y="742"/>
                  </a:cubicBezTo>
                  <a:cubicBezTo>
                    <a:pt x="35591" y="742"/>
                    <a:pt x="35601" y="742"/>
                    <a:pt x="35609" y="738"/>
                  </a:cubicBezTo>
                  <a:cubicBezTo>
                    <a:pt x="35656" y="729"/>
                    <a:pt x="35702" y="716"/>
                    <a:pt x="35747" y="699"/>
                  </a:cubicBezTo>
                  <a:cubicBezTo>
                    <a:pt x="35785" y="684"/>
                    <a:pt x="35824" y="667"/>
                    <a:pt x="35860" y="648"/>
                  </a:cubicBezTo>
                  <a:cubicBezTo>
                    <a:pt x="35864" y="648"/>
                    <a:pt x="35864" y="644"/>
                    <a:pt x="35869" y="644"/>
                  </a:cubicBezTo>
                  <a:cubicBezTo>
                    <a:pt x="35889"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4" y="542"/>
                    <a:pt x="36016" y="542"/>
                    <a:pt x="36016" y="540"/>
                  </a:cubicBezTo>
                  <a:cubicBezTo>
                    <a:pt x="36098" y="473"/>
                    <a:pt x="36166" y="392"/>
                    <a:pt x="36216" y="299"/>
                  </a:cubicBezTo>
                  <a:cubicBezTo>
                    <a:pt x="36242" y="254"/>
                    <a:pt x="36264" y="208"/>
                    <a:pt x="36283" y="159"/>
                  </a:cubicBezTo>
                  <a:cubicBezTo>
                    <a:pt x="36300" y="108"/>
                    <a:pt x="36313" y="54"/>
                    <a:pt x="36322" y="2"/>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602970" y="4381507"/>
              <a:ext cx="565608" cy="106009"/>
            </a:xfrm>
            <a:custGeom>
              <a:rect b="b" l="l" r="r" t="t"/>
              <a:pathLst>
                <a:path extrusionOk="0" h="6814" w="36356">
                  <a:moveTo>
                    <a:pt x="35447" y="0"/>
                  </a:moveTo>
                  <a:cubicBezTo>
                    <a:pt x="35446" y="0"/>
                    <a:pt x="35444" y="1"/>
                    <a:pt x="35442" y="1"/>
                  </a:cubicBezTo>
                  <a:lnTo>
                    <a:pt x="912" y="1"/>
                  </a:lnTo>
                  <a:cubicBezTo>
                    <a:pt x="911" y="1"/>
                    <a:pt x="910" y="1"/>
                    <a:pt x="909" y="1"/>
                  </a:cubicBezTo>
                  <a:cubicBezTo>
                    <a:pt x="467" y="1"/>
                    <a:pt x="90" y="317"/>
                    <a:pt x="17" y="752"/>
                  </a:cubicBezTo>
                  <a:cubicBezTo>
                    <a:pt x="5" y="804"/>
                    <a:pt x="1" y="856"/>
                    <a:pt x="1" y="910"/>
                  </a:cubicBezTo>
                  <a:lnTo>
                    <a:pt x="1" y="5904"/>
                  </a:lnTo>
                  <a:cubicBezTo>
                    <a:pt x="1" y="5956"/>
                    <a:pt x="7" y="6007"/>
                    <a:pt x="17" y="6057"/>
                  </a:cubicBezTo>
                  <a:cubicBezTo>
                    <a:pt x="25" y="6111"/>
                    <a:pt x="38" y="6163"/>
                    <a:pt x="56" y="6214"/>
                  </a:cubicBezTo>
                  <a:cubicBezTo>
                    <a:pt x="75" y="6263"/>
                    <a:pt x="96" y="6311"/>
                    <a:pt x="122" y="6356"/>
                  </a:cubicBezTo>
                  <a:cubicBezTo>
                    <a:pt x="198" y="6486"/>
                    <a:pt x="304" y="6598"/>
                    <a:pt x="432" y="6677"/>
                  </a:cubicBezTo>
                  <a:cubicBezTo>
                    <a:pt x="444" y="6685"/>
                    <a:pt x="460" y="6692"/>
                    <a:pt x="476" y="6705"/>
                  </a:cubicBezTo>
                  <a:cubicBezTo>
                    <a:pt x="512" y="6724"/>
                    <a:pt x="551" y="6741"/>
                    <a:pt x="590" y="6756"/>
                  </a:cubicBezTo>
                  <a:cubicBezTo>
                    <a:pt x="634" y="6773"/>
                    <a:pt x="680" y="6786"/>
                    <a:pt x="726" y="6795"/>
                  </a:cubicBezTo>
                  <a:cubicBezTo>
                    <a:pt x="735" y="6798"/>
                    <a:pt x="745" y="6799"/>
                    <a:pt x="754" y="6799"/>
                  </a:cubicBezTo>
                  <a:cubicBezTo>
                    <a:pt x="801" y="6808"/>
                    <a:pt x="848" y="6814"/>
                    <a:pt x="895" y="6814"/>
                  </a:cubicBezTo>
                  <a:cubicBezTo>
                    <a:pt x="901" y="6814"/>
                    <a:pt x="906" y="6814"/>
                    <a:pt x="912" y="6813"/>
                  </a:cubicBezTo>
                  <a:lnTo>
                    <a:pt x="35442" y="6813"/>
                  </a:lnTo>
                  <a:cubicBezTo>
                    <a:pt x="35447" y="6814"/>
                    <a:pt x="35452" y="6814"/>
                    <a:pt x="35457" y="6814"/>
                  </a:cubicBezTo>
                  <a:cubicBezTo>
                    <a:pt x="35504" y="6814"/>
                    <a:pt x="35551" y="6808"/>
                    <a:pt x="35598" y="6799"/>
                  </a:cubicBezTo>
                  <a:cubicBezTo>
                    <a:pt x="35607" y="6799"/>
                    <a:pt x="35617" y="6798"/>
                    <a:pt x="35625" y="6795"/>
                  </a:cubicBezTo>
                  <a:cubicBezTo>
                    <a:pt x="35672" y="6786"/>
                    <a:pt x="35718" y="6773"/>
                    <a:pt x="35763" y="6756"/>
                  </a:cubicBezTo>
                  <a:cubicBezTo>
                    <a:pt x="35801" y="6741"/>
                    <a:pt x="35840" y="6724"/>
                    <a:pt x="35876" y="6705"/>
                  </a:cubicBezTo>
                  <a:cubicBezTo>
                    <a:pt x="35880" y="6705"/>
                    <a:pt x="35880" y="6700"/>
                    <a:pt x="35885" y="6700"/>
                  </a:cubicBezTo>
                  <a:cubicBezTo>
                    <a:pt x="35905" y="6689"/>
                    <a:pt x="35924" y="6676"/>
                    <a:pt x="35943" y="6661"/>
                  </a:cubicBezTo>
                  <a:cubicBezTo>
                    <a:pt x="35970" y="6645"/>
                    <a:pt x="35996" y="6627"/>
                    <a:pt x="36021" y="6606"/>
                  </a:cubicBezTo>
                  <a:cubicBezTo>
                    <a:pt x="36024" y="6606"/>
                    <a:pt x="36025" y="6605"/>
                    <a:pt x="36025" y="6603"/>
                  </a:cubicBezTo>
                  <a:cubicBezTo>
                    <a:pt x="36030" y="6599"/>
                    <a:pt x="36032" y="6599"/>
                    <a:pt x="36032" y="6595"/>
                  </a:cubicBezTo>
                  <a:cubicBezTo>
                    <a:pt x="36114" y="6528"/>
                    <a:pt x="36182" y="6447"/>
                    <a:pt x="36232" y="6356"/>
                  </a:cubicBezTo>
                  <a:cubicBezTo>
                    <a:pt x="36258" y="6311"/>
                    <a:pt x="36280" y="6263"/>
                    <a:pt x="36299" y="6215"/>
                  </a:cubicBezTo>
                  <a:cubicBezTo>
                    <a:pt x="36316" y="6163"/>
                    <a:pt x="36329" y="6111"/>
                    <a:pt x="36338" y="6057"/>
                  </a:cubicBezTo>
                  <a:cubicBezTo>
                    <a:pt x="36350" y="6008"/>
                    <a:pt x="36354" y="5956"/>
                    <a:pt x="36354" y="5905"/>
                  </a:cubicBezTo>
                  <a:lnTo>
                    <a:pt x="36354" y="910"/>
                  </a:lnTo>
                  <a:cubicBezTo>
                    <a:pt x="36355" y="856"/>
                    <a:pt x="36350" y="804"/>
                    <a:pt x="36339" y="752"/>
                  </a:cubicBezTo>
                  <a:cubicBezTo>
                    <a:pt x="36264" y="318"/>
                    <a:pt x="35888" y="0"/>
                    <a:pt x="354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999858" y="4381507"/>
              <a:ext cx="119279" cy="106024"/>
            </a:xfrm>
            <a:custGeom>
              <a:rect b="b" l="l" r="r" t="t"/>
              <a:pathLst>
                <a:path extrusionOk="0" h="6815" w="7667">
                  <a:moveTo>
                    <a:pt x="1" y="1"/>
                  </a:moveTo>
                  <a:lnTo>
                    <a:pt x="1" y="6815"/>
                  </a:lnTo>
                  <a:lnTo>
                    <a:pt x="7667" y="6815"/>
                  </a:lnTo>
                  <a:lnTo>
                    <a:pt x="76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603219" y="4381507"/>
              <a:ext cx="565095" cy="11730"/>
            </a:xfrm>
            <a:custGeom>
              <a:rect b="b" l="l" r="r" t="t"/>
              <a:pathLst>
                <a:path extrusionOk="0" h="754" w="36323">
                  <a:moveTo>
                    <a:pt x="893" y="1"/>
                  </a:moveTo>
                  <a:cubicBezTo>
                    <a:pt x="451" y="1"/>
                    <a:pt x="74" y="319"/>
                    <a:pt x="1" y="754"/>
                  </a:cubicBezTo>
                  <a:lnTo>
                    <a:pt x="36322" y="754"/>
                  </a:lnTo>
                  <a:cubicBezTo>
                    <a:pt x="36247" y="319"/>
                    <a:pt x="35869" y="1"/>
                    <a:pt x="35429" y="1"/>
                  </a:cubicBezTo>
                  <a:cubicBezTo>
                    <a:pt x="35428" y="1"/>
                    <a:pt x="35427" y="1"/>
                    <a:pt x="35426" y="1"/>
                  </a:cubicBezTo>
                  <a:lnTo>
                    <a:pt x="896" y="1"/>
                  </a:lnTo>
                  <a:cubicBezTo>
                    <a:pt x="895" y="1"/>
                    <a:pt x="894" y="1"/>
                    <a:pt x="8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603219" y="4475739"/>
              <a:ext cx="565095" cy="11777"/>
            </a:xfrm>
            <a:custGeom>
              <a:rect b="b" l="l" r="r" t="t"/>
              <a:pathLst>
                <a:path extrusionOk="0" h="757" w="36323">
                  <a:moveTo>
                    <a:pt x="1" y="0"/>
                  </a:moveTo>
                  <a:cubicBezTo>
                    <a:pt x="9" y="54"/>
                    <a:pt x="22" y="106"/>
                    <a:pt x="40" y="157"/>
                  </a:cubicBezTo>
                  <a:cubicBezTo>
                    <a:pt x="59" y="206"/>
                    <a:pt x="80" y="254"/>
                    <a:pt x="106" y="299"/>
                  </a:cubicBezTo>
                  <a:cubicBezTo>
                    <a:pt x="182" y="431"/>
                    <a:pt x="288" y="541"/>
                    <a:pt x="416" y="620"/>
                  </a:cubicBezTo>
                  <a:cubicBezTo>
                    <a:pt x="428" y="628"/>
                    <a:pt x="444" y="636"/>
                    <a:pt x="460" y="648"/>
                  </a:cubicBezTo>
                  <a:cubicBezTo>
                    <a:pt x="496" y="667"/>
                    <a:pt x="535" y="684"/>
                    <a:pt x="574" y="699"/>
                  </a:cubicBezTo>
                  <a:cubicBezTo>
                    <a:pt x="618" y="716"/>
                    <a:pt x="664" y="729"/>
                    <a:pt x="710" y="738"/>
                  </a:cubicBezTo>
                  <a:cubicBezTo>
                    <a:pt x="719" y="741"/>
                    <a:pt x="729" y="742"/>
                    <a:pt x="738" y="742"/>
                  </a:cubicBezTo>
                  <a:cubicBezTo>
                    <a:pt x="785" y="751"/>
                    <a:pt x="832" y="757"/>
                    <a:pt x="879" y="757"/>
                  </a:cubicBezTo>
                  <a:cubicBezTo>
                    <a:pt x="885" y="757"/>
                    <a:pt x="890" y="757"/>
                    <a:pt x="896" y="756"/>
                  </a:cubicBezTo>
                  <a:lnTo>
                    <a:pt x="35426" y="756"/>
                  </a:lnTo>
                  <a:cubicBezTo>
                    <a:pt x="35431" y="757"/>
                    <a:pt x="35436" y="757"/>
                    <a:pt x="35441" y="757"/>
                  </a:cubicBezTo>
                  <a:cubicBezTo>
                    <a:pt x="35488" y="757"/>
                    <a:pt x="35535" y="751"/>
                    <a:pt x="35582" y="742"/>
                  </a:cubicBezTo>
                  <a:cubicBezTo>
                    <a:pt x="35591" y="742"/>
                    <a:pt x="35601" y="741"/>
                    <a:pt x="35609" y="738"/>
                  </a:cubicBezTo>
                  <a:cubicBezTo>
                    <a:pt x="35656" y="729"/>
                    <a:pt x="35702" y="716"/>
                    <a:pt x="35747" y="699"/>
                  </a:cubicBezTo>
                  <a:cubicBezTo>
                    <a:pt x="35785" y="684"/>
                    <a:pt x="35824" y="667"/>
                    <a:pt x="35860" y="648"/>
                  </a:cubicBezTo>
                  <a:cubicBezTo>
                    <a:pt x="35864" y="648"/>
                    <a:pt x="35864" y="643"/>
                    <a:pt x="35869" y="643"/>
                  </a:cubicBezTo>
                  <a:cubicBezTo>
                    <a:pt x="35889" y="632"/>
                    <a:pt x="35908" y="619"/>
                    <a:pt x="35927" y="604"/>
                  </a:cubicBezTo>
                  <a:cubicBezTo>
                    <a:pt x="35954" y="588"/>
                    <a:pt x="35980" y="571"/>
                    <a:pt x="36005" y="551"/>
                  </a:cubicBezTo>
                  <a:lnTo>
                    <a:pt x="36005" y="546"/>
                  </a:lnTo>
                  <a:cubicBezTo>
                    <a:pt x="36006" y="548"/>
                    <a:pt x="36007" y="548"/>
                    <a:pt x="36008" y="548"/>
                  </a:cubicBezTo>
                  <a:cubicBezTo>
                    <a:pt x="36009" y="548"/>
                    <a:pt x="36009" y="546"/>
                    <a:pt x="36009" y="546"/>
                  </a:cubicBezTo>
                  <a:cubicBezTo>
                    <a:pt x="36014" y="542"/>
                    <a:pt x="36016" y="542"/>
                    <a:pt x="36016" y="538"/>
                  </a:cubicBezTo>
                  <a:cubicBezTo>
                    <a:pt x="36098" y="471"/>
                    <a:pt x="36166" y="390"/>
                    <a:pt x="36216" y="299"/>
                  </a:cubicBezTo>
                  <a:cubicBezTo>
                    <a:pt x="36242" y="254"/>
                    <a:pt x="36264" y="208"/>
                    <a:pt x="36283" y="158"/>
                  </a:cubicBezTo>
                  <a:cubicBezTo>
                    <a:pt x="36300" y="108"/>
                    <a:pt x="36313" y="54"/>
                    <a:pt x="36322" y="2"/>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1394116" y="3998886"/>
              <a:ext cx="317404" cy="21236"/>
            </a:xfrm>
            <a:custGeom>
              <a:rect b="b" l="l" r="r" t="t"/>
              <a:pathLst>
                <a:path extrusionOk="0" h="1365" w="20402">
                  <a:moveTo>
                    <a:pt x="672" y="0"/>
                  </a:moveTo>
                  <a:cubicBezTo>
                    <a:pt x="300" y="6"/>
                    <a:pt x="0" y="310"/>
                    <a:pt x="0" y="683"/>
                  </a:cubicBezTo>
                  <a:cubicBezTo>
                    <a:pt x="0" y="1055"/>
                    <a:pt x="300" y="1359"/>
                    <a:pt x="672" y="1365"/>
                  </a:cubicBezTo>
                  <a:lnTo>
                    <a:pt x="19731" y="1365"/>
                  </a:lnTo>
                  <a:cubicBezTo>
                    <a:pt x="20103" y="1359"/>
                    <a:pt x="20401" y="1055"/>
                    <a:pt x="20401" y="683"/>
                  </a:cubicBezTo>
                  <a:cubicBezTo>
                    <a:pt x="20401" y="310"/>
                    <a:pt x="20103" y="6"/>
                    <a:pt x="197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1404244" y="4180971"/>
              <a:ext cx="317746" cy="21236"/>
            </a:xfrm>
            <a:custGeom>
              <a:rect b="b" l="l" r="r" t="t"/>
              <a:pathLst>
                <a:path extrusionOk="0" h="1365" w="20424">
                  <a:moveTo>
                    <a:pt x="683" y="0"/>
                  </a:moveTo>
                  <a:cubicBezTo>
                    <a:pt x="307" y="0"/>
                    <a:pt x="1" y="306"/>
                    <a:pt x="1" y="683"/>
                  </a:cubicBezTo>
                  <a:cubicBezTo>
                    <a:pt x="1" y="1059"/>
                    <a:pt x="307" y="1365"/>
                    <a:pt x="683" y="1365"/>
                  </a:cubicBezTo>
                  <a:lnTo>
                    <a:pt x="19742" y="1365"/>
                  </a:lnTo>
                  <a:cubicBezTo>
                    <a:pt x="20118" y="1365"/>
                    <a:pt x="20424" y="1059"/>
                    <a:pt x="20424" y="683"/>
                  </a:cubicBezTo>
                  <a:cubicBezTo>
                    <a:pt x="20424" y="306"/>
                    <a:pt x="20118" y="0"/>
                    <a:pt x="197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1411011" y="4363025"/>
              <a:ext cx="317404" cy="21252"/>
            </a:xfrm>
            <a:custGeom>
              <a:rect b="b" l="l" r="r" t="t"/>
              <a:pathLst>
                <a:path extrusionOk="0" h="1366" w="20402">
                  <a:moveTo>
                    <a:pt x="671" y="1"/>
                  </a:moveTo>
                  <a:cubicBezTo>
                    <a:pt x="299" y="8"/>
                    <a:pt x="0" y="311"/>
                    <a:pt x="0" y="683"/>
                  </a:cubicBezTo>
                  <a:cubicBezTo>
                    <a:pt x="0" y="1057"/>
                    <a:pt x="299" y="1359"/>
                    <a:pt x="671" y="1365"/>
                  </a:cubicBezTo>
                  <a:lnTo>
                    <a:pt x="19731" y="1365"/>
                  </a:lnTo>
                  <a:cubicBezTo>
                    <a:pt x="20103" y="1359"/>
                    <a:pt x="20402" y="1057"/>
                    <a:pt x="20402" y="683"/>
                  </a:cubicBezTo>
                  <a:cubicBezTo>
                    <a:pt x="20402" y="311"/>
                    <a:pt x="20103" y="8"/>
                    <a:pt x="19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1428467" y="4545110"/>
              <a:ext cx="317420" cy="21252"/>
            </a:xfrm>
            <a:custGeom>
              <a:rect b="b" l="l" r="r" t="t"/>
              <a:pathLst>
                <a:path extrusionOk="0" h="1366" w="20403">
                  <a:moveTo>
                    <a:pt x="673" y="1"/>
                  </a:moveTo>
                  <a:cubicBezTo>
                    <a:pt x="301" y="8"/>
                    <a:pt x="1" y="311"/>
                    <a:pt x="1" y="683"/>
                  </a:cubicBezTo>
                  <a:cubicBezTo>
                    <a:pt x="1" y="1055"/>
                    <a:pt x="301" y="1359"/>
                    <a:pt x="673" y="1365"/>
                  </a:cubicBezTo>
                  <a:lnTo>
                    <a:pt x="19732" y="1365"/>
                  </a:lnTo>
                  <a:cubicBezTo>
                    <a:pt x="20104" y="1359"/>
                    <a:pt x="20402" y="1055"/>
                    <a:pt x="20402" y="683"/>
                  </a:cubicBezTo>
                  <a:cubicBezTo>
                    <a:pt x="20402" y="311"/>
                    <a:pt x="20104" y="8"/>
                    <a:pt x="197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1438439" y="4727195"/>
              <a:ext cx="317404" cy="21252"/>
            </a:xfrm>
            <a:custGeom>
              <a:rect b="b" l="l" r="r" t="t"/>
              <a:pathLst>
                <a:path extrusionOk="0" h="1366" w="20402">
                  <a:moveTo>
                    <a:pt x="671" y="1"/>
                  </a:moveTo>
                  <a:cubicBezTo>
                    <a:pt x="298" y="7"/>
                    <a:pt x="0" y="311"/>
                    <a:pt x="0" y="683"/>
                  </a:cubicBezTo>
                  <a:cubicBezTo>
                    <a:pt x="0" y="1055"/>
                    <a:pt x="298" y="1359"/>
                    <a:pt x="671" y="1365"/>
                  </a:cubicBezTo>
                  <a:lnTo>
                    <a:pt x="19729" y="1365"/>
                  </a:lnTo>
                  <a:cubicBezTo>
                    <a:pt x="20101" y="1359"/>
                    <a:pt x="20401" y="1055"/>
                    <a:pt x="20401" y="683"/>
                  </a:cubicBezTo>
                  <a:cubicBezTo>
                    <a:pt x="20401" y="311"/>
                    <a:pt x="20101" y="7"/>
                    <a:pt x="19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1676671" y="3817765"/>
              <a:ext cx="102057" cy="1109125"/>
            </a:xfrm>
            <a:custGeom>
              <a:rect b="b" l="l" r="r" t="t"/>
              <a:pathLst>
                <a:path extrusionOk="0" h="71292" w="6560">
                  <a:moveTo>
                    <a:pt x="714" y="0"/>
                  </a:moveTo>
                  <a:cubicBezTo>
                    <a:pt x="697" y="0"/>
                    <a:pt x="680" y="1"/>
                    <a:pt x="664" y="2"/>
                  </a:cubicBezTo>
                  <a:cubicBezTo>
                    <a:pt x="284" y="31"/>
                    <a:pt x="0" y="364"/>
                    <a:pt x="34" y="742"/>
                  </a:cubicBezTo>
                  <a:lnTo>
                    <a:pt x="5172" y="70660"/>
                  </a:lnTo>
                  <a:cubicBezTo>
                    <a:pt x="5198" y="71015"/>
                    <a:pt x="5495" y="71292"/>
                    <a:pt x="5852" y="71292"/>
                  </a:cubicBezTo>
                  <a:cubicBezTo>
                    <a:pt x="5869" y="71292"/>
                    <a:pt x="5886" y="71292"/>
                    <a:pt x="5902" y="71290"/>
                  </a:cubicBezTo>
                  <a:cubicBezTo>
                    <a:pt x="6279" y="71263"/>
                    <a:pt x="6560" y="70936"/>
                    <a:pt x="6532" y="70560"/>
                  </a:cubicBezTo>
                  <a:lnTo>
                    <a:pt x="1394" y="642"/>
                  </a:lnTo>
                  <a:cubicBezTo>
                    <a:pt x="1373" y="280"/>
                    <a:pt x="1072" y="0"/>
                    <a:pt x="7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1380161" y="3817765"/>
              <a:ext cx="102073" cy="1109125"/>
            </a:xfrm>
            <a:custGeom>
              <a:rect b="b" l="l" r="r" t="t"/>
              <a:pathLst>
                <a:path extrusionOk="0" h="71292" w="6561">
                  <a:moveTo>
                    <a:pt x="713" y="0"/>
                  </a:moveTo>
                  <a:cubicBezTo>
                    <a:pt x="696" y="0"/>
                    <a:pt x="679" y="1"/>
                    <a:pt x="663" y="2"/>
                  </a:cubicBezTo>
                  <a:cubicBezTo>
                    <a:pt x="283" y="31"/>
                    <a:pt x="1" y="364"/>
                    <a:pt x="34" y="742"/>
                  </a:cubicBezTo>
                  <a:lnTo>
                    <a:pt x="5173" y="70660"/>
                  </a:lnTo>
                  <a:cubicBezTo>
                    <a:pt x="5199" y="71015"/>
                    <a:pt x="5494" y="71292"/>
                    <a:pt x="5852" y="71292"/>
                  </a:cubicBezTo>
                  <a:cubicBezTo>
                    <a:pt x="5868" y="71292"/>
                    <a:pt x="5885" y="71292"/>
                    <a:pt x="5903" y="71290"/>
                  </a:cubicBezTo>
                  <a:cubicBezTo>
                    <a:pt x="6278" y="71263"/>
                    <a:pt x="6560" y="70936"/>
                    <a:pt x="6533" y="70560"/>
                  </a:cubicBezTo>
                  <a:lnTo>
                    <a:pt x="1394" y="642"/>
                  </a:lnTo>
                  <a:cubicBezTo>
                    <a:pt x="1372" y="280"/>
                    <a:pt x="1071" y="0"/>
                    <a:pt x="7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1199911" y="3817921"/>
              <a:ext cx="499396" cy="1108970"/>
            </a:xfrm>
            <a:custGeom>
              <a:rect b="b" l="l" r="r" t="t"/>
              <a:pathLst>
                <a:path extrusionOk="0" h="71282" w="32100">
                  <a:moveTo>
                    <a:pt x="12160" y="1"/>
                  </a:moveTo>
                  <a:cubicBezTo>
                    <a:pt x="11826" y="1"/>
                    <a:pt x="11542" y="243"/>
                    <a:pt x="11487" y="573"/>
                  </a:cubicBezTo>
                  <a:lnTo>
                    <a:pt x="61" y="70490"/>
                  </a:lnTo>
                  <a:cubicBezTo>
                    <a:pt x="0" y="70862"/>
                    <a:pt x="252" y="71212"/>
                    <a:pt x="623" y="71273"/>
                  </a:cubicBezTo>
                  <a:cubicBezTo>
                    <a:pt x="658" y="71278"/>
                    <a:pt x="693" y="71281"/>
                    <a:pt x="728" y="71281"/>
                  </a:cubicBezTo>
                  <a:cubicBezTo>
                    <a:pt x="1057" y="71281"/>
                    <a:pt x="1351" y="71046"/>
                    <a:pt x="1406" y="70710"/>
                  </a:cubicBezTo>
                  <a:lnTo>
                    <a:pt x="12740" y="1365"/>
                  </a:lnTo>
                  <a:lnTo>
                    <a:pt x="30557" y="1365"/>
                  </a:lnTo>
                  <a:lnTo>
                    <a:pt x="19260" y="70490"/>
                  </a:lnTo>
                  <a:cubicBezTo>
                    <a:pt x="19199" y="70862"/>
                    <a:pt x="19451" y="71212"/>
                    <a:pt x="19823" y="71273"/>
                  </a:cubicBezTo>
                  <a:cubicBezTo>
                    <a:pt x="19860" y="71279"/>
                    <a:pt x="19897" y="71282"/>
                    <a:pt x="19935" y="71282"/>
                  </a:cubicBezTo>
                  <a:cubicBezTo>
                    <a:pt x="20268" y="71282"/>
                    <a:pt x="20552" y="71040"/>
                    <a:pt x="20607" y="70710"/>
                  </a:cubicBezTo>
                  <a:lnTo>
                    <a:pt x="32031" y="793"/>
                  </a:lnTo>
                  <a:cubicBezTo>
                    <a:pt x="32099" y="378"/>
                    <a:pt x="31779" y="1"/>
                    <a:pt x="313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1349061" y="3998886"/>
              <a:ext cx="319598" cy="21236"/>
            </a:xfrm>
            <a:custGeom>
              <a:rect b="b" l="l" r="r" t="t"/>
              <a:pathLst>
                <a:path extrusionOk="0" h="1365" w="20543">
                  <a:moveTo>
                    <a:pt x="672" y="0"/>
                  </a:moveTo>
                  <a:cubicBezTo>
                    <a:pt x="299" y="6"/>
                    <a:pt x="1" y="310"/>
                    <a:pt x="1" y="683"/>
                  </a:cubicBezTo>
                  <a:cubicBezTo>
                    <a:pt x="1" y="1055"/>
                    <a:pt x="299" y="1359"/>
                    <a:pt x="672" y="1365"/>
                  </a:cubicBezTo>
                  <a:lnTo>
                    <a:pt x="19872" y="1365"/>
                  </a:lnTo>
                  <a:cubicBezTo>
                    <a:pt x="20244" y="1359"/>
                    <a:pt x="20543" y="1055"/>
                    <a:pt x="20543" y="683"/>
                  </a:cubicBezTo>
                  <a:cubicBezTo>
                    <a:pt x="20543" y="310"/>
                    <a:pt x="20244" y="6"/>
                    <a:pt x="198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1321602" y="4180971"/>
              <a:ext cx="316688" cy="21236"/>
            </a:xfrm>
            <a:custGeom>
              <a:rect b="b" l="l" r="r" t="t"/>
              <a:pathLst>
                <a:path extrusionOk="0" h="1365" w="20356">
                  <a:moveTo>
                    <a:pt x="683" y="0"/>
                  </a:moveTo>
                  <a:cubicBezTo>
                    <a:pt x="305" y="0"/>
                    <a:pt x="0" y="306"/>
                    <a:pt x="0" y="683"/>
                  </a:cubicBezTo>
                  <a:cubicBezTo>
                    <a:pt x="0" y="1059"/>
                    <a:pt x="305" y="1365"/>
                    <a:pt x="683" y="1365"/>
                  </a:cubicBezTo>
                  <a:lnTo>
                    <a:pt x="19673" y="1365"/>
                  </a:lnTo>
                  <a:cubicBezTo>
                    <a:pt x="20050" y="1365"/>
                    <a:pt x="20355" y="1059"/>
                    <a:pt x="20355" y="683"/>
                  </a:cubicBezTo>
                  <a:cubicBezTo>
                    <a:pt x="20355" y="306"/>
                    <a:pt x="20050" y="0"/>
                    <a:pt x="19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1293754" y="4363025"/>
              <a:ext cx="313826" cy="21252"/>
            </a:xfrm>
            <a:custGeom>
              <a:rect b="b" l="l" r="r" t="t"/>
              <a:pathLst>
                <a:path extrusionOk="0" h="1366" w="20172">
                  <a:moveTo>
                    <a:pt x="672" y="1"/>
                  </a:moveTo>
                  <a:cubicBezTo>
                    <a:pt x="300" y="8"/>
                    <a:pt x="0" y="311"/>
                    <a:pt x="0" y="683"/>
                  </a:cubicBezTo>
                  <a:cubicBezTo>
                    <a:pt x="0" y="1057"/>
                    <a:pt x="300" y="1359"/>
                    <a:pt x="672" y="1365"/>
                  </a:cubicBezTo>
                  <a:lnTo>
                    <a:pt x="19501" y="1365"/>
                  </a:lnTo>
                  <a:cubicBezTo>
                    <a:pt x="19873" y="1359"/>
                    <a:pt x="20171" y="1057"/>
                    <a:pt x="20171" y="683"/>
                  </a:cubicBezTo>
                  <a:cubicBezTo>
                    <a:pt x="20171" y="311"/>
                    <a:pt x="19873" y="8"/>
                    <a:pt x="19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1265875" y="4545110"/>
              <a:ext cx="311166" cy="21252"/>
            </a:xfrm>
            <a:custGeom>
              <a:rect b="b" l="l" r="r" t="t"/>
              <a:pathLst>
                <a:path extrusionOk="0" h="1366" w="20001">
                  <a:moveTo>
                    <a:pt x="671" y="1"/>
                  </a:moveTo>
                  <a:cubicBezTo>
                    <a:pt x="299" y="8"/>
                    <a:pt x="1" y="311"/>
                    <a:pt x="1" y="683"/>
                  </a:cubicBezTo>
                  <a:cubicBezTo>
                    <a:pt x="1" y="1055"/>
                    <a:pt x="299" y="1359"/>
                    <a:pt x="671" y="1365"/>
                  </a:cubicBezTo>
                  <a:lnTo>
                    <a:pt x="19329" y="1365"/>
                  </a:lnTo>
                  <a:cubicBezTo>
                    <a:pt x="19701" y="1359"/>
                    <a:pt x="20001" y="1055"/>
                    <a:pt x="20001" y="683"/>
                  </a:cubicBezTo>
                  <a:cubicBezTo>
                    <a:pt x="20001" y="311"/>
                    <a:pt x="19701" y="8"/>
                    <a:pt x="193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1236052" y="4727195"/>
              <a:ext cx="310434" cy="21252"/>
            </a:xfrm>
            <a:custGeom>
              <a:rect b="b" l="l" r="r" t="t"/>
              <a:pathLst>
                <a:path extrusionOk="0" h="1366" w="19954">
                  <a:moveTo>
                    <a:pt x="671" y="1"/>
                  </a:moveTo>
                  <a:cubicBezTo>
                    <a:pt x="299" y="7"/>
                    <a:pt x="0" y="311"/>
                    <a:pt x="0" y="683"/>
                  </a:cubicBezTo>
                  <a:cubicBezTo>
                    <a:pt x="0" y="1055"/>
                    <a:pt x="299" y="1359"/>
                    <a:pt x="671" y="1365"/>
                  </a:cubicBezTo>
                  <a:lnTo>
                    <a:pt x="19283" y="1365"/>
                  </a:lnTo>
                  <a:cubicBezTo>
                    <a:pt x="19655" y="1359"/>
                    <a:pt x="19954" y="1055"/>
                    <a:pt x="19954" y="683"/>
                  </a:cubicBezTo>
                  <a:cubicBezTo>
                    <a:pt x="19954" y="311"/>
                    <a:pt x="19655" y="7"/>
                    <a:pt x="192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1336288" y="3477010"/>
              <a:ext cx="387864" cy="580435"/>
            </a:xfrm>
            <a:custGeom>
              <a:rect b="b" l="l" r="r" t="t"/>
              <a:pathLst>
                <a:path extrusionOk="0" h="37309" w="24931">
                  <a:moveTo>
                    <a:pt x="21788" y="1"/>
                  </a:moveTo>
                  <a:lnTo>
                    <a:pt x="15543" y="1913"/>
                  </a:lnTo>
                  <a:lnTo>
                    <a:pt x="12842" y="17562"/>
                  </a:lnTo>
                  <a:lnTo>
                    <a:pt x="1" y="32117"/>
                  </a:lnTo>
                  <a:lnTo>
                    <a:pt x="3249" y="37308"/>
                  </a:lnTo>
                  <a:lnTo>
                    <a:pt x="23252" y="18831"/>
                  </a:lnTo>
                  <a:cubicBezTo>
                    <a:pt x="24381" y="17757"/>
                    <a:pt x="24931" y="16221"/>
                    <a:pt x="24772" y="14672"/>
                  </a:cubicBezTo>
                  <a:cubicBezTo>
                    <a:pt x="24036" y="7531"/>
                    <a:pt x="21788" y="1"/>
                    <a:pt x="21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1281402" y="3985304"/>
              <a:ext cx="105449" cy="172642"/>
            </a:xfrm>
            <a:custGeom>
              <a:rect b="b" l="l" r="r" t="t"/>
              <a:pathLst>
                <a:path extrusionOk="0" h="11097" w="6778">
                  <a:moveTo>
                    <a:pt x="3891" y="0"/>
                  </a:moveTo>
                  <a:lnTo>
                    <a:pt x="573" y="1383"/>
                  </a:lnTo>
                  <a:cubicBezTo>
                    <a:pt x="134" y="1658"/>
                    <a:pt x="1" y="2238"/>
                    <a:pt x="276" y="2677"/>
                  </a:cubicBezTo>
                  <a:lnTo>
                    <a:pt x="5320" y="10726"/>
                  </a:lnTo>
                  <a:cubicBezTo>
                    <a:pt x="5470" y="10965"/>
                    <a:pt x="5727" y="11096"/>
                    <a:pt x="5991" y="11096"/>
                  </a:cubicBezTo>
                  <a:cubicBezTo>
                    <a:pt x="6135" y="11096"/>
                    <a:pt x="6280" y="11057"/>
                    <a:pt x="6411" y="10976"/>
                  </a:cubicBezTo>
                  <a:cubicBezTo>
                    <a:pt x="6620" y="10845"/>
                    <a:pt x="6756" y="10625"/>
                    <a:pt x="6777" y="10380"/>
                  </a:cubicBezTo>
                  <a:lnTo>
                    <a:pt x="6411" y="4021"/>
                  </a:lnTo>
                  <a:lnTo>
                    <a:pt x="38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1461464" y="3492240"/>
              <a:ext cx="180669" cy="624011"/>
            </a:xfrm>
            <a:custGeom>
              <a:rect b="b" l="l" r="r" t="t"/>
              <a:pathLst>
                <a:path extrusionOk="0" h="40110" w="11613">
                  <a:moveTo>
                    <a:pt x="10155" y="1"/>
                  </a:moveTo>
                  <a:lnTo>
                    <a:pt x="0" y="1346"/>
                  </a:lnTo>
                  <a:lnTo>
                    <a:pt x="2145" y="19653"/>
                  </a:lnTo>
                  <a:lnTo>
                    <a:pt x="940" y="40109"/>
                  </a:lnTo>
                  <a:lnTo>
                    <a:pt x="7497" y="40109"/>
                  </a:lnTo>
                  <a:lnTo>
                    <a:pt x="11465" y="19685"/>
                  </a:lnTo>
                  <a:cubicBezTo>
                    <a:pt x="11580" y="19096"/>
                    <a:pt x="11613" y="18492"/>
                    <a:pt x="11567" y="17892"/>
                  </a:cubicBezTo>
                  <a:lnTo>
                    <a:pt x="101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1477037" y="4116034"/>
              <a:ext cx="174695" cy="69791"/>
            </a:xfrm>
            <a:custGeom>
              <a:rect b="b" l="l" r="r" t="t"/>
              <a:pathLst>
                <a:path extrusionOk="0" h="4486" w="11229">
                  <a:moveTo>
                    <a:pt x="590" y="0"/>
                  </a:moveTo>
                  <a:lnTo>
                    <a:pt x="0" y="3547"/>
                  </a:lnTo>
                  <a:cubicBezTo>
                    <a:pt x="0" y="4064"/>
                    <a:pt x="420" y="4486"/>
                    <a:pt x="939" y="4486"/>
                  </a:cubicBezTo>
                  <a:lnTo>
                    <a:pt x="10438" y="4486"/>
                  </a:lnTo>
                  <a:cubicBezTo>
                    <a:pt x="10874" y="4484"/>
                    <a:pt x="11229" y="4131"/>
                    <a:pt x="11229" y="3694"/>
                  </a:cubicBezTo>
                  <a:cubicBezTo>
                    <a:pt x="11229" y="3447"/>
                    <a:pt x="11113" y="3216"/>
                    <a:pt x="10918" y="3066"/>
                  </a:cubicBezTo>
                  <a:lnTo>
                    <a:pt x="53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1569293" y="2711705"/>
              <a:ext cx="96643" cy="92956"/>
            </a:xfrm>
            <a:custGeom>
              <a:rect b="b" l="l" r="r" t="t"/>
              <a:pathLst>
                <a:path extrusionOk="0" h="5975" w="6212">
                  <a:moveTo>
                    <a:pt x="3224" y="0"/>
                  </a:moveTo>
                  <a:cubicBezTo>
                    <a:pt x="2016" y="0"/>
                    <a:pt x="926" y="729"/>
                    <a:pt x="464" y="1844"/>
                  </a:cubicBezTo>
                  <a:cubicBezTo>
                    <a:pt x="1" y="2961"/>
                    <a:pt x="257" y="4245"/>
                    <a:pt x="1112" y="5100"/>
                  </a:cubicBezTo>
                  <a:cubicBezTo>
                    <a:pt x="1683" y="5671"/>
                    <a:pt x="2447" y="5975"/>
                    <a:pt x="3224" y="5975"/>
                  </a:cubicBezTo>
                  <a:cubicBezTo>
                    <a:pt x="3609" y="5975"/>
                    <a:pt x="3997" y="5900"/>
                    <a:pt x="4366" y="5747"/>
                  </a:cubicBezTo>
                  <a:cubicBezTo>
                    <a:pt x="5483" y="5285"/>
                    <a:pt x="6211" y="4196"/>
                    <a:pt x="6211" y="2988"/>
                  </a:cubicBezTo>
                  <a:cubicBezTo>
                    <a:pt x="6211" y="1337"/>
                    <a:pt x="4873" y="0"/>
                    <a:pt x="32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619435" y="2758191"/>
              <a:ext cx="77103" cy="103053"/>
            </a:xfrm>
            <a:custGeom>
              <a:rect b="b" l="l" r="r" t="t"/>
              <a:pathLst>
                <a:path extrusionOk="0" h="6624" w="4956">
                  <a:moveTo>
                    <a:pt x="2373" y="0"/>
                  </a:moveTo>
                  <a:lnTo>
                    <a:pt x="1" y="2034"/>
                  </a:lnTo>
                  <a:lnTo>
                    <a:pt x="1617" y="6624"/>
                  </a:lnTo>
                  <a:lnTo>
                    <a:pt x="4955" y="5138"/>
                  </a:lnTo>
                  <a:lnTo>
                    <a:pt x="23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1595819" y="2793569"/>
              <a:ext cx="175909" cy="475422"/>
            </a:xfrm>
            <a:custGeom>
              <a:rect b="b" l="l" r="r" t="t"/>
              <a:pathLst>
                <a:path extrusionOk="0" h="30559" w="11307">
                  <a:moveTo>
                    <a:pt x="6722" y="0"/>
                  </a:moveTo>
                  <a:lnTo>
                    <a:pt x="875" y="2303"/>
                  </a:lnTo>
                  <a:lnTo>
                    <a:pt x="4729" y="13477"/>
                  </a:lnTo>
                  <a:lnTo>
                    <a:pt x="1" y="21809"/>
                  </a:lnTo>
                  <a:lnTo>
                    <a:pt x="2951" y="30558"/>
                  </a:lnTo>
                  <a:lnTo>
                    <a:pt x="10653" y="16278"/>
                  </a:lnTo>
                  <a:cubicBezTo>
                    <a:pt x="11159" y="15253"/>
                    <a:pt x="11306" y="14088"/>
                    <a:pt x="11075" y="12969"/>
                  </a:cubicBezTo>
                  <a:lnTo>
                    <a:pt x="67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1197656" y="3179690"/>
              <a:ext cx="290490" cy="111314"/>
            </a:xfrm>
            <a:custGeom>
              <a:rect b="b" l="l" r="r" t="t"/>
              <a:pathLst>
                <a:path extrusionOk="0" h="7155" w="18672">
                  <a:moveTo>
                    <a:pt x="14515" y="1"/>
                  </a:moveTo>
                  <a:cubicBezTo>
                    <a:pt x="14464" y="1"/>
                    <a:pt x="14413" y="2"/>
                    <a:pt x="14362" y="4"/>
                  </a:cubicBezTo>
                  <a:lnTo>
                    <a:pt x="720" y="405"/>
                  </a:lnTo>
                  <a:lnTo>
                    <a:pt x="0" y="6595"/>
                  </a:lnTo>
                  <a:lnTo>
                    <a:pt x="14420" y="7153"/>
                  </a:lnTo>
                  <a:cubicBezTo>
                    <a:pt x="14450" y="7154"/>
                    <a:pt x="14479" y="7154"/>
                    <a:pt x="14509" y="7154"/>
                  </a:cubicBezTo>
                  <a:cubicBezTo>
                    <a:pt x="16050" y="7154"/>
                    <a:pt x="17423" y="6166"/>
                    <a:pt x="17907" y="4695"/>
                  </a:cubicBezTo>
                  <a:cubicBezTo>
                    <a:pt x="18672" y="2372"/>
                    <a:pt x="16932" y="1"/>
                    <a:pt x="14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1252356" y="2920004"/>
              <a:ext cx="97872" cy="92972"/>
            </a:xfrm>
            <a:custGeom>
              <a:rect b="b" l="l" r="r" t="t"/>
              <a:pathLst>
                <a:path extrusionOk="0" h="5976" w="6291">
                  <a:moveTo>
                    <a:pt x="3001" y="0"/>
                  </a:moveTo>
                  <a:cubicBezTo>
                    <a:pt x="2627" y="0"/>
                    <a:pt x="2250" y="71"/>
                    <a:pt x="1889" y="216"/>
                  </a:cubicBezTo>
                  <a:cubicBezTo>
                    <a:pt x="768" y="666"/>
                    <a:pt x="28" y="1746"/>
                    <a:pt x="15" y="2954"/>
                  </a:cubicBezTo>
                  <a:cubicBezTo>
                    <a:pt x="1" y="4162"/>
                    <a:pt x="716" y="5260"/>
                    <a:pt x="1827" y="5735"/>
                  </a:cubicBezTo>
                  <a:cubicBezTo>
                    <a:pt x="2205" y="5897"/>
                    <a:pt x="2604" y="5976"/>
                    <a:pt x="3000" y="5976"/>
                  </a:cubicBezTo>
                  <a:cubicBezTo>
                    <a:pt x="3766" y="5976"/>
                    <a:pt x="4520" y="5681"/>
                    <a:pt x="5090" y="5124"/>
                  </a:cubicBezTo>
                  <a:cubicBezTo>
                    <a:pt x="6269" y="3971"/>
                    <a:pt x="6291" y="2078"/>
                    <a:pt x="5137" y="899"/>
                  </a:cubicBezTo>
                  <a:cubicBezTo>
                    <a:pt x="4564" y="313"/>
                    <a:pt x="3789" y="0"/>
                    <a:pt x="30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1232349" y="2988597"/>
              <a:ext cx="81895" cy="88896"/>
            </a:xfrm>
            <a:custGeom>
              <a:rect b="b" l="l" r="r" t="t"/>
              <a:pathLst>
                <a:path extrusionOk="0" h="5714" w="5264">
                  <a:moveTo>
                    <a:pt x="2151" y="1"/>
                  </a:moveTo>
                  <a:lnTo>
                    <a:pt x="1" y="4366"/>
                  </a:lnTo>
                  <a:lnTo>
                    <a:pt x="3397" y="5713"/>
                  </a:lnTo>
                  <a:lnTo>
                    <a:pt x="5264" y="276"/>
                  </a:lnTo>
                  <a:lnTo>
                    <a:pt x="21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1143936" y="3019479"/>
              <a:ext cx="166683" cy="262828"/>
            </a:xfrm>
            <a:custGeom>
              <a:rect b="b" l="l" r="r" t="t"/>
              <a:pathLst>
                <a:path extrusionOk="0" h="16894" w="10714">
                  <a:moveTo>
                    <a:pt x="6185" y="0"/>
                  </a:moveTo>
                  <a:lnTo>
                    <a:pt x="804" y="12556"/>
                  </a:lnTo>
                  <a:cubicBezTo>
                    <a:pt x="0" y="14434"/>
                    <a:pt x="1192" y="16565"/>
                    <a:pt x="3214" y="16860"/>
                  </a:cubicBezTo>
                  <a:cubicBezTo>
                    <a:pt x="3367" y="16882"/>
                    <a:pt x="3518" y="16893"/>
                    <a:pt x="3668" y="16893"/>
                  </a:cubicBezTo>
                  <a:cubicBezTo>
                    <a:pt x="5014" y="16893"/>
                    <a:pt x="6233" y="16018"/>
                    <a:pt x="6640" y="14698"/>
                  </a:cubicBezTo>
                  <a:lnTo>
                    <a:pt x="10714" y="1461"/>
                  </a:lnTo>
                  <a:lnTo>
                    <a:pt x="61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1417763" y="3114846"/>
              <a:ext cx="274450" cy="425747"/>
            </a:xfrm>
            <a:custGeom>
              <a:rect b="b" l="l" r="r" t="t"/>
              <a:pathLst>
                <a:path extrusionOk="0" h="27366" w="17641">
                  <a:moveTo>
                    <a:pt x="13372" y="1"/>
                  </a:moveTo>
                  <a:lnTo>
                    <a:pt x="8939" y="2491"/>
                  </a:lnTo>
                  <a:lnTo>
                    <a:pt x="5760" y="2802"/>
                  </a:lnTo>
                  <a:lnTo>
                    <a:pt x="1" y="4168"/>
                  </a:lnTo>
                  <a:lnTo>
                    <a:pt x="1739" y="26182"/>
                  </a:lnTo>
                  <a:cubicBezTo>
                    <a:pt x="1739" y="26182"/>
                    <a:pt x="3104" y="27365"/>
                    <a:pt x="6257" y="27365"/>
                  </a:cubicBezTo>
                  <a:cubicBezTo>
                    <a:pt x="8807" y="27365"/>
                    <a:pt x="12527" y="26591"/>
                    <a:pt x="17640" y="23793"/>
                  </a:cubicBezTo>
                  <a:lnTo>
                    <a:pt x="133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1005489" y="2315751"/>
              <a:ext cx="639242" cy="639227"/>
            </a:xfrm>
            <a:custGeom>
              <a:rect b="b" l="l" r="r" t="t"/>
              <a:pathLst>
                <a:path extrusionOk="0" h="41088" w="41089">
                  <a:moveTo>
                    <a:pt x="20545" y="0"/>
                  </a:moveTo>
                  <a:cubicBezTo>
                    <a:pt x="15097" y="0"/>
                    <a:pt x="9871" y="2164"/>
                    <a:pt x="6019" y="6018"/>
                  </a:cubicBezTo>
                  <a:cubicBezTo>
                    <a:pt x="2165" y="9870"/>
                    <a:pt x="1" y="15096"/>
                    <a:pt x="1" y="20545"/>
                  </a:cubicBezTo>
                  <a:cubicBezTo>
                    <a:pt x="1" y="25993"/>
                    <a:pt x="2165" y="31217"/>
                    <a:pt x="6019" y="35071"/>
                  </a:cubicBezTo>
                  <a:cubicBezTo>
                    <a:pt x="9871" y="38924"/>
                    <a:pt x="15097" y="41088"/>
                    <a:pt x="20545" y="41088"/>
                  </a:cubicBezTo>
                  <a:cubicBezTo>
                    <a:pt x="25994" y="41088"/>
                    <a:pt x="31220" y="38924"/>
                    <a:pt x="35072" y="35071"/>
                  </a:cubicBezTo>
                  <a:cubicBezTo>
                    <a:pt x="38925" y="31217"/>
                    <a:pt x="41089" y="25993"/>
                    <a:pt x="41089" y="20545"/>
                  </a:cubicBezTo>
                  <a:cubicBezTo>
                    <a:pt x="41089" y="15096"/>
                    <a:pt x="38925" y="9870"/>
                    <a:pt x="35072" y="6018"/>
                  </a:cubicBezTo>
                  <a:cubicBezTo>
                    <a:pt x="31220" y="2164"/>
                    <a:pt x="25994" y="0"/>
                    <a:pt x="205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961711" y="2315751"/>
              <a:ext cx="639258" cy="639227"/>
            </a:xfrm>
            <a:custGeom>
              <a:rect b="b" l="l" r="r" t="t"/>
              <a:pathLst>
                <a:path extrusionOk="0" h="41088" w="41090">
                  <a:moveTo>
                    <a:pt x="20545" y="0"/>
                  </a:moveTo>
                  <a:cubicBezTo>
                    <a:pt x="15097" y="0"/>
                    <a:pt x="9871" y="2164"/>
                    <a:pt x="6019" y="6018"/>
                  </a:cubicBezTo>
                  <a:cubicBezTo>
                    <a:pt x="2166" y="9870"/>
                    <a:pt x="1" y="15096"/>
                    <a:pt x="1" y="20545"/>
                  </a:cubicBezTo>
                  <a:cubicBezTo>
                    <a:pt x="1" y="25993"/>
                    <a:pt x="2166" y="31219"/>
                    <a:pt x="6019" y="35071"/>
                  </a:cubicBezTo>
                  <a:cubicBezTo>
                    <a:pt x="9871" y="38924"/>
                    <a:pt x="15097" y="41088"/>
                    <a:pt x="20545" y="41088"/>
                  </a:cubicBezTo>
                  <a:cubicBezTo>
                    <a:pt x="25994" y="41088"/>
                    <a:pt x="31220" y="38924"/>
                    <a:pt x="35072" y="35071"/>
                  </a:cubicBezTo>
                  <a:cubicBezTo>
                    <a:pt x="38925" y="31219"/>
                    <a:pt x="41090" y="25993"/>
                    <a:pt x="41090" y="20545"/>
                  </a:cubicBezTo>
                  <a:cubicBezTo>
                    <a:pt x="41090" y="15096"/>
                    <a:pt x="38925" y="9870"/>
                    <a:pt x="35072" y="6018"/>
                  </a:cubicBezTo>
                  <a:cubicBezTo>
                    <a:pt x="31220" y="2164"/>
                    <a:pt x="25994" y="0"/>
                    <a:pt x="2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1030661" y="2384686"/>
              <a:ext cx="501356" cy="501340"/>
            </a:xfrm>
            <a:custGeom>
              <a:rect b="b" l="l" r="r" t="t"/>
              <a:pathLst>
                <a:path extrusionOk="0" h="32225" w="32226">
                  <a:moveTo>
                    <a:pt x="16113" y="1"/>
                  </a:moveTo>
                  <a:cubicBezTo>
                    <a:pt x="11841" y="1"/>
                    <a:pt x="7742" y="1698"/>
                    <a:pt x="4721" y="4720"/>
                  </a:cubicBezTo>
                  <a:cubicBezTo>
                    <a:pt x="1698" y="7741"/>
                    <a:pt x="1" y="11839"/>
                    <a:pt x="1" y="16114"/>
                  </a:cubicBezTo>
                  <a:cubicBezTo>
                    <a:pt x="1" y="20386"/>
                    <a:pt x="1698" y="24485"/>
                    <a:pt x="4721" y="27506"/>
                  </a:cubicBezTo>
                  <a:cubicBezTo>
                    <a:pt x="7742" y="30527"/>
                    <a:pt x="11841" y="32225"/>
                    <a:pt x="16113" y="32225"/>
                  </a:cubicBezTo>
                  <a:cubicBezTo>
                    <a:pt x="20387" y="32225"/>
                    <a:pt x="24485" y="30527"/>
                    <a:pt x="27507" y="27506"/>
                  </a:cubicBezTo>
                  <a:cubicBezTo>
                    <a:pt x="30529" y="24485"/>
                    <a:pt x="32226" y="20386"/>
                    <a:pt x="32226" y="16114"/>
                  </a:cubicBezTo>
                  <a:cubicBezTo>
                    <a:pt x="32226" y="11839"/>
                    <a:pt x="30529" y="7741"/>
                    <a:pt x="27507" y="4720"/>
                  </a:cubicBezTo>
                  <a:cubicBezTo>
                    <a:pt x="24485" y="1698"/>
                    <a:pt x="20387" y="1"/>
                    <a:pt x="161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1270994" y="2384686"/>
              <a:ext cx="261024" cy="501792"/>
            </a:xfrm>
            <a:custGeom>
              <a:rect b="b" l="l" r="r" t="t"/>
              <a:pathLst>
                <a:path extrusionOk="0" h="32254" w="16778">
                  <a:moveTo>
                    <a:pt x="906" y="1"/>
                  </a:moveTo>
                  <a:cubicBezTo>
                    <a:pt x="602" y="1"/>
                    <a:pt x="300" y="11"/>
                    <a:pt x="1" y="28"/>
                  </a:cubicBezTo>
                  <a:cubicBezTo>
                    <a:pt x="8346" y="505"/>
                    <a:pt x="14143" y="7529"/>
                    <a:pt x="14143" y="16127"/>
                  </a:cubicBezTo>
                  <a:cubicBezTo>
                    <a:pt x="14143" y="24725"/>
                    <a:pt x="8346" y="31748"/>
                    <a:pt x="1" y="32226"/>
                  </a:cubicBezTo>
                  <a:cubicBezTo>
                    <a:pt x="300" y="32242"/>
                    <a:pt x="602" y="32254"/>
                    <a:pt x="906" y="32254"/>
                  </a:cubicBezTo>
                  <a:cubicBezTo>
                    <a:pt x="9671" y="32254"/>
                    <a:pt x="16778" y="25034"/>
                    <a:pt x="16778" y="16127"/>
                  </a:cubicBezTo>
                  <a:cubicBezTo>
                    <a:pt x="16778" y="7221"/>
                    <a:pt x="9671" y="1"/>
                    <a:pt x="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164300" y="2459113"/>
              <a:ext cx="227388" cy="353264"/>
            </a:xfrm>
            <a:custGeom>
              <a:rect b="b" l="l" r="r" t="t"/>
              <a:pathLst>
                <a:path extrusionOk="0" h="22707" w="14616">
                  <a:moveTo>
                    <a:pt x="6113" y="1"/>
                  </a:moveTo>
                  <a:lnTo>
                    <a:pt x="6113" y="2658"/>
                  </a:lnTo>
                  <a:cubicBezTo>
                    <a:pt x="2199" y="3142"/>
                    <a:pt x="292" y="5388"/>
                    <a:pt x="292" y="8046"/>
                  </a:cubicBezTo>
                  <a:cubicBezTo>
                    <a:pt x="292" y="14326"/>
                    <a:pt x="9904" y="12369"/>
                    <a:pt x="9904" y="15050"/>
                  </a:cubicBezTo>
                  <a:cubicBezTo>
                    <a:pt x="9904" y="15871"/>
                    <a:pt x="9132" y="16426"/>
                    <a:pt x="7151" y="16426"/>
                  </a:cubicBezTo>
                  <a:cubicBezTo>
                    <a:pt x="5194" y="16426"/>
                    <a:pt x="3068" y="15750"/>
                    <a:pt x="1572" y="14759"/>
                  </a:cubicBezTo>
                  <a:lnTo>
                    <a:pt x="1" y="18286"/>
                  </a:lnTo>
                  <a:cubicBezTo>
                    <a:pt x="1403" y="19253"/>
                    <a:pt x="3697" y="19953"/>
                    <a:pt x="6113" y="20122"/>
                  </a:cubicBezTo>
                  <a:lnTo>
                    <a:pt x="6113" y="22706"/>
                  </a:lnTo>
                  <a:lnTo>
                    <a:pt x="9012" y="22706"/>
                  </a:lnTo>
                  <a:lnTo>
                    <a:pt x="9012" y="20025"/>
                  </a:lnTo>
                  <a:cubicBezTo>
                    <a:pt x="12779" y="19471"/>
                    <a:pt x="14616" y="17247"/>
                    <a:pt x="14616" y="14687"/>
                  </a:cubicBezTo>
                  <a:cubicBezTo>
                    <a:pt x="14616" y="8455"/>
                    <a:pt x="5026" y="10388"/>
                    <a:pt x="5026" y="7803"/>
                  </a:cubicBezTo>
                  <a:cubicBezTo>
                    <a:pt x="5026" y="6958"/>
                    <a:pt x="5751" y="6282"/>
                    <a:pt x="7756" y="6282"/>
                  </a:cubicBezTo>
                  <a:cubicBezTo>
                    <a:pt x="9229" y="6282"/>
                    <a:pt x="10823" y="6717"/>
                    <a:pt x="12442" y="7586"/>
                  </a:cubicBezTo>
                  <a:lnTo>
                    <a:pt x="13915" y="4036"/>
                  </a:lnTo>
                  <a:cubicBezTo>
                    <a:pt x="12562" y="3238"/>
                    <a:pt x="10798" y="2755"/>
                    <a:pt x="9011" y="2611"/>
                  </a:cubicBezTo>
                  <a:lnTo>
                    <a:pt x="9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1444787" y="2955911"/>
              <a:ext cx="161736" cy="147672"/>
            </a:xfrm>
            <a:custGeom>
              <a:rect b="b" l="l" r="r" t="t"/>
              <a:pathLst>
                <a:path extrusionOk="0" h="9492" w="10396">
                  <a:moveTo>
                    <a:pt x="8569" y="0"/>
                  </a:moveTo>
                  <a:cubicBezTo>
                    <a:pt x="8502" y="9"/>
                    <a:pt x="5183" y="452"/>
                    <a:pt x="3240" y="1084"/>
                  </a:cubicBezTo>
                  <a:cubicBezTo>
                    <a:pt x="1278" y="1722"/>
                    <a:pt x="2512" y="4793"/>
                    <a:pt x="2512" y="4793"/>
                  </a:cubicBezTo>
                  <a:lnTo>
                    <a:pt x="0" y="5953"/>
                  </a:lnTo>
                  <a:cubicBezTo>
                    <a:pt x="898" y="8075"/>
                    <a:pt x="2825" y="9491"/>
                    <a:pt x="4915" y="9491"/>
                  </a:cubicBezTo>
                  <a:cubicBezTo>
                    <a:pt x="5172" y="9491"/>
                    <a:pt x="5431" y="9470"/>
                    <a:pt x="5691" y="9426"/>
                  </a:cubicBezTo>
                  <a:cubicBezTo>
                    <a:pt x="8533" y="8947"/>
                    <a:pt x="10395" y="5950"/>
                    <a:pt x="9852" y="2736"/>
                  </a:cubicBezTo>
                  <a:cubicBezTo>
                    <a:pt x="9658" y="1595"/>
                    <a:pt x="9202" y="684"/>
                    <a:pt x="8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1472572" y="3071970"/>
              <a:ext cx="87480" cy="125845"/>
            </a:xfrm>
            <a:custGeom>
              <a:rect b="b" l="l" r="r" t="t"/>
              <a:pathLst>
                <a:path extrusionOk="0" h="8089" w="5623">
                  <a:moveTo>
                    <a:pt x="4558" y="1"/>
                  </a:moveTo>
                  <a:lnTo>
                    <a:pt x="0" y="726"/>
                  </a:lnTo>
                  <a:lnTo>
                    <a:pt x="865" y="6145"/>
                  </a:lnTo>
                  <a:cubicBezTo>
                    <a:pt x="1047" y="7280"/>
                    <a:pt x="2027" y="8089"/>
                    <a:pt x="3141" y="8089"/>
                  </a:cubicBezTo>
                  <a:cubicBezTo>
                    <a:pt x="3262" y="8089"/>
                    <a:pt x="3385" y="8079"/>
                    <a:pt x="3508" y="8059"/>
                  </a:cubicBezTo>
                  <a:lnTo>
                    <a:pt x="3901" y="7995"/>
                  </a:lnTo>
                  <a:cubicBezTo>
                    <a:pt x="5159" y="7794"/>
                    <a:pt x="5623" y="6676"/>
                    <a:pt x="5421" y="5417"/>
                  </a:cubicBezTo>
                  <a:lnTo>
                    <a:pt x="45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1468667" y="3075579"/>
              <a:ext cx="88164" cy="78550"/>
            </a:xfrm>
            <a:custGeom>
              <a:rect b="b" l="l" r="r" t="t"/>
              <a:pathLst>
                <a:path extrusionOk="0" h="5049" w="5667">
                  <a:moveTo>
                    <a:pt x="1" y="0"/>
                  </a:moveTo>
                  <a:cubicBezTo>
                    <a:pt x="1" y="1"/>
                    <a:pt x="788" y="5049"/>
                    <a:pt x="5059" y="5049"/>
                  </a:cubicBezTo>
                  <a:cubicBezTo>
                    <a:pt x="5254" y="5049"/>
                    <a:pt x="5457" y="5038"/>
                    <a:pt x="5667" y="5016"/>
                  </a:cubicBezTo>
                  <a:lnTo>
                    <a:pt x="5126" y="186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1570833" y="3003237"/>
              <a:ext cx="50033" cy="47217"/>
            </a:xfrm>
            <a:custGeom>
              <a:rect b="b" l="l" r="r" t="t"/>
              <a:pathLst>
                <a:path extrusionOk="0" h="3035" w="3216">
                  <a:moveTo>
                    <a:pt x="1609" y="1"/>
                  </a:moveTo>
                  <a:cubicBezTo>
                    <a:pt x="1509" y="1"/>
                    <a:pt x="1407" y="11"/>
                    <a:pt x="1304" y="32"/>
                  </a:cubicBezTo>
                  <a:cubicBezTo>
                    <a:pt x="703" y="153"/>
                    <a:pt x="235" y="626"/>
                    <a:pt x="118" y="1228"/>
                  </a:cubicBezTo>
                  <a:cubicBezTo>
                    <a:pt x="0" y="1831"/>
                    <a:pt x="258" y="2445"/>
                    <a:pt x="770" y="2784"/>
                  </a:cubicBezTo>
                  <a:cubicBezTo>
                    <a:pt x="1024" y="2951"/>
                    <a:pt x="1315" y="3034"/>
                    <a:pt x="1607" y="3034"/>
                  </a:cubicBezTo>
                  <a:cubicBezTo>
                    <a:pt x="1903" y="3034"/>
                    <a:pt x="2199" y="2948"/>
                    <a:pt x="2455" y="2775"/>
                  </a:cubicBezTo>
                  <a:cubicBezTo>
                    <a:pt x="2964" y="2432"/>
                    <a:pt x="3216" y="1816"/>
                    <a:pt x="3094" y="1215"/>
                  </a:cubicBezTo>
                  <a:cubicBezTo>
                    <a:pt x="2947" y="496"/>
                    <a:pt x="2315" y="1"/>
                    <a:pt x="16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1451181" y="2962010"/>
              <a:ext cx="165158" cy="173824"/>
            </a:xfrm>
            <a:custGeom>
              <a:rect b="b" l="l" r="r" t="t"/>
              <a:pathLst>
                <a:path extrusionOk="0" h="11173" w="10616">
                  <a:moveTo>
                    <a:pt x="7254" y="1"/>
                  </a:moveTo>
                  <a:cubicBezTo>
                    <a:pt x="7116" y="1"/>
                    <a:pt x="6977" y="14"/>
                    <a:pt x="6837" y="43"/>
                  </a:cubicBezTo>
                  <a:lnTo>
                    <a:pt x="1036" y="1223"/>
                  </a:lnTo>
                  <a:cubicBezTo>
                    <a:pt x="406" y="1352"/>
                    <a:pt x="1" y="1966"/>
                    <a:pt x="128" y="2596"/>
                  </a:cubicBezTo>
                  <a:lnTo>
                    <a:pt x="1142" y="7571"/>
                  </a:lnTo>
                  <a:cubicBezTo>
                    <a:pt x="1576" y="9704"/>
                    <a:pt x="3451" y="11173"/>
                    <a:pt x="5545" y="11173"/>
                  </a:cubicBezTo>
                  <a:cubicBezTo>
                    <a:pt x="5841" y="11173"/>
                    <a:pt x="6142" y="11143"/>
                    <a:pt x="6444" y="11082"/>
                  </a:cubicBezTo>
                  <a:lnTo>
                    <a:pt x="6610" y="11047"/>
                  </a:lnTo>
                  <a:cubicBezTo>
                    <a:pt x="9044" y="10553"/>
                    <a:pt x="10616" y="8178"/>
                    <a:pt x="10120" y="5745"/>
                  </a:cubicBezTo>
                  <a:lnTo>
                    <a:pt x="9289" y="1665"/>
                  </a:lnTo>
                  <a:cubicBezTo>
                    <a:pt x="9089" y="680"/>
                    <a:pt x="8222" y="1"/>
                    <a:pt x="72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1461464" y="3030463"/>
              <a:ext cx="152806" cy="110318"/>
            </a:xfrm>
            <a:custGeom>
              <a:rect b="b" l="l" r="r" t="t"/>
              <a:pathLst>
                <a:path extrusionOk="0" h="7091" w="9822">
                  <a:moveTo>
                    <a:pt x="1440" y="1"/>
                  </a:moveTo>
                  <a:lnTo>
                    <a:pt x="0" y="356"/>
                  </a:lnTo>
                  <a:lnTo>
                    <a:pt x="711" y="3193"/>
                  </a:lnTo>
                  <a:cubicBezTo>
                    <a:pt x="976" y="5539"/>
                    <a:pt x="2455" y="7091"/>
                    <a:pt x="4754" y="7091"/>
                  </a:cubicBezTo>
                  <a:cubicBezTo>
                    <a:pt x="5299" y="7091"/>
                    <a:pt x="5891" y="7003"/>
                    <a:pt x="6524" y="6818"/>
                  </a:cubicBezTo>
                  <a:cubicBezTo>
                    <a:pt x="9821" y="5854"/>
                    <a:pt x="9643" y="3170"/>
                    <a:pt x="9643" y="3170"/>
                  </a:cubicBezTo>
                  <a:cubicBezTo>
                    <a:pt x="9643" y="3170"/>
                    <a:pt x="9545" y="2252"/>
                    <a:pt x="8039" y="2252"/>
                  </a:cubicBezTo>
                  <a:cubicBezTo>
                    <a:pt x="7759" y="2252"/>
                    <a:pt x="7430" y="2284"/>
                    <a:pt x="7045" y="2359"/>
                  </a:cubicBezTo>
                  <a:cubicBezTo>
                    <a:pt x="4360" y="2883"/>
                    <a:pt x="5190" y="3599"/>
                    <a:pt x="3931" y="4120"/>
                  </a:cubicBezTo>
                  <a:cubicBezTo>
                    <a:pt x="3796" y="4176"/>
                    <a:pt x="3678" y="4198"/>
                    <a:pt x="3570" y="4198"/>
                  </a:cubicBezTo>
                  <a:cubicBezTo>
                    <a:pt x="3323" y="4198"/>
                    <a:pt x="3131" y="4082"/>
                    <a:pt x="2917" y="4003"/>
                  </a:cubicBezTo>
                  <a:cubicBezTo>
                    <a:pt x="2438" y="3823"/>
                    <a:pt x="2108" y="3375"/>
                    <a:pt x="2008" y="2871"/>
                  </a:cubicBezTo>
                  <a:lnTo>
                    <a:pt x="14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1429556" y="2932466"/>
              <a:ext cx="148543" cy="116090"/>
            </a:xfrm>
            <a:custGeom>
              <a:rect b="b" l="l" r="r" t="t"/>
              <a:pathLst>
                <a:path extrusionOk="0" h="7462" w="9548">
                  <a:moveTo>
                    <a:pt x="5898" y="1"/>
                  </a:moveTo>
                  <a:cubicBezTo>
                    <a:pt x="5551" y="1"/>
                    <a:pt x="5197" y="31"/>
                    <a:pt x="4839" y="91"/>
                  </a:cubicBezTo>
                  <a:cubicBezTo>
                    <a:pt x="1998" y="572"/>
                    <a:pt x="0" y="2767"/>
                    <a:pt x="544" y="5981"/>
                  </a:cubicBezTo>
                  <a:cubicBezTo>
                    <a:pt x="630" y="6490"/>
                    <a:pt x="777" y="6986"/>
                    <a:pt x="979" y="7461"/>
                  </a:cubicBezTo>
                  <a:lnTo>
                    <a:pt x="3491" y="6300"/>
                  </a:lnTo>
                  <a:cubicBezTo>
                    <a:pt x="3491" y="6300"/>
                    <a:pt x="2257" y="3229"/>
                    <a:pt x="4219" y="2591"/>
                  </a:cubicBezTo>
                  <a:cubicBezTo>
                    <a:pt x="6162" y="1959"/>
                    <a:pt x="9481" y="1516"/>
                    <a:pt x="9548" y="1507"/>
                  </a:cubicBezTo>
                  <a:cubicBezTo>
                    <a:pt x="8625" y="509"/>
                    <a:pt x="7325" y="1"/>
                    <a:pt x="58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1422461" y="3035799"/>
              <a:ext cx="55711" cy="53300"/>
            </a:xfrm>
            <a:custGeom>
              <a:rect b="b" l="l" r="r" t="t"/>
              <a:pathLst>
                <a:path extrusionOk="0" h="3426" w="3581">
                  <a:moveTo>
                    <a:pt x="1734" y="0"/>
                  </a:moveTo>
                  <a:cubicBezTo>
                    <a:pt x="1533" y="0"/>
                    <a:pt x="1329" y="36"/>
                    <a:pt x="1130" y="111"/>
                  </a:cubicBezTo>
                  <a:cubicBezTo>
                    <a:pt x="482" y="356"/>
                    <a:pt x="45" y="966"/>
                    <a:pt x="23" y="1658"/>
                  </a:cubicBezTo>
                  <a:cubicBezTo>
                    <a:pt x="0" y="2350"/>
                    <a:pt x="397" y="2988"/>
                    <a:pt x="1029" y="3273"/>
                  </a:cubicBezTo>
                  <a:cubicBezTo>
                    <a:pt x="1255" y="3375"/>
                    <a:pt x="1496" y="3425"/>
                    <a:pt x="1735" y="3425"/>
                  </a:cubicBezTo>
                  <a:cubicBezTo>
                    <a:pt x="2161" y="3425"/>
                    <a:pt x="2582" y="3266"/>
                    <a:pt x="2906" y="2962"/>
                  </a:cubicBezTo>
                  <a:cubicBezTo>
                    <a:pt x="3411" y="2488"/>
                    <a:pt x="3580" y="1757"/>
                    <a:pt x="3337" y="1109"/>
                  </a:cubicBezTo>
                  <a:cubicBezTo>
                    <a:pt x="3078" y="423"/>
                    <a:pt x="2426" y="0"/>
                    <a:pt x="1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1031100" y="317550"/>
            <a:ext cx="7053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Use Case Analysis: Predictive Insurance Cost Model</a:t>
            </a:r>
            <a:endParaRPr/>
          </a:p>
        </p:txBody>
      </p:sp>
      <p:sp>
        <p:nvSpPr>
          <p:cNvPr id="269" name="Google Shape;269;p28"/>
          <p:cNvSpPr txBox="1"/>
          <p:nvPr/>
        </p:nvSpPr>
        <p:spPr>
          <a:xfrm>
            <a:off x="712875" y="1057825"/>
            <a:ext cx="8010300" cy="3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xygen"/>
              <a:ea typeface="Oxygen"/>
              <a:cs typeface="Oxygen"/>
              <a:sym typeface="Oxygen"/>
            </a:endParaRPr>
          </a:p>
        </p:txBody>
      </p:sp>
      <p:sp>
        <p:nvSpPr>
          <p:cNvPr id="270" name="Google Shape;270;p28"/>
          <p:cNvSpPr txBox="1"/>
          <p:nvPr>
            <p:ph idx="1" type="body"/>
          </p:nvPr>
        </p:nvSpPr>
        <p:spPr>
          <a:xfrm>
            <a:off x="1031175" y="1163850"/>
            <a:ext cx="7053600" cy="3796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SzPts val="1400"/>
              <a:buChar char="●"/>
            </a:pPr>
            <a:r>
              <a:rPr lang="en" sz="1800">
                <a:latin typeface="Staatliches"/>
                <a:ea typeface="Staatliches"/>
                <a:cs typeface="Staatliches"/>
                <a:sym typeface="Staatliches"/>
              </a:rPr>
              <a:t>Purpose:</a:t>
            </a:r>
            <a:r>
              <a:rPr lang="en"/>
              <a:t> Develop a model to predict insurance costs based on BMI, Sex, Smoking, Region, Age, and Children.</a:t>
            </a:r>
            <a:endParaRPr/>
          </a:p>
          <a:p>
            <a:pPr indent="-317500" lvl="0" marL="457200" rtl="0" algn="l">
              <a:lnSpc>
                <a:spcPct val="115000"/>
              </a:lnSpc>
              <a:spcBef>
                <a:spcPts val="0"/>
              </a:spcBef>
              <a:spcAft>
                <a:spcPts val="0"/>
              </a:spcAft>
              <a:buSzPts val="1400"/>
              <a:buChar char="●"/>
            </a:pPr>
            <a:r>
              <a:rPr lang="en" sz="1800">
                <a:latin typeface="Staatliches"/>
                <a:ea typeface="Staatliches"/>
                <a:cs typeface="Staatliches"/>
                <a:sym typeface="Staatliches"/>
              </a:rPr>
              <a:t>Benefits for Insurance Companies:</a:t>
            </a:r>
            <a:r>
              <a:rPr lang="en"/>
              <a:t> Accurate risk assessment, precise policy pricing, customer segmentation, streamlined underwriting, and effective market strategies.</a:t>
            </a:r>
            <a:endParaRPr/>
          </a:p>
          <a:p>
            <a:pPr indent="-317500" lvl="0" marL="457200" rtl="0" algn="l">
              <a:lnSpc>
                <a:spcPct val="115000"/>
              </a:lnSpc>
              <a:spcBef>
                <a:spcPts val="0"/>
              </a:spcBef>
              <a:spcAft>
                <a:spcPts val="0"/>
              </a:spcAft>
              <a:buSzPts val="1400"/>
              <a:buChar char="●"/>
            </a:pPr>
            <a:r>
              <a:rPr lang="en" sz="1800">
                <a:latin typeface="Staatliches"/>
                <a:ea typeface="Staatliches"/>
                <a:cs typeface="Staatliches"/>
                <a:sym typeface="Staatliches"/>
              </a:rPr>
              <a:t>Use Case Example:</a:t>
            </a:r>
            <a:r>
              <a:rPr lang="en"/>
              <a:t> 35-year-old non-smoking female with a BMI of 25, suburban region, two children - precise premium estimation.</a:t>
            </a:r>
            <a:endParaRPr/>
          </a:p>
          <a:p>
            <a:pPr indent="-317500" lvl="0" marL="457200" rtl="0" algn="l">
              <a:lnSpc>
                <a:spcPct val="115000"/>
              </a:lnSpc>
              <a:spcBef>
                <a:spcPts val="0"/>
              </a:spcBef>
              <a:spcAft>
                <a:spcPts val="0"/>
              </a:spcAft>
              <a:buSzPts val="1400"/>
              <a:buChar char="●"/>
            </a:pPr>
            <a:r>
              <a:rPr lang="en" sz="1800">
                <a:latin typeface="Staatliches"/>
                <a:ea typeface="Staatliches"/>
                <a:cs typeface="Staatliches"/>
                <a:sym typeface="Staatliches"/>
              </a:rPr>
              <a:t>User Benefits:</a:t>
            </a:r>
            <a:r>
              <a:rPr lang="en"/>
              <a:t> Easy for individuals, transparent cost estimates, and data-driven precision.</a:t>
            </a:r>
            <a:endParaRPr/>
          </a:p>
          <a:p>
            <a:pPr indent="-317500" lvl="0" marL="457200" rtl="0" algn="l">
              <a:lnSpc>
                <a:spcPct val="115000"/>
              </a:lnSpc>
              <a:spcBef>
                <a:spcPts val="0"/>
              </a:spcBef>
              <a:spcAft>
                <a:spcPts val="0"/>
              </a:spcAft>
              <a:buSzPts val="1400"/>
              <a:buChar char="●"/>
            </a:pPr>
            <a:r>
              <a:rPr lang="en" sz="1800">
                <a:latin typeface="Staatliches"/>
                <a:ea typeface="Staatliches"/>
                <a:cs typeface="Staatliches"/>
                <a:sym typeface="Staatliches"/>
              </a:rPr>
              <a:t>Mutual Benefits:</a:t>
            </a:r>
            <a:r>
              <a:rPr lang="en"/>
              <a:t> Improved fairness, competitive pricing, better customer service, operational efficiency.</a:t>
            </a:r>
            <a:endParaRPr/>
          </a:p>
          <a:p>
            <a:pPr indent="0" lvl="0" marL="0" rtl="0" algn="l">
              <a:spcBef>
                <a:spcPts val="15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p:nvPr/>
        </p:nvSpPr>
        <p:spPr>
          <a:xfrm>
            <a:off x="1068325" y="863547"/>
            <a:ext cx="1055400" cy="1055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76" name="Google Shape;276;p29"/>
          <p:cNvSpPr txBox="1"/>
          <p:nvPr>
            <p:ph type="title"/>
          </p:nvPr>
        </p:nvSpPr>
        <p:spPr>
          <a:xfrm>
            <a:off x="835525" y="2253625"/>
            <a:ext cx="3188700" cy="18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identification</a:t>
            </a:r>
            <a:endParaRPr/>
          </a:p>
        </p:txBody>
      </p:sp>
      <p:sp>
        <p:nvSpPr>
          <p:cNvPr id="277" name="Google Shape;277;p29"/>
          <p:cNvSpPr txBox="1"/>
          <p:nvPr>
            <p:ph idx="2" type="title"/>
          </p:nvPr>
        </p:nvSpPr>
        <p:spPr>
          <a:xfrm>
            <a:off x="1330522" y="1010995"/>
            <a:ext cx="1582500" cy="7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278" name="Google Shape;278;p29"/>
          <p:cNvGrpSpPr/>
          <p:nvPr/>
        </p:nvGrpSpPr>
        <p:grpSpPr>
          <a:xfrm>
            <a:off x="7330240" y="1323229"/>
            <a:ext cx="2009533" cy="3329773"/>
            <a:chOff x="4210450" y="238125"/>
            <a:chExt cx="1796150" cy="2976200"/>
          </a:xfrm>
        </p:grpSpPr>
        <p:sp>
          <p:nvSpPr>
            <p:cNvPr id="279" name="Google Shape;279;p29"/>
            <p:cNvSpPr/>
            <p:nvPr/>
          </p:nvSpPr>
          <p:spPr>
            <a:xfrm>
              <a:off x="5577650" y="2468225"/>
              <a:ext cx="1025" cy="6475"/>
            </a:xfrm>
            <a:custGeom>
              <a:rect b="b" l="l" r="r" t="t"/>
              <a:pathLst>
                <a:path extrusionOk="0" h="259" w="41">
                  <a:moveTo>
                    <a:pt x="1" y="0"/>
                  </a:moveTo>
                  <a:lnTo>
                    <a:pt x="1" y="0"/>
                  </a:lnTo>
                  <a:cubicBezTo>
                    <a:pt x="5" y="48"/>
                    <a:pt x="14" y="94"/>
                    <a:pt x="17" y="144"/>
                  </a:cubicBezTo>
                  <a:cubicBezTo>
                    <a:pt x="23" y="180"/>
                    <a:pt x="21" y="221"/>
                    <a:pt x="24" y="258"/>
                  </a:cubicBezTo>
                  <a:cubicBezTo>
                    <a:pt x="27" y="222"/>
                    <a:pt x="36" y="186"/>
                    <a:pt x="37" y="151"/>
                  </a:cubicBezTo>
                  <a:cubicBezTo>
                    <a:pt x="39" y="105"/>
                    <a:pt x="39" y="58"/>
                    <a:pt x="40" y="10"/>
                  </a:cubicBezTo>
                  <a:cubicBezTo>
                    <a:pt x="27" y="7"/>
                    <a:pt x="14" y="3"/>
                    <a:pt x="1" y="0"/>
                  </a:cubicBezTo>
                  <a:close/>
                </a:path>
              </a:pathLst>
            </a:custGeom>
            <a:solidFill>
              <a:srgbClr val="FFB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4743750" y="956125"/>
              <a:ext cx="690200" cy="420925"/>
            </a:xfrm>
            <a:custGeom>
              <a:rect b="b" l="l" r="r" t="t"/>
              <a:pathLst>
                <a:path extrusionOk="0" h="16837" w="27608">
                  <a:moveTo>
                    <a:pt x="23962" y="1"/>
                  </a:moveTo>
                  <a:cubicBezTo>
                    <a:pt x="23962" y="1"/>
                    <a:pt x="24490" y="641"/>
                    <a:pt x="15729" y="8511"/>
                  </a:cubicBezTo>
                  <a:lnTo>
                    <a:pt x="1639" y="176"/>
                  </a:lnTo>
                  <a:lnTo>
                    <a:pt x="0" y="2013"/>
                  </a:lnTo>
                  <a:cubicBezTo>
                    <a:pt x="0" y="2013"/>
                    <a:pt x="7990" y="11521"/>
                    <a:pt x="16262" y="16836"/>
                  </a:cubicBezTo>
                  <a:cubicBezTo>
                    <a:pt x="16262" y="16836"/>
                    <a:pt x="21813" y="11409"/>
                    <a:pt x="27607" y="3199"/>
                  </a:cubicBezTo>
                  <a:lnTo>
                    <a:pt x="23962" y="1"/>
                  </a:lnTo>
                  <a:close/>
                </a:path>
              </a:pathLst>
            </a:custGeom>
            <a:solidFill>
              <a:srgbClr val="D9B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5022975" y="3039225"/>
              <a:ext cx="312150" cy="136075"/>
            </a:xfrm>
            <a:custGeom>
              <a:rect b="b" l="l" r="r" t="t"/>
              <a:pathLst>
                <a:path extrusionOk="0" h="5443" w="12486">
                  <a:moveTo>
                    <a:pt x="10180" y="1"/>
                  </a:moveTo>
                  <a:lnTo>
                    <a:pt x="8900" y="2285"/>
                  </a:lnTo>
                  <a:cubicBezTo>
                    <a:pt x="0" y="4071"/>
                    <a:pt x="1849" y="5215"/>
                    <a:pt x="1849" y="5215"/>
                  </a:cubicBezTo>
                  <a:cubicBezTo>
                    <a:pt x="2788" y="5385"/>
                    <a:pt x="4263" y="5442"/>
                    <a:pt x="5811" y="5442"/>
                  </a:cubicBezTo>
                  <a:cubicBezTo>
                    <a:pt x="8908" y="5442"/>
                    <a:pt x="12302" y="5215"/>
                    <a:pt x="12302" y="5215"/>
                  </a:cubicBezTo>
                  <a:cubicBezTo>
                    <a:pt x="12486" y="4465"/>
                    <a:pt x="11930" y="2216"/>
                    <a:pt x="11930" y="2216"/>
                  </a:cubicBezTo>
                  <a:lnTo>
                    <a:pt x="10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5801975" y="2970775"/>
              <a:ext cx="204625" cy="243550"/>
            </a:xfrm>
            <a:custGeom>
              <a:rect b="b" l="l" r="r" t="t"/>
              <a:pathLst>
                <a:path extrusionOk="0" h="9742" w="8185">
                  <a:moveTo>
                    <a:pt x="2833" y="0"/>
                  </a:moveTo>
                  <a:lnTo>
                    <a:pt x="3749" y="2452"/>
                  </a:lnTo>
                  <a:cubicBezTo>
                    <a:pt x="0" y="9249"/>
                    <a:pt x="970" y="9741"/>
                    <a:pt x="1329" y="9741"/>
                  </a:cubicBezTo>
                  <a:cubicBezTo>
                    <a:pt x="1390" y="9741"/>
                    <a:pt x="1434" y="9727"/>
                    <a:pt x="1434" y="9727"/>
                  </a:cubicBezTo>
                  <a:cubicBezTo>
                    <a:pt x="3643" y="7907"/>
                    <a:pt x="8184" y="1747"/>
                    <a:pt x="8184" y="1747"/>
                  </a:cubicBezTo>
                  <a:cubicBezTo>
                    <a:pt x="7730" y="1122"/>
                    <a:pt x="5653" y="93"/>
                    <a:pt x="5653" y="93"/>
                  </a:cubicBezTo>
                  <a:lnTo>
                    <a:pt x="28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5219325" y="1547625"/>
              <a:ext cx="322275" cy="1606575"/>
            </a:xfrm>
            <a:custGeom>
              <a:rect b="b" l="l" r="r" t="t"/>
              <a:pathLst>
                <a:path extrusionOk="0" h="64263" w="12891">
                  <a:moveTo>
                    <a:pt x="12891" y="1"/>
                  </a:moveTo>
                  <a:cubicBezTo>
                    <a:pt x="12890" y="2"/>
                    <a:pt x="6382" y="2585"/>
                    <a:pt x="4288" y="2585"/>
                  </a:cubicBezTo>
                  <a:cubicBezTo>
                    <a:pt x="3878" y="2585"/>
                    <a:pt x="3637" y="2486"/>
                    <a:pt x="3648" y="2249"/>
                  </a:cubicBezTo>
                  <a:lnTo>
                    <a:pt x="3648" y="2249"/>
                  </a:lnTo>
                  <a:cubicBezTo>
                    <a:pt x="3648" y="2249"/>
                    <a:pt x="0" y="4648"/>
                    <a:pt x="1046" y="61948"/>
                  </a:cubicBezTo>
                  <a:lnTo>
                    <a:pt x="5586" y="64263"/>
                  </a:lnTo>
                  <a:cubicBezTo>
                    <a:pt x="5586" y="64263"/>
                    <a:pt x="8507" y="38634"/>
                    <a:pt x="12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5322950" y="1513300"/>
              <a:ext cx="630050" cy="1555475"/>
            </a:xfrm>
            <a:custGeom>
              <a:rect b="b" l="l" r="r" t="t"/>
              <a:pathLst>
                <a:path extrusionOk="0" h="62219" w="25202">
                  <a:moveTo>
                    <a:pt x="13544" y="0"/>
                  </a:moveTo>
                  <a:cubicBezTo>
                    <a:pt x="13543" y="1"/>
                    <a:pt x="3966" y="3594"/>
                    <a:pt x="546" y="3594"/>
                  </a:cubicBezTo>
                  <a:cubicBezTo>
                    <a:pt x="341" y="3594"/>
                    <a:pt x="158" y="3581"/>
                    <a:pt x="1" y="3554"/>
                  </a:cubicBezTo>
                  <a:lnTo>
                    <a:pt x="1" y="3554"/>
                  </a:lnTo>
                  <a:cubicBezTo>
                    <a:pt x="1" y="3554"/>
                    <a:pt x="797" y="18288"/>
                    <a:pt x="6590" y="36622"/>
                  </a:cubicBezTo>
                  <a:cubicBezTo>
                    <a:pt x="8309" y="42064"/>
                    <a:pt x="21101" y="62218"/>
                    <a:pt x="21101" y="62218"/>
                  </a:cubicBezTo>
                  <a:lnTo>
                    <a:pt x="25201" y="58592"/>
                  </a:lnTo>
                  <a:cubicBezTo>
                    <a:pt x="25201" y="58592"/>
                    <a:pt x="14133" y="37588"/>
                    <a:pt x="13891" y="35630"/>
                  </a:cubicBezTo>
                  <a:cubicBezTo>
                    <a:pt x="12587" y="25107"/>
                    <a:pt x="20197" y="7727"/>
                    <a:pt x="135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5188750" y="896475"/>
              <a:ext cx="314600" cy="384000"/>
            </a:xfrm>
            <a:custGeom>
              <a:rect b="b" l="l" r="r" t="t"/>
              <a:pathLst>
                <a:path extrusionOk="0" h="15360" w="12584">
                  <a:moveTo>
                    <a:pt x="9139" y="1"/>
                  </a:moveTo>
                  <a:cubicBezTo>
                    <a:pt x="5745" y="844"/>
                    <a:pt x="1" y="8490"/>
                    <a:pt x="1" y="8490"/>
                  </a:cubicBezTo>
                  <a:cubicBezTo>
                    <a:pt x="1286" y="10370"/>
                    <a:pt x="4610" y="15360"/>
                    <a:pt x="4610" y="15360"/>
                  </a:cubicBezTo>
                  <a:cubicBezTo>
                    <a:pt x="12583" y="7719"/>
                    <a:pt x="9139" y="1"/>
                    <a:pt x="9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5205475" y="822400"/>
              <a:ext cx="552325" cy="998075"/>
            </a:xfrm>
            <a:custGeom>
              <a:rect b="b" l="l" r="r" t="t"/>
              <a:pathLst>
                <a:path extrusionOk="0" h="39923" w="22093">
                  <a:moveTo>
                    <a:pt x="9531" y="0"/>
                  </a:moveTo>
                  <a:cubicBezTo>
                    <a:pt x="8221" y="0"/>
                    <a:pt x="6841" y="1302"/>
                    <a:pt x="5376" y="2508"/>
                  </a:cubicBezTo>
                  <a:cubicBezTo>
                    <a:pt x="5376" y="2508"/>
                    <a:pt x="2427" y="3706"/>
                    <a:pt x="2045" y="5470"/>
                  </a:cubicBezTo>
                  <a:cubicBezTo>
                    <a:pt x="0" y="14949"/>
                    <a:pt x="1075" y="39200"/>
                    <a:pt x="1075" y="39200"/>
                  </a:cubicBezTo>
                  <a:cubicBezTo>
                    <a:pt x="1068" y="39709"/>
                    <a:pt x="1739" y="39923"/>
                    <a:pt x="2844" y="39923"/>
                  </a:cubicBezTo>
                  <a:cubicBezTo>
                    <a:pt x="7911" y="39923"/>
                    <a:pt x="22092" y="35414"/>
                    <a:pt x="21646" y="34179"/>
                  </a:cubicBezTo>
                  <a:cubicBezTo>
                    <a:pt x="16240" y="19228"/>
                    <a:pt x="14488" y="10041"/>
                    <a:pt x="13688" y="6854"/>
                  </a:cubicBezTo>
                  <a:cubicBezTo>
                    <a:pt x="12376" y="1631"/>
                    <a:pt x="10997" y="0"/>
                    <a:pt x="95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5188750" y="502600"/>
              <a:ext cx="302225" cy="467350"/>
            </a:xfrm>
            <a:custGeom>
              <a:rect b="b" l="l" r="r" t="t"/>
              <a:pathLst>
                <a:path extrusionOk="0" h="18694" w="12089">
                  <a:moveTo>
                    <a:pt x="12089" y="1"/>
                  </a:moveTo>
                  <a:lnTo>
                    <a:pt x="1" y="4409"/>
                  </a:lnTo>
                  <a:cubicBezTo>
                    <a:pt x="2" y="4408"/>
                    <a:pt x="3" y="4408"/>
                    <a:pt x="5" y="4408"/>
                  </a:cubicBezTo>
                  <a:cubicBezTo>
                    <a:pt x="105" y="4408"/>
                    <a:pt x="803" y="5275"/>
                    <a:pt x="891" y="5373"/>
                  </a:cubicBezTo>
                  <a:cubicBezTo>
                    <a:pt x="1173" y="5685"/>
                    <a:pt x="1450" y="6003"/>
                    <a:pt x="1717" y="6328"/>
                  </a:cubicBezTo>
                  <a:cubicBezTo>
                    <a:pt x="2189" y="6905"/>
                    <a:pt x="2501" y="7608"/>
                    <a:pt x="3018" y="8150"/>
                  </a:cubicBezTo>
                  <a:cubicBezTo>
                    <a:pt x="6880" y="12193"/>
                    <a:pt x="2198" y="18061"/>
                    <a:pt x="2786" y="18594"/>
                  </a:cubicBezTo>
                  <a:cubicBezTo>
                    <a:pt x="2860" y="18662"/>
                    <a:pt x="2969" y="18694"/>
                    <a:pt x="3108" y="18694"/>
                  </a:cubicBezTo>
                  <a:cubicBezTo>
                    <a:pt x="4899" y="18694"/>
                    <a:pt x="11590" y="13425"/>
                    <a:pt x="11571" y="13328"/>
                  </a:cubicBezTo>
                  <a:cubicBezTo>
                    <a:pt x="10208" y="6116"/>
                    <a:pt x="12089" y="1"/>
                    <a:pt x="12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5096000" y="277750"/>
              <a:ext cx="418075" cy="529725"/>
            </a:xfrm>
            <a:custGeom>
              <a:rect b="b" l="l" r="r" t="t"/>
              <a:pathLst>
                <a:path extrusionOk="0" h="21189" w="16723">
                  <a:moveTo>
                    <a:pt x="8058" y="0"/>
                  </a:moveTo>
                  <a:cubicBezTo>
                    <a:pt x="3504" y="0"/>
                    <a:pt x="0" y="3504"/>
                    <a:pt x="69" y="8104"/>
                  </a:cubicBezTo>
                  <a:cubicBezTo>
                    <a:pt x="143" y="13237"/>
                    <a:pt x="114" y="21189"/>
                    <a:pt x="4656" y="21189"/>
                  </a:cubicBezTo>
                  <a:cubicBezTo>
                    <a:pt x="4706" y="21189"/>
                    <a:pt x="4755" y="21188"/>
                    <a:pt x="4806" y="21186"/>
                  </a:cubicBezTo>
                  <a:cubicBezTo>
                    <a:pt x="11677" y="20929"/>
                    <a:pt x="16417" y="13474"/>
                    <a:pt x="16569" y="8779"/>
                  </a:cubicBezTo>
                  <a:cubicBezTo>
                    <a:pt x="16723" y="4085"/>
                    <a:pt x="13037" y="156"/>
                    <a:pt x="8345" y="5"/>
                  </a:cubicBezTo>
                  <a:cubicBezTo>
                    <a:pt x="8249" y="2"/>
                    <a:pt x="8153" y="0"/>
                    <a:pt x="8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4597850" y="921375"/>
              <a:ext cx="858725" cy="563850"/>
            </a:xfrm>
            <a:custGeom>
              <a:rect b="b" l="l" r="r" t="t"/>
              <a:pathLst>
                <a:path extrusionOk="0" h="22554" w="34349">
                  <a:moveTo>
                    <a:pt x="3007" y="1"/>
                  </a:moveTo>
                  <a:cubicBezTo>
                    <a:pt x="3003" y="1"/>
                    <a:pt x="3000" y="1"/>
                    <a:pt x="2996" y="1"/>
                  </a:cubicBezTo>
                  <a:cubicBezTo>
                    <a:pt x="2187" y="90"/>
                    <a:pt x="4814" y="3524"/>
                    <a:pt x="4289" y="3729"/>
                  </a:cubicBezTo>
                  <a:cubicBezTo>
                    <a:pt x="4275" y="3734"/>
                    <a:pt x="4260" y="3737"/>
                    <a:pt x="4244" y="3737"/>
                  </a:cubicBezTo>
                  <a:cubicBezTo>
                    <a:pt x="3655" y="3737"/>
                    <a:pt x="1743" y="196"/>
                    <a:pt x="1344" y="196"/>
                  </a:cubicBezTo>
                  <a:cubicBezTo>
                    <a:pt x="1330" y="196"/>
                    <a:pt x="1318" y="200"/>
                    <a:pt x="1308" y="209"/>
                  </a:cubicBezTo>
                  <a:cubicBezTo>
                    <a:pt x="914" y="554"/>
                    <a:pt x="3268" y="4392"/>
                    <a:pt x="3137" y="4711"/>
                  </a:cubicBezTo>
                  <a:cubicBezTo>
                    <a:pt x="3132" y="4724"/>
                    <a:pt x="3122" y="4730"/>
                    <a:pt x="3108" y="4730"/>
                  </a:cubicBezTo>
                  <a:cubicBezTo>
                    <a:pt x="2836" y="4730"/>
                    <a:pt x="978" y="2349"/>
                    <a:pt x="395" y="2349"/>
                  </a:cubicBezTo>
                  <a:cubicBezTo>
                    <a:pt x="345" y="2349"/>
                    <a:pt x="305" y="2366"/>
                    <a:pt x="275" y="2403"/>
                  </a:cubicBezTo>
                  <a:cubicBezTo>
                    <a:pt x="18" y="2729"/>
                    <a:pt x="3068" y="6093"/>
                    <a:pt x="2754" y="6093"/>
                  </a:cubicBezTo>
                  <a:cubicBezTo>
                    <a:pt x="2754" y="6093"/>
                    <a:pt x="2753" y="6093"/>
                    <a:pt x="2753" y="6093"/>
                  </a:cubicBezTo>
                  <a:cubicBezTo>
                    <a:pt x="2568" y="6088"/>
                    <a:pt x="685" y="5331"/>
                    <a:pt x="148" y="5331"/>
                  </a:cubicBezTo>
                  <a:cubicBezTo>
                    <a:pt x="53" y="5331"/>
                    <a:pt x="0" y="5355"/>
                    <a:pt x="6" y="5410"/>
                  </a:cubicBezTo>
                  <a:cubicBezTo>
                    <a:pt x="132" y="6701"/>
                    <a:pt x="5883" y="8684"/>
                    <a:pt x="5883" y="8684"/>
                  </a:cubicBezTo>
                  <a:cubicBezTo>
                    <a:pt x="5883" y="8684"/>
                    <a:pt x="14499" y="17719"/>
                    <a:pt x="23157" y="22553"/>
                  </a:cubicBezTo>
                  <a:cubicBezTo>
                    <a:pt x="23157" y="22553"/>
                    <a:pt x="28974" y="17224"/>
                    <a:pt x="34348" y="8695"/>
                  </a:cubicBezTo>
                  <a:lnTo>
                    <a:pt x="29953" y="5304"/>
                  </a:lnTo>
                  <a:lnTo>
                    <a:pt x="29953" y="5304"/>
                  </a:lnTo>
                  <a:cubicBezTo>
                    <a:pt x="29954" y="5304"/>
                    <a:pt x="30523" y="5912"/>
                    <a:pt x="22135" y="14271"/>
                  </a:cubicBezTo>
                  <a:lnTo>
                    <a:pt x="8008" y="7053"/>
                  </a:lnTo>
                  <a:cubicBezTo>
                    <a:pt x="7940" y="2665"/>
                    <a:pt x="7711" y="1361"/>
                    <a:pt x="7463" y="1361"/>
                  </a:cubicBezTo>
                  <a:cubicBezTo>
                    <a:pt x="7100" y="1361"/>
                    <a:pt x="6695" y="4155"/>
                    <a:pt x="6695" y="4155"/>
                  </a:cubicBezTo>
                  <a:cubicBezTo>
                    <a:pt x="6057" y="4145"/>
                    <a:pt x="3540" y="1"/>
                    <a:pt x="30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5249700" y="906575"/>
              <a:ext cx="344925" cy="404300"/>
            </a:xfrm>
            <a:custGeom>
              <a:rect b="b" l="l" r="r" t="t"/>
              <a:pathLst>
                <a:path extrusionOk="0" h="16172" w="13797">
                  <a:moveTo>
                    <a:pt x="9767" y="0"/>
                  </a:moveTo>
                  <a:cubicBezTo>
                    <a:pt x="5921" y="0"/>
                    <a:pt x="1" y="10301"/>
                    <a:pt x="1" y="10301"/>
                  </a:cubicBezTo>
                  <a:lnTo>
                    <a:pt x="7337" y="16171"/>
                  </a:lnTo>
                  <a:cubicBezTo>
                    <a:pt x="13796" y="4724"/>
                    <a:pt x="10830" y="316"/>
                    <a:pt x="10830" y="316"/>
                  </a:cubicBezTo>
                  <a:cubicBezTo>
                    <a:pt x="10501" y="99"/>
                    <a:pt x="10144" y="0"/>
                    <a:pt x="97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5036125" y="238125"/>
              <a:ext cx="508625" cy="472900"/>
            </a:xfrm>
            <a:custGeom>
              <a:rect b="b" l="l" r="r" t="t"/>
              <a:pathLst>
                <a:path extrusionOk="0" h="18916" w="20345">
                  <a:moveTo>
                    <a:pt x="2108" y="0"/>
                  </a:moveTo>
                  <a:cubicBezTo>
                    <a:pt x="1180" y="1922"/>
                    <a:pt x="1" y="6076"/>
                    <a:pt x="2110" y="7396"/>
                  </a:cubicBezTo>
                  <a:cubicBezTo>
                    <a:pt x="3404" y="8205"/>
                    <a:pt x="4871" y="8305"/>
                    <a:pt x="6357" y="8305"/>
                  </a:cubicBezTo>
                  <a:cubicBezTo>
                    <a:pt x="6846" y="8305"/>
                    <a:pt x="7336" y="8294"/>
                    <a:pt x="7823" y="8294"/>
                  </a:cubicBezTo>
                  <a:cubicBezTo>
                    <a:pt x="9335" y="8294"/>
                    <a:pt x="10815" y="8398"/>
                    <a:pt x="12100" y="9253"/>
                  </a:cubicBezTo>
                  <a:cubicBezTo>
                    <a:pt x="14307" y="10719"/>
                    <a:pt x="13178" y="13589"/>
                    <a:pt x="14386" y="15574"/>
                  </a:cubicBezTo>
                  <a:cubicBezTo>
                    <a:pt x="15151" y="16831"/>
                    <a:pt x="16790" y="17404"/>
                    <a:pt x="17184" y="18916"/>
                  </a:cubicBezTo>
                  <a:cubicBezTo>
                    <a:pt x="17847" y="17805"/>
                    <a:pt x="18469" y="15999"/>
                    <a:pt x="18971" y="14497"/>
                  </a:cubicBezTo>
                  <a:cubicBezTo>
                    <a:pt x="19422" y="13150"/>
                    <a:pt x="19734" y="11694"/>
                    <a:pt x="19943" y="10290"/>
                  </a:cubicBezTo>
                  <a:cubicBezTo>
                    <a:pt x="20294" y="7943"/>
                    <a:pt x="20345" y="5177"/>
                    <a:pt x="19166" y="3034"/>
                  </a:cubicBezTo>
                  <a:cubicBezTo>
                    <a:pt x="18109" y="1112"/>
                    <a:pt x="15784" y="275"/>
                    <a:pt x="13647" y="275"/>
                  </a:cubicBezTo>
                  <a:cubicBezTo>
                    <a:pt x="13508" y="275"/>
                    <a:pt x="13370" y="279"/>
                    <a:pt x="13233" y="286"/>
                  </a:cubicBezTo>
                  <a:cubicBezTo>
                    <a:pt x="10675" y="418"/>
                    <a:pt x="8158" y="1271"/>
                    <a:pt x="5657" y="1777"/>
                  </a:cubicBezTo>
                  <a:cubicBezTo>
                    <a:pt x="5188" y="1871"/>
                    <a:pt x="4627" y="2009"/>
                    <a:pt x="4093" y="2009"/>
                  </a:cubicBezTo>
                  <a:cubicBezTo>
                    <a:pt x="3767" y="2009"/>
                    <a:pt x="3451" y="1958"/>
                    <a:pt x="3173" y="1813"/>
                  </a:cubicBezTo>
                  <a:cubicBezTo>
                    <a:pt x="2787" y="1614"/>
                    <a:pt x="1875" y="484"/>
                    <a:pt x="21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5316625" y="455350"/>
              <a:ext cx="121625" cy="149475"/>
            </a:xfrm>
            <a:custGeom>
              <a:rect b="b" l="l" r="r" t="t"/>
              <a:pathLst>
                <a:path extrusionOk="0" h="5979" w="4865">
                  <a:moveTo>
                    <a:pt x="2431" y="0"/>
                  </a:moveTo>
                  <a:cubicBezTo>
                    <a:pt x="1484" y="0"/>
                    <a:pt x="613" y="620"/>
                    <a:pt x="335" y="1575"/>
                  </a:cubicBezTo>
                  <a:cubicBezTo>
                    <a:pt x="0" y="2735"/>
                    <a:pt x="207" y="5553"/>
                    <a:pt x="1368" y="5887"/>
                  </a:cubicBezTo>
                  <a:cubicBezTo>
                    <a:pt x="1586" y="5950"/>
                    <a:pt x="1789" y="5978"/>
                    <a:pt x="1979" y="5978"/>
                  </a:cubicBezTo>
                  <a:cubicBezTo>
                    <a:pt x="3617" y="5978"/>
                    <a:pt x="4237" y="3824"/>
                    <a:pt x="4536" y="2784"/>
                  </a:cubicBezTo>
                  <a:cubicBezTo>
                    <a:pt x="4865" y="1625"/>
                    <a:pt x="4195" y="419"/>
                    <a:pt x="3037" y="86"/>
                  </a:cubicBezTo>
                  <a:cubicBezTo>
                    <a:pt x="2835" y="28"/>
                    <a:pt x="2631" y="0"/>
                    <a:pt x="2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4210450" y="577600"/>
              <a:ext cx="763150" cy="763125"/>
            </a:xfrm>
            <a:custGeom>
              <a:rect b="b" l="l" r="r" t="t"/>
              <a:pathLst>
                <a:path extrusionOk="0" h="30525" w="30526">
                  <a:moveTo>
                    <a:pt x="15262" y="0"/>
                  </a:moveTo>
                  <a:cubicBezTo>
                    <a:pt x="6833" y="0"/>
                    <a:pt x="0" y="6834"/>
                    <a:pt x="0" y="15262"/>
                  </a:cubicBezTo>
                  <a:cubicBezTo>
                    <a:pt x="0" y="23691"/>
                    <a:pt x="6833" y="30524"/>
                    <a:pt x="15262" y="30524"/>
                  </a:cubicBezTo>
                  <a:cubicBezTo>
                    <a:pt x="23692" y="30524"/>
                    <a:pt x="30526" y="23691"/>
                    <a:pt x="30526" y="15262"/>
                  </a:cubicBezTo>
                  <a:cubicBezTo>
                    <a:pt x="30526" y="6834"/>
                    <a:pt x="23692" y="0"/>
                    <a:pt x="15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4287825" y="654950"/>
              <a:ext cx="608400" cy="608375"/>
            </a:xfrm>
            <a:custGeom>
              <a:rect b="b" l="l" r="r" t="t"/>
              <a:pathLst>
                <a:path extrusionOk="0" h="24335" w="24336">
                  <a:moveTo>
                    <a:pt x="12167" y="0"/>
                  </a:moveTo>
                  <a:cubicBezTo>
                    <a:pt x="5449" y="0"/>
                    <a:pt x="1" y="5448"/>
                    <a:pt x="1" y="12168"/>
                  </a:cubicBezTo>
                  <a:cubicBezTo>
                    <a:pt x="1" y="18888"/>
                    <a:pt x="5449" y="24335"/>
                    <a:pt x="12167" y="24335"/>
                  </a:cubicBezTo>
                  <a:cubicBezTo>
                    <a:pt x="18887" y="24335"/>
                    <a:pt x="24335" y="18888"/>
                    <a:pt x="24335" y="12168"/>
                  </a:cubicBezTo>
                  <a:cubicBezTo>
                    <a:pt x="24335" y="5448"/>
                    <a:pt x="18887" y="0"/>
                    <a:pt x="12167" y="0"/>
                  </a:cubicBezTo>
                  <a:close/>
                </a:path>
              </a:pathLst>
            </a:custGeom>
            <a:solidFill>
              <a:srgbClr val="FFED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4461200" y="707750"/>
              <a:ext cx="281125" cy="524625"/>
            </a:xfrm>
            <a:custGeom>
              <a:rect b="b" l="l" r="r" t="t"/>
              <a:pathLst>
                <a:path extrusionOk="0" h="20985" w="11245">
                  <a:moveTo>
                    <a:pt x="4867" y="2750"/>
                  </a:moveTo>
                  <a:lnTo>
                    <a:pt x="4965" y="8513"/>
                  </a:lnTo>
                  <a:cubicBezTo>
                    <a:pt x="4012" y="8243"/>
                    <a:pt x="3332" y="7873"/>
                    <a:pt x="2927" y="7402"/>
                  </a:cubicBezTo>
                  <a:cubicBezTo>
                    <a:pt x="2521" y="6930"/>
                    <a:pt x="2312" y="6340"/>
                    <a:pt x="2299" y="5629"/>
                  </a:cubicBezTo>
                  <a:cubicBezTo>
                    <a:pt x="2288" y="4911"/>
                    <a:pt x="2511" y="4288"/>
                    <a:pt x="2968" y="3755"/>
                  </a:cubicBezTo>
                  <a:cubicBezTo>
                    <a:pt x="3425" y="3223"/>
                    <a:pt x="4059" y="2888"/>
                    <a:pt x="4867" y="2750"/>
                  </a:cubicBezTo>
                  <a:close/>
                  <a:moveTo>
                    <a:pt x="6230" y="10781"/>
                  </a:moveTo>
                  <a:lnTo>
                    <a:pt x="6230" y="10781"/>
                  </a:lnTo>
                  <a:cubicBezTo>
                    <a:pt x="7354" y="11125"/>
                    <a:pt x="8107" y="11523"/>
                    <a:pt x="8490" y="11975"/>
                  </a:cubicBezTo>
                  <a:cubicBezTo>
                    <a:pt x="8873" y="12429"/>
                    <a:pt x="9070" y="13033"/>
                    <a:pt x="9082" y="13788"/>
                  </a:cubicBezTo>
                  <a:cubicBezTo>
                    <a:pt x="9096" y="14676"/>
                    <a:pt x="8845" y="15424"/>
                    <a:pt x="8328" y="16035"/>
                  </a:cubicBezTo>
                  <a:cubicBezTo>
                    <a:pt x="7810" y="16647"/>
                    <a:pt x="7147" y="17010"/>
                    <a:pt x="6339" y="17123"/>
                  </a:cubicBezTo>
                  <a:lnTo>
                    <a:pt x="6230" y="10781"/>
                  </a:lnTo>
                  <a:close/>
                  <a:moveTo>
                    <a:pt x="6046" y="0"/>
                  </a:moveTo>
                  <a:lnTo>
                    <a:pt x="4820" y="22"/>
                  </a:lnTo>
                  <a:lnTo>
                    <a:pt x="4838" y="1015"/>
                  </a:lnTo>
                  <a:cubicBezTo>
                    <a:pt x="3460" y="1179"/>
                    <a:pt x="2424" y="1575"/>
                    <a:pt x="1732" y="2203"/>
                  </a:cubicBezTo>
                  <a:cubicBezTo>
                    <a:pt x="699" y="3139"/>
                    <a:pt x="196" y="4347"/>
                    <a:pt x="221" y="5828"/>
                  </a:cubicBezTo>
                  <a:cubicBezTo>
                    <a:pt x="235" y="6661"/>
                    <a:pt x="427" y="7402"/>
                    <a:pt x="797" y="8052"/>
                  </a:cubicBezTo>
                  <a:cubicBezTo>
                    <a:pt x="1167" y="8701"/>
                    <a:pt x="1686" y="9206"/>
                    <a:pt x="2356" y="9565"/>
                  </a:cubicBezTo>
                  <a:cubicBezTo>
                    <a:pt x="3260" y="10050"/>
                    <a:pt x="4140" y="10368"/>
                    <a:pt x="4999" y="10515"/>
                  </a:cubicBezTo>
                  <a:lnTo>
                    <a:pt x="5112" y="17143"/>
                  </a:lnTo>
                  <a:cubicBezTo>
                    <a:pt x="4292" y="17072"/>
                    <a:pt x="3584" y="16672"/>
                    <a:pt x="2985" y="15942"/>
                  </a:cubicBezTo>
                  <a:cubicBezTo>
                    <a:pt x="2568" y="15424"/>
                    <a:pt x="2267" y="14608"/>
                    <a:pt x="2086" y="13491"/>
                  </a:cubicBezTo>
                  <a:lnTo>
                    <a:pt x="0" y="13920"/>
                  </a:lnTo>
                  <a:cubicBezTo>
                    <a:pt x="95" y="14999"/>
                    <a:pt x="386" y="15907"/>
                    <a:pt x="874" y="16649"/>
                  </a:cubicBezTo>
                  <a:cubicBezTo>
                    <a:pt x="1361" y="17388"/>
                    <a:pt x="1932" y="17921"/>
                    <a:pt x="2589" y="18246"/>
                  </a:cubicBezTo>
                  <a:cubicBezTo>
                    <a:pt x="3247" y="18569"/>
                    <a:pt x="4098" y="18788"/>
                    <a:pt x="5141" y="18903"/>
                  </a:cubicBezTo>
                  <a:lnTo>
                    <a:pt x="5177" y="20984"/>
                  </a:lnTo>
                  <a:lnTo>
                    <a:pt x="6403" y="20964"/>
                  </a:lnTo>
                  <a:lnTo>
                    <a:pt x="6366" y="18859"/>
                  </a:lnTo>
                  <a:cubicBezTo>
                    <a:pt x="7824" y="18763"/>
                    <a:pt x="9003" y="18225"/>
                    <a:pt x="9904" y="17246"/>
                  </a:cubicBezTo>
                  <a:cubicBezTo>
                    <a:pt x="10806" y="16267"/>
                    <a:pt x="11244" y="15056"/>
                    <a:pt x="11220" y="13614"/>
                  </a:cubicBezTo>
                  <a:cubicBezTo>
                    <a:pt x="11208" y="12959"/>
                    <a:pt x="11089" y="12349"/>
                    <a:pt x="10860" y="11791"/>
                  </a:cubicBezTo>
                  <a:cubicBezTo>
                    <a:pt x="10631" y="11234"/>
                    <a:pt x="10306" y="10752"/>
                    <a:pt x="9893" y="10351"/>
                  </a:cubicBezTo>
                  <a:cubicBezTo>
                    <a:pt x="9476" y="9949"/>
                    <a:pt x="8941" y="9611"/>
                    <a:pt x="8290" y="9337"/>
                  </a:cubicBezTo>
                  <a:cubicBezTo>
                    <a:pt x="7947" y="9195"/>
                    <a:pt x="7250" y="9003"/>
                    <a:pt x="6195" y="8758"/>
                  </a:cubicBezTo>
                  <a:lnTo>
                    <a:pt x="6094" y="2755"/>
                  </a:lnTo>
                  <a:lnTo>
                    <a:pt x="6094" y="2755"/>
                  </a:lnTo>
                  <a:cubicBezTo>
                    <a:pt x="6776" y="2879"/>
                    <a:pt x="7314" y="3158"/>
                    <a:pt x="7711" y="3589"/>
                  </a:cubicBezTo>
                  <a:cubicBezTo>
                    <a:pt x="8107" y="4018"/>
                    <a:pt x="8374" y="4640"/>
                    <a:pt x="8513" y="5455"/>
                  </a:cubicBezTo>
                  <a:lnTo>
                    <a:pt x="10658" y="5096"/>
                  </a:lnTo>
                  <a:cubicBezTo>
                    <a:pt x="10451" y="3780"/>
                    <a:pt x="9885" y="2752"/>
                    <a:pt x="8963" y="2010"/>
                  </a:cubicBezTo>
                  <a:cubicBezTo>
                    <a:pt x="8242" y="1429"/>
                    <a:pt x="7276" y="1091"/>
                    <a:pt x="6063" y="995"/>
                  </a:cubicBezTo>
                  <a:lnTo>
                    <a:pt x="60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1951650" y="223632"/>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301" name="Google Shape;301;p30"/>
          <p:cNvSpPr txBox="1"/>
          <p:nvPr/>
        </p:nvSpPr>
        <p:spPr>
          <a:xfrm>
            <a:off x="597900" y="1071225"/>
            <a:ext cx="8178900" cy="3419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800">
                <a:solidFill>
                  <a:schemeClr val="accent5"/>
                </a:solidFill>
                <a:latin typeface="Staatliches"/>
                <a:ea typeface="Staatliches"/>
                <a:cs typeface="Staatliches"/>
                <a:sym typeface="Staatliches"/>
              </a:rPr>
              <a:t>age:</a:t>
            </a:r>
            <a:r>
              <a:rPr lang="en">
                <a:solidFill>
                  <a:schemeClr val="accent5"/>
                </a:solidFill>
                <a:latin typeface="Oxygen"/>
                <a:ea typeface="Oxygen"/>
                <a:cs typeface="Oxygen"/>
                <a:sym typeface="Oxygen"/>
              </a:rPr>
              <a:t> age of primary beneficiary</a:t>
            </a:r>
            <a:endParaRPr>
              <a:solidFill>
                <a:schemeClr val="accent5"/>
              </a:solidFill>
              <a:latin typeface="Oxygen"/>
              <a:ea typeface="Oxygen"/>
              <a:cs typeface="Oxygen"/>
              <a:sym typeface="Oxygen"/>
            </a:endParaRPr>
          </a:p>
          <a:p>
            <a:pPr indent="-298450" lvl="0" marL="457200" rtl="0" algn="l">
              <a:lnSpc>
                <a:spcPct val="115000"/>
              </a:lnSpc>
              <a:spcBef>
                <a:spcPts val="0"/>
              </a:spcBef>
              <a:spcAft>
                <a:spcPts val="0"/>
              </a:spcAft>
              <a:buClr>
                <a:schemeClr val="dk1"/>
              </a:buClr>
              <a:buSzPts val="1100"/>
              <a:buChar char="●"/>
            </a:pPr>
            <a:r>
              <a:rPr lang="en" sz="1800">
                <a:solidFill>
                  <a:schemeClr val="accent5"/>
                </a:solidFill>
                <a:latin typeface="Staatliches"/>
                <a:ea typeface="Staatliches"/>
                <a:cs typeface="Staatliches"/>
                <a:sym typeface="Staatliches"/>
              </a:rPr>
              <a:t>sex:</a:t>
            </a:r>
            <a:r>
              <a:rPr lang="en">
                <a:solidFill>
                  <a:schemeClr val="accent5"/>
                </a:solidFill>
                <a:latin typeface="Oxygen"/>
                <a:ea typeface="Oxygen"/>
                <a:cs typeface="Oxygen"/>
                <a:sym typeface="Oxygen"/>
              </a:rPr>
              <a:t> insurance contractor gender, female, male</a:t>
            </a:r>
            <a:endParaRPr>
              <a:solidFill>
                <a:schemeClr val="accent5"/>
              </a:solidFill>
              <a:latin typeface="Oxygen"/>
              <a:ea typeface="Oxygen"/>
              <a:cs typeface="Oxygen"/>
              <a:sym typeface="Oxygen"/>
            </a:endParaRPr>
          </a:p>
          <a:p>
            <a:pPr indent="-298450" lvl="0" marL="457200" rtl="0" algn="l">
              <a:lnSpc>
                <a:spcPct val="115000"/>
              </a:lnSpc>
              <a:spcBef>
                <a:spcPts val="0"/>
              </a:spcBef>
              <a:spcAft>
                <a:spcPts val="0"/>
              </a:spcAft>
              <a:buClr>
                <a:schemeClr val="dk1"/>
              </a:buClr>
              <a:buSzPts val="1100"/>
              <a:buChar char="●"/>
            </a:pPr>
            <a:r>
              <a:rPr lang="en" sz="1800">
                <a:solidFill>
                  <a:schemeClr val="accent5"/>
                </a:solidFill>
                <a:latin typeface="Staatliches"/>
                <a:ea typeface="Staatliches"/>
                <a:cs typeface="Staatliches"/>
                <a:sym typeface="Staatliches"/>
              </a:rPr>
              <a:t>bmi:</a:t>
            </a:r>
            <a:r>
              <a:rPr lang="en">
                <a:solidFill>
                  <a:schemeClr val="accent5"/>
                </a:solidFill>
                <a:latin typeface="Oxygen"/>
                <a:ea typeface="Oxygen"/>
                <a:cs typeface="Oxygen"/>
                <a:sym typeface="Oxygen"/>
              </a:rPr>
              <a:t> Body mass index, providing an understanding of body, weights that are relatively high or low relative to height, objective index of body weight (kg / m ^ 2) using the ratio of height to weight, ideally 18.5 to 24.9</a:t>
            </a:r>
            <a:endParaRPr>
              <a:solidFill>
                <a:schemeClr val="accent5"/>
              </a:solidFill>
              <a:latin typeface="Oxygen"/>
              <a:ea typeface="Oxygen"/>
              <a:cs typeface="Oxygen"/>
              <a:sym typeface="Oxygen"/>
            </a:endParaRPr>
          </a:p>
          <a:p>
            <a:pPr indent="-298450" lvl="0" marL="457200" rtl="0" algn="l">
              <a:lnSpc>
                <a:spcPct val="115000"/>
              </a:lnSpc>
              <a:spcBef>
                <a:spcPts val="0"/>
              </a:spcBef>
              <a:spcAft>
                <a:spcPts val="0"/>
              </a:spcAft>
              <a:buClr>
                <a:schemeClr val="dk1"/>
              </a:buClr>
              <a:buSzPts val="1100"/>
              <a:buChar char="●"/>
            </a:pPr>
            <a:r>
              <a:rPr lang="en" sz="1800">
                <a:solidFill>
                  <a:schemeClr val="accent5"/>
                </a:solidFill>
                <a:latin typeface="Staatliches"/>
                <a:ea typeface="Staatliches"/>
                <a:cs typeface="Staatliches"/>
                <a:sym typeface="Staatliches"/>
              </a:rPr>
              <a:t>children:</a:t>
            </a:r>
            <a:r>
              <a:rPr lang="en">
                <a:solidFill>
                  <a:schemeClr val="accent5"/>
                </a:solidFill>
                <a:latin typeface="Oxygen"/>
                <a:ea typeface="Oxygen"/>
                <a:cs typeface="Oxygen"/>
                <a:sym typeface="Oxygen"/>
              </a:rPr>
              <a:t> Number of children covered by health insurance / Number of dependents</a:t>
            </a:r>
            <a:endParaRPr>
              <a:solidFill>
                <a:schemeClr val="accent5"/>
              </a:solidFill>
              <a:latin typeface="Oxygen"/>
              <a:ea typeface="Oxygen"/>
              <a:cs typeface="Oxygen"/>
              <a:sym typeface="Oxygen"/>
            </a:endParaRPr>
          </a:p>
          <a:p>
            <a:pPr indent="-298450" lvl="0" marL="457200" rtl="0" algn="l">
              <a:lnSpc>
                <a:spcPct val="115000"/>
              </a:lnSpc>
              <a:spcBef>
                <a:spcPts val="0"/>
              </a:spcBef>
              <a:spcAft>
                <a:spcPts val="0"/>
              </a:spcAft>
              <a:buClr>
                <a:schemeClr val="dk1"/>
              </a:buClr>
              <a:buSzPts val="1100"/>
              <a:buChar char="●"/>
            </a:pPr>
            <a:r>
              <a:rPr lang="en" sz="1800">
                <a:solidFill>
                  <a:schemeClr val="accent5"/>
                </a:solidFill>
                <a:latin typeface="Staatliches"/>
                <a:ea typeface="Staatliches"/>
                <a:cs typeface="Staatliches"/>
                <a:sym typeface="Staatliches"/>
              </a:rPr>
              <a:t>smoker:</a:t>
            </a:r>
            <a:r>
              <a:rPr lang="en">
                <a:solidFill>
                  <a:schemeClr val="accent5"/>
                </a:solidFill>
                <a:latin typeface="Oxygen"/>
                <a:ea typeface="Oxygen"/>
                <a:cs typeface="Oxygen"/>
                <a:sym typeface="Oxygen"/>
              </a:rPr>
              <a:t> Smoking</a:t>
            </a:r>
            <a:endParaRPr>
              <a:solidFill>
                <a:schemeClr val="accent5"/>
              </a:solidFill>
              <a:latin typeface="Oxygen"/>
              <a:ea typeface="Oxygen"/>
              <a:cs typeface="Oxygen"/>
              <a:sym typeface="Oxygen"/>
            </a:endParaRPr>
          </a:p>
          <a:p>
            <a:pPr indent="-298450" lvl="0" marL="457200" rtl="0" algn="l">
              <a:lnSpc>
                <a:spcPct val="115000"/>
              </a:lnSpc>
              <a:spcBef>
                <a:spcPts val="0"/>
              </a:spcBef>
              <a:spcAft>
                <a:spcPts val="0"/>
              </a:spcAft>
              <a:buClr>
                <a:schemeClr val="dk1"/>
              </a:buClr>
              <a:buSzPts val="1100"/>
              <a:buChar char="●"/>
            </a:pPr>
            <a:r>
              <a:rPr lang="en" sz="1800">
                <a:solidFill>
                  <a:schemeClr val="accent5"/>
                </a:solidFill>
                <a:latin typeface="Staatliches"/>
                <a:ea typeface="Staatliches"/>
                <a:cs typeface="Staatliches"/>
                <a:sym typeface="Staatliches"/>
              </a:rPr>
              <a:t>region:</a:t>
            </a:r>
            <a:r>
              <a:rPr lang="en">
                <a:solidFill>
                  <a:schemeClr val="accent5"/>
                </a:solidFill>
                <a:latin typeface="Oxygen"/>
                <a:ea typeface="Oxygen"/>
                <a:cs typeface="Oxygen"/>
                <a:sym typeface="Oxygen"/>
              </a:rPr>
              <a:t> the beneficiary's residential area in the US, northeast, southeast, southwest, northwest</a:t>
            </a:r>
            <a:endParaRPr>
              <a:solidFill>
                <a:schemeClr val="dk1"/>
              </a:solidFill>
              <a:highlight>
                <a:srgbClr val="FFFFFF"/>
              </a:highlight>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307" name="Google Shape;307;p31"/>
          <p:cNvSpPr txBox="1"/>
          <p:nvPr/>
        </p:nvSpPr>
        <p:spPr>
          <a:xfrm>
            <a:off x="675975" y="1021625"/>
            <a:ext cx="29574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Staatliches"/>
                <a:ea typeface="Staatliches"/>
                <a:cs typeface="Staatliches"/>
                <a:sym typeface="Staatliches"/>
              </a:rPr>
              <a:t>Shape of the data set:</a:t>
            </a:r>
            <a:endParaRPr sz="1800">
              <a:solidFill>
                <a:schemeClr val="accent5"/>
              </a:solidFill>
              <a:latin typeface="Staatliches"/>
              <a:ea typeface="Staatliches"/>
              <a:cs typeface="Staatliches"/>
              <a:sym typeface="Staatliches"/>
            </a:endParaRPr>
          </a:p>
        </p:txBody>
      </p:sp>
      <p:pic>
        <p:nvPicPr>
          <p:cNvPr id="308" name="Google Shape;308;p31"/>
          <p:cNvPicPr preferRelativeResize="0"/>
          <p:nvPr/>
        </p:nvPicPr>
        <p:blipFill>
          <a:blip r:embed="rId3">
            <a:alphaModFix/>
          </a:blip>
          <a:stretch>
            <a:fillRect/>
          </a:stretch>
        </p:blipFill>
        <p:spPr>
          <a:xfrm>
            <a:off x="1135625" y="1419800"/>
            <a:ext cx="3158299" cy="707975"/>
          </a:xfrm>
          <a:prstGeom prst="rect">
            <a:avLst/>
          </a:prstGeom>
          <a:noFill/>
          <a:ln>
            <a:noFill/>
          </a:ln>
        </p:spPr>
      </p:pic>
      <p:pic>
        <p:nvPicPr>
          <p:cNvPr id="309" name="Google Shape;309;p31"/>
          <p:cNvPicPr preferRelativeResize="0"/>
          <p:nvPr/>
        </p:nvPicPr>
        <p:blipFill>
          <a:blip r:embed="rId4">
            <a:alphaModFix/>
          </a:blip>
          <a:stretch>
            <a:fillRect/>
          </a:stretch>
        </p:blipFill>
        <p:spPr>
          <a:xfrm>
            <a:off x="4659625" y="2918900"/>
            <a:ext cx="4140300" cy="1880175"/>
          </a:xfrm>
          <a:prstGeom prst="rect">
            <a:avLst/>
          </a:prstGeom>
          <a:noFill/>
          <a:ln>
            <a:noFill/>
          </a:ln>
        </p:spPr>
      </p:pic>
      <p:sp>
        <p:nvSpPr>
          <p:cNvPr id="310" name="Google Shape;310;p31"/>
          <p:cNvSpPr txBox="1"/>
          <p:nvPr/>
        </p:nvSpPr>
        <p:spPr>
          <a:xfrm>
            <a:off x="4524350" y="2127775"/>
            <a:ext cx="4140300" cy="3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5"/>
                </a:solidFill>
                <a:latin typeface="Staatliches"/>
                <a:ea typeface="Staatliches"/>
                <a:cs typeface="Staatliches"/>
                <a:sym typeface="Staatliches"/>
              </a:rPr>
              <a:t>Description:</a:t>
            </a:r>
            <a:endParaRPr sz="1800">
              <a:solidFill>
                <a:schemeClr val="accent5"/>
              </a:solidFill>
              <a:latin typeface="Staatliches"/>
              <a:ea typeface="Staatliches"/>
              <a:cs typeface="Staatliches"/>
              <a:sym typeface="Staatlich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Sample data</a:t>
            </a:r>
            <a:endParaRPr/>
          </a:p>
        </p:txBody>
      </p:sp>
      <p:sp>
        <p:nvSpPr>
          <p:cNvPr id="316" name="Google Shape;316;p32"/>
          <p:cNvSpPr txBox="1"/>
          <p:nvPr/>
        </p:nvSpPr>
        <p:spPr>
          <a:xfrm>
            <a:off x="597900" y="1165150"/>
            <a:ext cx="8178900" cy="3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5"/>
                </a:solidFill>
                <a:latin typeface="Staatliches"/>
                <a:ea typeface="Staatliches"/>
                <a:cs typeface="Staatliches"/>
                <a:sym typeface="Staatliches"/>
              </a:rPr>
              <a:t>Here is a snapshot of how the data set looks like:</a:t>
            </a:r>
            <a:endParaRPr sz="1800">
              <a:solidFill>
                <a:schemeClr val="accent5"/>
              </a:solidFill>
              <a:latin typeface="Staatliches"/>
              <a:ea typeface="Staatliches"/>
              <a:cs typeface="Staatliches"/>
              <a:sym typeface="Staatliches"/>
            </a:endParaRPr>
          </a:p>
          <a:p>
            <a:pPr indent="0" lvl="0" marL="0" marR="0" rtl="0" algn="l">
              <a:lnSpc>
                <a:spcPct val="100000"/>
              </a:lnSpc>
              <a:spcBef>
                <a:spcPts val="0"/>
              </a:spcBef>
              <a:spcAft>
                <a:spcPts val="0"/>
              </a:spcAft>
              <a:buNone/>
            </a:pPr>
            <a:r>
              <a:t/>
            </a:r>
            <a:endParaRPr sz="1800">
              <a:solidFill>
                <a:schemeClr val="accent5"/>
              </a:solidFill>
              <a:latin typeface="Staatliches"/>
              <a:ea typeface="Staatliches"/>
              <a:cs typeface="Staatliches"/>
              <a:sym typeface="Staatliches"/>
            </a:endParaRPr>
          </a:p>
          <a:p>
            <a:pPr indent="0" lvl="0" marL="0" marR="0" rtl="0" algn="l">
              <a:lnSpc>
                <a:spcPct val="100000"/>
              </a:lnSpc>
              <a:spcBef>
                <a:spcPts val="0"/>
              </a:spcBef>
              <a:spcAft>
                <a:spcPts val="0"/>
              </a:spcAft>
              <a:buNone/>
            </a:pPr>
            <a:r>
              <a:t/>
            </a:r>
            <a:endParaRPr sz="1800">
              <a:solidFill>
                <a:schemeClr val="accent5"/>
              </a:solidFill>
              <a:latin typeface="Staatliches"/>
              <a:ea typeface="Staatliches"/>
              <a:cs typeface="Staatliches"/>
              <a:sym typeface="Staatliches"/>
            </a:endParaRPr>
          </a:p>
        </p:txBody>
      </p:sp>
      <p:pic>
        <p:nvPicPr>
          <p:cNvPr id="317" name="Google Shape;317;p32"/>
          <p:cNvPicPr preferRelativeResize="0"/>
          <p:nvPr/>
        </p:nvPicPr>
        <p:blipFill>
          <a:blip r:embed="rId3">
            <a:alphaModFix/>
          </a:blip>
          <a:stretch>
            <a:fillRect/>
          </a:stretch>
        </p:blipFill>
        <p:spPr>
          <a:xfrm>
            <a:off x="1498164" y="1673650"/>
            <a:ext cx="6018273" cy="2813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