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6"/>
  </p:notesMasterIdLst>
  <p:sldIdLst>
    <p:sldId id="256" r:id="rId5"/>
    <p:sldId id="599" r:id="rId6"/>
    <p:sldId id="258" r:id="rId7"/>
    <p:sldId id="259" r:id="rId8"/>
    <p:sldId id="264" r:id="rId9"/>
    <p:sldId id="265" r:id="rId10"/>
    <p:sldId id="261" r:id="rId11"/>
    <p:sldId id="598" r:id="rId12"/>
    <p:sldId id="263" r:id="rId13"/>
    <p:sldId id="266" r:id="rId14"/>
    <p:sldId id="597" r:id="rId15"/>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353D8"/>
    <a:srgbClr val="F03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70B7A-3B95-794D-298F-9201507A5AE0}" v="25" dt="2023-02-02T17:21:45.178"/>
    <p1510:client id="{7374D50E-9ADF-4731-801A-F4DD2C5A66F0}" v="23" vWet="25" dt="2023-02-02T18:07:21.932"/>
    <p1510:client id="{B655301D-D8ED-4CA7-A43B-032D8D8954BF}" v="102" dt="2023-02-02T20:20:43.116"/>
    <p1510:client id="{B6C926A4-11A8-4C7A-868C-0B9504A6E0C7}" v="5921" vWet="5923" dt="2023-02-02T18:13:30.121"/>
    <p1510:client id="{C367BC5A-C894-458D-8DDD-A9869F37DECC}" v="7679" dt="2023-02-02T19:25:10.972"/>
    <p1510:client id="{C7F67014-9E07-4B49-A86B-750E5A495639}" v="3541" dt="2023-02-02T20:21:06.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F9A40A-9307-4A81-A323-99825BB9EAB1}" type="doc">
      <dgm:prSet loTypeId="urn:microsoft.com/office/officeart/2008/layout/HalfCircleOrganizationChart" loCatId="hierarchy" qsTypeId="urn:microsoft.com/office/officeart/2005/8/quickstyle/simple1" qsCatId="simple" csTypeId="urn:microsoft.com/office/officeart/2005/8/colors/accent3_5" csCatId="accent3" phldr="1"/>
      <dgm:spPr/>
      <dgm:t>
        <a:bodyPr/>
        <a:lstStyle/>
        <a:p>
          <a:endParaRPr lang="en-US"/>
        </a:p>
      </dgm:t>
    </dgm:pt>
    <dgm:pt modelId="{7B512708-4FEA-444F-9A9C-27F815EB9EEF}">
      <dgm:prSet phldrT="[Text]" custT="1"/>
      <dgm:spPr/>
      <dgm:t>
        <a:bodyPr/>
        <a:lstStyle/>
        <a:p>
          <a:pPr>
            <a:spcAft>
              <a:spcPts val="0"/>
            </a:spcAft>
          </a:pPr>
          <a:r>
            <a:rPr lang="en-US" sz="2000" b="1">
              <a:solidFill>
                <a:schemeClr val="tx1"/>
              </a:solidFill>
            </a:rPr>
            <a:t>LR</a:t>
          </a:r>
        </a:p>
        <a:p>
          <a:pPr>
            <a:spcAft>
              <a:spcPts val="0"/>
            </a:spcAft>
          </a:pPr>
          <a:r>
            <a:rPr lang="en-US" sz="2000" b="1">
              <a:solidFill>
                <a:srgbClr val="FFFF00"/>
              </a:solidFill>
            </a:rPr>
            <a:t>0.78</a:t>
          </a:r>
        </a:p>
        <a:p>
          <a:pPr>
            <a:spcAft>
              <a:spcPts val="0"/>
            </a:spcAft>
          </a:pPr>
          <a:r>
            <a:rPr lang="en-US" sz="2000" b="1">
              <a:solidFill>
                <a:srgbClr val="F353D8"/>
              </a:solidFill>
            </a:rPr>
            <a:t>0.65</a:t>
          </a:r>
          <a:endParaRPr lang="en-US" sz="2000" b="1">
            <a:solidFill>
              <a:schemeClr val="tx1"/>
            </a:solidFill>
          </a:endParaRPr>
        </a:p>
      </dgm:t>
    </dgm:pt>
    <dgm:pt modelId="{ED66C2F3-966C-48C3-B782-6F96C39B2CFC}" type="parTrans" cxnId="{ADEF79E5-7A16-4AE5-BA09-9C2774237028}">
      <dgm:prSet/>
      <dgm:spPr/>
      <dgm:t>
        <a:bodyPr/>
        <a:lstStyle/>
        <a:p>
          <a:endParaRPr lang="en-US"/>
        </a:p>
      </dgm:t>
    </dgm:pt>
    <dgm:pt modelId="{1B3150D6-E4E4-4DB7-B3DC-3340F4979001}" type="sibTrans" cxnId="{ADEF79E5-7A16-4AE5-BA09-9C2774237028}">
      <dgm:prSet/>
      <dgm:spPr/>
      <dgm:t>
        <a:bodyPr/>
        <a:lstStyle/>
        <a:p>
          <a:endParaRPr lang="en-US"/>
        </a:p>
      </dgm:t>
    </dgm:pt>
    <dgm:pt modelId="{76ABA3D8-879E-4E7B-84AF-021D76284351}" type="asst">
      <dgm:prSet phldrT="[Text]" custT="1"/>
      <dgm:spPr/>
      <dgm:t>
        <a:bodyPr/>
        <a:lstStyle/>
        <a:p>
          <a:r>
            <a:rPr lang="en-US" sz="2000" b="1">
              <a:solidFill>
                <a:schemeClr val="tx1"/>
              </a:solidFill>
            </a:rPr>
            <a:t>Raw Data Dropped PII</a:t>
          </a:r>
        </a:p>
      </dgm:t>
    </dgm:pt>
    <dgm:pt modelId="{118F4CDB-1644-432A-9C39-48A03FAFA33C}" type="parTrans" cxnId="{C75C5340-0071-4827-9D75-19B5A51E3D83}">
      <dgm:prSet/>
      <dgm:spPr/>
      <dgm:t>
        <a:bodyPr/>
        <a:lstStyle/>
        <a:p>
          <a:endParaRPr lang="en-US"/>
        </a:p>
      </dgm:t>
    </dgm:pt>
    <dgm:pt modelId="{4F1EDDBF-4196-4DB1-83D4-E46BD44B709A}" type="sibTrans" cxnId="{C75C5340-0071-4827-9D75-19B5A51E3D83}">
      <dgm:prSet/>
      <dgm:spPr/>
      <dgm:t>
        <a:bodyPr/>
        <a:lstStyle/>
        <a:p>
          <a:endParaRPr lang="en-US"/>
        </a:p>
      </dgm:t>
    </dgm:pt>
    <dgm:pt modelId="{0B62E932-CD7C-4F7B-910A-3DD6BC3BBD29}" type="asst">
      <dgm:prSet phldrT="[Text]" custT="1"/>
      <dgm:spPr/>
      <dgm:t>
        <a:bodyPr/>
        <a:lstStyle/>
        <a:p>
          <a:r>
            <a:rPr lang="en-US" sz="2000" b="1">
              <a:solidFill>
                <a:schemeClr val="tx1"/>
              </a:solidFill>
            </a:rPr>
            <a:t>DP Data [on “LIMIT_BAL”]</a:t>
          </a:r>
        </a:p>
      </dgm:t>
    </dgm:pt>
    <dgm:pt modelId="{AC8FABFB-AEE9-4975-B477-52529C590922}" type="parTrans" cxnId="{5A7FAF24-C968-4773-87B4-B2C8BA7CB7B0}">
      <dgm:prSet/>
      <dgm:spPr/>
      <dgm:t>
        <a:bodyPr/>
        <a:lstStyle/>
        <a:p>
          <a:endParaRPr lang="en-US"/>
        </a:p>
      </dgm:t>
    </dgm:pt>
    <dgm:pt modelId="{123EAA64-4721-4C6F-91CE-34A0D8E7306A}" type="sibTrans" cxnId="{5A7FAF24-C968-4773-87B4-B2C8BA7CB7B0}">
      <dgm:prSet/>
      <dgm:spPr/>
      <dgm:t>
        <a:bodyPr/>
        <a:lstStyle/>
        <a:p>
          <a:endParaRPr lang="en-US"/>
        </a:p>
      </dgm:t>
    </dgm:pt>
    <dgm:pt modelId="{47A9B0E4-92AC-41A5-B974-7B15E8CB6551}" type="asst">
      <dgm:prSet phldrT="[Text]" custT="1"/>
      <dgm:spPr/>
      <dgm:t>
        <a:bodyPr/>
        <a:lstStyle/>
        <a:p>
          <a:r>
            <a:rPr lang="en-US" sz="2000" b="1">
              <a:solidFill>
                <a:schemeClr val="tx1"/>
              </a:solidFill>
            </a:rPr>
            <a:t>Normal Model</a:t>
          </a:r>
        </a:p>
      </dgm:t>
    </dgm:pt>
    <dgm:pt modelId="{8B464CCB-8B8A-40A6-B6DB-4BACA038D5BE}" type="parTrans" cxnId="{9EAA75E9-A404-444B-B53B-FA8A0B861E57}">
      <dgm:prSet/>
      <dgm:spPr/>
      <dgm:t>
        <a:bodyPr/>
        <a:lstStyle/>
        <a:p>
          <a:endParaRPr lang="en-US"/>
        </a:p>
      </dgm:t>
    </dgm:pt>
    <dgm:pt modelId="{9EABEDF3-FB0A-45E8-9C89-C1ADD53CA551}" type="sibTrans" cxnId="{9EAA75E9-A404-444B-B53B-FA8A0B861E57}">
      <dgm:prSet/>
      <dgm:spPr/>
      <dgm:t>
        <a:bodyPr/>
        <a:lstStyle/>
        <a:p>
          <a:endParaRPr lang="en-US"/>
        </a:p>
      </dgm:t>
    </dgm:pt>
    <dgm:pt modelId="{1BDDB0E8-CD13-41A8-83B8-D086AF4D3C67}" type="asst">
      <dgm:prSet phldrT="[Text]" custT="1"/>
      <dgm:spPr/>
      <dgm:t>
        <a:bodyPr/>
        <a:lstStyle/>
        <a:p>
          <a:r>
            <a:rPr lang="en-US" sz="2000" b="1">
              <a:solidFill>
                <a:schemeClr val="tx1"/>
              </a:solidFill>
            </a:rPr>
            <a:t>DP Model</a:t>
          </a:r>
        </a:p>
      </dgm:t>
    </dgm:pt>
    <dgm:pt modelId="{DE5C3440-D88F-41A5-9A2D-721F5D3B4363}" type="parTrans" cxnId="{84FFB4D8-DC52-4B29-85C3-73A8B361738C}">
      <dgm:prSet/>
      <dgm:spPr/>
      <dgm:t>
        <a:bodyPr/>
        <a:lstStyle/>
        <a:p>
          <a:endParaRPr lang="en-US"/>
        </a:p>
      </dgm:t>
    </dgm:pt>
    <dgm:pt modelId="{26CFE4B0-E06A-4483-B0A7-3F32500F703D}" type="sibTrans" cxnId="{84FFB4D8-DC52-4B29-85C3-73A8B361738C}">
      <dgm:prSet/>
      <dgm:spPr/>
      <dgm:t>
        <a:bodyPr/>
        <a:lstStyle/>
        <a:p>
          <a:endParaRPr lang="en-US"/>
        </a:p>
      </dgm:t>
    </dgm:pt>
    <dgm:pt modelId="{89AFF7A3-600B-4923-B517-C783B976716B}" type="asst">
      <dgm:prSet phldrT="[Text]" custT="1"/>
      <dgm:spPr/>
      <dgm:t>
        <a:bodyPr/>
        <a:lstStyle/>
        <a:p>
          <a:r>
            <a:rPr lang="en-US" sz="2000" b="1">
              <a:solidFill>
                <a:schemeClr val="tx1"/>
              </a:solidFill>
            </a:rPr>
            <a:t>Normal Model</a:t>
          </a:r>
        </a:p>
      </dgm:t>
    </dgm:pt>
    <dgm:pt modelId="{119391F0-FF81-424E-ACC5-2B9399D0C0E5}" type="parTrans" cxnId="{D53666AA-B019-4DD3-BC80-5E930E3A39DA}">
      <dgm:prSet/>
      <dgm:spPr/>
      <dgm:t>
        <a:bodyPr/>
        <a:lstStyle/>
        <a:p>
          <a:endParaRPr lang="en-US"/>
        </a:p>
      </dgm:t>
    </dgm:pt>
    <dgm:pt modelId="{78D82ED7-524F-44ED-AACB-57FB1A93F55C}" type="sibTrans" cxnId="{D53666AA-B019-4DD3-BC80-5E930E3A39DA}">
      <dgm:prSet/>
      <dgm:spPr/>
      <dgm:t>
        <a:bodyPr/>
        <a:lstStyle/>
        <a:p>
          <a:endParaRPr lang="en-US"/>
        </a:p>
      </dgm:t>
    </dgm:pt>
    <dgm:pt modelId="{E0AAEF41-A6C0-45D7-9E4F-9F8354CC9B6E}" type="asst">
      <dgm:prSet phldrT="[Text]" custT="1"/>
      <dgm:spPr/>
      <dgm:t>
        <a:bodyPr/>
        <a:lstStyle/>
        <a:p>
          <a:r>
            <a:rPr lang="en-US" sz="2000" b="1">
              <a:solidFill>
                <a:schemeClr val="tx1"/>
              </a:solidFill>
            </a:rPr>
            <a:t>DP Model</a:t>
          </a:r>
        </a:p>
      </dgm:t>
    </dgm:pt>
    <dgm:pt modelId="{1B44B6FE-EA8C-4A06-B445-5F1E7B18BEA7}" type="parTrans" cxnId="{DABABA83-76F1-4352-9427-DDAA3022AC4C}">
      <dgm:prSet/>
      <dgm:spPr/>
      <dgm:t>
        <a:bodyPr/>
        <a:lstStyle/>
        <a:p>
          <a:endParaRPr lang="en-US"/>
        </a:p>
      </dgm:t>
    </dgm:pt>
    <dgm:pt modelId="{A43F6DC8-13CF-48CE-96F3-D0B40F3F0AEE}" type="sibTrans" cxnId="{DABABA83-76F1-4352-9427-DDAA3022AC4C}">
      <dgm:prSet/>
      <dgm:spPr/>
      <dgm:t>
        <a:bodyPr/>
        <a:lstStyle/>
        <a:p>
          <a:endParaRPr lang="en-US"/>
        </a:p>
      </dgm:t>
    </dgm:pt>
    <dgm:pt modelId="{CDF9E97C-DA8F-48A7-ACF4-395869AA6D01}" type="asst">
      <dgm:prSet phldrT="[Text]"/>
      <dgm:spPr/>
      <dgm:t>
        <a:bodyPr/>
        <a:lstStyle/>
        <a:p>
          <a:r>
            <a:rPr lang="en-US" b="1">
              <a:solidFill>
                <a:schemeClr val="tx1"/>
              </a:solidFill>
            </a:rPr>
            <a:t>LR</a:t>
          </a:r>
        </a:p>
      </dgm:t>
    </dgm:pt>
    <dgm:pt modelId="{3ACA976D-8CE4-4CE7-AEE9-EF8BEFA7F1B9}" type="parTrans" cxnId="{3F0CB9F2-9AB4-404B-BDC0-092EE4032D30}">
      <dgm:prSet/>
      <dgm:spPr/>
      <dgm:t>
        <a:bodyPr/>
        <a:lstStyle/>
        <a:p>
          <a:endParaRPr lang="en-US"/>
        </a:p>
      </dgm:t>
    </dgm:pt>
    <dgm:pt modelId="{1BBFADF1-FA19-4307-974A-3157A4DE6B2C}" type="sibTrans" cxnId="{3F0CB9F2-9AB4-404B-BDC0-092EE4032D30}">
      <dgm:prSet/>
      <dgm:spPr/>
      <dgm:t>
        <a:bodyPr/>
        <a:lstStyle/>
        <a:p>
          <a:endParaRPr lang="en-US"/>
        </a:p>
      </dgm:t>
    </dgm:pt>
    <dgm:pt modelId="{EB0B860D-E925-40F1-922C-D65F133578C5}" type="asst">
      <dgm:prSet phldrT="[Text]"/>
      <dgm:spPr/>
      <dgm:t>
        <a:bodyPr/>
        <a:lstStyle/>
        <a:p>
          <a:r>
            <a:rPr lang="en-US" b="1">
              <a:solidFill>
                <a:schemeClr val="tx1"/>
              </a:solidFill>
            </a:rPr>
            <a:t>RF</a:t>
          </a:r>
        </a:p>
      </dgm:t>
    </dgm:pt>
    <dgm:pt modelId="{CF73336C-94F3-4DEB-97ED-240412B0E468}" type="parTrans" cxnId="{F5A5961C-C1CB-4293-8337-33C2ADBF73C6}">
      <dgm:prSet/>
      <dgm:spPr/>
      <dgm:t>
        <a:bodyPr/>
        <a:lstStyle/>
        <a:p>
          <a:endParaRPr lang="en-US"/>
        </a:p>
      </dgm:t>
    </dgm:pt>
    <dgm:pt modelId="{8584A68C-594D-4DB0-8BB0-80F173D9DC69}" type="sibTrans" cxnId="{F5A5961C-C1CB-4293-8337-33C2ADBF73C6}">
      <dgm:prSet/>
      <dgm:spPr/>
      <dgm:t>
        <a:bodyPr/>
        <a:lstStyle/>
        <a:p>
          <a:endParaRPr lang="en-US"/>
        </a:p>
      </dgm:t>
    </dgm:pt>
    <dgm:pt modelId="{3FE6EF04-D18F-4A29-8D65-86AB2CECFE38}" type="asst">
      <dgm:prSet phldrT="[Text]"/>
      <dgm:spPr/>
      <dgm:t>
        <a:bodyPr/>
        <a:lstStyle/>
        <a:p>
          <a:r>
            <a:rPr lang="en-US" b="1">
              <a:solidFill>
                <a:schemeClr val="tx1"/>
              </a:solidFill>
            </a:rPr>
            <a:t>LR</a:t>
          </a:r>
        </a:p>
      </dgm:t>
    </dgm:pt>
    <dgm:pt modelId="{24139B70-1E8D-4555-9DA7-9590BBCAE498}" type="parTrans" cxnId="{EA5CAE6F-BEB2-437F-8104-F140496F9994}">
      <dgm:prSet/>
      <dgm:spPr/>
      <dgm:t>
        <a:bodyPr/>
        <a:lstStyle/>
        <a:p>
          <a:endParaRPr lang="en-US"/>
        </a:p>
      </dgm:t>
    </dgm:pt>
    <dgm:pt modelId="{0BB23E5B-8DC3-485B-A675-E4CF5C89A78A}" type="sibTrans" cxnId="{EA5CAE6F-BEB2-437F-8104-F140496F9994}">
      <dgm:prSet/>
      <dgm:spPr/>
      <dgm:t>
        <a:bodyPr/>
        <a:lstStyle/>
        <a:p>
          <a:endParaRPr lang="en-US"/>
        </a:p>
      </dgm:t>
    </dgm:pt>
    <dgm:pt modelId="{BBE1664D-DA47-4241-A373-A8E2DCE1940E}" type="asst">
      <dgm:prSet phldrT="[Text]"/>
      <dgm:spPr/>
      <dgm:t>
        <a:bodyPr/>
        <a:lstStyle/>
        <a:p>
          <a:r>
            <a:rPr lang="en-US" b="1">
              <a:solidFill>
                <a:schemeClr val="tx1"/>
              </a:solidFill>
            </a:rPr>
            <a:t>RF</a:t>
          </a:r>
        </a:p>
      </dgm:t>
    </dgm:pt>
    <dgm:pt modelId="{C435A5D9-C36B-4894-93F0-B935508E990D}" type="parTrans" cxnId="{7415A401-2D16-4363-B050-0BB84815252E}">
      <dgm:prSet/>
      <dgm:spPr/>
      <dgm:t>
        <a:bodyPr/>
        <a:lstStyle/>
        <a:p>
          <a:endParaRPr lang="en-US"/>
        </a:p>
      </dgm:t>
    </dgm:pt>
    <dgm:pt modelId="{4824CEF3-6DFE-4886-8FC6-4AA7583BD150}" type="sibTrans" cxnId="{7415A401-2D16-4363-B050-0BB84815252E}">
      <dgm:prSet/>
      <dgm:spPr/>
      <dgm:t>
        <a:bodyPr/>
        <a:lstStyle/>
        <a:p>
          <a:endParaRPr lang="en-US"/>
        </a:p>
      </dgm:t>
    </dgm:pt>
    <dgm:pt modelId="{987B7A80-D94A-4395-B5F6-B0AF93F8D4A7}" type="asst">
      <dgm:prSet phldrT="[Text]"/>
      <dgm:spPr/>
      <dgm:t>
        <a:bodyPr/>
        <a:lstStyle/>
        <a:p>
          <a:r>
            <a:rPr lang="en-US" b="1">
              <a:solidFill>
                <a:schemeClr val="tx1"/>
              </a:solidFill>
            </a:rPr>
            <a:t>LR</a:t>
          </a:r>
        </a:p>
      </dgm:t>
    </dgm:pt>
    <dgm:pt modelId="{870BE36D-B98B-46FB-87DE-28994116681A}" type="parTrans" cxnId="{2A6FAAE4-A12A-443F-9909-832F4CCAD2B5}">
      <dgm:prSet/>
      <dgm:spPr/>
      <dgm:t>
        <a:bodyPr/>
        <a:lstStyle/>
        <a:p>
          <a:endParaRPr lang="en-US"/>
        </a:p>
      </dgm:t>
    </dgm:pt>
    <dgm:pt modelId="{28235631-5269-4D18-A2B8-0723E6CFC034}" type="sibTrans" cxnId="{2A6FAAE4-A12A-443F-9909-832F4CCAD2B5}">
      <dgm:prSet/>
      <dgm:spPr/>
      <dgm:t>
        <a:bodyPr/>
        <a:lstStyle/>
        <a:p>
          <a:endParaRPr lang="en-US"/>
        </a:p>
      </dgm:t>
    </dgm:pt>
    <dgm:pt modelId="{8F130FEC-D48B-4A98-8A7D-13879A39C3CC}" type="asst">
      <dgm:prSet phldrT="[Text]"/>
      <dgm:spPr/>
      <dgm:t>
        <a:bodyPr/>
        <a:lstStyle/>
        <a:p>
          <a:r>
            <a:rPr lang="en-US" b="1">
              <a:solidFill>
                <a:schemeClr val="tx1"/>
              </a:solidFill>
            </a:rPr>
            <a:t>RF</a:t>
          </a:r>
        </a:p>
      </dgm:t>
    </dgm:pt>
    <dgm:pt modelId="{EE5447F1-6783-4ECF-AA6F-C480196300B2}" type="parTrans" cxnId="{5AF4CF54-AC69-48D9-AC62-879B1B6AFA26}">
      <dgm:prSet/>
      <dgm:spPr/>
      <dgm:t>
        <a:bodyPr/>
        <a:lstStyle/>
        <a:p>
          <a:endParaRPr lang="en-US"/>
        </a:p>
      </dgm:t>
    </dgm:pt>
    <dgm:pt modelId="{0E538016-EC54-470E-9A0A-4162B0628044}" type="sibTrans" cxnId="{5AF4CF54-AC69-48D9-AC62-879B1B6AFA26}">
      <dgm:prSet/>
      <dgm:spPr/>
      <dgm:t>
        <a:bodyPr/>
        <a:lstStyle/>
        <a:p>
          <a:endParaRPr lang="en-US"/>
        </a:p>
      </dgm:t>
    </dgm:pt>
    <dgm:pt modelId="{F00C526A-04DC-40E6-8949-E1A65FE1EB60}" type="asst">
      <dgm:prSet phldrT="[Text]"/>
      <dgm:spPr/>
      <dgm:t>
        <a:bodyPr/>
        <a:lstStyle/>
        <a:p>
          <a:r>
            <a:rPr lang="en-US" b="1">
              <a:solidFill>
                <a:schemeClr val="tx1"/>
              </a:solidFill>
            </a:rPr>
            <a:t>LR</a:t>
          </a:r>
        </a:p>
      </dgm:t>
    </dgm:pt>
    <dgm:pt modelId="{FD6648D3-2AF5-4736-95CA-283FAA57700E}" type="parTrans" cxnId="{1A6118BB-F190-4C96-B4EA-373420CE9B7F}">
      <dgm:prSet/>
      <dgm:spPr/>
      <dgm:t>
        <a:bodyPr/>
        <a:lstStyle/>
        <a:p>
          <a:endParaRPr lang="en-US"/>
        </a:p>
      </dgm:t>
    </dgm:pt>
    <dgm:pt modelId="{920A0A44-6197-43D3-A46C-79CC94F73D6E}" type="sibTrans" cxnId="{1A6118BB-F190-4C96-B4EA-373420CE9B7F}">
      <dgm:prSet/>
      <dgm:spPr/>
      <dgm:t>
        <a:bodyPr/>
        <a:lstStyle/>
        <a:p>
          <a:endParaRPr lang="en-US"/>
        </a:p>
      </dgm:t>
    </dgm:pt>
    <dgm:pt modelId="{374C9148-965A-449F-BCF6-26733C2698C1}" type="asst">
      <dgm:prSet phldrT="[Text]"/>
      <dgm:spPr/>
      <dgm:t>
        <a:bodyPr/>
        <a:lstStyle/>
        <a:p>
          <a:r>
            <a:rPr lang="en-US" b="1">
              <a:solidFill>
                <a:schemeClr val="tx1"/>
              </a:solidFill>
            </a:rPr>
            <a:t>RF</a:t>
          </a:r>
        </a:p>
      </dgm:t>
    </dgm:pt>
    <dgm:pt modelId="{F9E36AF0-6AD1-446E-831F-FA05670EBC3A}" type="parTrans" cxnId="{FB452A96-7ACB-4636-B033-692DD1F844E6}">
      <dgm:prSet/>
      <dgm:spPr/>
      <dgm:t>
        <a:bodyPr/>
        <a:lstStyle/>
        <a:p>
          <a:endParaRPr lang="en-US"/>
        </a:p>
      </dgm:t>
    </dgm:pt>
    <dgm:pt modelId="{9029DE08-5003-44E6-ADB7-7EDFC4BE74EB}" type="sibTrans" cxnId="{FB452A96-7ACB-4636-B033-692DD1F844E6}">
      <dgm:prSet/>
      <dgm:spPr/>
      <dgm:t>
        <a:bodyPr/>
        <a:lstStyle/>
        <a:p>
          <a:endParaRPr lang="en-US"/>
        </a:p>
      </dgm:t>
    </dgm:pt>
    <dgm:pt modelId="{86BCC510-DFD0-435B-8018-26A647D3F278}">
      <dgm:prSet phldrT="[Text]" custT="1"/>
      <dgm:spPr/>
      <dgm:t>
        <a:bodyPr/>
        <a:lstStyle/>
        <a:p>
          <a:pPr>
            <a:spcAft>
              <a:spcPts val="0"/>
            </a:spcAft>
          </a:pPr>
          <a:r>
            <a:rPr lang="en-US" sz="2000" b="1">
              <a:solidFill>
                <a:schemeClr val="tx1"/>
              </a:solidFill>
            </a:rPr>
            <a:t>RF</a:t>
          </a:r>
        </a:p>
        <a:p>
          <a:pPr>
            <a:spcAft>
              <a:spcPts val="0"/>
            </a:spcAft>
          </a:pPr>
          <a:r>
            <a:rPr lang="en-US" sz="2000" b="1">
              <a:solidFill>
                <a:srgbClr val="FFFF00"/>
              </a:solidFill>
            </a:rPr>
            <a:t>0.81</a:t>
          </a:r>
        </a:p>
        <a:p>
          <a:pPr>
            <a:spcAft>
              <a:spcPts val="0"/>
            </a:spcAft>
          </a:pPr>
          <a:r>
            <a:rPr lang="en-US" sz="2000" b="1">
              <a:solidFill>
                <a:srgbClr val="F353D8"/>
              </a:solidFill>
            </a:rPr>
            <a:t>0.76</a:t>
          </a:r>
        </a:p>
      </dgm:t>
    </dgm:pt>
    <dgm:pt modelId="{CFDADFEB-C7F1-4B5A-B949-89A45C8028E7}" type="sibTrans" cxnId="{8067FDC2-4997-4160-9C6B-F5542BA1A58F}">
      <dgm:prSet/>
      <dgm:spPr/>
      <dgm:t>
        <a:bodyPr/>
        <a:lstStyle/>
        <a:p>
          <a:endParaRPr lang="en-US"/>
        </a:p>
      </dgm:t>
    </dgm:pt>
    <dgm:pt modelId="{644453A2-79CE-4BC9-8055-664305F539B1}" type="parTrans" cxnId="{8067FDC2-4997-4160-9C6B-F5542BA1A58F}">
      <dgm:prSet/>
      <dgm:spPr/>
      <dgm:t>
        <a:bodyPr/>
        <a:lstStyle/>
        <a:p>
          <a:endParaRPr lang="en-US"/>
        </a:p>
      </dgm:t>
    </dgm:pt>
    <dgm:pt modelId="{06A53900-DB92-4D46-AC78-7E1C17B03CE9}">
      <dgm:prSet phldrT="[Text]" custT="1"/>
      <dgm:spPr/>
      <dgm:t>
        <a:bodyPr/>
        <a:lstStyle/>
        <a:p>
          <a:r>
            <a:rPr lang="en-US" sz="2000" b="1">
              <a:solidFill>
                <a:schemeClr val="tx1"/>
              </a:solidFill>
            </a:rPr>
            <a:t>RAW </a:t>
          </a:r>
        </a:p>
        <a:p>
          <a:r>
            <a:rPr lang="en-US" sz="2000" b="1">
              <a:solidFill>
                <a:schemeClr val="tx1"/>
              </a:solidFill>
            </a:rPr>
            <a:t>DATA</a:t>
          </a:r>
        </a:p>
      </dgm:t>
    </dgm:pt>
    <dgm:pt modelId="{058C31C9-B582-4FE0-9116-A27BD2546B6D}" type="sibTrans" cxnId="{CCEF098C-D3E8-4CC0-B87A-9A616C4EEC7F}">
      <dgm:prSet/>
      <dgm:spPr/>
      <dgm:t>
        <a:bodyPr/>
        <a:lstStyle/>
        <a:p>
          <a:endParaRPr lang="en-US"/>
        </a:p>
      </dgm:t>
    </dgm:pt>
    <dgm:pt modelId="{9CAF1BC7-3A36-4621-AF4C-E1D61BDCDFAD}" type="parTrans" cxnId="{CCEF098C-D3E8-4CC0-B87A-9A616C4EEC7F}">
      <dgm:prSet/>
      <dgm:spPr/>
      <dgm:t>
        <a:bodyPr/>
        <a:lstStyle/>
        <a:p>
          <a:endParaRPr lang="en-US"/>
        </a:p>
      </dgm:t>
    </dgm:pt>
    <dgm:pt modelId="{DBAC54E7-C3E6-4695-BBCC-0755C5D171B8}" type="pres">
      <dgm:prSet presAssocID="{71F9A40A-9307-4A81-A323-99825BB9EAB1}" presName="Name0" presStyleCnt="0">
        <dgm:presLayoutVars>
          <dgm:orgChart val="1"/>
          <dgm:chPref val="1"/>
          <dgm:dir/>
          <dgm:animOne val="branch"/>
          <dgm:animLvl val="lvl"/>
          <dgm:resizeHandles/>
        </dgm:presLayoutVars>
      </dgm:prSet>
      <dgm:spPr/>
    </dgm:pt>
    <dgm:pt modelId="{A727F12D-53EC-499F-9468-102857D851BF}" type="pres">
      <dgm:prSet presAssocID="{7B512708-4FEA-444F-9A9C-27F815EB9EEF}" presName="hierRoot1" presStyleCnt="0">
        <dgm:presLayoutVars>
          <dgm:hierBranch val="init"/>
        </dgm:presLayoutVars>
      </dgm:prSet>
      <dgm:spPr/>
    </dgm:pt>
    <dgm:pt modelId="{A3A7A39E-F37F-4FEE-8637-4C05D4A21F03}" type="pres">
      <dgm:prSet presAssocID="{7B512708-4FEA-444F-9A9C-27F815EB9EEF}" presName="rootComposite1" presStyleCnt="0"/>
      <dgm:spPr/>
    </dgm:pt>
    <dgm:pt modelId="{A88BFBE0-10E4-4F0B-BBFE-0097EA18DEAC}" type="pres">
      <dgm:prSet presAssocID="{7B512708-4FEA-444F-9A9C-27F815EB9EEF}" presName="rootText1" presStyleLbl="alignAcc1" presStyleIdx="0" presStyleCnt="0" custScaleX="114208" custScaleY="125205" custLinFactX="58299" custLinFactNeighborX="100000" custLinFactNeighborY="7455">
        <dgm:presLayoutVars>
          <dgm:chPref val="3"/>
        </dgm:presLayoutVars>
      </dgm:prSet>
      <dgm:spPr/>
    </dgm:pt>
    <dgm:pt modelId="{AE6860F0-9BC5-47FC-9118-C820CA27276C}" type="pres">
      <dgm:prSet presAssocID="{7B512708-4FEA-444F-9A9C-27F815EB9EEF}" presName="topArc1" presStyleLbl="parChTrans1D1" presStyleIdx="0" presStyleCnt="34"/>
      <dgm:spPr/>
    </dgm:pt>
    <dgm:pt modelId="{EC2D4514-6FDE-437D-A442-97F5FB5913BD}" type="pres">
      <dgm:prSet presAssocID="{7B512708-4FEA-444F-9A9C-27F815EB9EEF}" presName="bottomArc1" presStyleLbl="parChTrans1D1" presStyleIdx="1" presStyleCnt="34"/>
      <dgm:spPr/>
    </dgm:pt>
    <dgm:pt modelId="{7639F6A4-9C6D-4C0E-A324-31D1380897EC}" type="pres">
      <dgm:prSet presAssocID="{7B512708-4FEA-444F-9A9C-27F815EB9EEF}" presName="topConnNode1" presStyleLbl="node1" presStyleIdx="0" presStyleCnt="0"/>
      <dgm:spPr/>
    </dgm:pt>
    <dgm:pt modelId="{98404D53-0CC8-44D8-840E-7BAAED5E4B0D}" type="pres">
      <dgm:prSet presAssocID="{7B512708-4FEA-444F-9A9C-27F815EB9EEF}" presName="hierChild2" presStyleCnt="0"/>
      <dgm:spPr/>
    </dgm:pt>
    <dgm:pt modelId="{EAA2C285-6FD6-4D2B-8E43-090AAA06D0C2}" type="pres">
      <dgm:prSet presAssocID="{7B512708-4FEA-444F-9A9C-27F815EB9EEF}" presName="hierChild3" presStyleCnt="0"/>
      <dgm:spPr/>
    </dgm:pt>
    <dgm:pt modelId="{C443CF78-BC37-42F1-87AE-83CAB9EB29E5}" type="pres">
      <dgm:prSet presAssocID="{86BCC510-DFD0-435B-8018-26A647D3F278}" presName="hierRoot1" presStyleCnt="0">
        <dgm:presLayoutVars>
          <dgm:hierBranch val="init"/>
        </dgm:presLayoutVars>
      </dgm:prSet>
      <dgm:spPr/>
    </dgm:pt>
    <dgm:pt modelId="{69A74EC2-BDAB-459F-9121-36DF7C1760ED}" type="pres">
      <dgm:prSet presAssocID="{86BCC510-DFD0-435B-8018-26A647D3F278}" presName="rootComposite1" presStyleCnt="0"/>
      <dgm:spPr/>
    </dgm:pt>
    <dgm:pt modelId="{26D59BF7-3E78-472E-9118-59E07BE0F1F9}" type="pres">
      <dgm:prSet presAssocID="{86BCC510-DFD0-435B-8018-26A647D3F278}" presName="rootText1" presStyleLbl="alignAcc1" presStyleIdx="0" presStyleCnt="0" custScaleX="121354" custScaleY="122275" custLinFactX="100000" custLinFactNeighborX="192995" custLinFactNeighborY="5824">
        <dgm:presLayoutVars>
          <dgm:chPref val="3"/>
        </dgm:presLayoutVars>
      </dgm:prSet>
      <dgm:spPr/>
    </dgm:pt>
    <dgm:pt modelId="{ECB311F1-CEF5-4C7E-980A-32F82E92BD99}" type="pres">
      <dgm:prSet presAssocID="{86BCC510-DFD0-435B-8018-26A647D3F278}" presName="topArc1" presStyleLbl="parChTrans1D1" presStyleIdx="2" presStyleCnt="34"/>
      <dgm:spPr/>
    </dgm:pt>
    <dgm:pt modelId="{95065DDA-5822-48B2-82D2-DA67647F0F56}" type="pres">
      <dgm:prSet presAssocID="{86BCC510-DFD0-435B-8018-26A647D3F278}" presName="bottomArc1" presStyleLbl="parChTrans1D1" presStyleIdx="3" presStyleCnt="34"/>
      <dgm:spPr/>
    </dgm:pt>
    <dgm:pt modelId="{70DAC198-BB48-4739-8794-976029B89B98}" type="pres">
      <dgm:prSet presAssocID="{86BCC510-DFD0-435B-8018-26A647D3F278}" presName="topConnNode1" presStyleLbl="node1" presStyleIdx="0" presStyleCnt="0"/>
      <dgm:spPr/>
    </dgm:pt>
    <dgm:pt modelId="{27E1A330-6F80-44E6-B71A-8CFDC8CAA421}" type="pres">
      <dgm:prSet presAssocID="{86BCC510-DFD0-435B-8018-26A647D3F278}" presName="hierChild2" presStyleCnt="0"/>
      <dgm:spPr/>
    </dgm:pt>
    <dgm:pt modelId="{7ED173E6-1570-4654-BE92-64213568CA8C}" type="pres">
      <dgm:prSet presAssocID="{86BCC510-DFD0-435B-8018-26A647D3F278}" presName="hierChild3" presStyleCnt="0"/>
      <dgm:spPr/>
    </dgm:pt>
    <dgm:pt modelId="{D5607DDE-08FD-4F93-8B69-8C99BE5EF675}" type="pres">
      <dgm:prSet presAssocID="{06A53900-DB92-4D46-AC78-7E1C17B03CE9}" presName="hierRoot1" presStyleCnt="0">
        <dgm:presLayoutVars>
          <dgm:hierBranch val="init"/>
        </dgm:presLayoutVars>
      </dgm:prSet>
      <dgm:spPr/>
    </dgm:pt>
    <dgm:pt modelId="{06322461-7C9E-46F7-BFCB-48CD96944AA6}" type="pres">
      <dgm:prSet presAssocID="{06A53900-DB92-4D46-AC78-7E1C17B03CE9}" presName="rootComposite1" presStyleCnt="0"/>
      <dgm:spPr/>
    </dgm:pt>
    <dgm:pt modelId="{3C028C2A-A350-4793-A3AF-DB1AD7149C41}" type="pres">
      <dgm:prSet presAssocID="{06A53900-DB92-4D46-AC78-7E1C17B03CE9}" presName="rootText1" presStyleLbl="alignAcc1" presStyleIdx="0" presStyleCnt="0" custScaleX="145015" custScaleY="129003">
        <dgm:presLayoutVars>
          <dgm:chPref val="3"/>
        </dgm:presLayoutVars>
      </dgm:prSet>
      <dgm:spPr/>
    </dgm:pt>
    <dgm:pt modelId="{960056A4-4879-4AEE-8DB1-E2611AE6E272}" type="pres">
      <dgm:prSet presAssocID="{06A53900-DB92-4D46-AC78-7E1C17B03CE9}" presName="topArc1" presStyleLbl="parChTrans1D1" presStyleIdx="4" presStyleCnt="34"/>
      <dgm:spPr/>
    </dgm:pt>
    <dgm:pt modelId="{26022EC8-DD92-42F8-9B68-1A8AA0E0A351}" type="pres">
      <dgm:prSet presAssocID="{06A53900-DB92-4D46-AC78-7E1C17B03CE9}" presName="bottomArc1" presStyleLbl="parChTrans1D1" presStyleIdx="5" presStyleCnt="34"/>
      <dgm:spPr/>
    </dgm:pt>
    <dgm:pt modelId="{1B67FF51-087C-4B78-8C9C-45D3BC424D6C}" type="pres">
      <dgm:prSet presAssocID="{06A53900-DB92-4D46-AC78-7E1C17B03CE9}" presName="topConnNode1" presStyleLbl="node1" presStyleIdx="0" presStyleCnt="0"/>
      <dgm:spPr/>
    </dgm:pt>
    <dgm:pt modelId="{326B9D27-58B7-4E22-836A-3F1B762C2C9E}" type="pres">
      <dgm:prSet presAssocID="{06A53900-DB92-4D46-AC78-7E1C17B03CE9}" presName="hierChild2" presStyleCnt="0"/>
      <dgm:spPr/>
    </dgm:pt>
    <dgm:pt modelId="{AAEE0E51-DD94-4824-A079-68E0CE7C784D}" type="pres">
      <dgm:prSet presAssocID="{06A53900-DB92-4D46-AC78-7E1C17B03CE9}" presName="hierChild3" presStyleCnt="0"/>
      <dgm:spPr/>
    </dgm:pt>
    <dgm:pt modelId="{A212B820-8E5D-4269-98DF-3C591993D8BC}" type="pres">
      <dgm:prSet presAssocID="{118F4CDB-1644-432A-9C39-48A03FAFA33C}" presName="Name101" presStyleLbl="parChTrans1D2" presStyleIdx="0" presStyleCnt="2"/>
      <dgm:spPr/>
    </dgm:pt>
    <dgm:pt modelId="{D34B22EC-6E0B-4B91-BCC1-F200271A311B}" type="pres">
      <dgm:prSet presAssocID="{76ABA3D8-879E-4E7B-84AF-021D76284351}" presName="hierRoot3" presStyleCnt="0">
        <dgm:presLayoutVars>
          <dgm:hierBranch val="init"/>
        </dgm:presLayoutVars>
      </dgm:prSet>
      <dgm:spPr/>
    </dgm:pt>
    <dgm:pt modelId="{19CDB6FB-57B0-42C6-A7B7-82F59F88586C}" type="pres">
      <dgm:prSet presAssocID="{76ABA3D8-879E-4E7B-84AF-021D76284351}" presName="rootComposite3" presStyleCnt="0"/>
      <dgm:spPr/>
    </dgm:pt>
    <dgm:pt modelId="{380F2CF4-AD3E-4D20-B105-7A5C4E8FC5A7}" type="pres">
      <dgm:prSet presAssocID="{76ABA3D8-879E-4E7B-84AF-021D76284351}" presName="rootText3" presStyleLbl="alignAcc1" presStyleIdx="0" presStyleCnt="0" custScaleX="156922" custScaleY="140823" custLinFactNeighborY="-1527">
        <dgm:presLayoutVars>
          <dgm:chPref val="3"/>
        </dgm:presLayoutVars>
      </dgm:prSet>
      <dgm:spPr/>
    </dgm:pt>
    <dgm:pt modelId="{3777644D-9BEA-412A-870E-154D388BD397}" type="pres">
      <dgm:prSet presAssocID="{76ABA3D8-879E-4E7B-84AF-021D76284351}" presName="topArc3" presStyleLbl="parChTrans1D1" presStyleIdx="6" presStyleCnt="34"/>
      <dgm:spPr/>
    </dgm:pt>
    <dgm:pt modelId="{ADA182CB-3A26-4FF9-BA38-DB3E69A901C9}" type="pres">
      <dgm:prSet presAssocID="{76ABA3D8-879E-4E7B-84AF-021D76284351}" presName="bottomArc3" presStyleLbl="parChTrans1D1" presStyleIdx="7" presStyleCnt="34"/>
      <dgm:spPr/>
    </dgm:pt>
    <dgm:pt modelId="{DAD40BE3-4897-45FA-8FAE-7225CBBD0526}" type="pres">
      <dgm:prSet presAssocID="{76ABA3D8-879E-4E7B-84AF-021D76284351}" presName="topConnNode3" presStyleLbl="asst1" presStyleIdx="0" presStyleCnt="0"/>
      <dgm:spPr/>
    </dgm:pt>
    <dgm:pt modelId="{2D59142C-3CE2-439B-B2C1-C0B0313A5E2F}" type="pres">
      <dgm:prSet presAssocID="{76ABA3D8-879E-4E7B-84AF-021D76284351}" presName="hierChild6" presStyleCnt="0"/>
      <dgm:spPr/>
    </dgm:pt>
    <dgm:pt modelId="{8D9E1478-2729-49C8-8BA3-33DB0C6E893F}" type="pres">
      <dgm:prSet presAssocID="{76ABA3D8-879E-4E7B-84AF-021D76284351}" presName="hierChild7" presStyleCnt="0"/>
      <dgm:spPr/>
    </dgm:pt>
    <dgm:pt modelId="{FFECADA6-BAD6-4DE4-99B6-AD93C666A008}" type="pres">
      <dgm:prSet presAssocID="{8B464CCB-8B8A-40A6-B6DB-4BACA038D5BE}" presName="Name101" presStyleLbl="parChTrans1D3" presStyleIdx="0" presStyleCnt="4"/>
      <dgm:spPr/>
    </dgm:pt>
    <dgm:pt modelId="{C83AAEF0-0233-43B2-B2DD-C23F73416FDF}" type="pres">
      <dgm:prSet presAssocID="{47A9B0E4-92AC-41A5-B974-7B15E8CB6551}" presName="hierRoot3" presStyleCnt="0">
        <dgm:presLayoutVars>
          <dgm:hierBranch val="init"/>
        </dgm:presLayoutVars>
      </dgm:prSet>
      <dgm:spPr/>
    </dgm:pt>
    <dgm:pt modelId="{407F4413-9466-4D3F-9409-DFAD00092B66}" type="pres">
      <dgm:prSet presAssocID="{47A9B0E4-92AC-41A5-B974-7B15E8CB6551}" presName="rootComposite3" presStyleCnt="0"/>
      <dgm:spPr/>
    </dgm:pt>
    <dgm:pt modelId="{0C1DCCF6-FB41-4F62-A29D-1B47C023BD74}" type="pres">
      <dgm:prSet presAssocID="{47A9B0E4-92AC-41A5-B974-7B15E8CB6551}" presName="rootText3" presStyleLbl="alignAcc1" presStyleIdx="0" presStyleCnt="0" custScaleX="140113" custScaleY="141779" custLinFactNeighborX="864">
        <dgm:presLayoutVars>
          <dgm:chPref val="3"/>
        </dgm:presLayoutVars>
      </dgm:prSet>
      <dgm:spPr/>
    </dgm:pt>
    <dgm:pt modelId="{E1FC21A3-33A3-497E-BD6E-CFAEDDB291EE}" type="pres">
      <dgm:prSet presAssocID="{47A9B0E4-92AC-41A5-B974-7B15E8CB6551}" presName="topArc3" presStyleLbl="parChTrans1D1" presStyleIdx="8" presStyleCnt="34"/>
      <dgm:spPr/>
    </dgm:pt>
    <dgm:pt modelId="{5AB7B299-5EB2-4036-94E0-2CEE74E6B56B}" type="pres">
      <dgm:prSet presAssocID="{47A9B0E4-92AC-41A5-B974-7B15E8CB6551}" presName="bottomArc3" presStyleLbl="parChTrans1D1" presStyleIdx="9" presStyleCnt="34"/>
      <dgm:spPr/>
    </dgm:pt>
    <dgm:pt modelId="{0CEE84AC-5638-488C-A712-FAF72F9951BC}" type="pres">
      <dgm:prSet presAssocID="{47A9B0E4-92AC-41A5-B974-7B15E8CB6551}" presName="topConnNode3" presStyleLbl="asst1" presStyleIdx="0" presStyleCnt="0"/>
      <dgm:spPr/>
    </dgm:pt>
    <dgm:pt modelId="{27397515-1ED3-4CCD-A5C2-50FB7EAA93F5}" type="pres">
      <dgm:prSet presAssocID="{47A9B0E4-92AC-41A5-B974-7B15E8CB6551}" presName="hierChild6" presStyleCnt="0"/>
      <dgm:spPr/>
    </dgm:pt>
    <dgm:pt modelId="{EDA68DC8-2D87-4F53-840D-7B45D800BD61}" type="pres">
      <dgm:prSet presAssocID="{47A9B0E4-92AC-41A5-B974-7B15E8CB6551}" presName="hierChild7" presStyleCnt="0"/>
      <dgm:spPr/>
    </dgm:pt>
    <dgm:pt modelId="{400E8BE3-ADE0-4B24-BE60-B02852F36FF3}" type="pres">
      <dgm:prSet presAssocID="{3ACA976D-8CE4-4CE7-AEE9-EF8BEFA7F1B9}" presName="Name101" presStyleLbl="parChTrans1D4" presStyleIdx="0" presStyleCnt="8"/>
      <dgm:spPr/>
    </dgm:pt>
    <dgm:pt modelId="{07799A49-F5DF-493C-B34D-DCCAEBD97F89}" type="pres">
      <dgm:prSet presAssocID="{CDF9E97C-DA8F-48A7-ACF4-395869AA6D01}" presName="hierRoot3" presStyleCnt="0">
        <dgm:presLayoutVars>
          <dgm:hierBranch val="init"/>
        </dgm:presLayoutVars>
      </dgm:prSet>
      <dgm:spPr/>
    </dgm:pt>
    <dgm:pt modelId="{DD44FBCD-2970-4FA1-BC0D-E428655214EF}" type="pres">
      <dgm:prSet presAssocID="{CDF9E97C-DA8F-48A7-ACF4-395869AA6D01}" presName="rootComposite3" presStyleCnt="0"/>
      <dgm:spPr/>
    </dgm:pt>
    <dgm:pt modelId="{CE610F4A-3014-4F89-8841-2B3771197B25}" type="pres">
      <dgm:prSet presAssocID="{CDF9E97C-DA8F-48A7-ACF4-395869AA6D01}" presName="rootText3" presStyleLbl="alignAcc1" presStyleIdx="0" presStyleCnt="0">
        <dgm:presLayoutVars>
          <dgm:chPref val="3"/>
        </dgm:presLayoutVars>
      </dgm:prSet>
      <dgm:spPr/>
    </dgm:pt>
    <dgm:pt modelId="{21ED0440-5C8E-4595-B1CD-C10576C66FB2}" type="pres">
      <dgm:prSet presAssocID="{CDF9E97C-DA8F-48A7-ACF4-395869AA6D01}" presName="topArc3" presStyleLbl="parChTrans1D1" presStyleIdx="10" presStyleCnt="34"/>
      <dgm:spPr/>
    </dgm:pt>
    <dgm:pt modelId="{F30BE6F0-F649-4602-BF84-E684994A4C3A}" type="pres">
      <dgm:prSet presAssocID="{CDF9E97C-DA8F-48A7-ACF4-395869AA6D01}" presName="bottomArc3" presStyleLbl="parChTrans1D1" presStyleIdx="11" presStyleCnt="34"/>
      <dgm:spPr/>
    </dgm:pt>
    <dgm:pt modelId="{EC17D459-9785-4F5B-9AF9-2CC318F507F0}" type="pres">
      <dgm:prSet presAssocID="{CDF9E97C-DA8F-48A7-ACF4-395869AA6D01}" presName="topConnNode3" presStyleLbl="asst1" presStyleIdx="0" presStyleCnt="0"/>
      <dgm:spPr/>
    </dgm:pt>
    <dgm:pt modelId="{6519CE8C-E577-4D3F-B9F6-5BD1BB194E02}" type="pres">
      <dgm:prSet presAssocID="{CDF9E97C-DA8F-48A7-ACF4-395869AA6D01}" presName="hierChild6" presStyleCnt="0"/>
      <dgm:spPr/>
    </dgm:pt>
    <dgm:pt modelId="{41D75D23-69EE-4931-93FC-E4948767DFF0}" type="pres">
      <dgm:prSet presAssocID="{CDF9E97C-DA8F-48A7-ACF4-395869AA6D01}" presName="hierChild7" presStyleCnt="0"/>
      <dgm:spPr/>
    </dgm:pt>
    <dgm:pt modelId="{EAEE9CD8-F5B7-49E9-A436-905775C5A4FD}" type="pres">
      <dgm:prSet presAssocID="{CF73336C-94F3-4DEB-97ED-240412B0E468}" presName="Name101" presStyleLbl="parChTrans1D4" presStyleIdx="1" presStyleCnt="8"/>
      <dgm:spPr/>
    </dgm:pt>
    <dgm:pt modelId="{E598ABF7-1474-4186-A9D0-BCEFB4D28972}" type="pres">
      <dgm:prSet presAssocID="{EB0B860D-E925-40F1-922C-D65F133578C5}" presName="hierRoot3" presStyleCnt="0">
        <dgm:presLayoutVars>
          <dgm:hierBranch val="init"/>
        </dgm:presLayoutVars>
      </dgm:prSet>
      <dgm:spPr/>
    </dgm:pt>
    <dgm:pt modelId="{5D8A30E2-BF8D-4171-8A80-DDE7D071792E}" type="pres">
      <dgm:prSet presAssocID="{EB0B860D-E925-40F1-922C-D65F133578C5}" presName="rootComposite3" presStyleCnt="0"/>
      <dgm:spPr/>
    </dgm:pt>
    <dgm:pt modelId="{A9E03555-D9FB-462E-8D1C-67ED9C501AD6}" type="pres">
      <dgm:prSet presAssocID="{EB0B860D-E925-40F1-922C-D65F133578C5}" presName="rootText3" presStyleLbl="alignAcc1" presStyleIdx="0" presStyleCnt="0">
        <dgm:presLayoutVars>
          <dgm:chPref val="3"/>
        </dgm:presLayoutVars>
      </dgm:prSet>
      <dgm:spPr/>
    </dgm:pt>
    <dgm:pt modelId="{25AD7C08-4A0A-4949-8560-DA9112472D3A}" type="pres">
      <dgm:prSet presAssocID="{EB0B860D-E925-40F1-922C-D65F133578C5}" presName="topArc3" presStyleLbl="parChTrans1D1" presStyleIdx="12" presStyleCnt="34"/>
      <dgm:spPr/>
    </dgm:pt>
    <dgm:pt modelId="{54CEB900-6B38-4839-8378-57AF56B35233}" type="pres">
      <dgm:prSet presAssocID="{EB0B860D-E925-40F1-922C-D65F133578C5}" presName="bottomArc3" presStyleLbl="parChTrans1D1" presStyleIdx="13" presStyleCnt="34"/>
      <dgm:spPr/>
    </dgm:pt>
    <dgm:pt modelId="{EF8F3BEF-E543-49D4-9268-E1BBC918B128}" type="pres">
      <dgm:prSet presAssocID="{EB0B860D-E925-40F1-922C-D65F133578C5}" presName="topConnNode3" presStyleLbl="asst1" presStyleIdx="0" presStyleCnt="0"/>
      <dgm:spPr/>
    </dgm:pt>
    <dgm:pt modelId="{A2556BB8-3538-4160-B3FC-BD6ABC610C85}" type="pres">
      <dgm:prSet presAssocID="{EB0B860D-E925-40F1-922C-D65F133578C5}" presName="hierChild6" presStyleCnt="0"/>
      <dgm:spPr/>
    </dgm:pt>
    <dgm:pt modelId="{5905910D-86EE-44EC-9DCD-C8B601E3957C}" type="pres">
      <dgm:prSet presAssocID="{EB0B860D-E925-40F1-922C-D65F133578C5}" presName="hierChild7" presStyleCnt="0"/>
      <dgm:spPr/>
    </dgm:pt>
    <dgm:pt modelId="{F6993D24-652B-44A0-986D-1FCC738CBA7F}" type="pres">
      <dgm:prSet presAssocID="{DE5C3440-D88F-41A5-9A2D-721F5D3B4363}" presName="Name101" presStyleLbl="parChTrans1D3" presStyleIdx="1" presStyleCnt="4"/>
      <dgm:spPr/>
    </dgm:pt>
    <dgm:pt modelId="{6A372220-5BB1-4ED6-83EB-224D711343A2}" type="pres">
      <dgm:prSet presAssocID="{1BDDB0E8-CD13-41A8-83B8-D086AF4D3C67}" presName="hierRoot3" presStyleCnt="0">
        <dgm:presLayoutVars>
          <dgm:hierBranch val="init"/>
        </dgm:presLayoutVars>
      </dgm:prSet>
      <dgm:spPr/>
    </dgm:pt>
    <dgm:pt modelId="{4C403C5D-4949-4E0D-ADA3-3890508F9DE1}" type="pres">
      <dgm:prSet presAssocID="{1BDDB0E8-CD13-41A8-83B8-D086AF4D3C67}" presName="rootComposite3" presStyleCnt="0"/>
      <dgm:spPr/>
    </dgm:pt>
    <dgm:pt modelId="{7D73EB19-66FD-434D-9768-409024ADC45F}" type="pres">
      <dgm:prSet presAssocID="{1BDDB0E8-CD13-41A8-83B8-D086AF4D3C67}" presName="rootText3" presStyleLbl="alignAcc1" presStyleIdx="0" presStyleCnt="0" custScaleX="143487" custScaleY="138358" custLinFactNeighborY="2672">
        <dgm:presLayoutVars>
          <dgm:chPref val="3"/>
        </dgm:presLayoutVars>
      </dgm:prSet>
      <dgm:spPr/>
    </dgm:pt>
    <dgm:pt modelId="{2B9A49CF-BF4E-49FA-8643-AFAFE6A19A8D}" type="pres">
      <dgm:prSet presAssocID="{1BDDB0E8-CD13-41A8-83B8-D086AF4D3C67}" presName="topArc3" presStyleLbl="parChTrans1D1" presStyleIdx="14" presStyleCnt="34"/>
      <dgm:spPr/>
    </dgm:pt>
    <dgm:pt modelId="{BD121627-B139-484D-89C6-D6144D26EE45}" type="pres">
      <dgm:prSet presAssocID="{1BDDB0E8-CD13-41A8-83B8-D086AF4D3C67}" presName="bottomArc3" presStyleLbl="parChTrans1D1" presStyleIdx="15" presStyleCnt="34"/>
      <dgm:spPr/>
    </dgm:pt>
    <dgm:pt modelId="{BC3D7F97-469E-4DDA-A1F2-E2ECAE2A96E1}" type="pres">
      <dgm:prSet presAssocID="{1BDDB0E8-CD13-41A8-83B8-D086AF4D3C67}" presName="topConnNode3" presStyleLbl="asst1" presStyleIdx="0" presStyleCnt="0"/>
      <dgm:spPr/>
    </dgm:pt>
    <dgm:pt modelId="{1BCC69FA-09FE-4B48-9453-E427FAA259E1}" type="pres">
      <dgm:prSet presAssocID="{1BDDB0E8-CD13-41A8-83B8-D086AF4D3C67}" presName="hierChild6" presStyleCnt="0"/>
      <dgm:spPr/>
    </dgm:pt>
    <dgm:pt modelId="{C4C59AFB-F5DE-4F65-9434-395BD675D630}" type="pres">
      <dgm:prSet presAssocID="{1BDDB0E8-CD13-41A8-83B8-D086AF4D3C67}" presName="hierChild7" presStyleCnt="0"/>
      <dgm:spPr/>
    </dgm:pt>
    <dgm:pt modelId="{2A2825A6-FA7C-4B2B-A19D-0CBF2C21CC95}" type="pres">
      <dgm:prSet presAssocID="{24139B70-1E8D-4555-9DA7-9590BBCAE498}" presName="Name101" presStyleLbl="parChTrans1D4" presStyleIdx="2" presStyleCnt="8"/>
      <dgm:spPr/>
    </dgm:pt>
    <dgm:pt modelId="{4B6258E9-1661-483F-ABC7-174B10F147E8}" type="pres">
      <dgm:prSet presAssocID="{3FE6EF04-D18F-4A29-8D65-86AB2CECFE38}" presName="hierRoot3" presStyleCnt="0">
        <dgm:presLayoutVars>
          <dgm:hierBranch val="init"/>
        </dgm:presLayoutVars>
      </dgm:prSet>
      <dgm:spPr/>
    </dgm:pt>
    <dgm:pt modelId="{BFFE0354-7E99-498C-BD4A-C665DABF28C6}" type="pres">
      <dgm:prSet presAssocID="{3FE6EF04-D18F-4A29-8D65-86AB2CECFE38}" presName="rootComposite3" presStyleCnt="0"/>
      <dgm:spPr/>
    </dgm:pt>
    <dgm:pt modelId="{4E8D52CF-FEAD-40D4-A388-58564EB7BEB5}" type="pres">
      <dgm:prSet presAssocID="{3FE6EF04-D18F-4A29-8D65-86AB2CECFE38}" presName="rootText3" presStyleLbl="alignAcc1" presStyleIdx="0" presStyleCnt="0">
        <dgm:presLayoutVars>
          <dgm:chPref val="3"/>
        </dgm:presLayoutVars>
      </dgm:prSet>
      <dgm:spPr/>
    </dgm:pt>
    <dgm:pt modelId="{65DA4146-6EA6-42B2-82F6-BCC8E86E4D0F}" type="pres">
      <dgm:prSet presAssocID="{3FE6EF04-D18F-4A29-8D65-86AB2CECFE38}" presName="topArc3" presStyleLbl="parChTrans1D1" presStyleIdx="16" presStyleCnt="34"/>
      <dgm:spPr/>
    </dgm:pt>
    <dgm:pt modelId="{3C3C2CB1-6F0C-4769-9F42-20985B5FE736}" type="pres">
      <dgm:prSet presAssocID="{3FE6EF04-D18F-4A29-8D65-86AB2CECFE38}" presName="bottomArc3" presStyleLbl="parChTrans1D1" presStyleIdx="17" presStyleCnt="34"/>
      <dgm:spPr/>
    </dgm:pt>
    <dgm:pt modelId="{71C9B66C-C50B-4E89-B67D-E5BEE4A62571}" type="pres">
      <dgm:prSet presAssocID="{3FE6EF04-D18F-4A29-8D65-86AB2CECFE38}" presName="topConnNode3" presStyleLbl="asst1" presStyleIdx="0" presStyleCnt="0"/>
      <dgm:spPr/>
    </dgm:pt>
    <dgm:pt modelId="{25FBDC9B-BA2C-4464-8D47-D46B1A94DAB9}" type="pres">
      <dgm:prSet presAssocID="{3FE6EF04-D18F-4A29-8D65-86AB2CECFE38}" presName="hierChild6" presStyleCnt="0"/>
      <dgm:spPr/>
    </dgm:pt>
    <dgm:pt modelId="{D8215E2E-E028-4464-B4C7-683B3CC8C380}" type="pres">
      <dgm:prSet presAssocID="{3FE6EF04-D18F-4A29-8D65-86AB2CECFE38}" presName="hierChild7" presStyleCnt="0"/>
      <dgm:spPr/>
    </dgm:pt>
    <dgm:pt modelId="{10AF21B6-2C68-4827-8C7B-9A72AF8D50DF}" type="pres">
      <dgm:prSet presAssocID="{C435A5D9-C36B-4894-93F0-B935508E990D}" presName="Name101" presStyleLbl="parChTrans1D4" presStyleIdx="3" presStyleCnt="8"/>
      <dgm:spPr/>
    </dgm:pt>
    <dgm:pt modelId="{59DF2D16-2D71-458C-B210-1BC95625E85B}" type="pres">
      <dgm:prSet presAssocID="{BBE1664D-DA47-4241-A373-A8E2DCE1940E}" presName="hierRoot3" presStyleCnt="0">
        <dgm:presLayoutVars>
          <dgm:hierBranch val="init"/>
        </dgm:presLayoutVars>
      </dgm:prSet>
      <dgm:spPr/>
    </dgm:pt>
    <dgm:pt modelId="{E1EC5855-918B-413B-B591-F672429686EE}" type="pres">
      <dgm:prSet presAssocID="{BBE1664D-DA47-4241-A373-A8E2DCE1940E}" presName="rootComposite3" presStyleCnt="0"/>
      <dgm:spPr/>
    </dgm:pt>
    <dgm:pt modelId="{08AB9F29-53A4-4C89-A891-7BC92F6E4116}" type="pres">
      <dgm:prSet presAssocID="{BBE1664D-DA47-4241-A373-A8E2DCE1940E}" presName="rootText3" presStyleLbl="alignAcc1" presStyleIdx="0" presStyleCnt="0" custLinFactNeighborY="4972">
        <dgm:presLayoutVars>
          <dgm:chPref val="3"/>
        </dgm:presLayoutVars>
      </dgm:prSet>
      <dgm:spPr/>
    </dgm:pt>
    <dgm:pt modelId="{9CFA3B9A-E701-49A5-907C-98B9478CB2EC}" type="pres">
      <dgm:prSet presAssocID="{BBE1664D-DA47-4241-A373-A8E2DCE1940E}" presName="topArc3" presStyleLbl="parChTrans1D1" presStyleIdx="18" presStyleCnt="34"/>
      <dgm:spPr/>
    </dgm:pt>
    <dgm:pt modelId="{F8852015-54FB-4D41-8BC6-5BAE4D4589B2}" type="pres">
      <dgm:prSet presAssocID="{BBE1664D-DA47-4241-A373-A8E2DCE1940E}" presName="bottomArc3" presStyleLbl="parChTrans1D1" presStyleIdx="19" presStyleCnt="34"/>
      <dgm:spPr/>
    </dgm:pt>
    <dgm:pt modelId="{E3AE51E4-4335-42D5-B72A-2DDC19626491}" type="pres">
      <dgm:prSet presAssocID="{BBE1664D-DA47-4241-A373-A8E2DCE1940E}" presName="topConnNode3" presStyleLbl="asst1" presStyleIdx="0" presStyleCnt="0"/>
      <dgm:spPr/>
    </dgm:pt>
    <dgm:pt modelId="{CEC8F9A8-1285-4052-84BB-40A3EAA6E8B7}" type="pres">
      <dgm:prSet presAssocID="{BBE1664D-DA47-4241-A373-A8E2DCE1940E}" presName="hierChild6" presStyleCnt="0"/>
      <dgm:spPr/>
    </dgm:pt>
    <dgm:pt modelId="{D2C4FC43-75A8-4A26-A873-DB5CC17E061B}" type="pres">
      <dgm:prSet presAssocID="{BBE1664D-DA47-4241-A373-A8E2DCE1940E}" presName="hierChild7" presStyleCnt="0"/>
      <dgm:spPr/>
    </dgm:pt>
    <dgm:pt modelId="{5A99BDBF-EDEA-4508-9B56-396099744380}" type="pres">
      <dgm:prSet presAssocID="{AC8FABFB-AEE9-4975-B477-52529C590922}" presName="Name101" presStyleLbl="parChTrans1D2" presStyleIdx="1" presStyleCnt="2"/>
      <dgm:spPr/>
    </dgm:pt>
    <dgm:pt modelId="{E3276F94-57A0-4589-BD6A-9E545CCC459A}" type="pres">
      <dgm:prSet presAssocID="{0B62E932-CD7C-4F7B-910A-3DD6BC3BBD29}" presName="hierRoot3" presStyleCnt="0">
        <dgm:presLayoutVars>
          <dgm:hierBranch val="init"/>
        </dgm:presLayoutVars>
      </dgm:prSet>
      <dgm:spPr/>
    </dgm:pt>
    <dgm:pt modelId="{5D799E8B-3860-46E4-A80F-119118B5B88E}" type="pres">
      <dgm:prSet presAssocID="{0B62E932-CD7C-4F7B-910A-3DD6BC3BBD29}" presName="rootComposite3" presStyleCnt="0"/>
      <dgm:spPr/>
    </dgm:pt>
    <dgm:pt modelId="{6E7B4C2B-0758-46CA-AAF1-A66849F14BB2}" type="pres">
      <dgm:prSet presAssocID="{0B62E932-CD7C-4F7B-910A-3DD6BC3BBD29}" presName="rootText3" presStyleLbl="alignAcc1" presStyleIdx="0" presStyleCnt="0" custScaleX="157685" custScaleY="137148">
        <dgm:presLayoutVars>
          <dgm:chPref val="3"/>
        </dgm:presLayoutVars>
      </dgm:prSet>
      <dgm:spPr/>
    </dgm:pt>
    <dgm:pt modelId="{F4C05B4A-A643-4EA5-B646-06A83DB386F1}" type="pres">
      <dgm:prSet presAssocID="{0B62E932-CD7C-4F7B-910A-3DD6BC3BBD29}" presName="topArc3" presStyleLbl="parChTrans1D1" presStyleIdx="20" presStyleCnt="34"/>
      <dgm:spPr/>
    </dgm:pt>
    <dgm:pt modelId="{4A5ABEB8-3780-4E9D-902A-8495154B8BD8}" type="pres">
      <dgm:prSet presAssocID="{0B62E932-CD7C-4F7B-910A-3DD6BC3BBD29}" presName="bottomArc3" presStyleLbl="parChTrans1D1" presStyleIdx="21" presStyleCnt="34"/>
      <dgm:spPr/>
    </dgm:pt>
    <dgm:pt modelId="{E572E8EE-57A8-4B56-8383-6395E4558881}" type="pres">
      <dgm:prSet presAssocID="{0B62E932-CD7C-4F7B-910A-3DD6BC3BBD29}" presName="topConnNode3" presStyleLbl="asst1" presStyleIdx="0" presStyleCnt="0"/>
      <dgm:spPr/>
    </dgm:pt>
    <dgm:pt modelId="{A1D7C876-724F-45C7-83AF-4D28AF5CA407}" type="pres">
      <dgm:prSet presAssocID="{0B62E932-CD7C-4F7B-910A-3DD6BC3BBD29}" presName="hierChild6" presStyleCnt="0"/>
      <dgm:spPr/>
    </dgm:pt>
    <dgm:pt modelId="{724E24BB-4710-4A55-9DE8-F91A0970AA03}" type="pres">
      <dgm:prSet presAssocID="{0B62E932-CD7C-4F7B-910A-3DD6BC3BBD29}" presName="hierChild7" presStyleCnt="0"/>
      <dgm:spPr/>
    </dgm:pt>
    <dgm:pt modelId="{1CFE4E1F-6A59-46C7-992A-69E3934481DD}" type="pres">
      <dgm:prSet presAssocID="{119391F0-FF81-424E-ACC5-2B9399D0C0E5}" presName="Name101" presStyleLbl="parChTrans1D3" presStyleIdx="2" presStyleCnt="4"/>
      <dgm:spPr/>
    </dgm:pt>
    <dgm:pt modelId="{42ED0F71-1A9A-4799-9CB1-BCA82EAC7CED}" type="pres">
      <dgm:prSet presAssocID="{89AFF7A3-600B-4923-B517-C783B976716B}" presName="hierRoot3" presStyleCnt="0">
        <dgm:presLayoutVars>
          <dgm:hierBranch val="init"/>
        </dgm:presLayoutVars>
      </dgm:prSet>
      <dgm:spPr/>
    </dgm:pt>
    <dgm:pt modelId="{F905C3B7-E2A6-4BCD-8048-3A4393E27E0E}" type="pres">
      <dgm:prSet presAssocID="{89AFF7A3-600B-4923-B517-C783B976716B}" presName="rootComposite3" presStyleCnt="0"/>
      <dgm:spPr/>
    </dgm:pt>
    <dgm:pt modelId="{58070FFD-1308-42C1-9155-68EB9CA46F5E}" type="pres">
      <dgm:prSet presAssocID="{89AFF7A3-600B-4923-B517-C783B976716B}" presName="rootText3" presStyleLbl="alignAcc1" presStyleIdx="0" presStyleCnt="0" custScaleX="140021" custScaleY="129079">
        <dgm:presLayoutVars>
          <dgm:chPref val="3"/>
        </dgm:presLayoutVars>
      </dgm:prSet>
      <dgm:spPr/>
    </dgm:pt>
    <dgm:pt modelId="{9B70C063-2392-4994-9E9B-124E2AA52F9B}" type="pres">
      <dgm:prSet presAssocID="{89AFF7A3-600B-4923-B517-C783B976716B}" presName="topArc3" presStyleLbl="parChTrans1D1" presStyleIdx="22" presStyleCnt="34"/>
      <dgm:spPr/>
    </dgm:pt>
    <dgm:pt modelId="{FD763FFA-B777-4804-A2E4-10CD13EE6230}" type="pres">
      <dgm:prSet presAssocID="{89AFF7A3-600B-4923-B517-C783B976716B}" presName="bottomArc3" presStyleLbl="parChTrans1D1" presStyleIdx="23" presStyleCnt="34"/>
      <dgm:spPr/>
    </dgm:pt>
    <dgm:pt modelId="{C89E5CD9-BBAD-4EA7-A53C-F8D7AD31E7A4}" type="pres">
      <dgm:prSet presAssocID="{89AFF7A3-600B-4923-B517-C783B976716B}" presName="topConnNode3" presStyleLbl="asst1" presStyleIdx="0" presStyleCnt="0"/>
      <dgm:spPr/>
    </dgm:pt>
    <dgm:pt modelId="{628C14E0-A051-4AD2-99A4-39E72F7A2B0C}" type="pres">
      <dgm:prSet presAssocID="{89AFF7A3-600B-4923-B517-C783B976716B}" presName="hierChild6" presStyleCnt="0"/>
      <dgm:spPr/>
    </dgm:pt>
    <dgm:pt modelId="{B722B2F6-65E4-4ADB-B447-457A7A437F6F}" type="pres">
      <dgm:prSet presAssocID="{89AFF7A3-600B-4923-B517-C783B976716B}" presName="hierChild7" presStyleCnt="0"/>
      <dgm:spPr/>
    </dgm:pt>
    <dgm:pt modelId="{D310FCBC-7011-4EA7-89A2-753CFEAB0658}" type="pres">
      <dgm:prSet presAssocID="{870BE36D-B98B-46FB-87DE-28994116681A}" presName="Name101" presStyleLbl="parChTrans1D4" presStyleIdx="4" presStyleCnt="8"/>
      <dgm:spPr/>
    </dgm:pt>
    <dgm:pt modelId="{68D503A1-1348-4A82-BE02-2FFE113B7434}" type="pres">
      <dgm:prSet presAssocID="{987B7A80-D94A-4395-B5F6-B0AF93F8D4A7}" presName="hierRoot3" presStyleCnt="0">
        <dgm:presLayoutVars>
          <dgm:hierBranch val="init"/>
        </dgm:presLayoutVars>
      </dgm:prSet>
      <dgm:spPr/>
    </dgm:pt>
    <dgm:pt modelId="{5E24C21A-35CB-428B-956A-DB9D93DC1E77}" type="pres">
      <dgm:prSet presAssocID="{987B7A80-D94A-4395-B5F6-B0AF93F8D4A7}" presName="rootComposite3" presStyleCnt="0"/>
      <dgm:spPr/>
    </dgm:pt>
    <dgm:pt modelId="{C1701496-1EBE-448B-BA19-C4D8743522BB}" type="pres">
      <dgm:prSet presAssocID="{987B7A80-D94A-4395-B5F6-B0AF93F8D4A7}" presName="rootText3" presStyleLbl="alignAcc1" presStyleIdx="0" presStyleCnt="0">
        <dgm:presLayoutVars>
          <dgm:chPref val="3"/>
        </dgm:presLayoutVars>
      </dgm:prSet>
      <dgm:spPr/>
    </dgm:pt>
    <dgm:pt modelId="{0B594966-791C-4D4F-B0A2-CABFC2E99BBE}" type="pres">
      <dgm:prSet presAssocID="{987B7A80-D94A-4395-B5F6-B0AF93F8D4A7}" presName="topArc3" presStyleLbl="parChTrans1D1" presStyleIdx="24" presStyleCnt="34"/>
      <dgm:spPr/>
    </dgm:pt>
    <dgm:pt modelId="{87E2F119-7BD4-47C5-AD22-593BA2DF8732}" type="pres">
      <dgm:prSet presAssocID="{987B7A80-D94A-4395-B5F6-B0AF93F8D4A7}" presName="bottomArc3" presStyleLbl="parChTrans1D1" presStyleIdx="25" presStyleCnt="34"/>
      <dgm:spPr/>
    </dgm:pt>
    <dgm:pt modelId="{77EDA444-D3EC-4A6B-AD2B-62F94F70D729}" type="pres">
      <dgm:prSet presAssocID="{987B7A80-D94A-4395-B5F6-B0AF93F8D4A7}" presName="topConnNode3" presStyleLbl="asst1" presStyleIdx="0" presStyleCnt="0"/>
      <dgm:spPr/>
    </dgm:pt>
    <dgm:pt modelId="{D2A4FC87-ADDB-491F-90EB-6396A39B4B3D}" type="pres">
      <dgm:prSet presAssocID="{987B7A80-D94A-4395-B5F6-B0AF93F8D4A7}" presName="hierChild6" presStyleCnt="0"/>
      <dgm:spPr/>
    </dgm:pt>
    <dgm:pt modelId="{3AE384A8-DE76-40A2-A191-C612B4137234}" type="pres">
      <dgm:prSet presAssocID="{987B7A80-D94A-4395-B5F6-B0AF93F8D4A7}" presName="hierChild7" presStyleCnt="0"/>
      <dgm:spPr/>
    </dgm:pt>
    <dgm:pt modelId="{115FA62C-1B43-4780-AB03-B9616B64C63A}" type="pres">
      <dgm:prSet presAssocID="{EE5447F1-6783-4ECF-AA6F-C480196300B2}" presName="Name101" presStyleLbl="parChTrans1D4" presStyleIdx="5" presStyleCnt="8"/>
      <dgm:spPr/>
    </dgm:pt>
    <dgm:pt modelId="{0C54671C-F14B-4BF5-9DD6-404DA8CFCAF5}" type="pres">
      <dgm:prSet presAssocID="{8F130FEC-D48B-4A98-8A7D-13879A39C3CC}" presName="hierRoot3" presStyleCnt="0">
        <dgm:presLayoutVars>
          <dgm:hierBranch val="init"/>
        </dgm:presLayoutVars>
      </dgm:prSet>
      <dgm:spPr/>
    </dgm:pt>
    <dgm:pt modelId="{96BB1C5D-79E4-470A-B325-F40DBAAD6D5B}" type="pres">
      <dgm:prSet presAssocID="{8F130FEC-D48B-4A98-8A7D-13879A39C3CC}" presName="rootComposite3" presStyleCnt="0"/>
      <dgm:spPr/>
    </dgm:pt>
    <dgm:pt modelId="{71617C89-527A-44D1-B7A7-4B10878CF255}" type="pres">
      <dgm:prSet presAssocID="{8F130FEC-D48B-4A98-8A7D-13879A39C3CC}" presName="rootText3" presStyleLbl="alignAcc1" presStyleIdx="0" presStyleCnt="0">
        <dgm:presLayoutVars>
          <dgm:chPref val="3"/>
        </dgm:presLayoutVars>
      </dgm:prSet>
      <dgm:spPr/>
    </dgm:pt>
    <dgm:pt modelId="{74CA3251-3DA7-466E-A2C0-5BF9E8732891}" type="pres">
      <dgm:prSet presAssocID="{8F130FEC-D48B-4A98-8A7D-13879A39C3CC}" presName="topArc3" presStyleLbl="parChTrans1D1" presStyleIdx="26" presStyleCnt="34"/>
      <dgm:spPr/>
    </dgm:pt>
    <dgm:pt modelId="{DCB625D8-00D0-4987-A71E-195F370DFB33}" type="pres">
      <dgm:prSet presAssocID="{8F130FEC-D48B-4A98-8A7D-13879A39C3CC}" presName="bottomArc3" presStyleLbl="parChTrans1D1" presStyleIdx="27" presStyleCnt="34"/>
      <dgm:spPr/>
    </dgm:pt>
    <dgm:pt modelId="{46ED7DC4-F036-47B5-9D29-FC7BDE1DCEBD}" type="pres">
      <dgm:prSet presAssocID="{8F130FEC-D48B-4A98-8A7D-13879A39C3CC}" presName="topConnNode3" presStyleLbl="asst1" presStyleIdx="0" presStyleCnt="0"/>
      <dgm:spPr/>
    </dgm:pt>
    <dgm:pt modelId="{1A0F8E36-06CB-4D70-9387-B307F5BE3620}" type="pres">
      <dgm:prSet presAssocID="{8F130FEC-D48B-4A98-8A7D-13879A39C3CC}" presName="hierChild6" presStyleCnt="0"/>
      <dgm:spPr/>
    </dgm:pt>
    <dgm:pt modelId="{CF130857-6A6F-4B63-B454-C2BAD1C1CA0E}" type="pres">
      <dgm:prSet presAssocID="{8F130FEC-D48B-4A98-8A7D-13879A39C3CC}" presName="hierChild7" presStyleCnt="0"/>
      <dgm:spPr/>
    </dgm:pt>
    <dgm:pt modelId="{AFAEE79C-2404-4A54-A6B8-307E6BE16EE7}" type="pres">
      <dgm:prSet presAssocID="{1B44B6FE-EA8C-4A06-B445-5F1E7B18BEA7}" presName="Name101" presStyleLbl="parChTrans1D3" presStyleIdx="3" presStyleCnt="4"/>
      <dgm:spPr/>
    </dgm:pt>
    <dgm:pt modelId="{A7559E85-B303-4F7F-A1B9-006B172E6F5E}" type="pres">
      <dgm:prSet presAssocID="{E0AAEF41-A6C0-45D7-9E4F-9F8354CC9B6E}" presName="hierRoot3" presStyleCnt="0">
        <dgm:presLayoutVars>
          <dgm:hierBranch val="init"/>
        </dgm:presLayoutVars>
      </dgm:prSet>
      <dgm:spPr/>
    </dgm:pt>
    <dgm:pt modelId="{8EA328C5-F32C-4971-A3B7-6E0B3328AD1C}" type="pres">
      <dgm:prSet presAssocID="{E0AAEF41-A6C0-45D7-9E4F-9F8354CC9B6E}" presName="rootComposite3" presStyleCnt="0"/>
      <dgm:spPr/>
    </dgm:pt>
    <dgm:pt modelId="{4EB5A836-ED99-459A-9163-EEF9E3BBEC96}" type="pres">
      <dgm:prSet presAssocID="{E0AAEF41-A6C0-45D7-9E4F-9F8354CC9B6E}" presName="rootText3" presStyleLbl="alignAcc1" presStyleIdx="0" presStyleCnt="0" custScaleX="126294" custScaleY="120276" custLinFactNeighborY="8016">
        <dgm:presLayoutVars>
          <dgm:chPref val="3"/>
        </dgm:presLayoutVars>
      </dgm:prSet>
      <dgm:spPr/>
    </dgm:pt>
    <dgm:pt modelId="{88826448-1EE9-479F-AE47-84F6C112EF1E}" type="pres">
      <dgm:prSet presAssocID="{E0AAEF41-A6C0-45D7-9E4F-9F8354CC9B6E}" presName="topArc3" presStyleLbl="parChTrans1D1" presStyleIdx="28" presStyleCnt="34"/>
      <dgm:spPr/>
    </dgm:pt>
    <dgm:pt modelId="{2448EF72-30A6-4495-92EF-2318939B5509}" type="pres">
      <dgm:prSet presAssocID="{E0AAEF41-A6C0-45D7-9E4F-9F8354CC9B6E}" presName="bottomArc3" presStyleLbl="parChTrans1D1" presStyleIdx="29" presStyleCnt="34"/>
      <dgm:spPr/>
    </dgm:pt>
    <dgm:pt modelId="{DC7B51CB-918C-42A0-83ED-770557D9DE8C}" type="pres">
      <dgm:prSet presAssocID="{E0AAEF41-A6C0-45D7-9E4F-9F8354CC9B6E}" presName="topConnNode3" presStyleLbl="asst1" presStyleIdx="0" presStyleCnt="0"/>
      <dgm:spPr/>
    </dgm:pt>
    <dgm:pt modelId="{668D1B1B-FF48-4732-BB98-AFDC87E1122B}" type="pres">
      <dgm:prSet presAssocID="{E0AAEF41-A6C0-45D7-9E4F-9F8354CC9B6E}" presName="hierChild6" presStyleCnt="0"/>
      <dgm:spPr/>
    </dgm:pt>
    <dgm:pt modelId="{E9DD5256-1485-4575-A658-69D8843AD01D}" type="pres">
      <dgm:prSet presAssocID="{E0AAEF41-A6C0-45D7-9E4F-9F8354CC9B6E}" presName="hierChild7" presStyleCnt="0"/>
      <dgm:spPr/>
    </dgm:pt>
    <dgm:pt modelId="{CD049D67-BF18-4783-A7A3-14CD2AB5C1E2}" type="pres">
      <dgm:prSet presAssocID="{FD6648D3-2AF5-4736-95CA-283FAA57700E}" presName="Name101" presStyleLbl="parChTrans1D4" presStyleIdx="6" presStyleCnt="8"/>
      <dgm:spPr/>
    </dgm:pt>
    <dgm:pt modelId="{8FD756FC-54AA-443A-8D0B-165E88B98799}" type="pres">
      <dgm:prSet presAssocID="{F00C526A-04DC-40E6-8949-E1A65FE1EB60}" presName="hierRoot3" presStyleCnt="0">
        <dgm:presLayoutVars>
          <dgm:hierBranch val="init"/>
        </dgm:presLayoutVars>
      </dgm:prSet>
      <dgm:spPr/>
    </dgm:pt>
    <dgm:pt modelId="{82EADD42-8F6F-407E-A1AB-06EDFEBC36A7}" type="pres">
      <dgm:prSet presAssocID="{F00C526A-04DC-40E6-8949-E1A65FE1EB60}" presName="rootComposite3" presStyleCnt="0"/>
      <dgm:spPr/>
    </dgm:pt>
    <dgm:pt modelId="{B12C8C57-C8D3-426F-B6A2-40D5DA3FE7E1}" type="pres">
      <dgm:prSet presAssocID="{F00C526A-04DC-40E6-8949-E1A65FE1EB60}" presName="rootText3" presStyleLbl="alignAcc1" presStyleIdx="0" presStyleCnt="0">
        <dgm:presLayoutVars>
          <dgm:chPref val="3"/>
        </dgm:presLayoutVars>
      </dgm:prSet>
      <dgm:spPr/>
    </dgm:pt>
    <dgm:pt modelId="{58AE8787-3536-4467-A7C0-03E223D8C1F4}" type="pres">
      <dgm:prSet presAssocID="{F00C526A-04DC-40E6-8949-E1A65FE1EB60}" presName="topArc3" presStyleLbl="parChTrans1D1" presStyleIdx="30" presStyleCnt="34"/>
      <dgm:spPr/>
    </dgm:pt>
    <dgm:pt modelId="{DE9D277F-8872-4DBA-9CF1-7E01793608EA}" type="pres">
      <dgm:prSet presAssocID="{F00C526A-04DC-40E6-8949-E1A65FE1EB60}" presName="bottomArc3" presStyleLbl="parChTrans1D1" presStyleIdx="31" presStyleCnt="34"/>
      <dgm:spPr/>
    </dgm:pt>
    <dgm:pt modelId="{331F59A5-B2B5-4EAD-B819-F8EAD172182B}" type="pres">
      <dgm:prSet presAssocID="{F00C526A-04DC-40E6-8949-E1A65FE1EB60}" presName="topConnNode3" presStyleLbl="asst1" presStyleIdx="0" presStyleCnt="0"/>
      <dgm:spPr/>
    </dgm:pt>
    <dgm:pt modelId="{D82F9876-3193-45B6-A2A3-DA6CCD0F0102}" type="pres">
      <dgm:prSet presAssocID="{F00C526A-04DC-40E6-8949-E1A65FE1EB60}" presName="hierChild6" presStyleCnt="0"/>
      <dgm:spPr/>
    </dgm:pt>
    <dgm:pt modelId="{46AA365D-5ECC-493D-B1E0-D5B11ED09C20}" type="pres">
      <dgm:prSet presAssocID="{F00C526A-04DC-40E6-8949-E1A65FE1EB60}" presName="hierChild7" presStyleCnt="0"/>
      <dgm:spPr/>
    </dgm:pt>
    <dgm:pt modelId="{B8508171-DAB9-4589-B748-C2C236043E4C}" type="pres">
      <dgm:prSet presAssocID="{F9E36AF0-6AD1-446E-831F-FA05670EBC3A}" presName="Name101" presStyleLbl="parChTrans1D4" presStyleIdx="7" presStyleCnt="8"/>
      <dgm:spPr/>
    </dgm:pt>
    <dgm:pt modelId="{C6DE4AB4-A122-4E47-8C5E-A1F227B50B80}" type="pres">
      <dgm:prSet presAssocID="{374C9148-965A-449F-BCF6-26733C2698C1}" presName="hierRoot3" presStyleCnt="0">
        <dgm:presLayoutVars>
          <dgm:hierBranch val="init"/>
        </dgm:presLayoutVars>
      </dgm:prSet>
      <dgm:spPr/>
    </dgm:pt>
    <dgm:pt modelId="{33F73D06-A13F-406A-B68F-62E9CE380C17}" type="pres">
      <dgm:prSet presAssocID="{374C9148-965A-449F-BCF6-26733C2698C1}" presName="rootComposite3" presStyleCnt="0"/>
      <dgm:spPr/>
    </dgm:pt>
    <dgm:pt modelId="{A114F4FB-A003-4F56-B888-25EF1451D961}" type="pres">
      <dgm:prSet presAssocID="{374C9148-965A-449F-BCF6-26733C2698C1}" presName="rootText3" presStyleLbl="alignAcc1" presStyleIdx="0" presStyleCnt="0">
        <dgm:presLayoutVars>
          <dgm:chPref val="3"/>
        </dgm:presLayoutVars>
      </dgm:prSet>
      <dgm:spPr/>
    </dgm:pt>
    <dgm:pt modelId="{CA927669-D0D0-48F7-9258-A40B370F6186}" type="pres">
      <dgm:prSet presAssocID="{374C9148-965A-449F-BCF6-26733C2698C1}" presName="topArc3" presStyleLbl="parChTrans1D1" presStyleIdx="32" presStyleCnt="34"/>
      <dgm:spPr/>
    </dgm:pt>
    <dgm:pt modelId="{D9767B98-FD31-4230-ACAD-23233649018C}" type="pres">
      <dgm:prSet presAssocID="{374C9148-965A-449F-BCF6-26733C2698C1}" presName="bottomArc3" presStyleLbl="parChTrans1D1" presStyleIdx="33" presStyleCnt="34"/>
      <dgm:spPr/>
    </dgm:pt>
    <dgm:pt modelId="{49C1F4A6-F23C-4D41-9AF7-8CCF2120148F}" type="pres">
      <dgm:prSet presAssocID="{374C9148-965A-449F-BCF6-26733C2698C1}" presName="topConnNode3" presStyleLbl="asst1" presStyleIdx="0" presStyleCnt="0"/>
      <dgm:spPr/>
    </dgm:pt>
    <dgm:pt modelId="{F4C64717-A7FE-4D09-BCB3-15BBEC3EC770}" type="pres">
      <dgm:prSet presAssocID="{374C9148-965A-449F-BCF6-26733C2698C1}" presName="hierChild6" presStyleCnt="0"/>
      <dgm:spPr/>
    </dgm:pt>
    <dgm:pt modelId="{3EB72AFE-BD32-43BB-9CC8-D02EB2564754}" type="pres">
      <dgm:prSet presAssocID="{374C9148-965A-449F-BCF6-26733C2698C1}" presName="hierChild7" presStyleCnt="0"/>
      <dgm:spPr/>
    </dgm:pt>
  </dgm:ptLst>
  <dgm:cxnLst>
    <dgm:cxn modelId="{7415A401-2D16-4363-B050-0BB84815252E}" srcId="{1BDDB0E8-CD13-41A8-83B8-D086AF4D3C67}" destId="{BBE1664D-DA47-4241-A373-A8E2DCE1940E}" srcOrd="1" destOrd="0" parTransId="{C435A5D9-C36B-4894-93F0-B935508E990D}" sibTransId="{4824CEF3-6DFE-4886-8FC6-4AA7583BD150}"/>
    <dgm:cxn modelId="{3FB59508-7A75-4FFC-BF10-21DCB77EBADC}" type="presOf" srcId="{DE5C3440-D88F-41A5-9A2D-721F5D3B4363}" destId="{F6993D24-652B-44A0-986D-1FCC738CBA7F}" srcOrd="0" destOrd="0" presId="urn:microsoft.com/office/officeart/2008/layout/HalfCircleOrganizationChart"/>
    <dgm:cxn modelId="{5A069D0F-0FB4-4F38-978F-D3160C7E9B36}" type="presOf" srcId="{8F130FEC-D48B-4A98-8A7D-13879A39C3CC}" destId="{46ED7DC4-F036-47B5-9D29-FC7BDE1DCEBD}" srcOrd="1" destOrd="0" presId="urn:microsoft.com/office/officeart/2008/layout/HalfCircleOrganizationChart"/>
    <dgm:cxn modelId="{881A2D10-ED2E-40FF-9BA3-DC12F9F4E038}" type="presOf" srcId="{AC8FABFB-AEE9-4975-B477-52529C590922}" destId="{5A99BDBF-EDEA-4508-9B56-396099744380}" srcOrd="0" destOrd="0" presId="urn:microsoft.com/office/officeart/2008/layout/HalfCircleOrganizationChart"/>
    <dgm:cxn modelId="{C4D4FF12-45BD-42FD-8FFB-3729B8FB37AF}" type="presOf" srcId="{71F9A40A-9307-4A81-A323-99825BB9EAB1}" destId="{DBAC54E7-C3E6-4695-BBCC-0755C5D171B8}" srcOrd="0" destOrd="0" presId="urn:microsoft.com/office/officeart/2008/layout/HalfCircleOrganizationChart"/>
    <dgm:cxn modelId="{F5A5961C-C1CB-4293-8337-33C2ADBF73C6}" srcId="{47A9B0E4-92AC-41A5-B974-7B15E8CB6551}" destId="{EB0B860D-E925-40F1-922C-D65F133578C5}" srcOrd="1" destOrd="0" parTransId="{CF73336C-94F3-4DEB-97ED-240412B0E468}" sibTransId="{8584A68C-594D-4DB0-8BB0-80F173D9DC69}"/>
    <dgm:cxn modelId="{5A7FAF24-C968-4773-87B4-B2C8BA7CB7B0}" srcId="{06A53900-DB92-4D46-AC78-7E1C17B03CE9}" destId="{0B62E932-CD7C-4F7B-910A-3DD6BC3BBD29}" srcOrd="1" destOrd="0" parTransId="{AC8FABFB-AEE9-4975-B477-52529C590922}" sibTransId="{123EAA64-4721-4C6F-91CE-34A0D8E7306A}"/>
    <dgm:cxn modelId="{CCC55B30-8C56-421A-9BC4-98E2DF74BD8C}" type="presOf" srcId="{F9E36AF0-6AD1-446E-831F-FA05670EBC3A}" destId="{B8508171-DAB9-4589-B748-C2C236043E4C}" srcOrd="0" destOrd="0" presId="urn:microsoft.com/office/officeart/2008/layout/HalfCircleOrganizationChart"/>
    <dgm:cxn modelId="{2A2EA832-3A45-40C8-A2A0-549D97FF5B15}" type="presOf" srcId="{86BCC510-DFD0-435B-8018-26A647D3F278}" destId="{26D59BF7-3E78-472E-9118-59E07BE0F1F9}" srcOrd="0" destOrd="0" presId="urn:microsoft.com/office/officeart/2008/layout/HalfCircleOrganizationChart"/>
    <dgm:cxn modelId="{91862134-8CB4-44C0-AF3A-B43F38A8DC62}" type="presOf" srcId="{E0AAEF41-A6C0-45D7-9E4F-9F8354CC9B6E}" destId="{4EB5A836-ED99-459A-9163-EEF9E3BBEC96}" srcOrd="0" destOrd="0" presId="urn:microsoft.com/office/officeart/2008/layout/HalfCircleOrganizationChart"/>
    <dgm:cxn modelId="{C75C5340-0071-4827-9D75-19B5A51E3D83}" srcId="{06A53900-DB92-4D46-AC78-7E1C17B03CE9}" destId="{76ABA3D8-879E-4E7B-84AF-021D76284351}" srcOrd="0" destOrd="0" parTransId="{118F4CDB-1644-432A-9C39-48A03FAFA33C}" sibTransId="{4F1EDDBF-4196-4DB1-83D4-E46BD44B709A}"/>
    <dgm:cxn modelId="{8C3AF45C-7DD9-4BEC-8738-ADA1E35BB04C}" type="presOf" srcId="{1BDDB0E8-CD13-41A8-83B8-D086AF4D3C67}" destId="{7D73EB19-66FD-434D-9768-409024ADC45F}" srcOrd="0" destOrd="0" presId="urn:microsoft.com/office/officeart/2008/layout/HalfCircleOrganizationChart"/>
    <dgm:cxn modelId="{38189862-0849-4D6C-9DD8-C826FF5C83A4}" type="presOf" srcId="{CF73336C-94F3-4DEB-97ED-240412B0E468}" destId="{EAEE9CD8-F5B7-49E9-A436-905775C5A4FD}" srcOrd="0" destOrd="0" presId="urn:microsoft.com/office/officeart/2008/layout/HalfCircleOrganizationChart"/>
    <dgm:cxn modelId="{0CEA736E-398D-4F2E-8FBC-0B05ACF29F1A}" type="presOf" srcId="{3ACA976D-8CE4-4CE7-AEE9-EF8BEFA7F1B9}" destId="{400E8BE3-ADE0-4B24-BE60-B02852F36FF3}" srcOrd="0" destOrd="0" presId="urn:microsoft.com/office/officeart/2008/layout/HalfCircleOrganizationChart"/>
    <dgm:cxn modelId="{EA5CAE6F-BEB2-437F-8104-F140496F9994}" srcId="{1BDDB0E8-CD13-41A8-83B8-D086AF4D3C67}" destId="{3FE6EF04-D18F-4A29-8D65-86AB2CECFE38}" srcOrd="0" destOrd="0" parTransId="{24139B70-1E8D-4555-9DA7-9590BBCAE498}" sibTransId="{0BB23E5B-8DC3-485B-A675-E4CF5C89A78A}"/>
    <dgm:cxn modelId="{A0C70C51-EC04-406E-BE4D-2A03CEF426D8}" type="presOf" srcId="{EB0B860D-E925-40F1-922C-D65F133578C5}" destId="{EF8F3BEF-E543-49D4-9268-E1BBC918B128}" srcOrd="1" destOrd="0" presId="urn:microsoft.com/office/officeart/2008/layout/HalfCircleOrganizationChart"/>
    <dgm:cxn modelId="{8A465471-5A0C-4393-BFEA-4CF1CF948C32}" type="presOf" srcId="{8B464CCB-8B8A-40A6-B6DB-4BACA038D5BE}" destId="{FFECADA6-BAD6-4DE4-99B6-AD93C666A008}" srcOrd="0" destOrd="0" presId="urn:microsoft.com/office/officeart/2008/layout/HalfCircleOrganizationChart"/>
    <dgm:cxn modelId="{AE957873-5DD1-4687-A015-1E41123A8F9A}" type="presOf" srcId="{24139B70-1E8D-4555-9DA7-9590BBCAE498}" destId="{2A2825A6-FA7C-4B2B-A19D-0CBF2C21CC95}" srcOrd="0" destOrd="0" presId="urn:microsoft.com/office/officeart/2008/layout/HalfCircleOrganizationChart"/>
    <dgm:cxn modelId="{5AF4CF54-AC69-48D9-AC62-879B1B6AFA26}" srcId="{89AFF7A3-600B-4923-B517-C783B976716B}" destId="{8F130FEC-D48B-4A98-8A7D-13879A39C3CC}" srcOrd="1" destOrd="0" parTransId="{EE5447F1-6783-4ECF-AA6F-C480196300B2}" sibTransId="{0E538016-EC54-470E-9A0A-4162B0628044}"/>
    <dgm:cxn modelId="{CACE3375-DCB8-40F4-B99D-ADDF220D08BD}" type="presOf" srcId="{3FE6EF04-D18F-4A29-8D65-86AB2CECFE38}" destId="{4E8D52CF-FEAD-40D4-A388-58564EB7BEB5}" srcOrd="0" destOrd="0" presId="urn:microsoft.com/office/officeart/2008/layout/HalfCircleOrganizationChart"/>
    <dgm:cxn modelId="{7103117D-99D3-4E76-A12F-0563CD35DF15}" type="presOf" srcId="{CDF9E97C-DA8F-48A7-ACF4-395869AA6D01}" destId="{CE610F4A-3014-4F89-8841-2B3771197B25}" srcOrd="0" destOrd="0" presId="urn:microsoft.com/office/officeart/2008/layout/HalfCircleOrganizationChart"/>
    <dgm:cxn modelId="{3D39357F-6343-4945-AA83-3806272925CD}" type="presOf" srcId="{06A53900-DB92-4D46-AC78-7E1C17B03CE9}" destId="{1B67FF51-087C-4B78-8C9C-45D3BC424D6C}" srcOrd="1" destOrd="0" presId="urn:microsoft.com/office/officeart/2008/layout/HalfCircleOrganizationChart"/>
    <dgm:cxn modelId="{46CE4680-CBCA-4F1F-B2AB-AF33CA905B54}" type="presOf" srcId="{7B512708-4FEA-444F-9A9C-27F815EB9EEF}" destId="{7639F6A4-9C6D-4C0E-A324-31D1380897EC}" srcOrd="1" destOrd="0" presId="urn:microsoft.com/office/officeart/2008/layout/HalfCircleOrganizationChart"/>
    <dgm:cxn modelId="{DABABA83-76F1-4352-9427-DDAA3022AC4C}" srcId="{0B62E932-CD7C-4F7B-910A-3DD6BC3BBD29}" destId="{E0AAEF41-A6C0-45D7-9E4F-9F8354CC9B6E}" srcOrd="1" destOrd="0" parTransId="{1B44B6FE-EA8C-4A06-B445-5F1E7B18BEA7}" sibTransId="{A43F6DC8-13CF-48CE-96F3-D0B40F3F0AEE}"/>
    <dgm:cxn modelId="{D18E1C88-799F-4B1C-BDB8-496A50E39C29}" type="presOf" srcId="{F00C526A-04DC-40E6-8949-E1A65FE1EB60}" destId="{331F59A5-B2B5-4EAD-B819-F8EAD172182B}" srcOrd="1" destOrd="0" presId="urn:microsoft.com/office/officeart/2008/layout/HalfCircleOrganizationChart"/>
    <dgm:cxn modelId="{96589C89-F8C6-4E07-9B8D-CD146FC75916}" type="presOf" srcId="{CDF9E97C-DA8F-48A7-ACF4-395869AA6D01}" destId="{EC17D459-9785-4F5B-9AF9-2CC318F507F0}" srcOrd="1" destOrd="0" presId="urn:microsoft.com/office/officeart/2008/layout/HalfCircleOrganizationChart"/>
    <dgm:cxn modelId="{CCEF098C-D3E8-4CC0-B87A-9A616C4EEC7F}" srcId="{71F9A40A-9307-4A81-A323-99825BB9EAB1}" destId="{06A53900-DB92-4D46-AC78-7E1C17B03CE9}" srcOrd="2" destOrd="0" parTransId="{9CAF1BC7-3A36-4621-AF4C-E1D61BDCDFAD}" sibTransId="{058C31C9-B582-4FE0-9116-A27BD2546B6D}"/>
    <dgm:cxn modelId="{5BA8258C-730F-40E1-B445-1E6121F2834C}" type="presOf" srcId="{F00C526A-04DC-40E6-8949-E1A65FE1EB60}" destId="{B12C8C57-C8D3-426F-B6A2-40D5DA3FE7E1}" srcOrd="0" destOrd="0" presId="urn:microsoft.com/office/officeart/2008/layout/HalfCircleOrganizationChart"/>
    <dgm:cxn modelId="{151AE18E-09D2-4986-AE7A-4431434633EB}" type="presOf" srcId="{987B7A80-D94A-4395-B5F6-B0AF93F8D4A7}" destId="{C1701496-1EBE-448B-BA19-C4D8743522BB}" srcOrd="0" destOrd="0" presId="urn:microsoft.com/office/officeart/2008/layout/HalfCircleOrganizationChart"/>
    <dgm:cxn modelId="{FB452A96-7ACB-4636-B033-692DD1F844E6}" srcId="{E0AAEF41-A6C0-45D7-9E4F-9F8354CC9B6E}" destId="{374C9148-965A-449F-BCF6-26733C2698C1}" srcOrd="1" destOrd="0" parTransId="{F9E36AF0-6AD1-446E-831F-FA05670EBC3A}" sibTransId="{9029DE08-5003-44E6-ADB7-7EDFC4BE74EB}"/>
    <dgm:cxn modelId="{BE01089C-CB05-4CB3-A595-C5F79FC2F243}" type="presOf" srcId="{1B44B6FE-EA8C-4A06-B445-5F1E7B18BEA7}" destId="{AFAEE79C-2404-4A54-A6B8-307E6BE16EE7}" srcOrd="0" destOrd="0" presId="urn:microsoft.com/office/officeart/2008/layout/HalfCircleOrganizationChart"/>
    <dgm:cxn modelId="{06C6A0A3-249E-4236-8EA8-299A17F1B704}" type="presOf" srcId="{119391F0-FF81-424E-ACC5-2B9399D0C0E5}" destId="{1CFE4E1F-6A59-46C7-992A-69E3934481DD}" srcOrd="0" destOrd="0" presId="urn:microsoft.com/office/officeart/2008/layout/HalfCircleOrganizationChart"/>
    <dgm:cxn modelId="{984817A5-9A78-4104-A165-7CFCF5E2EE47}" type="presOf" srcId="{06A53900-DB92-4D46-AC78-7E1C17B03CE9}" destId="{3C028C2A-A350-4793-A3AF-DB1AD7149C41}" srcOrd="0" destOrd="0" presId="urn:microsoft.com/office/officeart/2008/layout/HalfCircleOrganizationChart"/>
    <dgm:cxn modelId="{D53666AA-B019-4DD3-BC80-5E930E3A39DA}" srcId="{0B62E932-CD7C-4F7B-910A-3DD6BC3BBD29}" destId="{89AFF7A3-600B-4923-B517-C783B976716B}" srcOrd="0" destOrd="0" parTransId="{119391F0-FF81-424E-ACC5-2B9399D0C0E5}" sibTransId="{78D82ED7-524F-44ED-AACB-57FB1A93F55C}"/>
    <dgm:cxn modelId="{CB14D7AD-81B5-40F2-A0F8-90318D58C368}" type="presOf" srcId="{89AFF7A3-600B-4923-B517-C783B976716B}" destId="{58070FFD-1308-42C1-9155-68EB9CA46F5E}" srcOrd="0" destOrd="0" presId="urn:microsoft.com/office/officeart/2008/layout/HalfCircleOrganizationChart"/>
    <dgm:cxn modelId="{07DE7CAE-8B85-4CAA-B509-4F6CBCAA0892}" type="presOf" srcId="{870BE36D-B98B-46FB-87DE-28994116681A}" destId="{D310FCBC-7011-4EA7-89A2-753CFEAB0658}" srcOrd="0" destOrd="0" presId="urn:microsoft.com/office/officeart/2008/layout/HalfCircleOrganizationChart"/>
    <dgm:cxn modelId="{ECA3E3B2-9A3D-49B6-B050-7802AD52975A}" type="presOf" srcId="{FD6648D3-2AF5-4736-95CA-283FAA57700E}" destId="{CD049D67-BF18-4783-A7A3-14CD2AB5C1E2}" srcOrd="0" destOrd="0" presId="urn:microsoft.com/office/officeart/2008/layout/HalfCircleOrganizationChart"/>
    <dgm:cxn modelId="{240695B3-7895-4328-A6B6-A8956C1994BA}" type="presOf" srcId="{47A9B0E4-92AC-41A5-B974-7B15E8CB6551}" destId="{0CEE84AC-5638-488C-A712-FAF72F9951BC}" srcOrd="1" destOrd="0" presId="urn:microsoft.com/office/officeart/2008/layout/HalfCircleOrganizationChart"/>
    <dgm:cxn modelId="{1A6118BB-F190-4C96-B4EA-373420CE9B7F}" srcId="{E0AAEF41-A6C0-45D7-9E4F-9F8354CC9B6E}" destId="{F00C526A-04DC-40E6-8949-E1A65FE1EB60}" srcOrd="0" destOrd="0" parTransId="{FD6648D3-2AF5-4736-95CA-283FAA57700E}" sibTransId="{920A0A44-6197-43D3-A46C-79CC94F73D6E}"/>
    <dgm:cxn modelId="{91C665BB-0152-47B4-8AFB-D3DF9546F239}" type="presOf" srcId="{0B62E932-CD7C-4F7B-910A-3DD6BC3BBD29}" destId="{6E7B4C2B-0758-46CA-AAF1-A66849F14BB2}" srcOrd="0" destOrd="0" presId="urn:microsoft.com/office/officeart/2008/layout/HalfCircleOrganizationChart"/>
    <dgm:cxn modelId="{AC90A9BB-8DE4-4D95-B8F6-1D9876C7E985}" type="presOf" srcId="{BBE1664D-DA47-4241-A373-A8E2DCE1940E}" destId="{08AB9F29-53A4-4C89-A891-7BC92F6E4116}" srcOrd="0" destOrd="0" presId="urn:microsoft.com/office/officeart/2008/layout/HalfCircleOrganizationChart"/>
    <dgm:cxn modelId="{0C1CADBD-F40D-4662-AB41-65A203729911}" type="presOf" srcId="{76ABA3D8-879E-4E7B-84AF-021D76284351}" destId="{380F2CF4-AD3E-4D20-B105-7A5C4E8FC5A7}" srcOrd="0" destOrd="0" presId="urn:microsoft.com/office/officeart/2008/layout/HalfCircleOrganizationChart"/>
    <dgm:cxn modelId="{63E656C2-F32C-41E7-9DA3-6C7DACA061B2}" type="presOf" srcId="{374C9148-965A-449F-BCF6-26733C2698C1}" destId="{49C1F4A6-F23C-4D41-9AF7-8CCF2120148F}" srcOrd="1" destOrd="0" presId="urn:microsoft.com/office/officeart/2008/layout/HalfCircleOrganizationChart"/>
    <dgm:cxn modelId="{8067FDC2-4997-4160-9C6B-F5542BA1A58F}" srcId="{71F9A40A-9307-4A81-A323-99825BB9EAB1}" destId="{86BCC510-DFD0-435B-8018-26A647D3F278}" srcOrd="1" destOrd="0" parTransId="{644453A2-79CE-4BC9-8055-664305F539B1}" sibTransId="{CFDADFEB-C7F1-4B5A-B949-89A45C8028E7}"/>
    <dgm:cxn modelId="{CE0F3FC5-54E0-47B0-9CF6-A16EAFD44367}" type="presOf" srcId="{118F4CDB-1644-432A-9C39-48A03FAFA33C}" destId="{A212B820-8E5D-4269-98DF-3C591993D8BC}" srcOrd="0" destOrd="0" presId="urn:microsoft.com/office/officeart/2008/layout/HalfCircleOrganizationChart"/>
    <dgm:cxn modelId="{E03AF3C6-9F6A-44ED-AAD3-0F9AA2DF603E}" type="presOf" srcId="{EE5447F1-6783-4ECF-AA6F-C480196300B2}" destId="{115FA62C-1B43-4780-AB03-B9616B64C63A}" srcOrd="0" destOrd="0" presId="urn:microsoft.com/office/officeart/2008/layout/HalfCircleOrganizationChart"/>
    <dgm:cxn modelId="{D5B9C4CE-A8F2-4016-9730-559841B82093}" type="presOf" srcId="{89AFF7A3-600B-4923-B517-C783B976716B}" destId="{C89E5CD9-BBAD-4EA7-A53C-F8D7AD31E7A4}" srcOrd="1" destOrd="0" presId="urn:microsoft.com/office/officeart/2008/layout/HalfCircleOrganizationChart"/>
    <dgm:cxn modelId="{94EB34CF-E7A2-4262-A97F-F4B085B43241}" type="presOf" srcId="{47A9B0E4-92AC-41A5-B974-7B15E8CB6551}" destId="{0C1DCCF6-FB41-4F62-A29D-1B47C023BD74}" srcOrd="0" destOrd="0" presId="urn:microsoft.com/office/officeart/2008/layout/HalfCircleOrganizationChart"/>
    <dgm:cxn modelId="{D58D5ED0-CA9B-42AC-A584-FFA654A33CEC}" type="presOf" srcId="{7B512708-4FEA-444F-9A9C-27F815EB9EEF}" destId="{A88BFBE0-10E4-4F0B-BBFE-0097EA18DEAC}" srcOrd="0" destOrd="0" presId="urn:microsoft.com/office/officeart/2008/layout/HalfCircleOrganizationChart"/>
    <dgm:cxn modelId="{CFAFA7D5-89F8-4DE1-81CE-AEFFAA246BAA}" type="presOf" srcId="{E0AAEF41-A6C0-45D7-9E4F-9F8354CC9B6E}" destId="{DC7B51CB-918C-42A0-83ED-770557D9DE8C}" srcOrd="1" destOrd="0" presId="urn:microsoft.com/office/officeart/2008/layout/HalfCircleOrganizationChart"/>
    <dgm:cxn modelId="{E19E4AD7-9111-4649-B11F-6DA04EC41DE4}" type="presOf" srcId="{1BDDB0E8-CD13-41A8-83B8-D086AF4D3C67}" destId="{BC3D7F97-469E-4DDA-A1F2-E2ECAE2A96E1}" srcOrd="1" destOrd="0" presId="urn:microsoft.com/office/officeart/2008/layout/HalfCircleOrganizationChart"/>
    <dgm:cxn modelId="{84FFB4D8-DC52-4B29-85C3-73A8B361738C}" srcId="{76ABA3D8-879E-4E7B-84AF-021D76284351}" destId="{1BDDB0E8-CD13-41A8-83B8-D086AF4D3C67}" srcOrd="1" destOrd="0" parTransId="{DE5C3440-D88F-41A5-9A2D-721F5D3B4363}" sibTransId="{26CFE4B0-E06A-4483-B0A7-3F32500F703D}"/>
    <dgm:cxn modelId="{788608DD-F5D7-444C-8329-80810BEDBFDD}" type="presOf" srcId="{EB0B860D-E925-40F1-922C-D65F133578C5}" destId="{A9E03555-D9FB-462E-8D1C-67ED9C501AD6}" srcOrd="0" destOrd="0" presId="urn:microsoft.com/office/officeart/2008/layout/HalfCircleOrganizationChart"/>
    <dgm:cxn modelId="{509245DF-BC2C-4E94-BC07-0BD2BFA93758}" type="presOf" srcId="{3FE6EF04-D18F-4A29-8D65-86AB2CECFE38}" destId="{71C9B66C-C50B-4E89-B67D-E5BEE4A62571}" srcOrd="1" destOrd="0" presId="urn:microsoft.com/office/officeart/2008/layout/HalfCircleOrganizationChart"/>
    <dgm:cxn modelId="{8E2B10E2-B57E-4A89-AF89-EEF9BE92E520}" type="presOf" srcId="{C435A5D9-C36B-4894-93F0-B935508E990D}" destId="{10AF21B6-2C68-4827-8C7B-9A72AF8D50DF}" srcOrd="0" destOrd="0" presId="urn:microsoft.com/office/officeart/2008/layout/HalfCircleOrganizationChart"/>
    <dgm:cxn modelId="{BDB099E4-54E3-4626-A7A3-540137B504F6}" type="presOf" srcId="{86BCC510-DFD0-435B-8018-26A647D3F278}" destId="{70DAC198-BB48-4739-8794-976029B89B98}" srcOrd="1" destOrd="0" presId="urn:microsoft.com/office/officeart/2008/layout/HalfCircleOrganizationChart"/>
    <dgm:cxn modelId="{2A6FAAE4-A12A-443F-9909-832F4CCAD2B5}" srcId="{89AFF7A3-600B-4923-B517-C783B976716B}" destId="{987B7A80-D94A-4395-B5F6-B0AF93F8D4A7}" srcOrd="0" destOrd="0" parTransId="{870BE36D-B98B-46FB-87DE-28994116681A}" sibTransId="{28235631-5269-4D18-A2B8-0723E6CFC034}"/>
    <dgm:cxn modelId="{ADEF79E5-7A16-4AE5-BA09-9C2774237028}" srcId="{71F9A40A-9307-4A81-A323-99825BB9EAB1}" destId="{7B512708-4FEA-444F-9A9C-27F815EB9EEF}" srcOrd="0" destOrd="0" parTransId="{ED66C2F3-966C-48C3-B782-6F96C39B2CFC}" sibTransId="{1B3150D6-E4E4-4DB7-B3DC-3340F4979001}"/>
    <dgm:cxn modelId="{5E7958E8-F6B3-48D6-B864-21BD3F263B89}" type="presOf" srcId="{374C9148-965A-449F-BCF6-26733C2698C1}" destId="{A114F4FB-A003-4F56-B888-25EF1451D961}" srcOrd="0" destOrd="0" presId="urn:microsoft.com/office/officeart/2008/layout/HalfCircleOrganizationChart"/>
    <dgm:cxn modelId="{9EAA75E9-A404-444B-B53B-FA8A0B861E57}" srcId="{76ABA3D8-879E-4E7B-84AF-021D76284351}" destId="{47A9B0E4-92AC-41A5-B974-7B15E8CB6551}" srcOrd="0" destOrd="0" parTransId="{8B464CCB-8B8A-40A6-B6DB-4BACA038D5BE}" sibTransId="{9EABEDF3-FB0A-45E8-9C89-C1ADD53CA551}"/>
    <dgm:cxn modelId="{3F0CB9F2-9AB4-404B-BDC0-092EE4032D30}" srcId="{47A9B0E4-92AC-41A5-B974-7B15E8CB6551}" destId="{CDF9E97C-DA8F-48A7-ACF4-395869AA6D01}" srcOrd="0" destOrd="0" parTransId="{3ACA976D-8CE4-4CE7-AEE9-EF8BEFA7F1B9}" sibTransId="{1BBFADF1-FA19-4307-974A-3157A4DE6B2C}"/>
    <dgm:cxn modelId="{8466D1F5-C658-450E-B7F8-39E18B88ED59}" type="presOf" srcId="{BBE1664D-DA47-4241-A373-A8E2DCE1940E}" destId="{E3AE51E4-4335-42D5-B72A-2DDC19626491}" srcOrd="1" destOrd="0" presId="urn:microsoft.com/office/officeart/2008/layout/HalfCircleOrganizationChart"/>
    <dgm:cxn modelId="{598FDAF6-F6A1-4C59-8FD9-500ED27A6CAC}" type="presOf" srcId="{8F130FEC-D48B-4A98-8A7D-13879A39C3CC}" destId="{71617C89-527A-44D1-B7A7-4B10878CF255}" srcOrd="0" destOrd="0" presId="urn:microsoft.com/office/officeart/2008/layout/HalfCircleOrganizationChart"/>
    <dgm:cxn modelId="{5839C8F8-DAAE-43D8-B4C4-F6A69FC7E260}" type="presOf" srcId="{0B62E932-CD7C-4F7B-910A-3DD6BC3BBD29}" destId="{E572E8EE-57A8-4B56-8383-6395E4558881}" srcOrd="1" destOrd="0" presId="urn:microsoft.com/office/officeart/2008/layout/HalfCircleOrganizationChart"/>
    <dgm:cxn modelId="{E234BFFC-B795-42D9-A3D0-D2F75F052E2F}" type="presOf" srcId="{76ABA3D8-879E-4E7B-84AF-021D76284351}" destId="{DAD40BE3-4897-45FA-8FAE-7225CBBD0526}" srcOrd="1" destOrd="0" presId="urn:microsoft.com/office/officeart/2008/layout/HalfCircleOrganizationChart"/>
    <dgm:cxn modelId="{374221FE-E989-4EF5-AD2C-C2867F5489AE}" type="presOf" srcId="{987B7A80-D94A-4395-B5F6-B0AF93F8D4A7}" destId="{77EDA444-D3EC-4A6B-AD2B-62F94F70D729}" srcOrd="1" destOrd="0" presId="urn:microsoft.com/office/officeart/2008/layout/HalfCircleOrganizationChart"/>
    <dgm:cxn modelId="{40E7A004-75D4-4032-B55B-D3D63F09ED2D}" type="presParOf" srcId="{DBAC54E7-C3E6-4695-BBCC-0755C5D171B8}" destId="{A727F12D-53EC-499F-9468-102857D851BF}" srcOrd="0" destOrd="0" presId="urn:microsoft.com/office/officeart/2008/layout/HalfCircleOrganizationChart"/>
    <dgm:cxn modelId="{415AABB7-A639-4791-8E07-1991E73811E7}" type="presParOf" srcId="{A727F12D-53EC-499F-9468-102857D851BF}" destId="{A3A7A39E-F37F-4FEE-8637-4C05D4A21F03}" srcOrd="0" destOrd="0" presId="urn:microsoft.com/office/officeart/2008/layout/HalfCircleOrganizationChart"/>
    <dgm:cxn modelId="{0EAD802C-5AE2-4F9B-A021-DBD0EB2ABA87}" type="presParOf" srcId="{A3A7A39E-F37F-4FEE-8637-4C05D4A21F03}" destId="{A88BFBE0-10E4-4F0B-BBFE-0097EA18DEAC}" srcOrd="0" destOrd="0" presId="urn:microsoft.com/office/officeart/2008/layout/HalfCircleOrganizationChart"/>
    <dgm:cxn modelId="{90A80AB2-5B2F-49AC-86EC-FE553509D567}" type="presParOf" srcId="{A3A7A39E-F37F-4FEE-8637-4C05D4A21F03}" destId="{AE6860F0-9BC5-47FC-9118-C820CA27276C}" srcOrd="1" destOrd="0" presId="urn:microsoft.com/office/officeart/2008/layout/HalfCircleOrganizationChart"/>
    <dgm:cxn modelId="{1A393160-FF34-4515-BBFC-D3E826DB9A29}" type="presParOf" srcId="{A3A7A39E-F37F-4FEE-8637-4C05D4A21F03}" destId="{EC2D4514-6FDE-437D-A442-97F5FB5913BD}" srcOrd="2" destOrd="0" presId="urn:microsoft.com/office/officeart/2008/layout/HalfCircleOrganizationChart"/>
    <dgm:cxn modelId="{E7D2D5CD-62E0-442F-881C-FD703B639713}" type="presParOf" srcId="{A3A7A39E-F37F-4FEE-8637-4C05D4A21F03}" destId="{7639F6A4-9C6D-4C0E-A324-31D1380897EC}" srcOrd="3" destOrd="0" presId="urn:microsoft.com/office/officeart/2008/layout/HalfCircleOrganizationChart"/>
    <dgm:cxn modelId="{667BA8FD-C5BF-4774-BF17-3B58F2856670}" type="presParOf" srcId="{A727F12D-53EC-499F-9468-102857D851BF}" destId="{98404D53-0CC8-44D8-840E-7BAAED5E4B0D}" srcOrd="1" destOrd="0" presId="urn:microsoft.com/office/officeart/2008/layout/HalfCircleOrganizationChart"/>
    <dgm:cxn modelId="{32F5E8EE-89EE-421C-9D41-1A3C2876544B}" type="presParOf" srcId="{A727F12D-53EC-499F-9468-102857D851BF}" destId="{EAA2C285-6FD6-4D2B-8E43-090AAA06D0C2}" srcOrd="2" destOrd="0" presId="urn:microsoft.com/office/officeart/2008/layout/HalfCircleOrganizationChart"/>
    <dgm:cxn modelId="{13D97ED9-51EE-4927-B0CB-EB61CA5A3047}" type="presParOf" srcId="{DBAC54E7-C3E6-4695-BBCC-0755C5D171B8}" destId="{C443CF78-BC37-42F1-87AE-83CAB9EB29E5}" srcOrd="1" destOrd="0" presId="urn:microsoft.com/office/officeart/2008/layout/HalfCircleOrganizationChart"/>
    <dgm:cxn modelId="{0C4F4EC5-5B80-4CAD-8251-504982962374}" type="presParOf" srcId="{C443CF78-BC37-42F1-87AE-83CAB9EB29E5}" destId="{69A74EC2-BDAB-459F-9121-36DF7C1760ED}" srcOrd="0" destOrd="0" presId="urn:microsoft.com/office/officeart/2008/layout/HalfCircleOrganizationChart"/>
    <dgm:cxn modelId="{0EE0022D-C147-455A-81C3-887D98DA3FE4}" type="presParOf" srcId="{69A74EC2-BDAB-459F-9121-36DF7C1760ED}" destId="{26D59BF7-3E78-472E-9118-59E07BE0F1F9}" srcOrd="0" destOrd="0" presId="urn:microsoft.com/office/officeart/2008/layout/HalfCircleOrganizationChart"/>
    <dgm:cxn modelId="{4549CA44-C4B0-4FCB-8320-2A99561E16BF}" type="presParOf" srcId="{69A74EC2-BDAB-459F-9121-36DF7C1760ED}" destId="{ECB311F1-CEF5-4C7E-980A-32F82E92BD99}" srcOrd="1" destOrd="0" presId="urn:microsoft.com/office/officeart/2008/layout/HalfCircleOrganizationChart"/>
    <dgm:cxn modelId="{30AF5495-AA61-4D95-BE42-631E556FEAFD}" type="presParOf" srcId="{69A74EC2-BDAB-459F-9121-36DF7C1760ED}" destId="{95065DDA-5822-48B2-82D2-DA67647F0F56}" srcOrd="2" destOrd="0" presId="urn:microsoft.com/office/officeart/2008/layout/HalfCircleOrganizationChart"/>
    <dgm:cxn modelId="{051212E2-19A4-4483-A949-758B516DDFA1}" type="presParOf" srcId="{69A74EC2-BDAB-459F-9121-36DF7C1760ED}" destId="{70DAC198-BB48-4739-8794-976029B89B98}" srcOrd="3" destOrd="0" presId="urn:microsoft.com/office/officeart/2008/layout/HalfCircleOrganizationChart"/>
    <dgm:cxn modelId="{85A8C1B6-402C-4E2A-BEE9-76B1906B46A6}" type="presParOf" srcId="{C443CF78-BC37-42F1-87AE-83CAB9EB29E5}" destId="{27E1A330-6F80-44E6-B71A-8CFDC8CAA421}" srcOrd="1" destOrd="0" presId="urn:microsoft.com/office/officeart/2008/layout/HalfCircleOrganizationChart"/>
    <dgm:cxn modelId="{50A407E7-912F-4268-A34E-566E21DC7B98}" type="presParOf" srcId="{C443CF78-BC37-42F1-87AE-83CAB9EB29E5}" destId="{7ED173E6-1570-4654-BE92-64213568CA8C}" srcOrd="2" destOrd="0" presId="urn:microsoft.com/office/officeart/2008/layout/HalfCircleOrganizationChart"/>
    <dgm:cxn modelId="{0E934206-E0EF-48CD-B268-AD0F6907765F}" type="presParOf" srcId="{DBAC54E7-C3E6-4695-BBCC-0755C5D171B8}" destId="{D5607DDE-08FD-4F93-8B69-8C99BE5EF675}" srcOrd="2" destOrd="0" presId="urn:microsoft.com/office/officeart/2008/layout/HalfCircleOrganizationChart"/>
    <dgm:cxn modelId="{E15067C9-1AA4-408C-BB99-8C96D14FC98D}" type="presParOf" srcId="{D5607DDE-08FD-4F93-8B69-8C99BE5EF675}" destId="{06322461-7C9E-46F7-BFCB-48CD96944AA6}" srcOrd="0" destOrd="0" presId="urn:microsoft.com/office/officeart/2008/layout/HalfCircleOrganizationChart"/>
    <dgm:cxn modelId="{D7473BCB-0D6F-488C-A85D-BD2E208BACE3}" type="presParOf" srcId="{06322461-7C9E-46F7-BFCB-48CD96944AA6}" destId="{3C028C2A-A350-4793-A3AF-DB1AD7149C41}" srcOrd="0" destOrd="0" presId="urn:microsoft.com/office/officeart/2008/layout/HalfCircleOrganizationChart"/>
    <dgm:cxn modelId="{8CA0EF34-F143-43D6-85C1-E8CE0E3CFDB6}" type="presParOf" srcId="{06322461-7C9E-46F7-BFCB-48CD96944AA6}" destId="{960056A4-4879-4AEE-8DB1-E2611AE6E272}" srcOrd="1" destOrd="0" presId="urn:microsoft.com/office/officeart/2008/layout/HalfCircleOrganizationChart"/>
    <dgm:cxn modelId="{50A5F73F-7A4B-4742-9CEF-6B88A5A24DF4}" type="presParOf" srcId="{06322461-7C9E-46F7-BFCB-48CD96944AA6}" destId="{26022EC8-DD92-42F8-9B68-1A8AA0E0A351}" srcOrd="2" destOrd="0" presId="urn:microsoft.com/office/officeart/2008/layout/HalfCircleOrganizationChart"/>
    <dgm:cxn modelId="{FFA7289F-1725-4E9F-8403-671F9BAABBD2}" type="presParOf" srcId="{06322461-7C9E-46F7-BFCB-48CD96944AA6}" destId="{1B67FF51-087C-4B78-8C9C-45D3BC424D6C}" srcOrd="3" destOrd="0" presId="urn:microsoft.com/office/officeart/2008/layout/HalfCircleOrganizationChart"/>
    <dgm:cxn modelId="{6D3252A9-0041-4298-B76A-13B51DCE6991}" type="presParOf" srcId="{D5607DDE-08FD-4F93-8B69-8C99BE5EF675}" destId="{326B9D27-58B7-4E22-836A-3F1B762C2C9E}" srcOrd="1" destOrd="0" presId="urn:microsoft.com/office/officeart/2008/layout/HalfCircleOrganizationChart"/>
    <dgm:cxn modelId="{CC5CBAD8-5144-4A6B-91C4-3804BA3C595A}" type="presParOf" srcId="{D5607DDE-08FD-4F93-8B69-8C99BE5EF675}" destId="{AAEE0E51-DD94-4824-A079-68E0CE7C784D}" srcOrd="2" destOrd="0" presId="urn:microsoft.com/office/officeart/2008/layout/HalfCircleOrganizationChart"/>
    <dgm:cxn modelId="{D82FE25E-4423-4024-9048-59B6A2A8B799}" type="presParOf" srcId="{AAEE0E51-DD94-4824-A079-68E0CE7C784D}" destId="{A212B820-8E5D-4269-98DF-3C591993D8BC}" srcOrd="0" destOrd="0" presId="urn:microsoft.com/office/officeart/2008/layout/HalfCircleOrganizationChart"/>
    <dgm:cxn modelId="{216002F4-475E-4FDC-BCBF-FBC69C320D35}" type="presParOf" srcId="{AAEE0E51-DD94-4824-A079-68E0CE7C784D}" destId="{D34B22EC-6E0B-4B91-BCC1-F200271A311B}" srcOrd="1" destOrd="0" presId="urn:microsoft.com/office/officeart/2008/layout/HalfCircleOrganizationChart"/>
    <dgm:cxn modelId="{C8588716-4F3C-40C5-8FFE-F4EBE27528BC}" type="presParOf" srcId="{D34B22EC-6E0B-4B91-BCC1-F200271A311B}" destId="{19CDB6FB-57B0-42C6-A7B7-82F59F88586C}" srcOrd="0" destOrd="0" presId="urn:microsoft.com/office/officeart/2008/layout/HalfCircleOrganizationChart"/>
    <dgm:cxn modelId="{07493A0B-82D4-4A74-9392-35972CA7107A}" type="presParOf" srcId="{19CDB6FB-57B0-42C6-A7B7-82F59F88586C}" destId="{380F2CF4-AD3E-4D20-B105-7A5C4E8FC5A7}" srcOrd="0" destOrd="0" presId="urn:microsoft.com/office/officeart/2008/layout/HalfCircleOrganizationChart"/>
    <dgm:cxn modelId="{79B9098F-FB80-4C25-B36C-374A019810A4}" type="presParOf" srcId="{19CDB6FB-57B0-42C6-A7B7-82F59F88586C}" destId="{3777644D-9BEA-412A-870E-154D388BD397}" srcOrd="1" destOrd="0" presId="urn:microsoft.com/office/officeart/2008/layout/HalfCircleOrganizationChart"/>
    <dgm:cxn modelId="{F7916C47-1FFF-4DF6-9153-F88352071590}" type="presParOf" srcId="{19CDB6FB-57B0-42C6-A7B7-82F59F88586C}" destId="{ADA182CB-3A26-4FF9-BA38-DB3E69A901C9}" srcOrd="2" destOrd="0" presId="urn:microsoft.com/office/officeart/2008/layout/HalfCircleOrganizationChart"/>
    <dgm:cxn modelId="{428E912E-066C-4D54-89D7-D7DAD758CB0B}" type="presParOf" srcId="{19CDB6FB-57B0-42C6-A7B7-82F59F88586C}" destId="{DAD40BE3-4897-45FA-8FAE-7225CBBD0526}" srcOrd="3" destOrd="0" presId="urn:microsoft.com/office/officeart/2008/layout/HalfCircleOrganizationChart"/>
    <dgm:cxn modelId="{CF85C221-4872-4633-8436-12101EA9298F}" type="presParOf" srcId="{D34B22EC-6E0B-4B91-BCC1-F200271A311B}" destId="{2D59142C-3CE2-439B-B2C1-C0B0313A5E2F}" srcOrd="1" destOrd="0" presId="urn:microsoft.com/office/officeart/2008/layout/HalfCircleOrganizationChart"/>
    <dgm:cxn modelId="{585EA2B3-8F8A-4E7C-A189-6DAFC0F309E5}" type="presParOf" srcId="{D34B22EC-6E0B-4B91-BCC1-F200271A311B}" destId="{8D9E1478-2729-49C8-8BA3-33DB0C6E893F}" srcOrd="2" destOrd="0" presId="urn:microsoft.com/office/officeart/2008/layout/HalfCircleOrganizationChart"/>
    <dgm:cxn modelId="{52294896-E742-4E5F-A8D3-A3E2C97AF001}" type="presParOf" srcId="{8D9E1478-2729-49C8-8BA3-33DB0C6E893F}" destId="{FFECADA6-BAD6-4DE4-99B6-AD93C666A008}" srcOrd="0" destOrd="0" presId="urn:microsoft.com/office/officeart/2008/layout/HalfCircleOrganizationChart"/>
    <dgm:cxn modelId="{EFF11F2A-F15D-4671-BC75-A05051E4D140}" type="presParOf" srcId="{8D9E1478-2729-49C8-8BA3-33DB0C6E893F}" destId="{C83AAEF0-0233-43B2-B2DD-C23F73416FDF}" srcOrd="1" destOrd="0" presId="urn:microsoft.com/office/officeart/2008/layout/HalfCircleOrganizationChart"/>
    <dgm:cxn modelId="{1DDC9977-55A7-47F9-B64E-0232F2200438}" type="presParOf" srcId="{C83AAEF0-0233-43B2-B2DD-C23F73416FDF}" destId="{407F4413-9466-4D3F-9409-DFAD00092B66}" srcOrd="0" destOrd="0" presId="urn:microsoft.com/office/officeart/2008/layout/HalfCircleOrganizationChart"/>
    <dgm:cxn modelId="{DABFCEF0-80E8-45EA-AA2D-063A0C789BA0}" type="presParOf" srcId="{407F4413-9466-4D3F-9409-DFAD00092B66}" destId="{0C1DCCF6-FB41-4F62-A29D-1B47C023BD74}" srcOrd="0" destOrd="0" presId="urn:microsoft.com/office/officeart/2008/layout/HalfCircleOrganizationChart"/>
    <dgm:cxn modelId="{3D13778A-5279-493E-9D9E-016595D78368}" type="presParOf" srcId="{407F4413-9466-4D3F-9409-DFAD00092B66}" destId="{E1FC21A3-33A3-497E-BD6E-CFAEDDB291EE}" srcOrd="1" destOrd="0" presId="urn:microsoft.com/office/officeart/2008/layout/HalfCircleOrganizationChart"/>
    <dgm:cxn modelId="{CB21BED5-54DA-453A-8E64-955B68B63AEF}" type="presParOf" srcId="{407F4413-9466-4D3F-9409-DFAD00092B66}" destId="{5AB7B299-5EB2-4036-94E0-2CEE74E6B56B}" srcOrd="2" destOrd="0" presId="urn:microsoft.com/office/officeart/2008/layout/HalfCircleOrganizationChart"/>
    <dgm:cxn modelId="{43F770FC-7FAC-4487-8DD0-5E1B922A251B}" type="presParOf" srcId="{407F4413-9466-4D3F-9409-DFAD00092B66}" destId="{0CEE84AC-5638-488C-A712-FAF72F9951BC}" srcOrd="3" destOrd="0" presId="urn:microsoft.com/office/officeart/2008/layout/HalfCircleOrganizationChart"/>
    <dgm:cxn modelId="{7272436C-5318-42D7-83E4-54D95F8C8876}" type="presParOf" srcId="{C83AAEF0-0233-43B2-B2DD-C23F73416FDF}" destId="{27397515-1ED3-4CCD-A5C2-50FB7EAA93F5}" srcOrd="1" destOrd="0" presId="urn:microsoft.com/office/officeart/2008/layout/HalfCircleOrganizationChart"/>
    <dgm:cxn modelId="{AE3AB41F-27D0-496B-9B02-BDC0EFE29684}" type="presParOf" srcId="{C83AAEF0-0233-43B2-B2DD-C23F73416FDF}" destId="{EDA68DC8-2D87-4F53-840D-7B45D800BD61}" srcOrd="2" destOrd="0" presId="urn:microsoft.com/office/officeart/2008/layout/HalfCircleOrganizationChart"/>
    <dgm:cxn modelId="{25D1131F-022C-472A-AEA6-AD848EABFB86}" type="presParOf" srcId="{EDA68DC8-2D87-4F53-840D-7B45D800BD61}" destId="{400E8BE3-ADE0-4B24-BE60-B02852F36FF3}" srcOrd="0" destOrd="0" presId="urn:microsoft.com/office/officeart/2008/layout/HalfCircleOrganizationChart"/>
    <dgm:cxn modelId="{AEC23EE2-923B-4F8B-99FC-2DBFA80EE4A3}" type="presParOf" srcId="{EDA68DC8-2D87-4F53-840D-7B45D800BD61}" destId="{07799A49-F5DF-493C-B34D-DCCAEBD97F89}" srcOrd="1" destOrd="0" presId="urn:microsoft.com/office/officeart/2008/layout/HalfCircleOrganizationChart"/>
    <dgm:cxn modelId="{E9609D58-DF84-4522-A5CB-0DA53A1ECE49}" type="presParOf" srcId="{07799A49-F5DF-493C-B34D-DCCAEBD97F89}" destId="{DD44FBCD-2970-4FA1-BC0D-E428655214EF}" srcOrd="0" destOrd="0" presId="urn:microsoft.com/office/officeart/2008/layout/HalfCircleOrganizationChart"/>
    <dgm:cxn modelId="{713CE8DC-140E-400B-96CE-90B1275ED1DE}" type="presParOf" srcId="{DD44FBCD-2970-4FA1-BC0D-E428655214EF}" destId="{CE610F4A-3014-4F89-8841-2B3771197B25}" srcOrd="0" destOrd="0" presId="urn:microsoft.com/office/officeart/2008/layout/HalfCircleOrganizationChart"/>
    <dgm:cxn modelId="{AB5C5D91-DBD2-40AC-886E-8BE0E8CBA05A}" type="presParOf" srcId="{DD44FBCD-2970-4FA1-BC0D-E428655214EF}" destId="{21ED0440-5C8E-4595-B1CD-C10576C66FB2}" srcOrd="1" destOrd="0" presId="urn:microsoft.com/office/officeart/2008/layout/HalfCircleOrganizationChart"/>
    <dgm:cxn modelId="{D1FE84AF-0C1C-4210-95B4-299775230749}" type="presParOf" srcId="{DD44FBCD-2970-4FA1-BC0D-E428655214EF}" destId="{F30BE6F0-F649-4602-BF84-E684994A4C3A}" srcOrd="2" destOrd="0" presId="urn:microsoft.com/office/officeart/2008/layout/HalfCircleOrganizationChart"/>
    <dgm:cxn modelId="{5D9E52B6-2A57-4B39-A8DE-0A219A99E708}" type="presParOf" srcId="{DD44FBCD-2970-4FA1-BC0D-E428655214EF}" destId="{EC17D459-9785-4F5B-9AF9-2CC318F507F0}" srcOrd="3" destOrd="0" presId="urn:microsoft.com/office/officeart/2008/layout/HalfCircleOrganizationChart"/>
    <dgm:cxn modelId="{0ECC86A8-1473-4717-A5F7-2CD238D08124}" type="presParOf" srcId="{07799A49-F5DF-493C-B34D-DCCAEBD97F89}" destId="{6519CE8C-E577-4D3F-B9F6-5BD1BB194E02}" srcOrd="1" destOrd="0" presId="urn:microsoft.com/office/officeart/2008/layout/HalfCircleOrganizationChart"/>
    <dgm:cxn modelId="{638DA4F6-4A73-4EE8-B069-043FF5D57DAA}" type="presParOf" srcId="{07799A49-F5DF-493C-B34D-DCCAEBD97F89}" destId="{41D75D23-69EE-4931-93FC-E4948767DFF0}" srcOrd="2" destOrd="0" presId="urn:microsoft.com/office/officeart/2008/layout/HalfCircleOrganizationChart"/>
    <dgm:cxn modelId="{5AB3FD1A-090D-43B9-BEC0-15DEEC89C964}" type="presParOf" srcId="{EDA68DC8-2D87-4F53-840D-7B45D800BD61}" destId="{EAEE9CD8-F5B7-49E9-A436-905775C5A4FD}" srcOrd="2" destOrd="0" presId="urn:microsoft.com/office/officeart/2008/layout/HalfCircleOrganizationChart"/>
    <dgm:cxn modelId="{59ED5E01-B05F-463A-8375-D402E63CAB38}" type="presParOf" srcId="{EDA68DC8-2D87-4F53-840D-7B45D800BD61}" destId="{E598ABF7-1474-4186-A9D0-BCEFB4D28972}" srcOrd="3" destOrd="0" presId="urn:microsoft.com/office/officeart/2008/layout/HalfCircleOrganizationChart"/>
    <dgm:cxn modelId="{FAB3CC44-3424-4F27-8FFD-522DF32C3D06}" type="presParOf" srcId="{E598ABF7-1474-4186-A9D0-BCEFB4D28972}" destId="{5D8A30E2-BF8D-4171-8A80-DDE7D071792E}" srcOrd="0" destOrd="0" presId="urn:microsoft.com/office/officeart/2008/layout/HalfCircleOrganizationChart"/>
    <dgm:cxn modelId="{3DBE0173-5DC1-462F-9C1D-ACD645B0F431}" type="presParOf" srcId="{5D8A30E2-BF8D-4171-8A80-DDE7D071792E}" destId="{A9E03555-D9FB-462E-8D1C-67ED9C501AD6}" srcOrd="0" destOrd="0" presId="urn:microsoft.com/office/officeart/2008/layout/HalfCircleOrganizationChart"/>
    <dgm:cxn modelId="{9D9C862C-A97D-4E40-9A70-26F460346E42}" type="presParOf" srcId="{5D8A30E2-BF8D-4171-8A80-DDE7D071792E}" destId="{25AD7C08-4A0A-4949-8560-DA9112472D3A}" srcOrd="1" destOrd="0" presId="urn:microsoft.com/office/officeart/2008/layout/HalfCircleOrganizationChart"/>
    <dgm:cxn modelId="{77523A39-5F5D-4F46-B908-169CC76DD983}" type="presParOf" srcId="{5D8A30E2-BF8D-4171-8A80-DDE7D071792E}" destId="{54CEB900-6B38-4839-8378-57AF56B35233}" srcOrd="2" destOrd="0" presId="urn:microsoft.com/office/officeart/2008/layout/HalfCircleOrganizationChart"/>
    <dgm:cxn modelId="{DC0D3BB8-8AE3-41AB-9F7B-C79A0ABF57C9}" type="presParOf" srcId="{5D8A30E2-BF8D-4171-8A80-DDE7D071792E}" destId="{EF8F3BEF-E543-49D4-9268-E1BBC918B128}" srcOrd="3" destOrd="0" presId="urn:microsoft.com/office/officeart/2008/layout/HalfCircleOrganizationChart"/>
    <dgm:cxn modelId="{18CC4326-3701-4A55-BB2C-317EF4AC2480}" type="presParOf" srcId="{E598ABF7-1474-4186-A9D0-BCEFB4D28972}" destId="{A2556BB8-3538-4160-B3FC-BD6ABC610C85}" srcOrd="1" destOrd="0" presId="urn:microsoft.com/office/officeart/2008/layout/HalfCircleOrganizationChart"/>
    <dgm:cxn modelId="{042AD044-3793-4E6D-BB4B-E86E13242159}" type="presParOf" srcId="{E598ABF7-1474-4186-A9D0-BCEFB4D28972}" destId="{5905910D-86EE-44EC-9DCD-C8B601E3957C}" srcOrd="2" destOrd="0" presId="urn:microsoft.com/office/officeart/2008/layout/HalfCircleOrganizationChart"/>
    <dgm:cxn modelId="{39607A78-0A45-4A20-9919-EE867E5A86D4}" type="presParOf" srcId="{8D9E1478-2729-49C8-8BA3-33DB0C6E893F}" destId="{F6993D24-652B-44A0-986D-1FCC738CBA7F}" srcOrd="2" destOrd="0" presId="urn:microsoft.com/office/officeart/2008/layout/HalfCircleOrganizationChart"/>
    <dgm:cxn modelId="{3FD8EA4A-D3FC-4790-AD45-48B400F4FD12}" type="presParOf" srcId="{8D9E1478-2729-49C8-8BA3-33DB0C6E893F}" destId="{6A372220-5BB1-4ED6-83EB-224D711343A2}" srcOrd="3" destOrd="0" presId="urn:microsoft.com/office/officeart/2008/layout/HalfCircleOrganizationChart"/>
    <dgm:cxn modelId="{256625B4-8F04-455F-AF5E-C1527748BCC0}" type="presParOf" srcId="{6A372220-5BB1-4ED6-83EB-224D711343A2}" destId="{4C403C5D-4949-4E0D-ADA3-3890508F9DE1}" srcOrd="0" destOrd="0" presId="urn:microsoft.com/office/officeart/2008/layout/HalfCircleOrganizationChart"/>
    <dgm:cxn modelId="{D7AE2628-5118-4ACD-AAEF-BF925291321E}" type="presParOf" srcId="{4C403C5D-4949-4E0D-ADA3-3890508F9DE1}" destId="{7D73EB19-66FD-434D-9768-409024ADC45F}" srcOrd="0" destOrd="0" presId="urn:microsoft.com/office/officeart/2008/layout/HalfCircleOrganizationChart"/>
    <dgm:cxn modelId="{093477DC-6B6F-47E9-BC4C-711337E3204E}" type="presParOf" srcId="{4C403C5D-4949-4E0D-ADA3-3890508F9DE1}" destId="{2B9A49CF-BF4E-49FA-8643-AFAFE6A19A8D}" srcOrd="1" destOrd="0" presId="urn:microsoft.com/office/officeart/2008/layout/HalfCircleOrganizationChart"/>
    <dgm:cxn modelId="{C1348DAF-BF86-4DDD-811E-09D0D7E0D8E0}" type="presParOf" srcId="{4C403C5D-4949-4E0D-ADA3-3890508F9DE1}" destId="{BD121627-B139-484D-89C6-D6144D26EE45}" srcOrd="2" destOrd="0" presId="urn:microsoft.com/office/officeart/2008/layout/HalfCircleOrganizationChart"/>
    <dgm:cxn modelId="{C44F523F-1994-4818-AAAC-73E3A2EB3C9F}" type="presParOf" srcId="{4C403C5D-4949-4E0D-ADA3-3890508F9DE1}" destId="{BC3D7F97-469E-4DDA-A1F2-E2ECAE2A96E1}" srcOrd="3" destOrd="0" presId="urn:microsoft.com/office/officeart/2008/layout/HalfCircleOrganizationChart"/>
    <dgm:cxn modelId="{650057C4-3150-4EB6-A479-858CA0A52075}" type="presParOf" srcId="{6A372220-5BB1-4ED6-83EB-224D711343A2}" destId="{1BCC69FA-09FE-4B48-9453-E427FAA259E1}" srcOrd="1" destOrd="0" presId="urn:microsoft.com/office/officeart/2008/layout/HalfCircleOrganizationChart"/>
    <dgm:cxn modelId="{48D853DA-88B4-4E68-BEF8-86C872EBDC7F}" type="presParOf" srcId="{6A372220-5BB1-4ED6-83EB-224D711343A2}" destId="{C4C59AFB-F5DE-4F65-9434-395BD675D630}" srcOrd="2" destOrd="0" presId="urn:microsoft.com/office/officeart/2008/layout/HalfCircleOrganizationChart"/>
    <dgm:cxn modelId="{35691566-A979-41EA-8951-D51D6648CE1F}" type="presParOf" srcId="{C4C59AFB-F5DE-4F65-9434-395BD675D630}" destId="{2A2825A6-FA7C-4B2B-A19D-0CBF2C21CC95}" srcOrd="0" destOrd="0" presId="urn:microsoft.com/office/officeart/2008/layout/HalfCircleOrganizationChart"/>
    <dgm:cxn modelId="{73820199-30D6-4A7C-AE6B-825A3B40DBCA}" type="presParOf" srcId="{C4C59AFB-F5DE-4F65-9434-395BD675D630}" destId="{4B6258E9-1661-483F-ABC7-174B10F147E8}" srcOrd="1" destOrd="0" presId="urn:microsoft.com/office/officeart/2008/layout/HalfCircleOrganizationChart"/>
    <dgm:cxn modelId="{2DB7FFB1-AA49-4E98-AEE1-0E1764C6DDE6}" type="presParOf" srcId="{4B6258E9-1661-483F-ABC7-174B10F147E8}" destId="{BFFE0354-7E99-498C-BD4A-C665DABF28C6}" srcOrd="0" destOrd="0" presId="urn:microsoft.com/office/officeart/2008/layout/HalfCircleOrganizationChart"/>
    <dgm:cxn modelId="{AA9189A8-9C6C-4CAA-8EBC-BC07DC73EA32}" type="presParOf" srcId="{BFFE0354-7E99-498C-BD4A-C665DABF28C6}" destId="{4E8D52CF-FEAD-40D4-A388-58564EB7BEB5}" srcOrd="0" destOrd="0" presId="urn:microsoft.com/office/officeart/2008/layout/HalfCircleOrganizationChart"/>
    <dgm:cxn modelId="{F6310D6B-F12D-4DDD-A69D-B88D8971C2A3}" type="presParOf" srcId="{BFFE0354-7E99-498C-BD4A-C665DABF28C6}" destId="{65DA4146-6EA6-42B2-82F6-BCC8E86E4D0F}" srcOrd="1" destOrd="0" presId="urn:microsoft.com/office/officeart/2008/layout/HalfCircleOrganizationChart"/>
    <dgm:cxn modelId="{78FFD372-8363-4B59-98BE-CFFF7A6F124B}" type="presParOf" srcId="{BFFE0354-7E99-498C-BD4A-C665DABF28C6}" destId="{3C3C2CB1-6F0C-4769-9F42-20985B5FE736}" srcOrd="2" destOrd="0" presId="urn:microsoft.com/office/officeart/2008/layout/HalfCircleOrganizationChart"/>
    <dgm:cxn modelId="{A1EE98A1-ED02-47D3-AF22-4103DCF33479}" type="presParOf" srcId="{BFFE0354-7E99-498C-BD4A-C665DABF28C6}" destId="{71C9B66C-C50B-4E89-B67D-E5BEE4A62571}" srcOrd="3" destOrd="0" presId="urn:microsoft.com/office/officeart/2008/layout/HalfCircleOrganizationChart"/>
    <dgm:cxn modelId="{7C034FB7-A4A6-4D58-8092-F0233D74A7E6}" type="presParOf" srcId="{4B6258E9-1661-483F-ABC7-174B10F147E8}" destId="{25FBDC9B-BA2C-4464-8D47-D46B1A94DAB9}" srcOrd="1" destOrd="0" presId="urn:microsoft.com/office/officeart/2008/layout/HalfCircleOrganizationChart"/>
    <dgm:cxn modelId="{FB417D71-4CCD-4CD2-B256-67AE74F1B14E}" type="presParOf" srcId="{4B6258E9-1661-483F-ABC7-174B10F147E8}" destId="{D8215E2E-E028-4464-B4C7-683B3CC8C380}" srcOrd="2" destOrd="0" presId="urn:microsoft.com/office/officeart/2008/layout/HalfCircleOrganizationChart"/>
    <dgm:cxn modelId="{A1740A4B-38BF-48B4-BD1A-030B884F2C55}" type="presParOf" srcId="{C4C59AFB-F5DE-4F65-9434-395BD675D630}" destId="{10AF21B6-2C68-4827-8C7B-9A72AF8D50DF}" srcOrd="2" destOrd="0" presId="urn:microsoft.com/office/officeart/2008/layout/HalfCircleOrganizationChart"/>
    <dgm:cxn modelId="{5D08CD07-A65D-4AD3-9513-BB4AED3FB892}" type="presParOf" srcId="{C4C59AFB-F5DE-4F65-9434-395BD675D630}" destId="{59DF2D16-2D71-458C-B210-1BC95625E85B}" srcOrd="3" destOrd="0" presId="urn:microsoft.com/office/officeart/2008/layout/HalfCircleOrganizationChart"/>
    <dgm:cxn modelId="{07F59962-60D9-4DC7-95AC-B8A055BAEE92}" type="presParOf" srcId="{59DF2D16-2D71-458C-B210-1BC95625E85B}" destId="{E1EC5855-918B-413B-B591-F672429686EE}" srcOrd="0" destOrd="0" presId="urn:microsoft.com/office/officeart/2008/layout/HalfCircleOrganizationChart"/>
    <dgm:cxn modelId="{5A09B2D5-AC89-45B0-8817-7A90F7A255BE}" type="presParOf" srcId="{E1EC5855-918B-413B-B591-F672429686EE}" destId="{08AB9F29-53A4-4C89-A891-7BC92F6E4116}" srcOrd="0" destOrd="0" presId="urn:microsoft.com/office/officeart/2008/layout/HalfCircleOrganizationChart"/>
    <dgm:cxn modelId="{FBCADCA1-490B-42BD-9A39-30645B17B8F5}" type="presParOf" srcId="{E1EC5855-918B-413B-B591-F672429686EE}" destId="{9CFA3B9A-E701-49A5-907C-98B9478CB2EC}" srcOrd="1" destOrd="0" presId="urn:microsoft.com/office/officeart/2008/layout/HalfCircleOrganizationChart"/>
    <dgm:cxn modelId="{2EE4BCAF-FDA2-42FD-943F-D79FC5DE1EDA}" type="presParOf" srcId="{E1EC5855-918B-413B-B591-F672429686EE}" destId="{F8852015-54FB-4D41-8BC6-5BAE4D4589B2}" srcOrd="2" destOrd="0" presId="urn:microsoft.com/office/officeart/2008/layout/HalfCircleOrganizationChart"/>
    <dgm:cxn modelId="{DB67EA39-8374-4528-97F4-15401373B5B3}" type="presParOf" srcId="{E1EC5855-918B-413B-B591-F672429686EE}" destId="{E3AE51E4-4335-42D5-B72A-2DDC19626491}" srcOrd="3" destOrd="0" presId="urn:microsoft.com/office/officeart/2008/layout/HalfCircleOrganizationChart"/>
    <dgm:cxn modelId="{CA5215CC-F4B4-4DAC-846A-498033E7B887}" type="presParOf" srcId="{59DF2D16-2D71-458C-B210-1BC95625E85B}" destId="{CEC8F9A8-1285-4052-84BB-40A3EAA6E8B7}" srcOrd="1" destOrd="0" presId="urn:microsoft.com/office/officeart/2008/layout/HalfCircleOrganizationChart"/>
    <dgm:cxn modelId="{B42264E2-716D-4F49-AFDA-7B5D5D836C6E}" type="presParOf" srcId="{59DF2D16-2D71-458C-B210-1BC95625E85B}" destId="{D2C4FC43-75A8-4A26-A873-DB5CC17E061B}" srcOrd="2" destOrd="0" presId="urn:microsoft.com/office/officeart/2008/layout/HalfCircleOrganizationChart"/>
    <dgm:cxn modelId="{AF9CC25A-D143-4E7C-A4C0-AD0B0FF774E6}" type="presParOf" srcId="{AAEE0E51-DD94-4824-A079-68E0CE7C784D}" destId="{5A99BDBF-EDEA-4508-9B56-396099744380}" srcOrd="2" destOrd="0" presId="urn:microsoft.com/office/officeart/2008/layout/HalfCircleOrganizationChart"/>
    <dgm:cxn modelId="{2AD347EF-36D5-4D89-A829-EFC0B203E3C5}" type="presParOf" srcId="{AAEE0E51-DD94-4824-A079-68E0CE7C784D}" destId="{E3276F94-57A0-4589-BD6A-9E545CCC459A}" srcOrd="3" destOrd="0" presId="urn:microsoft.com/office/officeart/2008/layout/HalfCircleOrganizationChart"/>
    <dgm:cxn modelId="{26709119-BBE5-4F4B-BAFC-E9EBE2B416C3}" type="presParOf" srcId="{E3276F94-57A0-4589-BD6A-9E545CCC459A}" destId="{5D799E8B-3860-46E4-A80F-119118B5B88E}" srcOrd="0" destOrd="0" presId="urn:microsoft.com/office/officeart/2008/layout/HalfCircleOrganizationChart"/>
    <dgm:cxn modelId="{C9D206DC-E8CE-4B7E-AC79-383E8CCEC691}" type="presParOf" srcId="{5D799E8B-3860-46E4-A80F-119118B5B88E}" destId="{6E7B4C2B-0758-46CA-AAF1-A66849F14BB2}" srcOrd="0" destOrd="0" presId="urn:microsoft.com/office/officeart/2008/layout/HalfCircleOrganizationChart"/>
    <dgm:cxn modelId="{B1B63804-3523-46C5-83F1-61A81AB865F4}" type="presParOf" srcId="{5D799E8B-3860-46E4-A80F-119118B5B88E}" destId="{F4C05B4A-A643-4EA5-B646-06A83DB386F1}" srcOrd="1" destOrd="0" presId="urn:microsoft.com/office/officeart/2008/layout/HalfCircleOrganizationChart"/>
    <dgm:cxn modelId="{AF1B97B5-3B31-4E1C-8407-EA4CD57E9952}" type="presParOf" srcId="{5D799E8B-3860-46E4-A80F-119118B5B88E}" destId="{4A5ABEB8-3780-4E9D-902A-8495154B8BD8}" srcOrd="2" destOrd="0" presId="urn:microsoft.com/office/officeart/2008/layout/HalfCircleOrganizationChart"/>
    <dgm:cxn modelId="{FED74C34-2DE3-4CC9-AE58-DC661847EE6A}" type="presParOf" srcId="{5D799E8B-3860-46E4-A80F-119118B5B88E}" destId="{E572E8EE-57A8-4B56-8383-6395E4558881}" srcOrd="3" destOrd="0" presId="urn:microsoft.com/office/officeart/2008/layout/HalfCircleOrganizationChart"/>
    <dgm:cxn modelId="{3658E902-AD61-4055-9C42-1466EA7C70F0}" type="presParOf" srcId="{E3276F94-57A0-4589-BD6A-9E545CCC459A}" destId="{A1D7C876-724F-45C7-83AF-4D28AF5CA407}" srcOrd="1" destOrd="0" presId="urn:microsoft.com/office/officeart/2008/layout/HalfCircleOrganizationChart"/>
    <dgm:cxn modelId="{E1413279-1BC8-4642-81D8-2772F05BABFD}" type="presParOf" srcId="{E3276F94-57A0-4589-BD6A-9E545CCC459A}" destId="{724E24BB-4710-4A55-9DE8-F91A0970AA03}" srcOrd="2" destOrd="0" presId="urn:microsoft.com/office/officeart/2008/layout/HalfCircleOrganizationChart"/>
    <dgm:cxn modelId="{4B366ED5-BA7A-4E99-9970-FFA3A14EA5B3}" type="presParOf" srcId="{724E24BB-4710-4A55-9DE8-F91A0970AA03}" destId="{1CFE4E1F-6A59-46C7-992A-69E3934481DD}" srcOrd="0" destOrd="0" presId="urn:microsoft.com/office/officeart/2008/layout/HalfCircleOrganizationChart"/>
    <dgm:cxn modelId="{220672CF-748B-4829-BD3F-D9C5526A0A43}" type="presParOf" srcId="{724E24BB-4710-4A55-9DE8-F91A0970AA03}" destId="{42ED0F71-1A9A-4799-9CB1-BCA82EAC7CED}" srcOrd="1" destOrd="0" presId="urn:microsoft.com/office/officeart/2008/layout/HalfCircleOrganizationChart"/>
    <dgm:cxn modelId="{3B794A43-AA58-4C2B-9632-23CB9030BAAD}" type="presParOf" srcId="{42ED0F71-1A9A-4799-9CB1-BCA82EAC7CED}" destId="{F905C3B7-E2A6-4BCD-8048-3A4393E27E0E}" srcOrd="0" destOrd="0" presId="urn:microsoft.com/office/officeart/2008/layout/HalfCircleOrganizationChart"/>
    <dgm:cxn modelId="{3695B8E5-4E55-4E69-90E8-AA7DAA5AA170}" type="presParOf" srcId="{F905C3B7-E2A6-4BCD-8048-3A4393E27E0E}" destId="{58070FFD-1308-42C1-9155-68EB9CA46F5E}" srcOrd="0" destOrd="0" presId="urn:microsoft.com/office/officeart/2008/layout/HalfCircleOrganizationChart"/>
    <dgm:cxn modelId="{0C5A9837-B3F2-4A6E-AAB4-D7635E280663}" type="presParOf" srcId="{F905C3B7-E2A6-4BCD-8048-3A4393E27E0E}" destId="{9B70C063-2392-4994-9E9B-124E2AA52F9B}" srcOrd="1" destOrd="0" presId="urn:microsoft.com/office/officeart/2008/layout/HalfCircleOrganizationChart"/>
    <dgm:cxn modelId="{774CC9C9-0980-4D02-98D6-D6B41965D03A}" type="presParOf" srcId="{F905C3B7-E2A6-4BCD-8048-3A4393E27E0E}" destId="{FD763FFA-B777-4804-A2E4-10CD13EE6230}" srcOrd="2" destOrd="0" presId="urn:microsoft.com/office/officeart/2008/layout/HalfCircleOrganizationChart"/>
    <dgm:cxn modelId="{FD2AAD1B-1FAC-4DBD-B145-F52901485C36}" type="presParOf" srcId="{F905C3B7-E2A6-4BCD-8048-3A4393E27E0E}" destId="{C89E5CD9-BBAD-4EA7-A53C-F8D7AD31E7A4}" srcOrd="3" destOrd="0" presId="urn:microsoft.com/office/officeart/2008/layout/HalfCircleOrganizationChart"/>
    <dgm:cxn modelId="{ED217C72-6ED9-4A12-A299-5EFAC54AA09F}" type="presParOf" srcId="{42ED0F71-1A9A-4799-9CB1-BCA82EAC7CED}" destId="{628C14E0-A051-4AD2-99A4-39E72F7A2B0C}" srcOrd="1" destOrd="0" presId="urn:microsoft.com/office/officeart/2008/layout/HalfCircleOrganizationChart"/>
    <dgm:cxn modelId="{B435E050-F7FF-4901-9B3F-20CD818799CD}" type="presParOf" srcId="{42ED0F71-1A9A-4799-9CB1-BCA82EAC7CED}" destId="{B722B2F6-65E4-4ADB-B447-457A7A437F6F}" srcOrd="2" destOrd="0" presId="urn:microsoft.com/office/officeart/2008/layout/HalfCircleOrganizationChart"/>
    <dgm:cxn modelId="{E36571E2-2D49-4D8E-B636-BB27DD1C5C6D}" type="presParOf" srcId="{B722B2F6-65E4-4ADB-B447-457A7A437F6F}" destId="{D310FCBC-7011-4EA7-89A2-753CFEAB0658}" srcOrd="0" destOrd="0" presId="urn:microsoft.com/office/officeart/2008/layout/HalfCircleOrganizationChart"/>
    <dgm:cxn modelId="{CC79DA25-5F07-4DEE-8082-D67B726AA3B2}" type="presParOf" srcId="{B722B2F6-65E4-4ADB-B447-457A7A437F6F}" destId="{68D503A1-1348-4A82-BE02-2FFE113B7434}" srcOrd="1" destOrd="0" presId="urn:microsoft.com/office/officeart/2008/layout/HalfCircleOrganizationChart"/>
    <dgm:cxn modelId="{217BD654-3BBF-4DBC-B587-4245D8FB4912}" type="presParOf" srcId="{68D503A1-1348-4A82-BE02-2FFE113B7434}" destId="{5E24C21A-35CB-428B-956A-DB9D93DC1E77}" srcOrd="0" destOrd="0" presId="urn:microsoft.com/office/officeart/2008/layout/HalfCircleOrganizationChart"/>
    <dgm:cxn modelId="{A9C3B852-DE56-4288-A7EB-3665941033D3}" type="presParOf" srcId="{5E24C21A-35CB-428B-956A-DB9D93DC1E77}" destId="{C1701496-1EBE-448B-BA19-C4D8743522BB}" srcOrd="0" destOrd="0" presId="urn:microsoft.com/office/officeart/2008/layout/HalfCircleOrganizationChart"/>
    <dgm:cxn modelId="{5E1A8836-52CB-4813-85E0-98D29A71021F}" type="presParOf" srcId="{5E24C21A-35CB-428B-956A-DB9D93DC1E77}" destId="{0B594966-791C-4D4F-B0A2-CABFC2E99BBE}" srcOrd="1" destOrd="0" presId="urn:microsoft.com/office/officeart/2008/layout/HalfCircleOrganizationChart"/>
    <dgm:cxn modelId="{190BDEB1-C7F5-456B-BC58-F31D19D35CB3}" type="presParOf" srcId="{5E24C21A-35CB-428B-956A-DB9D93DC1E77}" destId="{87E2F119-7BD4-47C5-AD22-593BA2DF8732}" srcOrd="2" destOrd="0" presId="urn:microsoft.com/office/officeart/2008/layout/HalfCircleOrganizationChart"/>
    <dgm:cxn modelId="{4737B5FB-3D7A-455A-9AA7-7863703949C8}" type="presParOf" srcId="{5E24C21A-35CB-428B-956A-DB9D93DC1E77}" destId="{77EDA444-D3EC-4A6B-AD2B-62F94F70D729}" srcOrd="3" destOrd="0" presId="urn:microsoft.com/office/officeart/2008/layout/HalfCircleOrganizationChart"/>
    <dgm:cxn modelId="{63B7C96D-42B0-4BFA-98EE-52A9A2BD1F58}" type="presParOf" srcId="{68D503A1-1348-4A82-BE02-2FFE113B7434}" destId="{D2A4FC87-ADDB-491F-90EB-6396A39B4B3D}" srcOrd="1" destOrd="0" presId="urn:microsoft.com/office/officeart/2008/layout/HalfCircleOrganizationChart"/>
    <dgm:cxn modelId="{4951DE76-2A88-4C18-8758-D43A5935F49F}" type="presParOf" srcId="{68D503A1-1348-4A82-BE02-2FFE113B7434}" destId="{3AE384A8-DE76-40A2-A191-C612B4137234}" srcOrd="2" destOrd="0" presId="urn:microsoft.com/office/officeart/2008/layout/HalfCircleOrganizationChart"/>
    <dgm:cxn modelId="{FA50A962-50DB-4002-8DA7-67933E26CE1C}" type="presParOf" srcId="{B722B2F6-65E4-4ADB-B447-457A7A437F6F}" destId="{115FA62C-1B43-4780-AB03-B9616B64C63A}" srcOrd="2" destOrd="0" presId="urn:microsoft.com/office/officeart/2008/layout/HalfCircleOrganizationChart"/>
    <dgm:cxn modelId="{36C149D3-0F68-4FEC-AA44-CE27327AE6BC}" type="presParOf" srcId="{B722B2F6-65E4-4ADB-B447-457A7A437F6F}" destId="{0C54671C-F14B-4BF5-9DD6-404DA8CFCAF5}" srcOrd="3" destOrd="0" presId="urn:microsoft.com/office/officeart/2008/layout/HalfCircleOrganizationChart"/>
    <dgm:cxn modelId="{8D503C3E-B982-46BD-AB62-8C6D57774AC5}" type="presParOf" srcId="{0C54671C-F14B-4BF5-9DD6-404DA8CFCAF5}" destId="{96BB1C5D-79E4-470A-B325-F40DBAAD6D5B}" srcOrd="0" destOrd="0" presId="urn:microsoft.com/office/officeart/2008/layout/HalfCircleOrganizationChart"/>
    <dgm:cxn modelId="{495647F1-8229-40DE-AAD6-05BDD3162752}" type="presParOf" srcId="{96BB1C5D-79E4-470A-B325-F40DBAAD6D5B}" destId="{71617C89-527A-44D1-B7A7-4B10878CF255}" srcOrd="0" destOrd="0" presId="urn:microsoft.com/office/officeart/2008/layout/HalfCircleOrganizationChart"/>
    <dgm:cxn modelId="{93C71D05-12B6-4965-839A-CEA70B4F4732}" type="presParOf" srcId="{96BB1C5D-79E4-470A-B325-F40DBAAD6D5B}" destId="{74CA3251-3DA7-466E-A2C0-5BF9E8732891}" srcOrd="1" destOrd="0" presId="urn:microsoft.com/office/officeart/2008/layout/HalfCircleOrganizationChart"/>
    <dgm:cxn modelId="{8B3C674F-07F0-4B33-96F4-A56B56AAEEC5}" type="presParOf" srcId="{96BB1C5D-79E4-470A-B325-F40DBAAD6D5B}" destId="{DCB625D8-00D0-4987-A71E-195F370DFB33}" srcOrd="2" destOrd="0" presId="urn:microsoft.com/office/officeart/2008/layout/HalfCircleOrganizationChart"/>
    <dgm:cxn modelId="{50B3A530-2CAC-479D-9055-0ED9AA5A148C}" type="presParOf" srcId="{96BB1C5D-79E4-470A-B325-F40DBAAD6D5B}" destId="{46ED7DC4-F036-47B5-9D29-FC7BDE1DCEBD}" srcOrd="3" destOrd="0" presId="urn:microsoft.com/office/officeart/2008/layout/HalfCircleOrganizationChart"/>
    <dgm:cxn modelId="{34C1C0EC-767B-47DF-BE37-16894F761E7A}" type="presParOf" srcId="{0C54671C-F14B-4BF5-9DD6-404DA8CFCAF5}" destId="{1A0F8E36-06CB-4D70-9387-B307F5BE3620}" srcOrd="1" destOrd="0" presId="urn:microsoft.com/office/officeart/2008/layout/HalfCircleOrganizationChart"/>
    <dgm:cxn modelId="{49CBED0A-2AF1-4D7C-BFA3-12297DC50E2D}" type="presParOf" srcId="{0C54671C-F14B-4BF5-9DD6-404DA8CFCAF5}" destId="{CF130857-6A6F-4B63-B454-C2BAD1C1CA0E}" srcOrd="2" destOrd="0" presId="urn:microsoft.com/office/officeart/2008/layout/HalfCircleOrganizationChart"/>
    <dgm:cxn modelId="{4110B767-0E32-4515-8003-65E0B601AD21}" type="presParOf" srcId="{724E24BB-4710-4A55-9DE8-F91A0970AA03}" destId="{AFAEE79C-2404-4A54-A6B8-307E6BE16EE7}" srcOrd="2" destOrd="0" presId="urn:microsoft.com/office/officeart/2008/layout/HalfCircleOrganizationChart"/>
    <dgm:cxn modelId="{87A1A501-4588-4743-87F2-5E434A92C990}" type="presParOf" srcId="{724E24BB-4710-4A55-9DE8-F91A0970AA03}" destId="{A7559E85-B303-4F7F-A1B9-006B172E6F5E}" srcOrd="3" destOrd="0" presId="urn:microsoft.com/office/officeart/2008/layout/HalfCircleOrganizationChart"/>
    <dgm:cxn modelId="{5B659F6A-2876-47F8-AD40-5C5CBE433762}" type="presParOf" srcId="{A7559E85-B303-4F7F-A1B9-006B172E6F5E}" destId="{8EA328C5-F32C-4971-A3B7-6E0B3328AD1C}" srcOrd="0" destOrd="0" presId="urn:microsoft.com/office/officeart/2008/layout/HalfCircleOrganizationChart"/>
    <dgm:cxn modelId="{2239CED7-9DDA-4AC4-9DF7-36286F20A976}" type="presParOf" srcId="{8EA328C5-F32C-4971-A3B7-6E0B3328AD1C}" destId="{4EB5A836-ED99-459A-9163-EEF9E3BBEC96}" srcOrd="0" destOrd="0" presId="urn:microsoft.com/office/officeart/2008/layout/HalfCircleOrganizationChart"/>
    <dgm:cxn modelId="{C7C7C49B-25CD-4751-9121-047A9CCE6C27}" type="presParOf" srcId="{8EA328C5-F32C-4971-A3B7-6E0B3328AD1C}" destId="{88826448-1EE9-479F-AE47-84F6C112EF1E}" srcOrd="1" destOrd="0" presId="urn:microsoft.com/office/officeart/2008/layout/HalfCircleOrganizationChart"/>
    <dgm:cxn modelId="{B64AE0B3-7FDC-4E80-9093-AC952317CC2F}" type="presParOf" srcId="{8EA328C5-F32C-4971-A3B7-6E0B3328AD1C}" destId="{2448EF72-30A6-4495-92EF-2318939B5509}" srcOrd="2" destOrd="0" presId="urn:microsoft.com/office/officeart/2008/layout/HalfCircleOrganizationChart"/>
    <dgm:cxn modelId="{F265A1BB-16D5-42F1-AB74-B1F67040683D}" type="presParOf" srcId="{8EA328C5-F32C-4971-A3B7-6E0B3328AD1C}" destId="{DC7B51CB-918C-42A0-83ED-770557D9DE8C}" srcOrd="3" destOrd="0" presId="urn:microsoft.com/office/officeart/2008/layout/HalfCircleOrganizationChart"/>
    <dgm:cxn modelId="{287E89CF-257D-49CC-B521-1DE1BBB933CF}" type="presParOf" srcId="{A7559E85-B303-4F7F-A1B9-006B172E6F5E}" destId="{668D1B1B-FF48-4732-BB98-AFDC87E1122B}" srcOrd="1" destOrd="0" presId="urn:microsoft.com/office/officeart/2008/layout/HalfCircleOrganizationChart"/>
    <dgm:cxn modelId="{238E4CA1-029B-4CA4-BA69-51D46499CB14}" type="presParOf" srcId="{A7559E85-B303-4F7F-A1B9-006B172E6F5E}" destId="{E9DD5256-1485-4575-A658-69D8843AD01D}" srcOrd="2" destOrd="0" presId="urn:microsoft.com/office/officeart/2008/layout/HalfCircleOrganizationChart"/>
    <dgm:cxn modelId="{32CABCA4-1594-45E4-BF53-6243EE4E9ED2}" type="presParOf" srcId="{E9DD5256-1485-4575-A658-69D8843AD01D}" destId="{CD049D67-BF18-4783-A7A3-14CD2AB5C1E2}" srcOrd="0" destOrd="0" presId="urn:microsoft.com/office/officeart/2008/layout/HalfCircleOrganizationChart"/>
    <dgm:cxn modelId="{23FA920B-B707-4BE3-A470-7202CA35D17B}" type="presParOf" srcId="{E9DD5256-1485-4575-A658-69D8843AD01D}" destId="{8FD756FC-54AA-443A-8D0B-165E88B98799}" srcOrd="1" destOrd="0" presId="urn:microsoft.com/office/officeart/2008/layout/HalfCircleOrganizationChart"/>
    <dgm:cxn modelId="{FC088D15-02A2-4191-8FB8-10E073799C66}" type="presParOf" srcId="{8FD756FC-54AA-443A-8D0B-165E88B98799}" destId="{82EADD42-8F6F-407E-A1AB-06EDFEBC36A7}" srcOrd="0" destOrd="0" presId="urn:microsoft.com/office/officeart/2008/layout/HalfCircleOrganizationChart"/>
    <dgm:cxn modelId="{2E5323C5-234B-493C-851D-0317DAE9F95B}" type="presParOf" srcId="{82EADD42-8F6F-407E-A1AB-06EDFEBC36A7}" destId="{B12C8C57-C8D3-426F-B6A2-40D5DA3FE7E1}" srcOrd="0" destOrd="0" presId="urn:microsoft.com/office/officeart/2008/layout/HalfCircleOrganizationChart"/>
    <dgm:cxn modelId="{FCCAE64B-8425-4C39-B8D6-C29AF635FE4C}" type="presParOf" srcId="{82EADD42-8F6F-407E-A1AB-06EDFEBC36A7}" destId="{58AE8787-3536-4467-A7C0-03E223D8C1F4}" srcOrd="1" destOrd="0" presId="urn:microsoft.com/office/officeart/2008/layout/HalfCircleOrganizationChart"/>
    <dgm:cxn modelId="{C71D4502-53D7-4DB1-8DDF-A646DA4DF096}" type="presParOf" srcId="{82EADD42-8F6F-407E-A1AB-06EDFEBC36A7}" destId="{DE9D277F-8872-4DBA-9CF1-7E01793608EA}" srcOrd="2" destOrd="0" presId="urn:microsoft.com/office/officeart/2008/layout/HalfCircleOrganizationChart"/>
    <dgm:cxn modelId="{3A878EEA-7F44-417A-BFB5-CD132CBACDD3}" type="presParOf" srcId="{82EADD42-8F6F-407E-A1AB-06EDFEBC36A7}" destId="{331F59A5-B2B5-4EAD-B819-F8EAD172182B}" srcOrd="3" destOrd="0" presId="urn:microsoft.com/office/officeart/2008/layout/HalfCircleOrganizationChart"/>
    <dgm:cxn modelId="{4528A7FD-9E45-45FC-8436-0FA3EF7E55B2}" type="presParOf" srcId="{8FD756FC-54AA-443A-8D0B-165E88B98799}" destId="{D82F9876-3193-45B6-A2A3-DA6CCD0F0102}" srcOrd="1" destOrd="0" presId="urn:microsoft.com/office/officeart/2008/layout/HalfCircleOrganizationChart"/>
    <dgm:cxn modelId="{BB25904F-32CB-44D7-BC3F-6C6A5B40F9F0}" type="presParOf" srcId="{8FD756FC-54AA-443A-8D0B-165E88B98799}" destId="{46AA365D-5ECC-493D-B1E0-D5B11ED09C20}" srcOrd="2" destOrd="0" presId="urn:microsoft.com/office/officeart/2008/layout/HalfCircleOrganizationChart"/>
    <dgm:cxn modelId="{A4EFB2C7-312E-4A81-B5A7-81A52B8D7E12}" type="presParOf" srcId="{E9DD5256-1485-4575-A658-69D8843AD01D}" destId="{B8508171-DAB9-4589-B748-C2C236043E4C}" srcOrd="2" destOrd="0" presId="urn:microsoft.com/office/officeart/2008/layout/HalfCircleOrganizationChart"/>
    <dgm:cxn modelId="{5EA38F2C-F902-4184-ADEB-25606C70AA71}" type="presParOf" srcId="{E9DD5256-1485-4575-A658-69D8843AD01D}" destId="{C6DE4AB4-A122-4E47-8C5E-A1F227B50B80}" srcOrd="3" destOrd="0" presId="urn:microsoft.com/office/officeart/2008/layout/HalfCircleOrganizationChart"/>
    <dgm:cxn modelId="{737F9565-3871-4E62-9CB0-4534764CE40E}" type="presParOf" srcId="{C6DE4AB4-A122-4E47-8C5E-A1F227B50B80}" destId="{33F73D06-A13F-406A-B68F-62E9CE380C17}" srcOrd="0" destOrd="0" presId="urn:microsoft.com/office/officeart/2008/layout/HalfCircleOrganizationChart"/>
    <dgm:cxn modelId="{F2B93EA8-FC9D-49E6-8D00-8CF74D5F3DAD}" type="presParOf" srcId="{33F73D06-A13F-406A-B68F-62E9CE380C17}" destId="{A114F4FB-A003-4F56-B888-25EF1451D961}" srcOrd="0" destOrd="0" presId="urn:microsoft.com/office/officeart/2008/layout/HalfCircleOrganizationChart"/>
    <dgm:cxn modelId="{7F0735ED-9C55-4F5A-A0F5-4450EECE01D4}" type="presParOf" srcId="{33F73D06-A13F-406A-B68F-62E9CE380C17}" destId="{CA927669-D0D0-48F7-9258-A40B370F6186}" srcOrd="1" destOrd="0" presId="urn:microsoft.com/office/officeart/2008/layout/HalfCircleOrganizationChart"/>
    <dgm:cxn modelId="{2D8948EF-9C8A-496D-9737-07F76064E200}" type="presParOf" srcId="{33F73D06-A13F-406A-B68F-62E9CE380C17}" destId="{D9767B98-FD31-4230-ACAD-23233649018C}" srcOrd="2" destOrd="0" presId="urn:microsoft.com/office/officeart/2008/layout/HalfCircleOrganizationChart"/>
    <dgm:cxn modelId="{7B252C5C-F96C-489E-A25D-1FD8FE356CF0}" type="presParOf" srcId="{33F73D06-A13F-406A-B68F-62E9CE380C17}" destId="{49C1F4A6-F23C-4D41-9AF7-8CCF2120148F}" srcOrd="3" destOrd="0" presId="urn:microsoft.com/office/officeart/2008/layout/HalfCircleOrganizationChart"/>
    <dgm:cxn modelId="{CED3A8A4-5B93-4DBA-BD47-532BCDB6A9FC}" type="presParOf" srcId="{C6DE4AB4-A122-4E47-8C5E-A1F227B50B80}" destId="{F4C64717-A7FE-4D09-BCB3-15BBEC3EC770}" srcOrd="1" destOrd="0" presId="urn:microsoft.com/office/officeart/2008/layout/HalfCircleOrganizationChart"/>
    <dgm:cxn modelId="{82042F73-FE20-4839-9D93-855BA05F1075}" type="presParOf" srcId="{C6DE4AB4-A122-4E47-8C5E-A1F227B50B80}" destId="{3EB72AFE-BD32-43BB-9CC8-D02EB256475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AF9167-87C0-4CEA-BC9C-F3C2F0E57BB5}" type="doc">
      <dgm:prSet loTypeId="urn:microsoft.com/office/officeart/2008/layout/HalfCircleOrganizationChart" loCatId="hierarchy" qsTypeId="urn:microsoft.com/office/officeart/2005/8/quickstyle/simple1" qsCatId="simple" csTypeId="urn:microsoft.com/office/officeart/2005/8/colors/accent3_5" csCatId="accent3" phldr="1"/>
      <dgm:spPr/>
      <dgm:t>
        <a:bodyPr/>
        <a:lstStyle/>
        <a:p>
          <a:endParaRPr lang="en-US"/>
        </a:p>
      </dgm:t>
    </dgm:pt>
    <dgm:pt modelId="{D6053F9A-E0F8-4521-988C-76F213651DDB}">
      <dgm:prSet phldrT="[Text]" custT="1"/>
      <dgm:spPr/>
      <dgm:t>
        <a:bodyPr/>
        <a:lstStyle/>
        <a:p>
          <a:r>
            <a:rPr lang="en-US" sz="2000" b="1">
              <a:solidFill>
                <a:schemeClr val="tx1"/>
              </a:solidFill>
            </a:rPr>
            <a:t>REWEIGHING</a:t>
          </a:r>
          <a:endParaRPr lang="en-US" sz="2000">
            <a:solidFill>
              <a:schemeClr val="tx1"/>
            </a:solidFill>
          </a:endParaRPr>
        </a:p>
      </dgm:t>
    </dgm:pt>
    <dgm:pt modelId="{F16554BE-3FA7-4F63-9D7D-B4B30F38FB07}" type="parTrans" cxnId="{108E36E2-2270-4993-8B0C-92741F9C4218}">
      <dgm:prSet/>
      <dgm:spPr/>
      <dgm:t>
        <a:bodyPr/>
        <a:lstStyle/>
        <a:p>
          <a:endParaRPr lang="en-US"/>
        </a:p>
      </dgm:t>
    </dgm:pt>
    <dgm:pt modelId="{3E666365-D8F5-43BE-9EC1-52A3D4419D23}" type="sibTrans" cxnId="{108E36E2-2270-4993-8B0C-92741F9C4218}">
      <dgm:prSet/>
      <dgm:spPr/>
      <dgm:t>
        <a:bodyPr/>
        <a:lstStyle/>
        <a:p>
          <a:endParaRPr lang="en-US"/>
        </a:p>
      </dgm:t>
    </dgm:pt>
    <dgm:pt modelId="{A239DF3C-828F-4AD2-A652-25D7D9A0F795}" type="asst">
      <dgm:prSet phldrT="[Text]"/>
      <dgm:spPr/>
      <dgm:t>
        <a:bodyPr/>
        <a:lstStyle/>
        <a:p>
          <a:pPr>
            <a:lnSpc>
              <a:spcPct val="100000"/>
            </a:lnSpc>
          </a:pPr>
          <a:r>
            <a:rPr lang="en-US" b="1">
              <a:solidFill>
                <a:schemeClr val="tx1"/>
              </a:solidFill>
            </a:rPr>
            <a:t>“SEX”</a:t>
          </a:r>
        </a:p>
      </dgm:t>
    </dgm:pt>
    <dgm:pt modelId="{53F4FBA3-631F-49F5-B6DF-5C553FB99E7C}" type="parTrans" cxnId="{CCDC2D81-B3E2-4F19-8648-925888C396C3}">
      <dgm:prSet/>
      <dgm:spPr/>
      <dgm:t>
        <a:bodyPr/>
        <a:lstStyle/>
        <a:p>
          <a:endParaRPr lang="en-US"/>
        </a:p>
      </dgm:t>
    </dgm:pt>
    <dgm:pt modelId="{BF4410A4-E5A4-45CE-A993-D748F7CC1C2B}" type="sibTrans" cxnId="{CCDC2D81-B3E2-4F19-8648-925888C396C3}">
      <dgm:prSet/>
      <dgm:spPr/>
      <dgm:t>
        <a:bodyPr/>
        <a:lstStyle/>
        <a:p>
          <a:endParaRPr lang="en-US"/>
        </a:p>
      </dgm:t>
    </dgm:pt>
    <dgm:pt modelId="{E9FAACBF-557B-423A-AED0-487C0B0C8B15}" type="asst">
      <dgm:prSet phldrT="[Text]" custT="1"/>
      <dgm:spPr/>
      <dgm:t>
        <a:bodyPr/>
        <a:lstStyle/>
        <a:p>
          <a:pPr>
            <a:lnSpc>
              <a:spcPct val="100000"/>
            </a:lnSpc>
          </a:pPr>
          <a:r>
            <a:rPr lang="en-US" sz="2000" b="1">
              <a:solidFill>
                <a:schemeClr val="tx1"/>
              </a:solidFill>
            </a:rPr>
            <a:t>RAW DATA</a:t>
          </a:r>
        </a:p>
        <a:p>
          <a:pPr>
            <a:lnSpc>
              <a:spcPct val="100000"/>
            </a:lnSpc>
          </a:pPr>
          <a:r>
            <a:rPr lang="en-US" sz="2000" b="1">
              <a:solidFill>
                <a:schemeClr val="tx1"/>
              </a:solidFill>
            </a:rPr>
            <a:t>DROPPED PII</a:t>
          </a:r>
        </a:p>
      </dgm:t>
    </dgm:pt>
    <dgm:pt modelId="{8649EBFF-5CBA-4520-9003-CDE843F0E07D}" type="parTrans" cxnId="{4A47DA83-F39F-452C-8C3E-E118D2C0E9D5}">
      <dgm:prSet/>
      <dgm:spPr/>
      <dgm:t>
        <a:bodyPr/>
        <a:lstStyle/>
        <a:p>
          <a:endParaRPr lang="en-US"/>
        </a:p>
      </dgm:t>
    </dgm:pt>
    <dgm:pt modelId="{8D9090F1-3655-4C1D-9D9D-CAA2B5E15FA7}" type="sibTrans" cxnId="{4A47DA83-F39F-452C-8C3E-E118D2C0E9D5}">
      <dgm:prSet/>
      <dgm:spPr/>
      <dgm:t>
        <a:bodyPr/>
        <a:lstStyle/>
        <a:p>
          <a:endParaRPr lang="en-US"/>
        </a:p>
      </dgm:t>
    </dgm:pt>
    <dgm:pt modelId="{CA38E4E3-2426-493B-8A67-FCE72E726308}" type="asst">
      <dgm:prSet custT="1"/>
      <dgm:spPr/>
      <dgm:t>
        <a:bodyPr/>
        <a:lstStyle/>
        <a:p>
          <a:r>
            <a:rPr lang="en-US" sz="2000" b="1">
              <a:solidFill>
                <a:schemeClr val="tx1"/>
              </a:solidFill>
            </a:rPr>
            <a:t>RAW DATA</a:t>
          </a:r>
        </a:p>
        <a:p>
          <a:r>
            <a:rPr lang="en-US" sz="2000" b="1">
              <a:solidFill>
                <a:schemeClr val="tx1"/>
              </a:solidFill>
            </a:rPr>
            <a:t>DROPPED PII</a:t>
          </a:r>
        </a:p>
      </dgm:t>
    </dgm:pt>
    <dgm:pt modelId="{0DA84A32-ADF5-47A9-83E6-214035F24669}" type="parTrans" cxnId="{42148A0E-FC95-49F0-8B68-0F9DFD8892DE}">
      <dgm:prSet/>
      <dgm:spPr/>
      <dgm:t>
        <a:bodyPr/>
        <a:lstStyle/>
        <a:p>
          <a:endParaRPr lang="en-US"/>
        </a:p>
      </dgm:t>
    </dgm:pt>
    <dgm:pt modelId="{B6047D53-D594-491E-BD81-9B2425B17056}" type="sibTrans" cxnId="{42148A0E-FC95-49F0-8B68-0F9DFD8892DE}">
      <dgm:prSet/>
      <dgm:spPr/>
      <dgm:t>
        <a:bodyPr/>
        <a:lstStyle/>
        <a:p>
          <a:endParaRPr lang="en-US"/>
        </a:p>
      </dgm:t>
    </dgm:pt>
    <dgm:pt modelId="{F3BB3DCB-DD10-4AF7-AAA0-45632436B9CA}" type="asst">
      <dgm:prSet phldrT="[Text]"/>
      <dgm:spPr/>
      <dgm:t>
        <a:bodyPr/>
        <a:lstStyle/>
        <a:p>
          <a:r>
            <a:rPr lang="en-US" b="1">
              <a:solidFill>
                <a:schemeClr val="tx1"/>
              </a:solidFill>
            </a:rPr>
            <a:t>DP DATA</a:t>
          </a:r>
        </a:p>
      </dgm:t>
    </dgm:pt>
    <dgm:pt modelId="{100ED397-8714-4F93-ADB8-7B5BBB562026}" type="parTrans" cxnId="{8A74A919-9AD1-42BC-96D7-BE7B42E8EAD7}">
      <dgm:prSet/>
      <dgm:spPr/>
      <dgm:t>
        <a:bodyPr/>
        <a:lstStyle/>
        <a:p>
          <a:endParaRPr lang="en-US"/>
        </a:p>
      </dgm:t>
    </dgm:pt>
    <dgm:pt modelId="{00CBD636-8DA8-41B8-B6F8-14D052D511FB}" type="sibTrans" cxnId="{8A74A919-9AD1-42BC-96D7-BE7B42E8EAD7}">
      <dgm:prSet/>
      <dgm:spPr/>
      <dgm:t>
        <a:bodyPr/>
        <a:lstStyle/>
        <a:p>
          <a:endParaRPr lang="en-US"/>
        </a:p>
      </dgm:t>
    </dgm:pt>
    <dgm:pt modelId="{66C645C9-F92C-452E-B786-5DC666286959}" type="asst">
      <dgm:prSet phldrT="[Text]"/>
      <dgm:spPr/>
      <dgm:t>
        <a:bodyPr/>
        <a:lstStyle/>
        <a:p>
          <a:pPr>
            <a:lnSpc>
              <a:spcPct val="100000"/>
            </a:lnSpc>
          </a:pPr>
          <a:r>
            <a:rPr lang="en-US" b="1">
              <a:solidFill>
                <a:schemeClr val="tx1"/>
              </a:solidFill>
            </a:rPr>
            <a:t>LR</a:t>
          </a:r>
        </a:p>
      </dgm:t>
    </dgm:pt>
    <dgm:pt modelId="{A4972A41-AB45-4B0E-AE5F-25C813B7D4DF}" type="parTrans" cxnId="{AF5AAC01-C44F-4CAA-A89A-AC841966B703}">
      <dgm:prSet/>
      <dgm:spPr/>
      <dgm:t>
        <a:bodyPr/>
        <a:lstStyle/>
        <a:p>
          <a:endParaRPr lang="en-US"/>
        </a:p>
      </dgm:t>
    </dgm:pt>
    <dgm:pt modelId="{B88FFDB6-8FAB-4739-9B0D-FCB1835B323C}" type="sibTrans" cxnId="{AF5AAC01-C44F-4CAA-A89A-AC841966B703}">
      <dgm:prSet/>
      <dgm:spPr/>
      <dgm:t>
        <a:bodyPr/>
        <a:lstStyle/>
        <a:p>
          <a:endParaRPr lang="en-US"/>
        </a:p>
      </dgm:t>
    </dgm:pt>
    <dgm:pt modelId="{FDA6ED60-5555-40CF-94E1-5BD4F8EE44AA}" type="asst">
      <dgm:prSet phldrT="[Text]"/>
      <dgm:spPr/>
      <dgm:t>
        <a:bodyPr/>
        <a:lstStyle/>
        <a:p>
          <a:pPr>
            <a:lnSpc>
              <a:spcPct val="100000"/>
            </a:lnSpc>
          </a:pPr>
          <a:r>
            <a:rPr lang="en-US" b="1">
              <a:solidFill>
                <a:schemeClr val="tx1"/>
              </a:solidFill>
            </a:rPr>
            <a:t>RF</a:t>
          </a:r>
        </a:p>
      </dgm:t>
    </dgm:pt>
    <dgm:pt modelId="{FC0C8E3B-7AA4-4FFD-B28F-17F59316E1BE}" type="parTrans" cxnId="{AFF759B8-4668-4D99-A6A8-045894BE54D2}">
      <dgm:prSet/>
      <dgm:spPr/>
      <dgm:t>
        <a:bodyPr/>
        <a:lstStyle/>
        <a:p>
          <a:endParaRPr lang="en-US"/>
        </a:p>
      </dgm:t>
    </dgm:pt>
    <dgm:pt modelId="{CD58B035-3543-40AF-A617-DB8BF5D70BF7}" type="sibTrans" cxnId="{AFF759B8-4668-4D99-A6A8-045894BE54D2}">
      <dgm:prSet/>
      <dgm:spPr/>
      <dgm:t>
        <a:bodyPr/>
        <a:lstStyle/>
        <a:p>
          <a:endParaRPr lang="en-US"/>
        </a:p>
      </dgm:t>
    </dgm:pt>
    <dgm:pt modelId="{543917CE-65E9-4A56-9BD6-D606C3CBA126}" type="asst">
      <dgm:prSet/>
      <dgm:spPr/>
      <dgm:t>
        <a:bodyPr/>
        <a:lstStyle/>
        <a:p>
          <a:r>
            <a:rPr lang="en-US" b="1">
              <a:solidFill>
                <a:schemeClr val="tx1"/>
              </a:solidFill>
            </a:rPr>
            <a:t> “MARRIAGE”</a:t>
          </a:r>
        </a:p>
      </dgm:t>
    </dgm:pt>
    <dgm:pt modelId="{EEE1C747-98AF-487A-A2A3-2BB74ACE982B}" type="sibTrans" cxnId="{398C1128-CD52-4B2E-802B-7E4A9BBBA401}">
      <dgm:prSet/>
      <dgm:spPr/>
      <dgm:t>
        <a:bodyPr/>
        <a:lstStyle/>
        <a:p>
          <a:endParaRPr lang="en-US"/>
        </a:p>
      </dgm:t>
    </dgm:pt>
    <dgm:pt modelId="{8B080891-DBB1-4BFA-A7A4-221FD213396C}" type="parTrans" cxnId="{398C1128-CD52-4B2E-802B-7E4A9BBBA401}">
      <dgm:prSet/>
      <dgm:spPr/>
      <dgm:t>
        <a:bodyPr/>
        <a:lstStyle/>
        <a:p>
          <a:endParaRPr lang="en-US"/>
        </a:p>
      </dgm:t>
    </dgm:pt>
    <dgm:pt modelId="{B79AAA94-EC5E-40ED-975F-6496CFC5BEAC}" type="asst">
      <dgm:prSet/>
      <dgm:spPr/>
      <dgm:t>
        <a:bodyPr/>
        <a:lstStyle/>
        <a:p>
          <a:r>
            <a:rPr lang="en-US" b="1">
              <a:solidFill>
                <a:schemeClr val="tx1"/>
              </a:solidFill>
            </a:rPr>
            <a:t>LR</a:t>
          </a:r>
        </a:p>
      </dgm:t>
    </dgm:pt>
    <dgm:pt modelId="{F35E5082-2E61-4044-A210-9F68F96DA217}" type="parTrans" cxnId="{5E08A008-7FD8-4655-A6F4-E62F06576646}">
      <dgm:prSet/>
      <dgm:spPr/>
      <dgm:t>
        <a:bodyPr/>
        <a:lstStyle/>
        <a:p>
          <a:endParaRPr lang="en-US"/>
        </a:p>
      </dgm:t>
    </dgm:pt>
    <dgm:pt modelId="{403D69F3-4076-4CCD-9078-F95B09018355}" type="sibTrans" cxnId="{5E08A008-7FD8-4655-A6F4-E62F06576646}">
      <dgm:prSet/>
      <dgm:spPr/>
      <dgm:t>
        <a:bodyPr/>
        <a:lstStyle/>
        <a:p>
          <a:endParaRPr lang="en-US"/>
        </a:p>
      </dgm:t>
    </dgm:pt>
    <dgm:pt modelId="{78D50F11-91AB-4FAF-87CB-11A12906A028}" type="asst">
      <dgm:prSet phldrT="[Text]"/>
      <dgm:spPr/>
      <dgm:t>
        <a:bodyPr/>
        <a:lstStyle/>
        <a:p>
          <a:r>
            <a:rPr lang="en-US" b="1">
              <a:solidFill>
                <a:schemeClr val="tx1"/>
              </a:solidFill>
            </a:rPr>
            <a:t>RF</a:t>
          </a:r>
        </a:p>
      </dgm:t>
    </dgm:pt>
    <dgm:pt modelId="{FB809711-3A49-4858-98DE-B44AA109386B}" type="parTrans" cxnId="{725CBC18-A42F-4A7F-8809-07E274598D91}">
      <dgm:prSet/>
      <dgm:spPr/>
      <dgm:t>
        <a:bodyPr/>
        <a:lstStyle/>
        <a:p>
          <a:endParaRPr lang="en-US"/>
        </a:p>
      </dgm:t>
    </dgm:pt>
    <dgm:pt modelId="{C2454BC8-2773-4A2E-A584-C2E4D0043C90}" type="sibTrans" cxnId="{725CBC18-A42F-4A7F-8809-07E274598D91}">
      <dgm:prSet/>
      <dgm:spPr/>
      <dgm:t>
        <a:bodyPr/>
        <a:lstStyle/>
        <a:p>
          <a:endParaRPr lang="en-US"/>
        </a:p>
      </dgm:t>
    </dgm:pt>
    <dgm:pt modelId="{EBED0052-4A5A-460E-89AB-FD96959A0C49}" type="asst">
      <dgm:prSet phldrT="[Text]"/>
      <dgm:spPr/>
      <dgm:t>
        <a:bodyPr/>
        <a:lstStyle/>
        <a:p>
          <a:pPr>
            <a:lnSpc>
              <a:spcPct val="100000"/>
            </a:lnSpc>
          </a:pPr>
          <a:r>
            <a:rPr lang="en-US" b="1">
              <a:solidFill>
                <a:schemeClr val="tx1"/>
              </a:solidFill>
            </a:rPr>
            <a:t>DP DATA</a:t>
          </a:r>
        </a:p>
      </dgm:t>
    </dgm:pt>
    <dgm:pt modelId="{B480FDB2-E308-4062-B988-F9D1D09B47E7}" type="sibTrans" cxnId="{7D6B05BD-F2A6-4EF7-9774-B327ACB847A5}">
      <dgm:prSet/>
      <dgm:spPr/>
      <dgm:t>
        <a:bodyPr/>
        <a:lstStyle/>
        <a:p>
          <a:endParaRPr lang="en-US"/>
        </a:p>
      </dgm:t>
    </dgm:pt>
    <dgm:pt modelId="{9FABBB95-F533-4BCB-9E33-646AF2D1B58D}" type="parTrans" cxnId="{7D6B05BD-F2A6-4EF7-9774-B327ACB847A5}">
      <dgm:prSet/>
      <dgm:spPr/>
      <dgm:t>
        <a:bodyPr/>
        <a:lstStyle/>
        <a:p>
          <a:endParaRPr lang="en-US"/>
        </a:p>
      </dgm:t>
    </dgm:pt>
    <dgm:pt modelId="{117A05C7-2B62-4FA9-BB35-A23A9FA7AE16}" type="pres">
      <dgm:prSet presAssocID="{35AF9167-87C0-4CEA-BC9C-F3C2F0E57BB5}" presName="Name0" presStyleCnt="0">
        <dgm:presLayoutVars>
          <dgm:orgChart val="1"/>
          <dgm:chPref val="1"/>
          <dgm:dir/>
          <dgm:animOne val="branch"/>
          <dgm:animLvl val="lvl"/>
          <dgm:resizeHandles/>
        </dgm:presLayoutVars>
      </dgm:prSet>
      <dgm:spPr/>
    </dgm:pt>
    <dgm:pt modelId="{4DF5A1CC-9DA6-464B-8653-5A55D61E0348}" type="pres">
      <dgm:prSet presAssocID="{D6053F9A-E0F8-4521-988C-76F213651DDB}" presName="hierRoot1" presStyleCnt="0">
        <dgm:presLayoutVars>
          <dgm:hierBranch val="init"/>
        </dgm:presLayoutVars>
      </dgm:prSet>
      <dgm:spPr/>
    </dgm:pt>
    <dgm:pt modelId="{D24C7BCC-7FD4-47C2-B691-D533982E3B46}" type="pres">
      <dgm:prSet presAssocID="{D6053F9A-E0F8-4521-988C-76F213651DDB}" presName="rootComposite1" presStyleCnt="0"/>
      <dgm:spPr/>
    </dgm:pt>
    <dgm:pt modelId="{1E9D667D-0AAC-4CFD-B456-9D8E165334E0}" type="pres">
      <dgm:prSet presAssocID="{D6053F9A-E0F8-4521-988C-76F213651DDB}" presName="rootText1" presStyleLbl="alignAcc1" presStyleIdx="0" presStyleCnt="0" custScaleX="145888" custScaleY="137395" custLinFactNeighborX="18077">
        <dgm:presLayoutVars>
          <dgm:chPref val="3"/>
        </dgm:presLayoutVars>
      </dgm:prSet>
      <dgm:spPr/>
    </dgm:pt>
    <dgm:pt modelId="{F9CFB4F2-51E0-4D02-ADC7-C94AEA0DE325}" type="pres">
      <dgm:prSet presAssocID="{D6053F9A-E0F8-4521-988C-76F213651DDB}" presName="topArc1" presStyleLbl="parChTrans1D1" presStyleIdx="0" presStyleCnt="22"/>
      <dgm:spPr/>
    </dgm:pt>
    <dgm:pt modelId="{280AEEA4-C8CE-45D9-88AA-56441E2367DB}" type="pres">
      <dgm:prSet presAssocID="{D6053F9A-E0F8-4521-988C-76F213651DDB}" presName="bottomArc1" presStyleLbl="parChTrans1D1" presStyleIdx="1" presStyleCnt="22"/>
      <dgm:spPr/>
    </dgm:pt>
    <dgm:pt modelId="{FA24221D-F902-42FD-A9A7-80D33DFF00B4}" type="pres">
      <dgm:prSet presAssocID="{D6053F9A-E0F8-4521-988C-76F213651DDB}" presName="topConnNode1" presStyleLbl="node1" presStyleIdx="0" presStyleCnt="0"/>
      <dgm:spPr/>
    </dgm:pt>
    <dgm:pt modelId="{8F3841CB-617F-4660-8EB6-58139E5E020B}" type="pres">
      <dgm:prSet presAssocID="{D6053F9A-E0F8-4521-988C-76F213651DDB}" presName="hierChild2" presStyleCnt="0"/>
      <dgm:spPr/>
    </dgm:pt>
    <dgm:pt modelId="{D43CBE25-E29C-41A6-A932-44AEDB7A5AA9}" type="pres">
      <dgm:prSet presAssocID="{D6053F9A-E0F8-4521-988C-76F213651DDB}" presName="hierChild3" presStyleCnt="0"/>
      <dgm:spPr/>
    </dgm:pt>
    <dgm:pt modelId="{9D86E96F-B5E6-46A5-8491-8E223C55810F}" type="pres">
      <dgm:prSet presAssocID="{53F4FBA3-631F-49F5-B6DF-5C553FB99E7C}" presName="Name101" presStyleLbl="parChTrans1D2" presStyleIdx="0" presStyleCnt="2"/>
      <dgm:spPr/>
    </dgm:pt>
    <dgm:pt modelId="{FCDF01D3-8FDC-4CA5-9980-2E8ECCFF583A}" type="pres">
      <dgm:prSet presAssocID="{A239DF3C-828F-4AD2-A652-25D7D9A0F795}" presName="hierRoot3" presStyleCnt="0">
        <dgm:presLayoutVars>
          <dgm:hierBranch val="init"/>
        </dgm:presLayoutVars>
      </dgm:prSet>
      <dgm:spPr/>
    </dgm:pt>
    <dgm:pt modelId="{924ACC24-D875-4124-A184-CBEE9AA2A2B9}" type="pres">
      <dgm:prSet presAssocID="{A239DF3C-828F-4AD2-A652-25D7D9A0F795}" presName="rootComposite3" presStyleCnt="0"/>
      <dgm:spPr/>
    </dgm:pt>
    <dgm:pt modelId="{1FE7FF00-D743-4FF9-BE0D-FD899CAFF22C}" type="pres">
      <dgm:prSet presAssocID="{A239DF3C-828F-4AD2-A652-25D7D9A0F795}" presName="rootText3" presStyleLbl="alignAcc1" presStyleIdx="0" presStyleCnt="0" custScaleX="124299" custScaleY="110853" custLinFactNeighborX="21691" custLinFactNeighborY="-3989">
        <dgm:presLayoutVars>
          <dgm:chPref val="3"/>
        </dgm:presLayoutVars>
      </dgm:prSet>
      <dgm:spPr/>
    </dgm:pt>
    <dgm:pt modelId="{0D2FBA4A-6FF3-4B8A-AA62-501DFA6F81C6}" type="pres">
      <dgm:prSet presAssocID="{A239DF3C-828F-4AD2-A652-25D7D9A0F795}" presName="topArc3" presStyleLbl="parChTrans1D1" presStyleIdx="2" presStyleCnt="22"/>
      <dgm:spPr/>
    </dgm:pt>
    <dgm:pt modelId="{AED5BF97-65CD-44D4-AA6A-31E81F42E4E0}" type="pres">
      <dgm:prSet presAssocID="{A239DF3C-828F-4AD2-A652-25D7D9A0F795}" presName="bottomArc3" presStyleLbl="parChTrans1D1" presStyleIdx="3" presStyleCnt="22"/>
      <dgm:spPr/>
    </dgm:pt>
    <dgm:pt modelId="{E599A049-E9E5-47EC-922F-22510CFA1C66}" type="pres">
      <dgm:prSet presAssocID="{A239DF3C-828F-4AD2-A652-25D7D9A0F795}" presName="topConnNode3" presStyleLbl="asst1" presStyleIdx="0" presStyleCnt="0"/>
      <dgm:spPr/>
    </dgm:pt>
    <dgm:pt modelId="{8093A636-558F-4AD8-B9D4-C064BBB6FCE6}" type="pres">
      <dgm:prSet presAssocID="{A239DF3C-828F-4AD2-A652-25D7D9A0F795}" presName="hierChild6" presStyleCnt="0"/>
      <dgm:spPr/>
    </dgm:pt>
    <dgm:pt modelId="{5461A791-2F45-4FE2-A023-5A1A35B589F0}" type="pres">
      <dgm:prSet presAssocID="{A239DF3C-828F-4AD2-A652-25D7D9A0F795}" presName="hierChild7" presStyleCnt="0"/>
      <dgm:spPr/>
    </dgm:pt>
    <dgm:pt modelId="{A2FE96B0-A39C-46C9-802F-1965BA01B113}" type="pres">
      <dgm:prSet presAssocID="{8649EBFF-5CBA-4520-9003-CDE843F0E07D}" presName="Name101" presStyleLbl="parChTrans1D3" presStyleIdx="0" presStyleCnt="4"/>
      <dgm:spPr/>
    </dgm:pt>
    <dgm:pt modelId="{2528D2FC-DAFC-4AEE-8007-BCBF04806DDE}" type="pres">
      <dgm:prSet presAssocID="{E9FAACBF-557B-423A-AED0-487C0B0C8B15}" presName="hierRoot3" presStyleCnt="0">
        <dgm:presLayoutVars>
          <dgm:hierBranch val="init"/>
        </dgm:presLayoutVars>
      </dgm:prSet>
      <dgm:spPr/>
    </dgm:pt>
    <dgm:pt modelId="{13568370-4FFD-4A66-A2C3-3A8D830CB58D}" type="pres">
      <dgm:prSet presAssocID="{E9FAACBF-557B-423A-AED0-487C0B0C8B15}" presName="rootComposite3" presStyleCnt="0"/>
      <dgm:spPr/>
    </dgm:pt>
    <dgm:pt modelId="{6FDD9179-3FFC-4FB9-AC93-14176F8231BD}" type="pres">
      <dgm:prSet presAssocID="{E9FAACBF-557B-423A-AED0-487C0B0C8B15}" presName="rootText3" presStyleLbl="alignAcc1" presStyleIdx="0" presStyleCnt="0" custLinFactNeighborX="5">
        <dgm:presLayoutVars>
          <dgm:chPref val="3"/>
        </dgm:presLayoutVars>
      </dgm:prSet>
      <dgm:spPr/>
    </dgm:pt>
    <dgm:pt modelId="{53F07656-6628-42C3-8E75-16902ACADE5C}" type="pres">
      <dgm:prSet presAssocID="{E9FAACBF-557B-423A-AED0-487C0B0C8B15}" presName="topArc3" presStyleLbl="parChTrans1D1" presStyleIdx="4" presStyleCnt="22"/>
      <dgm:spPr/>
    </dgm:pt>
    <dgm:pt modelId="{90E5E533-CB25-4D4A-8E38-C26E378C18BE}" type="pres">
      <dgm:prSet presAssocID="{E9FAACBF-557B-423A-AED0-487C0B0C8B15}" presName="bottomArc3" presStyleLbl="parChTrans1D1" presStyleIdx="5" presStyleCnt="22"/>
      <dgm:spPr/>
    </dgm:pt>
    <dgm:pt modelId="{33B005DC-9B59-46BA-A441-16F6A84AD9E7}" type="pres">
      <dgm:prSet presAssocID="{E9FAACBF-557B-423A-AED0-487C0B0C8B15}" presName="topConnNode3" presStyleLbl="asst1" presStyleIdx="0" presStyleCnt="0"/>
      <dgm:spPr/>
    </dgm:pt>
    <dgm:pt modelId="{B17199BA-6E19-4F52-BF41-8525AF21798F}" type="pres">
      <dgm:prSet presAssocID="{E9FAACBF-557B-423A-AED0-487C0B0C8B15}" presName="hierChild6" presStyleCnt="0"/>
      <dgm:spPr/>
    </dgm:pt>
    <dgm:pt modelId="{2FB020DA-3E25-4F9B-8CAD-DF698291AC42}" type="pres">
      <dgm:prSet presAssocID="{E9FAACBF-557B-423A-AED0-487C0B0C8B15}" presName="hierChild7" presStyleCnt="0"/>
      <dgm:spPr/>
    </dgm:pt>
    <dgm:pt modelId="{E5604734-0B4F-4CA5-8850-44F75E2AC635}" type="pres">
      <dgm:prSet presAssocID="{A4972A41-AB45-4B0E-AE5F-25C813B7D4DF}" presName="Name101" presStyleLbl="parChTrans1D4" presStyleIdx="0" presStyleCnt="4"/>
      <dgm:spPr/>
    </dgm:pt>
    <dgm:pt modelId="{D292BA23-56C9-49D9-91B9-47AD367168D0}" type="pres">
      <dgm:prSet presAssocID="{66C645C9-F92C-452E-B786-5DC666286959}" presName="hierRoot3" presStyleCnt="0">
        <dgm:presLayoutVars>
          <dgm:hierBranch val="init"/>
        </dgm:presLayoutVars>
      </dgm:prSet>
      <dgm:spPr/>
    </dgm:pt>
    <dgm:pt modelId="{B9660F57-BE2C-4D5E-AB1E-B5C8C4618A5A}" type="pres">
      <dgm:prSet presAssocID="{66C645C9-F92C-452E-B786-5DC666286959}" presName="rootComposite3" presStyleCnt="0"/>
      <dgm:spPr/>
    </dgm:pt>
    <dgm:pt modelId="{FD16CB27-1C6A-45E1-A98A-114A67BE7212}" type="pres">
      <dgm:prSet presAssocID="{66C645C9-F92C-452E-B786-5DC666286959}" presName="rootText3" presStyleLbl="alignAcc1" presStyleIdx="0" presStyleCnt="0" custLinFactNeighborX="42250" custLinFactNeighborY="-14669">
        <dgm:presLayoutVars>
          <dgm:chPref val="3"/>
        </dgm:presLayoutVars>
      </dgm:prSet>
      <dgm:spPr/>
    </dgm:pt>
    <dgm:pt modelId="{23830322-F735-44BA-A931-D5FB7B5EF3DE}" type="pres">
      <dgm:prSet presAssocID="{66C645C9-F92C-452E-B786-5DC666286959}" presName="topArc3" presStyleLbl="parChTrans1D1" presStyleIdx="6" presStyleCnt="22"/>
      <dgm:spPr/>
    </dgm:pt>
    <dgm:pt modelId="{29466D7F-59F3-4E80-9EE4-0A4570DB85C9}" type="pres">
      <dgm:prSet presAssocID="{66C645C9-F92C-452E-B786-5DC666286959}" presName="bottomArc3" presStyleLbl="parChTrans1D1" presStyleIdx="7" presStyleCnt="22"/>
      <dgm:spPr/>
    </dgm:pt>
    <dgm:pt modelId="{6893C9D3-7DB7-421D-BE87-53C617D4FC7E}" type="pres">
      <dgm:prSet presAssocID="{66C645C9-F92C-452E-B786-5DC666286959}" presName="topConnNode3" presStyleLbl="asst1" presStyleIdx="0" presStyleCnt="0"/>
      <dgm:spPr/>
    </dgm:pt>
    <dgm:pt modelId="{126F9261-ACD7-483E-9C17-BFCBCA1962F4}" type="pres">
      <dgm:prSet presAssocID="{66C645C9-F92C-452E-B786-5DC666286959}" presName="hierChild6" presStyleCnt="0"/>
      <dgm:spPr/>
    </dgm:pt>
    <dgm:pt modelId="{80247868-6C71-4C01-910F-5F0545B60C01}" type="pres">
      <dgm:prSet presAssocID="{66C645C9-F92C-452E-B786-5DC666286959}" presName="hierChild7" presStyleCnt="0"/>
      <dgm:spPr/>
    </dgm:pt>
    <dgm:pt modelId="{F192CD80-1B3B-4C75-92C8-AAF003B9C1E3}" type="pres">
      <dgm:prSet presAssocID="{9FABBB95-F533-4BCB-9E33-646AF2D1B58D}" presName="Name101" presStyleLbl="parChTrans1D3" presStyleIdx="1" presStyleCnt="4"/>
      <dgm:spPr/>
    </dgm:pt>
    <dgm:pt modelId="{1B9B848F-360E-4B32-B8CC-524F31D0EDCA}" type="pres">
      <dgm:prSet presAssocID="{EBED0052-4A5A-460E-89AB-FD96959A0C49}" presName="hierRoot3" presStyleCnt="0">
        <dgm:presLayoutVars>
          <dgm:hierBranch val="init"/>
        </dgm:presLayoutVars>
      </dgm:prSet>
      <dgm:spPr/>
    </dgm:pt>
    <dgm:pt modelId="{615CBD86-52AD-448B-974E-C9D421AD8D98}" type="pres">
      <dgm:prSet presAssocID="{EBED0052-4A5A-460E-89AB-FD96959A0C49}" presName="rootComposite3" presStyleCnt="0"/>
      <dgm:spPr/>
    </dgm:pt>
    <dgm:pt modelId="{36A3E001-4A08-4C5E-ADDA-D95D175487CE}" type="pres">
      <dgm:prSet presAssocID="{EBED0052-4A5A-460E-89AB-FD96959A0C49}" presName="rootText3" presStyleLbl="alignAcc1" presStyleIdx="0" presStyleCnt="0">
        <dgm:presLayoutVars>
          <dgm:chPref val="3"/>
        </dgm:presLayoutVars>
      </dgm:prSet>
      <dgm:spPr/>
    </dgm:pt>
    <dgm:pt modelId="{0C25F28B-7881-40BD-A5D9-9CE56325E572}" type="pres">
      <dgm:prSet presAssocID="{EBED0052-4A5A-460E-89AB-FD96959A0C49}" presName="topArc3" presStyleLbl="parChTrans1D1" presStyleIdx="8" presStyleCnt="22"/>
      <dgm:spPr/>
    </dgm:pt>
    <dgm:pt modelId="{88776824-EFE0-4D67-B4CD-1F1397985A06}" type="pres">
      <dgm:prSet presAssocID="{EBED0052-4A5A-460E-89AB-FD96959A0C49}" presName="bottomArc3" presStyleLbl="parChTrans1D1" presStyleIdx="9" presStyleCnt="22"/>
      <dgm:spPr/>
    </dgm:pt>
    <dgm:pt modelId="{AC0C9BE6-77C0-48FC-97C2-E64EDDA48A36}" type="pres">
      <dgm:prSet presAssocID="{EBED0052-4A5A-460E-89AB-FD96959A0C49}" presName="topConnNode3" presStyleLbl="asst1" presStyleIdx="0" presStyleCnt="0"/>
      <dgm:spPr/>
    </dgm:pt>
    <dgm:pt modelId="{72F3EEB1-6572-4283-B14E-B9F441208FF4}" type="pres">
      <dgm:prSet presAssocID="{EBED0052-4A5A-460E-89AB-FD96959A0C49}" presName="hierChild6" presStyleCnt="0"/>
      <dgm:spPr/>
    </dgm:pt>
    <dgm:pt modelId="{C709FB4B-FE50-4D4B-B727-22BA61BB3DC5}" type="pres">
      <dgm:prSet presAssocID="{EBED0052-4A5A-460E-89AB-FD96959A0C49}" presName="hierChild7" presStyleCnt="0"/>
      <dgm:spPr/>
    </dgm:pt>
    <dgm:pt modelId="{AABF484B-6B80-413F-9932-B7356A74A47E}" type="pres">
      <dgm:prSet presAssocID="{FC0C8E3B-7AA4-4FFD-B28F-17F59316E1BE}" presName="Name101" presStyleLbl="parChTrans1D4" presStyleIdx="1" presStyleCnt="4"/>
      <dgm:spPr/>
    </dgm:pt>
    <dgm:pt modelId="{10C8D8D0-43FB-4683-B9CF-2886C2828966}" type="pres">
      <dgm:prSet presAssocID="{FDA6ED60-5555-40CF-94E1-5BD4F8EE44AA}" presName="hierRoot3" presStyleCnt="0">
        <dgm:presLayoutVars>
          <dgm:hierBranch val="init"/>
        </dgm:presLayoutVars>
      </dgm:prSet>
      <dgm:spPr/>
    </dgm:pt>
    <dgm:pt modelId="{AA768549-6C7B-4999-8341-4E364E882602}" type="pres">
      <dgm:prSet presAssocID="{FDA6ED60-5555-40CF-94E1-5BD4F8EE44AA}" presName="rootComposite3" presStyleCnt="0"/>
      <dgm:spPr/>
    </dgm:pt>
    <dgm:pt modelId="{29FB48BC-6EFB-4274-85C6-AC293AADFE3F}" type="pres">
      <dgm:prSet presAssocID="{FDA6ED60-5555-40CF-94E1-5BD4F8EE44AA}" presName="rootText3" presStyleLbl="alignAcc1" presStyleIdx="0" presStyleCnt="0" custLinFactNeighborX="40889">
        <dgm:presLayoutVars>
          <dgm:chPref val="3"/>
        </dgm:presLayoutVars>
      </dgm:prSet>
      <dgm:spPr/>
    </dgm:pt>
    <dgm:pt modelId="{39037370-C723-4673-AEFD-43BEB3856B19}" type="pres">
      <dgm:prSet presAssocID="{FDA6ED60-5555-40CF-94E1-5BD4F8EE44AA}" presName="topArc3" presStyleLbl="parChTrans1D1" presStyleIdx="10" presStyleCnt="22"/>
      <dgm:spPr/>
    </dgm:pt>
    <dgm:pt modelId="{83D141F6-B586-44D0-99E5-BF40C23F817D}" type="pres">
      <dgm:prSet presAssocID="{FDA6ED60-5555-40CF-94E1-5BD4F8EE44AA}" presName="bottomArc3" presStyleLbl="parChTrans1D1" presStyleIdx="11" presStyleCnt="22"/>
      <dgm:spPr/>
    </dgm:pt>
    <dgm:pt modelId="{44827F4B-7BC8-493D-A00D-09C695D7D1DE}" type="pres">
      <dgm:prSet presAssocID="{FDA6ED60-5555-40CF-94E1-5BD4F8EE44AA}" presName="topConnNode3" presStyleLbl="asst1" presStyleIdx="0" presStyleCnt="0"/>
      <dgm:spPr/>
    </dgm:pt>
    <dgm:pt modelId="{1CA4B5BB-C830-40DF-A11F-68244AA9C7AA}" type="pres">
      <dgm:prSet presAssocID="{FDA6ED60-5555-40CF-94E1-5BD4F8EE44AA}" presName="hierChild6" presStyleCnt="0"/>
      <dgm:spPr/>
    </dgm:pt>
    <dgm:pt modelId="{7BA08605-13E6-4A22-BC47-11B9A9962602}" type="pres">
      <dgm:prSet presAssocID="{FDA6ED60-5555-40CF-94E1-5BD4F8EE44AA}" presName="hierChild7" presStyleCnt="0"/>
      <dgm:spPr/>
    </dgm:pt>
    <dgm:pt modelId="{AE00017C-CA1E-41FD-A7A7-60E7B002EC52}" type="pres">
      <dgm:prSet presAssocID="{8B080891-DBB1-4BFA-A7A4-221FD213396C}" presName="Name101" presStyleLbl="parChTrans1D2" presStyleIdx="1" presStyleCnt="2"/>
      <dgm:spPr/>
    </dgm:pt>
    <dgm:pt modelId="{82A08B0B-469D-44BB-A721-C4A98755C9F9}" type="pres">
      <dgm:prSet presAssocID="{543917CE-65E9-4A56-9BD6-D606C3CBA126}" presName="hierRoot3" presStyleCnt="0">
        <dgm:presLayoutVars>
          <dgm:hierBranch val="init"/>
        </dgm:presLayoutVars>
      </dgm:prSet>
      <dgm:spPr/>
    </dgm:pt>
    <dgm:pt modelId="{CF54A2D9-9DB0-4E87-8153-F1B88C9BF548}" type="pres">
      <dgm:prSet presAssocID="{543917CE-65E9-4A56-9BD6-D606C3CBA126}" presName="rootComposite3" presStyleCnt="0"/>
      <dgm:spPr/>
    </dgm:pt>
    <dgm:pt modelId="{0B44CF6E-DE19-4A46-A206-3783E78ED420}" type="pres">
      <dgm:prSet presAssocID="{543917CE-65E9-4A56-9BD6-D606C3CBA126}" presName="rootText3" presStyleLbl="alignAcc1" presStyleIdx="0" presStyleCnt="0" custScaleX="119471" custScaleY="105519" custLinFactNeighborX="27112">
        <dgm:presLayoutVars>
          <dgm:chPref val="3"/>
        </dgm:presLayoutVars>
      </dgm:prSet>
      <dgm:spPr/>
    </dgm:pt>
    <dgm:pt modelId="{0A1B655C-FA22-481B-A76E-6B9C8375CF41}" type="pres">
      <dgm:prSet presAssocID="{543917CE-65E9-4A56-9BD6-D606C3CBA126}" presName="topArc3" presStyleLbl="parChTrans1D1" presStyleIdx="12" presStyleCnt="22"/>
      <dgm:spPr/>
    </dgm:pt>
    <dgm:pt modelId="{5F8A203D-525C-4D5E-B3D8-C229C038DB24}" type="pres">
      <dgm:prSet presAssocID="{543917CE-65E9-4A56-9BD6-D606C3CBA126}" presName="bottomArc3" presStyleLbl="parChTrans1D1" presStyleIdx="13" presStyleCnt="22"/>
      <dgm:spPr/>
    </dgm:pt>
    <dgm:pt modelId="{63866897-6C0C-4930-B93A-4B5FF1495327}" type="pres">
      <dgm:prSet presAssocID="{543917CE-65E9-4A56-9BD6-D606C3CBA126}" presName="topConnNode3" presStyleLbl="asst1" presStyleIdx="0" presStyleCnt="0"/>
      <dgm:spPr/>
    </dgm:pt>
    <dgm:pt modelId="{D6A11807-8628-4765-B5D5-52D77CB63558}" type="pres">
      <dgm:prSet presAssocID="{543917CE-65E9-4A56-9BD6-D606C3CBA126}" presName="hierChild6" presStyleCnt="0"/>
      <dgm:spPr/>
    </dgm:pt>
    <dgm:pt modelId="{1F0E673C-C133-4F3E-AA8B-A6669D8D4629}" type="pres">
      <dgm:prSet presAssocID="{543917CE-65E9-4A56-9BD6-D606C3CBA126}" presName="hierChild7" presStyleCnt="0"/>
      <dgm:spPr/>
    </dgm:pt>
    <dgm:pt modelId="{F493EA2C-F59D-400B-8174-8557AAE69D29}" type="pres">
      <dgm:prSet presAssocID="{0DA84A32-ADF5-47A9-83E6-214035F24669}" presName="Name101" presStyleLbl="parChTrans1D3" presStyleIdx="2" presStyleCnt="4"/>
      <dgm:spPr/>
    </dgm:pt>
    <dgm:pt modelId="{D094C2A9-9A30-484A-A398-B220F1E15E9D}" type="pres">
      <dgm:prSet presAssocID="{CA38E4E3-2426-493B-8A67-FCE72E726308}" presName="hierRoot3" presStyleCnt="0">
        <dgm:presLayoutVars>
          <dgm:hierBranch val="init"/>
        </dgm:presLayoutVars>
      </dgm:prSet>
      <dgm:spPr/>
    </dgm:pt>
    <dgm:pt modelId="{5C565118-C837-4293-BA1F-19233D416FCF}" type="pres">
      <dgm:prSet presAssocID="{CA38E4E3-2426-493B-8A67-FCE72E726308}" presName="rootComposite3" presStyleCnt="0"/>
      <dgm:spPr/>
    </dgm:pt>
    <dgm:pt modelId="{D4D40175-08A6-4825-BF17-E2A68381DEF6}" type="pres">
      <dgm:prSet presAssocID="{CA38E4E3-2426-493B-8A67-FCE72E726308}" presName="rootText3" presStyleLbl="alignAcc1" presStyleIdx="0" presStyleCnt="0">
        <dgm:presLayoutVars>
          <dgm:chPref val="3"/>
        </dgm:presLayoutVars>
      </dgm:prSet>
      <dgm:spPr/>
    </dgm:pt>
    <dgm:pt modelId="{2A7E6DA6-1BEA-4465-A561-675630B5E25B}" type="pres">
      <dgm:prSet presAssocID="{CA38E4E3-2426-493B-8A67-FCE72E726308}" presName="topArc3" presStyleLbl="parChTrans1D1" presStyleIdx="14" presStyleCnt="22"/>
      <dgm:spPr/>
    </dgm:pt>
    <dgm:pt modelId="{B66AF80B-338F-4DBC-B14B-AECE8AB2628D}" type="pres">
      <dgm:prSet presAssocID="{CA38E4E3-2426-493B-8A67-FCE72E726308}" presName="bottomArc3" presStyleLbl="parChTrans1D1" presStyleIdx="15" presStyleCnt="22"/>
      <dgm:spPr/>
    </dgm:pt>
    <dgm:pt modelId="{2706D5B5-0E53-4A51-9F43-45ADB29C7A6D}" type="pres">
      <dgm:prSet presAssocID="{CA38E4E3-2426-493B-8A67-FCE72E726308}" presName="topConnNode3" presStyleLbl="asst1" presStyleIdx="0" presStyleCnt="0"/>
      <dgm:spPr/>
    </dgm:pt>
    <dgm:pt modelId="{BABE9792-10CA-47F6-89DB-9AFDCA741D4D}" type="pres">
      <dgm:prSet presAssocID="{CA38E4E3-2426-493B-8A67-FCE72E726308}" presName="hierChild6" presStyleCnt="0"/>
      <dgm:spPr/>
    </dgm:pt>
    <dgm:pt modelId="{14C7E1E9-B900-438B-8D24-5E46A2BE3A26}" type="pres">
      <dgm:prSet presAssocID="{CA38E4E3-2426-493B-8A67-FCE72E726308}" presName="hierChild7" presStyleCnt="0"/>
      <dgm:spPr/>
    </dgm:pt>
    <dgm:pt modelId="{9105C6BD-6BA1-4218-9FF0-7DA4C3318C7F}" type="pres">
      <dgm:prSet presAssocID="{F35E5082-2E61-4044-A210-9F68F96DA217}" presName="Name101" presStyleLbl="parChTrans1D4" presStyleIdx="2" presStyleCnt="4"/>
      <dgm:spPr/>
    </dgm:pt>
    <dgm:pt modelId="{F4DB2710-0E89-47B3-9831-6C3DD1A945BC}" type="pres">
      <dgm:prSet presAssocID="{B79AAA94-EC5E-40ED-975F-6496CFC5BEAC}" presName="hierRoot3" presStyleCnt="0">
        <dgm:presLayoutVars>
          <dgm:hierBranch val="init"/>
        </dgm:presLayoutVars>
      </dgm:prSet>
      <dgm:spPr/>
    </dgm:pt>
    <dgm:pt modelId="{320CD249-4965-40A2-A3E0-760850D5600D}" type="pres">
      <dgm:prSet presAssocID="{B79AAA94-EC5E-40ED-975F-6496CFC5BEAC}" presName="rootComposite3" presStyleCnt="0"/>
      <dgm:spPr/>
    </dgm:pt>
    <dgm:pt modelId="{673D4816-EC82-409E-85FC-898CE202FCCC}" type="pres">
      <dgm:prSet presAssocID="{B79AAA94-EC5E-40ED-975F-6496CFC5BEAC}" presName="rootText3" presStyleLbl="alignAcc1" presStyleIdx="0" presStyleCnt="0" custLinFactNeighborX="40906">
        <dgm:presLayoutVars>
          <dgm:chPref val="3"/>
        </dgm:presLayoutVars>
      </dgm:prSet>
      <dgm:spPr/>
    </dgm:pt>
    <dgm:pt modelId="{B0732AA6-794E-4355-91A7-DFDCEC33BF8F}" type="pres">
      <dgm:prSet presAssocID="{B79AAA94-EC5E-40ED-975F-6496CFC5BEAC}" presName="topArc3" presStyleLbl="parChTrans1D1" presStyleIdx="16" presStyleCnt="22"/>
      <dgm:spPr/>
    </dgm:pt>
    <dgm:pt modelId="{7A5CA8D7-B9FC-421B-B97A-BF2EFB7D5158}" type="pres">
      <dgm:prSet presAssocID="{B79AAA94-EC5E-40ED-975F-6496CFC5BEAC}" presName="bottomArc3" presStyleLbl="parChTrans1D1" presStyleIdx="17" presStyleCnt="22"/>
      <dgm:spPr/>
    </dgm:pt>
    <dgm:pt modelId="{5AE5D621-25E1-4A45-8521-985B3D432B82}" type="pres">
      <dgm:prSet presAssocID="{B79AAA94-EC5E-40ED-975F-6496CFC5BEAC}" presName="topConnNode3" presStyleLbl="asst1" presStyleIdx="0" presStyleCnt="0"/>
      <dgm:spPr/>
    </dgm:pt>
    <dgm:pt modelId="{52099900-85B0-410E-B213-5DFA73E10C99}" type="pres">
      <dgm:prSet presAssocID="{B79AAA94-EC5E-40ED-975F-6496CFC5BEAC}" presName="hierChild6" presStyleCnt="0"/>
      <dgm:spPr/>
    </dgm:pt>
    <dgm:pt modelId="{90BE5327-FCF4-44FD-B04B-592BECFD5615}" type="pres">
      <dgm:prSet presAssocID="{B79AAA94-EC5E-40ED-975F-6496CFC5BEAC}" presName="hierChild7" presStyleCnt="0"/>
      <dgm:spPr/>
    </dgm:pt>
    <dgm:pt modelId="{2F5C8E88-E118-418D-B073-9CC9BC6E8A95}" type="pres">
      <dgm:prSet presAssocID="{100ED397-8714-4F93-ADB8-7B5BBB562026}" presName="Name101" presStyleLbl="parChTrans1D3" presStyleIdx="3" presStyleCnt="4"/>
      <dgm:spPr/>
    </dgm:pt>
    <dgm:pt modelId="{013AF75D-479F-4168-891D-F985642F1C56}" type="pres">
      <dgm:prSet presAssocID="{F3BB3DCB-DD10-4AF7-AAA0-45632436B9CA}" presName="hierRoot3" presStyleCnt="0">
        <dgm:presLayoutVars>
          <dgm:hierBranch val="init"/>
        </dgm:presLayoutVars>
      </dgm:prSet>
      <dgm:spPr/>
    </dgm:pt>
    <dgm:pt modelId="{FC4082CB-F0B3-4C0E-A0E9-374E4A034810}" type="pres">
      <dgm:prSet presAssocID="{F3BB3DCB-DD10-4AF7-AAA0-45632436B9CA}" presName="rootComposite3" presStyleCnt="0"/>
      <dgm:spPr/>
    </dgm:pt>
    <dgm:pt modelId="{40B86826-503E-4784-8076-794E576C06D7}" type="pres">
      <dgm:prSet presAssocID="{F3BB3DCB-DD10-4AF7-AAA0-45632436B9CA}" presName="rootText3" presStyleLbl="alignAcc1" presStyleIdx="0" presStyleCnt="0">
        <dgm:presLayoutVars>
          <dgm:chPref val="3"/>
        </dgm:presLayoutVars>
      </dgm:prSet>
      <dgm:spPr/>
    </dgm:pt>
    <dgm:pt modelId="{2A510DAD-22CD-46EB-B434-9C3F13C89B94}" type="pres">
      <dgm:prSet presAssocID="{F3BB3DCB-DD10-4AF7-AAA0-45632436B9CA}" presName="topArc3" presStyleLbl="parChTrans1D1" presStyleIdx="18" presStyleCnt="22"/>
      <dgm:spPr/>
    </dgm:pt>
    <dgm:pt modelId="{DC537755-52A3-4E9E-84CD-EFD5D5DDAA2C}" type="pres">
      <dgm:prSet presAssocID="{F3BB3DCB-DD10-4AF7-AAA0-45632436B9CA}" presName="bottomArc3" presStyleLbl="parChTrans1D1" presStyleIdx="19" presStyleCnt="22"/>
      <dgm:spPr/>
    </dgm:pt>
    <dgm:pt modelId="{02774FD2-CF61-4B70-A31D-DE57A6D5E4F8}" type="pres">
      <dgm:prSet presAssocID="{F3BB3DCB-DD10-4AF7-AAA0-45632436B9CA}" presName="topConnNode3" presStyleLbl="asst1" presStyleIdx="0" presStyleCnt="0"/>
      <dgm:spPr/>
    </dgm:pt>
    <dgm:pt modelId="{104185AF-E4F1-45EB-8E2A-2198411C90F1}" type="pres">
      <dgm:prSet presAssocID="{F3BB3DCB-DD10-4AF7-AAA0-45632436B9CA}" presName="hierChild6" presStyleCnt="0"/>
      <dgm:spPr/>
    </dgm:pt>
    <dgm:pt modelId="{8BE33B2B-ECB8-4D32-9575-1E643027B3E8}" type="pres">
      <dgm:prSet presAssocID="{F3BB3DCB-DD10-4AF7-AAA0-45632436B9CA}" presName="hierChild7" presStyleCnt="0"/>
      <dgm:spPr/>
    </dgm:pt>
    <dgm:pt modelId="{64278052-CFC1-44CF-9663-869E908427AA}" type="pres">
      <dgm:prSet presAssocID="{FB809711-3A49-4858-98DE-B44AA109386B}" presName="Name101" presStyleLbl="parChTrans1D4" presStyleIdx="3" presStyleCnt="4"/>
      <dgm:spPr/>
    </dgm:pt>
    <dgm:pt modelId="{696A3736-6154-4C6D-85EE-3463C5D66C8E}" type="pres">
      <dgm:prSet presAssocID="{78D50F11-91AB-4FAF-87CB-11A12906A028}" presName="hierRoot3" presStyleCnt="0">
        <dgm:presLayoutVars>
          <dgm:hierBranch val="init"/>
        </dgm:presLayoutVars>
      </dgm:prSet>
      <dgm:spPr/>
    </dgm:pt>
    <dgm:pt modelId="{D7F9F737-1DEC-48FF-9DC8-03E8C2039F46}" type="pres">
      <dgm:prSet presAssocID="{78D50F11-91AB-4FAF-87CB-11A12906A028}" presName="rootComposite3" presStyleCnt="0"/>
      <dgm:spPr/>
    </dgm:pt>
    <dgm:pt modelId="{01A20E8E-0A33-444E-9F10-627F180F31CF}" type="pres">
      <dgm:prSet presAssocID="{78D50F11-91AB-4FAF-87CB-11A12906A028}" presName="rootText3" presStyleLbl="alignAcc1" presStyleIdx="0" presStyleCnt="0" custLinFactNeighborX="41946">
        <dgm:presLayoutVars>
          <dgm:chPref val="3"/>
        </dgm:presLayoutVars>
      </dgm:prSet>
      <dgm:spPr/>
    </dgm:pt>
    <dgm:pt modelId="{6CB8C2A0-2616-4A1A-A9CE-E1F1D4AF968E}" type="pres">
      <dgm:prSet presAssocID="{78D50F11-91AB-4FAF-87CB-11A12906A028}" presName="topArc3" presStyleLbl="parChTrans1D1" presStyleIdx="20" presStyleCnt="22"/>
      <dgm:spPr/>
    </dgm:pt>
    <dgm:pt modelId="{B07A30B9-9228-4D61-BEF1-4DDC9FE9FC45}" type="pres">
      <dgm:prSet presAssocID="{78D50F11-91AB-4FAF-87CB-11A12906A028}" presName="bottomArc3" presStyleLbl="parChTrans1D1" presStyleIdx="21" presStyleCnt="22"/>
      <dgm:spPr/>
    </dgm:pt>
    <dgm:pt modelId="{B684E0A9-E89D-422E-8834-842B1E3591C5}" type="pres">
      <dgm:prSet presAssocID="{78D50F11-91AB-4FAF-87CB-11A12906A028}" presName="topConnNode3" presStyleLbl="asst1" presStyleIdx="0" presStyleCnt="0"/>
      <dgm:spPr/>
    </dgm:pt>
    <dgm:pt modelId="{AF2F4836-7BBF-4306-9401-95275947DFDE}" type="pres">
      <dgm:prSet presAssocID="{78D50F11-91AB-4FAF-87CB-11A12906A028}" presName="hierChild6" presStyleCnt="0"/>
      <dgm:spPr/>
    </dgm:pt>
    <dgm:pt modelId="{67E67AD0-6011-4AF9-A775-44AAF97DD651}" type="pres">
      <dgm:prSet presAssocID="{78D50F11-91AB-4FAF-87CB-11A12906A028}" presName="hierChild7" presStyleCnt="0"/>
      <dgm:spPr/>
    </dgm:pt>
  </dgm:ptLst>
  <dgm:cxnLst>
    <dgm:cxn modelId="{AF5AAC01-C44F-4CAA-A89A-AC841966B703}" srcId="{E9FAACBF-557B-423A-AED0-487C0B0C8B15}" destId="{66C645C9-F92C-452E-B786-5DC666286959}" srcOrd="0" destOrd="0" parTransId="{A4972A41-AB45-4B0E-AE5F-25C813B7D4DF}" sibTransId="{B88FFDB6-8FAB-4739-9B0D-FCB1835B323C}"/>
    <dgm:cxn modelId="{34D16806-6CE7-407F-B251-6803152F3FD2}" type="presOf" srcId="{FDA6ED60-5555-40CF-94E1-5BD4F8EE44AA}" destId="{44827F4B-7BC8-493D-A00D-09C695D7D1DE}" srcOrd="1" destOrd="0" presId="urn:microsoft.com/office/officeart/2008/layout/HalfCircleOrganizationChart"/>
    <dgm:cxn modelId="{5E08A008-7FD8-4655-A6F4-E62F06576646}" srcId="{CA38E4E3-2426-493B-8A67-FCE72E726308}" destId="{B79AAA94-EC5E-40ED-975F-6496CFC5BEAC}" srcOrd="0" destOrd="0" parTransId="{F35E5082-2E61-4044-A210-9F68F96DA217}" sibTransId="{403D69F3-4076-4CCD-9078-F95B09018355}"/>
    <dgm:cxn modelId="{42148A0E-FC95-49F0-8B68-0F9DFD8892DE}" srcId="{543917CE-65E9-4A56-9BD6-D606C3CBA126}" destId="{CA38E4E3-2426-493B-8A67-FCE72E726308}" srcOrd="0" destOrd="0" parTransId="{0DA84A32-ADF5-47A9-83E6-214035F24669}" sibTransId="{B6047D53-D594-491E-BD81-9B2425B17056}"/>
    <dgm:cxn modelId="{40B98211-CD1D-40A5-ADD9-D5E69F96DC3D}" type="presOf" srcId="{E9FAACBF-557B-423A-AED0-487C0B0C8B15}" destId="{33B005DC-9B59-46BA-A441-16F6A84AD9E7}" srcOrd="1" destOrd="0" presId="urn:microsoft.com/office/officeart/2008/layout/HalfCircleOrganizationChart"/>
    <dgm:cxn modelId="{B180A214-4DD5-4A70-90D4-A890F8F30237}" type="presOf" srcId="{66C645C9-F92C-452E-B786-5DC666286959}" destId="{FD16CB27-1C6A-45E1-A98A-114A67BE7212}" srcOrd="0" destOrd="0" presId="urn:microsoft.com/office/officeart/2008/layout/HalfCircleOrganizationChart"/>
    <dgm:cxn modelId="{725CBC18-A42F-4A7F-8809-07E274598D91}" srcId="{F3BB3DCB-DD10-4AF7-AAA0-45632436B9CA}" destId="{78D50F11-91AB-4FAF-87CB-11A12906A028}" srcOrd="0" destOrd="0" parTransId="{FB809711-3A49-4858-98DE-B44AA109386B}" sibTransId="{C2454BC8-2773-4A2E-A584-C2E4D0043C90}"/>
    <dgm:cxn modelId="{8A74A919-9AD1-42BC-96D7-BE7B42E8EAD7}" srcId="{543917CE-65E9-4A56-9BD6-D606C3CBA126}" destId="{F3BB3DCB-DD10-4AF7-AAA0-45632436B9CA}" srcOrd="1" destOrd="0" parTransId="{100ED397-8714-4F93-ADB8-7B5BBB562026}" sibTransId="{00CBD636-8DA8-41B8-B6F8-14D052D511FB}"/>
    <dgm:cxn modelId="{8B58161B-5F95-4C67-A0A5-55C305EF213A}" type="presOf" srcId="{B79AAA94-EC5E-40ED-975F-6496CFC5BEAC}" destId="{673D4816-EC82-409E-85FC-898CE202FCCC}" srcOrd="0" destOrd="0" presId="urn:microsoft.com/office/officeart/2008/layout/HalfCircleOrganizationChart"/>
    <dgm:cxn modelId="{59834E1F-F507-4745-962C-CCA6E4F2C96C}" type="presOf" srcId="{9FABBB95-F533-4BCB-9E33-646AF2D1B58D}" destId="{F192CD80-1B3B-4C75-92C8-AAF003B9C1E3}" srcOrd="0" destOrd="0" presId="urn:microsoft.com/office/officeart/2008/layout/HalfCircleOrganizationChart"/>
    <dgm:cxn modelId="{7C047125-9F12-4ACA-B132-AF9DD6625E83}" type="presOf" srcId="{A4972A41-AB45-4B0E-AE5F-25C813B7D4DF}" destId="{E5604734-0B4F-4CA5-8850-44F75E2AC635}" srcOrd="0" destOrd="0" presId="urn:microsoft.com/office/officeart/2008/layout/HalfCircleOrganizationChart"/>
    <dgm:cxn modelId="{398C1128-CD52-4B2E-802B-7E4A9BBBA401}" srcId="{D6053F9A-E0F8-4521-988C-76F213651DDB}" destId="{543917CE-65E9-4A56-9BD6-D606C3CBA126}" srcOrd="1" destOrd="0" parTransId="{8B080891-DBB1-4BFA-A7A4-221FD213396C}" sibTransId="{EEE1C747-98AF-487A-A2A3-2BB74ACE982B}"/>
    <dgm:cxn modelId="{C65EB532-2A1B-4297-BE2B-EBE73AF5DF70}" type="presOf" srcId="{D6053F9A-E0F8-4521-988C-76F213651DDB}" destId="{1E9D667D-0AAC-4CFD-B456-9D8E165334E0}" srcOrd="0" destOrd="0" presId="urn:microsoft.com/office/officeart/2008/layout/HalfCircleOrganizationChart"/>
    <dgm:cxn modelId="{862C803D-0A6A-4B26-A00F-3A02C35AE96B}" type="presOf" srcId="{8649EBFF-5CBA-4520-9003-CDE843F0E07D}" destId="{A2FE96B0-A39C-46C9-802F-1965BA01B113}" srcOrd="0" destOrd="0" presId="urn:microsoft.com/office/officeart/2008/layout/HalfCircleOrganizationChart"/>
    <dgm:cxn modelId="{4967DA3E-A982-4427-B8B4-B7AB4F7EB33A}" type="presOf" srcId="{100ED397-8714-4F93-ADB8-7B5BBB562026}" destId="{2F5C8E88-E118-418D-B073-9CC9BC6E8A95}" srcOrd="0" destOrd="0" presId="urn:microsoft.com/office/officeart/2008/layout/HalfCircleOrganizationChart"/>
    <dgm:cxn modelId="{7F4D7343-7ECD-4306-9B85-73DFAC881DD8}" type="presOf" srcId="{FB809711-3A49-4858-98DE-B44AA109386B}" destId="{64278052-CFC1-44CF-9663-869E908427AA}" srcOrd="0" destOrd="0" presId="urn:microsoft.com/office/officeart/2008/layout/HalfCircleOrganizationChart"/>
    <dgm:cxn modelId="{F10CC36B-F8E5-498E-A2D1-3704C22F6468}" type="presOf" srcId="{543917CE-65E9-4A56-9BD6-D606C3CBA126}" destId="{63866897-6C0C-4930-B93A-4B5FF1495327}" srcOrd="1" destOrd="0" presId="urn:microsoft.com/office/officeart/2008/layout/HalfCircleOrganizationChart"/>
    <dgm:cxn modelId="{FFB8E14E-E75E-49C9-B3FB-2F4E197D0298}" type="presOf" srcId="{35AF9167-87C0-4CEA-BC9C-F3C2F0E57BB5}" destId="{117A05C7-2B62-4FA9-BB35-A23A9FA7AE16}" srcOrd="0" destOrd="0" presId="urn:microsoft.com/office/officeart/2008/layout/HalfCircleOrganizationChart"/>
    <dgm:cxn modelId="{00535971-B649-4F7B-9539-258A4E6C2F57}" type="presOf" srcId="{8B080891-DBB1-4BFA-A7A4-221FD213396C}" destId="{AE00017C-CA1E-41FD-A7A7-60E7B002EC52}" srcOrd="0" destOrd="0" presId="urn:microsoft.com/office/officeart/2008/layout/HalfCircleOrganizationChart"/>
    <dgm:cxn modelId="{03540058-21B8-41B4-B97E-08B19FC6D676}" type="presOf" srcId="{FC0C8E3B-7AA4-4FFD-B28F-17F59316E1BE}" destId="{AABF484B-6B80-413F-9932-B7356A74A47E}" srcOrd="0" destOrd="0" presId="urn:microsoft.com/office/officeart/2008/layout/HalfCircleOrganizationChart"/>
    <dgm:cxn modelId="{2B1CEA79-84F0-43A3-80B6-11525556BFEE}" type="presOf" srcId="{78D50F11-91AB-4FAF-87CB-11A12906A028}" destId="{01A20E8E-0A33-444E-9F10-627F180F31CF}" srcOrd="0" destOrd="0" presId="urn:microsoft.com/office/officeart/2008/layout/HalfCircleOrganizationChart"/>
    <dgm:cxn modelId="{CCDC2D81-B3E2-4F19-8648-925888C396C3}" srcId="{D6053F9A-E0F8-4521-988C-76F213651DDB}" destId="{A239DF3C-828F-4AD2-A652-25D7D9A0F795}" srcOrd="0" destOrd="0" parTransId="{53F4FBA3-631F-49F5-B6DF-5C553FB99E7C}" sibTransId="{BF4410A4-E5A4-45CE-A993-D748F7CC1C2B}"/>
    <dgm:cxn modelId="{4A47DA83-F39F-452C-8C3E-E118D2C0E9D5}" srcId="{A239DF3C-828F-4AD2-A652-25D7D9A0F795}" destId="{E9FAACBF-557B-423A-AED0-487C0B0C8B15}" srcOrd="0" destOrd="0" parTransId="{8649EBFF-5CBA-4520-9003-CDE843F0E07D}" sibTransId="{8D9090F1-3655-4C1D-9D9D-CAA2B5E15FA7}"/>
    <dgm:cxn modelId="{7F9AC98E-83AC-484E-ADCA-2E687F658987}" type="presOf" srcId="{0DA84A32-ADF5-47A9-83E6-214035F24669}" destId="{F493EA2C-F59D-400B-8174-8557AAE69D29}" srcOrd="0" destOrd="0" presId="urn:microsoft.com/office/officeart/2008/layout/HalfCircleOrganizationChart"/>
    <dgm:cxn modelId="{FA245191-69F4-46B3-9D63-F7041CEF17DD}" type="presOf" srcId="{D6053F9A-E0F8-4521-988C-76F213651DDB}" destId="{FA24221D-F902-42FD-A9A7-80D33DFF00B4}" srcOrd="1" destOrd="0" presId="urn:microsoft.com/office/officeart/2008/layout/HalfCircleOrganizationChart"/>
    <dgm:cxn modelId="{7F9E2D9C-44A1-45F1-98AC-624B201801CE}" type="presOf" srcId="{EBED0052-4A5A-460E-89AB-FD96959A0C49}" destId="{AC0C9BE6-77C0-48FC-97C2-E64EDDA48A36}" srcOrd="1" destOrd="0" presId="urn:microsoft.com/office/officeart/2008/layout/HalfCircleOrganizationChart"/>
    <dgm:cxn modelId="{5DEF649E-D370-41AE-849B-631EF026D00C}" type="presOf" srcId="{E9FAACBF-557B-423A-AED0-487C0B0C8B15}" destId="{6FDD9179-3FFC-4FB9-AC93-14176F8231BD}" srcOrd="0" destOrd="0" presId="urn:microsoft.com/office/officeart/2008/layout/HalfCircleOrganizationChart"/>
    <dgm:cxn modelId="{05AE51A0-E82F-42DB-A742-32F1D74FA12A}" type="presOf" srcId="{53F4FBA3-631F-49F5-B6DF-5C553FB99E7C}" destId="{9D86E96F-B5E6-46A5-8491-8E223C55810F}" srcOrd="0" destOrd="0" presId="urn:microsoft.com/office/officeart/2008/layout/HalfCircleOrganizationChart"/>
    <dgm:cxn modelId="{47197FA3-7248-436E-9802-9A099389AA3F}" type="presOf" srcId="{66C645C9-F92C-452E-B786-5DC666286959}" destId="{6893C9D3-7DB7-421D-BE87-53C617D4FC7E}" srcOrd="1" destOrd="0" presId="urn:microsoft.com/office/officeart/2008/layout/HalfCircleOrganizationChart"/>
    <dgm:cxn modelId="{E869CBAA-C63F-4948-A351-AABD6ED2A314}" type="presOf" srcId="{A239DF3C-828F-4AD2-A652-25D7D9A0F795}" destId="{E599A049-E9E5-47EC-922F-22510CFA1C66}" srcOrd="1" destOrd="0" presId="urn:microsoft.com/office/officeart/2008/layout/HalfCircleOrganizationChart"/>
    <dgm:cxn modelId="{762F18AE-3A96-485D-8BD8-75D5559DC7B1}" type="presOf" srcId="{F3BB3DCB-DD10-4AF7-AAA0-45632436B9CA}" destId="{40B86826-503E-4784-8076-794E576C06D7}" srcOrd="0" destOrd="0" presId="urn:microsoft.com/office/officeart/2008/layout/HalfCircleOrganizationChart"/>
    <dgm:cxn modelId="{AFF759B8-4668-4D99-A6A8-045894BE54D2}" srcId="{EBED0052-4A5A-460E-89AB-FD96959A0C49}" destId="{FDA6ED60-5555-40CF-94E1-5BD4F8EE44AA}" srcOrd="0" destOrd="0" parTransId="{FC0C8E3B-7AA4-4FFD-B28F-17F59316E1BE}" sibTransId="{CD58B035-3543-40AF-A617-DB8BF5D70BF7}"/>
    <dgm:cxn modelId="{7D6B05BD-F2A6-4EF7-9774-B327ACB847A5}" srcId="{A239DF3C-828F-4AD2-A652-25D7D9A0F795}" destId="{EBED0052-4A5A-460E-89AB-FD96959A0C49}" srcOrd="1" destOrd="0" parTransId="{9FABBB95-F533-4BCB-9E33-646AF2D1B58D}" sibTransId="{B480FDB2-E308-4062-B988-F9D1D09B47E7}"/>
    <dgm:cxn modelId="{CF6CA4C5-6A67-4AEA-96DE-B40124D94AF1}" type="presOf" srcId="{543917CE-65E9-4A56-9BD6-D606C3CBA126}" destId="{0B44CF6E-DE19-4A46-A206-3783E78ED420}" srcOrd="0" destOrd="0" presId="urn:microsoft.com/office/officeart/2008/layout/HalfCircleOrganizationChart"/>
    <dgm:cxn modelId="{A1BCC1D0-42C3-4A24-A3E1-44D8E4FD367A}" type="presOf" srcId="{EBED0052-4A5A-460E-89AB-FD96959A0C49}" destId="{36A3E001-4A08-4C5E-ADDA-D95D175487CE}" srcOrd="0" destOrd="0" presId="urn:microsoft.com/office/officeart/2008/layout/HalfCircleOrganizationChart"/>
    <dgm:cxn modelId="{F27354D2-808C-4BC1-A7C2-ECBBFC714E8D}" type="presOf" srcId="{A239DF3C-828F-4AD2-A652-25D7D9A0F795}" destId="{1FE7FF00-D743-4FF9-BE0D-FD899CAFF22C}" srcOrd="0" destOrd="0" presId="urn:microsoft.com/office/officeart/2008/layout/HalfCircleOrganizationChart"/>
    <dgm:cxn modelId="{005FB6D3-3D39-4E10-8412-13566FF679A4}" type="presOf" srcId="{FDA6ED60-5555-40CF-94E1-5BD4F8EE44AA}" destId="{29FB48BC-6EFB-4274-85C6-AC293AADFE3F}" srcOrd="0" destOrd="0" presId="urn:microsoft.com/office/officeart/2008/layout/HalfCircleOrganizationChart"/>
    <dgm:cxn modelId="{BCA29DD8-6E8B-43C8-84C4-57046EF216C5}" type="presOf" srcId="{B79AAA94-EC5E-40ED-975F-6496CFC5BEAC}" destId="{5AE5D621-25E1-4A45-8521-985B3D432B82}" srcOrd="1" destOrd="0" presId="urn:microsoft.com/office/officeart/2008/layout/HalfCircleOrganizationChart"/>
    <dgm:cxn modelId="{DD4EB5DF-AB4F-409D-A64E-90A94CB2BBDD}" type="presOf" srcId="{CA38E4E3-2426-493B-8A67-FCE72E726308}" destId="{D4D40175-08A6-4825-BF17-E2A68381DEF6}" srcOrd="0" destOrd="0" presId="urn:microsoft.com/office/officeart/2008/layout/HalfCircleOrganizationChart"/>
    <dgm:cxn modelId="{638002E2-51CC-4BC4-91F5-00C749C31916}" type="presOf" srcId="{F3BB3DCB-DD10-4AF7-AAA0-45632436B9CA}" destId="{02774FD2-CF61-4B70-A31D-DE57A6D5E4F8}" srcOrd="1" destOrd="0" presId="urn:microsoft.com/office/officeart/2008/layout/HalfCircleOrganizationChart"/>
    <dgm:cxn modelId="{108E36E2-2270-4993-8B0C-92741F9C4218}" srcId="{35AF9167-87C0-4CEA-BC9C-F3C2F0E57BB5}" destId="{D6053F9A-E0F8-4521-988C-76F213651DDB}" srcOrd="0" destOrd="0" parTransId="{F16554BE-3FA7-4F63-9D7D-B4B30F38FB07}" sibTransId="{3E666365-D8F5-43BE-9EC1-52A3D4419D23}"/>
    <dgm:cxn modelId="{9E0E91E2-48B8-41FE-B8F1-11D4D6867E92}" type="presOf" srcId="{78D50F11-91AB-4FAF-87CB-11A12906A028}" destId="{B684E0A9-E89D-422E-8834-842B1E3591C5}" srcOrd="1" destOrd="0" presId="urn:microsoft.com/office/officeart/2008/layout/HalfCircleOrganizationChart"/>
    <dgm:cxn modelId="{428A78E4-EF80-4496-B083-DCABC2ACEEB1}" type="presOf" srcId="{F35E5082-2E61-4044-A210-9F68F96DA217}" destId="{9105C6BD-6BA1-4218-9FF0-7DA4C3318C7F}" srcOrd="0" destOrd="0" presId="urn:microsoft.com/office/officeart/2008/layout/HalfCircleOrganizationChart"/>
    <dgm:cxn modelId="{BB342CF3-D5F8-4DBC-862B-37ED651B8C87}" type="presOf" srcId="{CA38E4E3-2426-493B-8A67-FCE72E726308}" destId="{2706D5B5-0E53-4A51-9F43-45ADB29C7A6D}" srcOrd="1" destOrd="0" presId="urn:microsoft.com/office/officeart/2008/layout/HalfCircleOrganizationChart"/>
    <dgm:cxn modelId="{B4587EEA-9414-4BBD-8ADF-89F77A9CD554}" type="presParOf" srcId="{117A05C7-2B62-4FA9-BB35-A23A9FA7AE16}" destId="{4DF5A1CC-9DA6-464B-8653-5A55D61E0348}" srcOrd="0" destOrd="0" presId="urn:microsoft.com/office/officeart/2008/layout/HalfCircleOrganizationChart"/>
    <dgm:cxn modelId="{32511C1A-E0D0-4E27-ADAB-2B5C0600411D}" type="presParOf" srcId="{4DF5A1CC-9DA6-464B-8653-5A55D61E0348}" destId="{D24C7BCC-7FD4-47C2-B691-D533982E3B46}" srcOrd="0" destOrd="0" presId="urn:microsoft.com/office/officeart/2008/layout/HalfCircleOrganizationChart"/>
    <dgm:cxn modelId="{199BAA00-44E2-4448-B795-C45B032F9C78}" type="presParOf" srcId="{D24C7BCC-7FD4-47C2-B691-D533982E3B46}" destId="{1E9D667D-0AAC-4CFD-B456-9D8E165334E0}" srcOrd="0" destOrd="0" presId="urn:microsoft.com/office/officeart/2008/layout/HalfCircleOrganizationChart"/>
    <dgm:cxn modelId="{32FE9E1D-652A-4693-A916-6D6BF3662684}" type="presParOf" srcId="{D24C7BCC-7FD4-47C2-B691-D533982E3B46}" destId="{F9CFB4F2-51E0-4D02-ADC7-C94AEA0DE325}" srcOrd="1" destOrd="0" presId="urn:microsoft.com/office/officeart/2008/layout/HalfCircleOrganizationChart"/>
    <dgm:cxn modelId="{5B38A0ED-D099-4F29-B62D-0E97A00A657F}" type="presParOf" srcId="{D24C7BCC-7FD4-47C2-B691-D533982E3B46}" destId="{280AEEA4-C8CE-45D9-88AA-56441E2367DB}" srcOrd="2" destOrd="0" presId="urn:microsoft.com/office/officeart/2008/layout/HalfCircleOrganizationChart"/>
    <dgm:cxn modelId="{988F5CB6-2B09-4502-A032-53ACAE8BF940}" type="presParOf" srcId="{D24C7BCC-7FD4-47C2-B691-D533982E3B46}" destId="{FA24221D-F902-42FD-A9A7-80D33DFF00B4}" srcOrd="3" destOrd="0" presId="urn:microsoft.com/office/officeart/2008/layout/HalfCircleOrganizationChart"/>
    <dgm:cxn modelId="{67DF4760-5836-4857-B009-5A0111F915EA}" type="presParOf" srcId="{4DF5A1CC-9DA6-464B-8653-5A55D61E0348}" destId="{8F3841CB-617F-4660-8EB6-58139E5E020B}" srcOrd="1" destOrd="0" presId="urn:microsoft.com/office/officeart/2008/layout/HalfCircleOrganizationChart"/>
    <dgm:cxn modelId="{F80FE684-2FBC-46A6-8F2B-D1E631423505}" type="presParOf" srcId="{4DF5A1CC-9DA6-464B-8653-5A55D61E0348}" destId="{D43CBE25-E29C-41A6-A932-44AEDB7A5AA9}" srcOrd="2" destOrd="0" presId="urn:microsoft.com/office/officeart/2008/layout/HalfCircleOrganizationChart"/>
    <dgm:cxn modelId="{0F39C89F-1F11-4599-8453-A2F95A37DB6A}" type="presParOf" srcId="{D43CBE25-E29C-41A6-A932-44AEDB7A5AA9}" destId="{9D86E96F-B5E6-46A5-8491-8E223C55810F}" srcOrd="0" destOrd="0" presId="urn:microsoft.com/office/officeart/2008/layout/HalfCircleOrganizationChart"/>
    <dgm:cxn modelId="{71B4FF39-85E1-4447-A191-7BDD027F06DE}" type="presParOf" srcId="{D43CBE25-E29C-41A6-A932-44AEDB7A5AA9}" destId="{FCDF01D3-8FDC-4CA5-9980-2E8ECCFF583A}" srcOrd="1" destOrd="0" presId="urn:microsoft.com/office/officeart/2008/layout/HalfCircleOrganizationChart"/>
    <dgm:cxn modelId="{35FA4C2A-4AB0-48D9-95D9-E360935CA75B}" type="presParOf" srcId="{FCDF01D3-8FDC-4CA5-9980-2E8ECCFF583A}" destId="{924ACC24-D875-4124-A184-CBEE9AA2A2B9}" srcOrd="0" destOrd="0" presId="urn:microsoft.com/office/officeart/2008/layout/HalfCircleOrganizationChart"/>
    <dgm:cxn modelId="{301851BE-65CC-4504-B999-888F0B0ECA01}" type="presParOf" srcId="{924ACC24-D875-4124-A184-CBEE9AA2A2B9}" destId="{1FE7FF00-D743-4FF9-BE0D-FD899CAFF22C}" srcOrd="0" destOrd="0" presId="urn:microsoft.com/office/officeart/2008/layout/HalfCircleOrganizationChart"/>
    <dgm:cxn modelId="{3D157636-E323-4906-B124-C3F42B60AC8E}" type="presParOf" srcId="{924ACC24-D875-4124-A184-CBEE9AA2A2B9}" destId="{0D2FBA4A-6FF3-4B8A-AA62-501DFA6F81C6}" srcOrd="1" destOrd="0" presId="urn:microsoft.com/office/officeart/2008/layout/HalfCircleOrganizationChart"/>
    <dgm:cxn modelId="{5AF0A034-683A-433A-B289-9BA70B2D17C1}" type="presParOf" srcId="{924ACC24-D875-4124-A184-CBEE9AA2A2B9}" destId="{AED5BF97-65CD-44D4-AA6A-31E81F42E4E0}" srcOrd="2" destOrd="0" presId="urn:microsoft.com/office/officeart/2008/layout/HalfCircleOrganizationChart"/>
    <dgm:cxn modelId="{B4EC4113-4865-4CEE-AE8B-BE3ABE1A9A4F}" type="presParOf" srcId="{924ACC24-D875-4124-A184-CBEE9AA2A2B9}" destId="{E599A049-E9E5-47EC-922F-22510CFA1C66}" srcOrd="3" destOrd="0" presId="urn:microsoft.com/office/officeart/2008/layout/HalfCircleOrganizationChart"/>
    <dgm:cxn modelId="{0C321BB1-2F87-49E0-A15E-F015168D82C2}" type="presParOf" srcId="{FCDF01D3-8FDC-4CA5-9980-2E8ECCFF583A}" destId="{8093A636-558F-4AD8-B9D4-C064BBB6FCE6}" srcOrd="1" destOrd="0" presId="urn:microsoft.com/office/officeart/2008/layout/HalfCircleOrganizationChart"/>
    <dgm:cxn modelId="{1ABFF61F-C071-4CFD-AC51-490279C902ED}" type="presParOf" srcId="{FCDF01D3-8FDC-4CA5-9980-2E8ECCFF583A}" destId="{5461A791-2F45-4FE2-A023-5A1A35B589F0}" srcOrd="2" destOrd="0" presId="urn:microsoft.com/office/officeart/2008/layout/HalfCircleOrganizationChart"/>
    <dgm:cxn modelId="{D6A085FF-A91A-4FF6-93ED-2ABB64F4E020}" type="presParOf" srcId="{5461A791-2F45-4FE2-A023-5A1A35B589F0}" destId="{A2FE96B0-A39C-46C9-802F-1965BA01B113}" srcOrd="0" destOrd="0" presId="urn:microsoft.com/office/officeart/2008/layout/HalfCircleOrganizationChart"/>
    <dgm:cxn modelId="{02A68878-AED8-4C2F-83E4-3C95D8264777}" type="presParOf" srcId="{5461A791-2F45-4FE2-A023-5A1A35B589F0}" destId="{2528D2FC-DAFC-4AEE-8007-BCBF04806DDE}" srcOrd="1" destOrd="0" presId="urn:microsoft.com/office/officeart/2008/layout/HalfCircleOrganizationChart"/>
    <dgm:cxn modelId="{589F1AFD-FB94-4E34-B0A0-D91512637E8E}" type="presParOf" srcId="{2528D2FC-DAFC-4AEE-8007-BCBF04806DDE}" destId="{13568370-4FFD-4A66-A2C3-3A8D830CB58D}" srcOrd="0" destOrd="0" presId="urn:microsoft.com/office/officeart/2008/layout/HalfCircleOrganizationChart"/>
    <dgm:cxn modelId="{56D61EC1-5793-4289-B08E-B45AD995CF0E}" type="presParOf" srcId="{13568370-4FFD-4A66-A2C3-3A8D830CB58D}" destId="{6FDD9179-3FFC-4FB9-AC93-14176F8231BD}" srcOrd="0" destOrd="0" presId="urn:microsoft.com/office/officeart/2008/layout/HalfCircleOrganizationChart"/>
    <dgm:cxn modelId="{831BE425-48A6-4222-B6D4-3B5745FF7848}" type="presParOf" srcId="{13568370-4FFD-4A66-A2C3-3A8D830CB58D}" destId="{53F07656-6628-42C3-8E75-16902ACADE5C}" srcOrd="1" destOrd="0" presId="urn:microsoft.com/office/officeart/2008/layout/HalfCircleOrganizationChart"/>
    <dgm:cxn modelId="{F2ACE341-B8D7-4F32-9F15-DE7D5B310E00}" type="presParOf" srcId="{13568370-4FFD-4A66-A2C3-3A8D830CB58D}" destId="{90E5E533-CB25-4D4A-8E38-C26E378C18BE}" srcOrd="2" destOrd="0" presId="urn:microsoft.com/office/officeart/2008/layout/HalfCircleOrganizationChart"/>
    <dgm:cxn modelId="{40D81743-5179-4DD4-98CE-12D3C759F42B}" type="presParOf" srcId="{13568370-4FFD-4A66-A2C3-3A8D830CB58D}" destId="{33B005DC-9B59-46BA-A441-16F6A84AD9E7}" srcOrd="3" destOrd="0" presId="urn:microsoft.com/office/officeart/2008/layout/HalfCircleOrganizationChart"/>
    <dgm:cxn modelId="{4535379C-E227-4B96-8213-1905F1D2883E}" type="presParOf" srcId="{2528D2FC-DAFC-4AEE-8007-BCBF04806DDE}" destId="{B17199BA-6E19-4F52-BF41-8525AF21798F}" srcOrd="1" destOrd="0" presId="urn:microsoft.com/office/officeart/2008/layout/HalfCircleOrganizationChart"/>
    <dgm:cxn modelId="{336F955D-13F4-47B8-BCEA-F0CC545A86D7}" type="presParOf" srcId="{2528D2FC-DAFC-4AEE-8007-BCBF04806DDE}" destId="{2FB020DA-3E25-4F9B-8CAD-DF698291AC42}" srcOrd="2" destOrd="0" presId="urn:microsoft.com/office/officeart/2008/layout/HalfCircleOrganizationChart"/>
    <dgm:cxn modelId="{1912CE2A-8CC8-493B-BC26-3903346B2A87}" type="presParOf" srcId="{2FB020DA-3E25-4F9B-8CAD-DF698291AC42}" destId="{E5604734-0B4F-4CA5-8850-44F75E2AC635}" srcOrd="0" destOrd="0" presId="urn:microsoft.com/office/officeart/2008/layout/HalfCircleOrganizationChart"/>
    <dgm:cxn modelId="{6CE89CBE-2A31-455F-8515-B462A5FB5C27}" type="presParOf" srcId="{2FB020DA-3E25-4F9B-8CAD-DF698291AC42}" destId="{D292BA23-56C9-49D9-91B9-47AD367168D0}" srcOrd="1" destOrd="0" presId="urn:microsoft.com/office/officeart/2008/layout/HalfCircleOrganizationChart"/>
    <dgm:cxn modelId="{EBB1E9CC-2DAF-478B-BA8B-02629F8B9CB1}" type="presParOf" srcId="{D292BA23-56C9-49D9-91B9-47AD367168D0}" destId="{B9660F57-BE2C-4D5E-AB1E-B5C8C4618A5A}" srcOrd="0" destOrd="0" presId="urn:microsoft.com/office/officeart/2008/layout/HalfCircleOrganizationChart"/>
    <dgm:cxn modelId="{E66B6380-9FD2-4D85-8B91-702AD0EA86AB}" type="presParOf" srcId="{B9660F57-BE2C-4D5E-AB1E-B5C8C4618A5A}" destId="{FD16CB27-1C6A-45E1-A98A-114A67BE7212}" srcOrd="0" destOrd="0" presId="urn:microsoft.com/office/officeart/2008/layout/HalfCircleOrganizationChart"/>
    <dgm:cxn modelId="{82006534-5BAA-4743-95E9-3DB9EC6F1EBF}" type="presParOf" srcId="{B9660F57-BE2C-4D5E-AB1E-B5C8C4618A5A}" destId="{23830322-F735-44BA-A931-D5FB7B5EF3DE}" srcOrd="1" destOrd="0" presId="urn:microsoft.com/office/officeart/2008/layout/HalfCircleOrganizationChart"/>
    <dgm:cxn modelId="{6653885B-04C9-471C-9AFD-B48BBABC042C}" type="presParOf" srcId="{B9660F57-BE2C-4D5E-AB1E-B5C8C4618A5A}" destId="{29466D7F-59F3-4E80-9EE4-0A4570DB85C9}" srcOrd="2" destOrd="0" presId="urn:microsoft.com/office/officeart/2008/layout/HalfCircleOrganizationChart"/>
    <dgm:cxn modelId="{3D1DB5E7-12E4-4649-9785-A6E3441CF818}" type="presParOf" srcId="{B9660F57-BE2C-4D5E-AB1E-B5C8C4618A5A}" destId="{6893C9D3-7DB7-421D-BE87-53C617D4FC7E}" srcOrd="3" destOrd="0" presId="urn:microsoft.com/office/officeart/2008/layout/HalfCircleOrganizationChart"/>
    <dgm:cxn modelId="{55BE6B6E-1687-4388-958D-74956A810696}" type="presParOf" srcId="{D292BA23-56C9-49D9-91B9-47AD367168D0}" destId="{126F9261-ACD7-483E-9C17-BFCBCA1962F4}" srcOrd="1" destOrd="0" presId="urn:microsoft.com/office/officeart/2008/layout/HalfCircleOrganizationChart"/>
    <dgm:cxn modelId="{81A5ADD6-B8D5-486E-ABCC-B302FA8E8E8D}" type="presParOf" srcId="{D292BA23-56C9-49D9-91B9-47AD367168D0}" destId="{80247868-6C71-4C01-910F-5F0545B60C01}" srcOrd="2" destOrd="0" presId="urn:microsoft.com/office/officeart/2008/layout/HalfCircleOrganizationChart"/>
    <dgm:cxn modelId="{318F3FC8-7835-4C30-BBC2-F28553D43835}" type="presParOf" srcId="{5461A791-2F45-4FE2-A023-5A1A35B589F0}" destId="{F192CD80-1B3B-4C75-92C8-AAF003B9C1E3}" srcOrd="2" destOrd="0" presId="urn:microsoft.com/office/officeart/2008/layout/HalfCircleOrganizationChart"/>
    <dgm:cxn modelId="{B0A3C825-D709-409D-B83C-418970949017}" type="presParOf" srcId="{5461A791-2F45-4FE2-A023-5A1A35B589F0}" destId="{1B9B848F-360E-4B32-B8CC-524F31D0EDCA}" srcOrd="3" destOrd="0" presId="urn:microsoft.com/office/officeart/2008/layout/HalfCircleOrganizationChart"/>
    <dgm:cxn modelId="{E8CBB061-2055-42A5-AC0A-684DE1576972}" type="presParOf" srcId="{1B9B848F-360E-4B32-B8CC-524F31D0EDCA}" destId="{615CBD86-52AD-448B-974E-C9D421AD8D98}" srcOrd="0" destOrd="0" presId="urn:microsoft.com/office/officeart/2008/layout/HalfCircleOrganizationChart"/>
    <dgm:cxn modelId="{1217A118-6783-486E-A7B5-CB1A6079E294}" type="presParOf" srcId="{615CBD86-52AD-448B-974E-C9D421AD8D98}" destId="{36A3E001-4A08-4C5E-ADDA-D95D175487CE}" srcOrd="0" destOrd="0" presId="urn:microsoft.com/office/officeart/2008/layout/HalfCircleOrganizationChart"/>
    <dgm:cxn modelId="{81D3BA90-E5DE-4F67-86D9-AB2C3A9E565A}" type="presParOf" srcId="{615CBD86-52AD-448B-974E-C9D421AD8D98}" destId="{0C25F28B-7881-40BD-A5D9-9CE56325E572}" srcOrd="1" destOrd="0" presId="urn:microsoft.com/office/officeart/2008/layout/HalfCircleOrganizationChart"/>
    <dgm:cxn modelId="{4BEB4892-4C55-4901-A7A1-485AC042A965}" type="presParOf" srcId="{615CBD86-52AD-448B-974E-C9D421AD8D98}" destId="{88776824-EFE0-4D67-B4CD-1F1397985A06}" srcOrd="2" destOrd="0" presId="urn:microsoft.com/office/officeart/2008/layout/HalfCircleOrganizationChart"/>
    <dgm:cxn modelId="{3356FCDF-B656-4B69-9592-B52D180E08CD}" type="presParOf" srcId="{615CBD86-52AD-448B-974E-C9D421AD8D98}" destId="{AC0C9BE6-77C0-48FC-97C2-E64EDDA48A36}" srcOrd="3" destOrd="0" presId="urn:microsoft.com/office/officeart/2008/layout/HalfCircleOrganizationChart"/>
    <dgm:cxn modelId="{96E51D72-C701-4E91-A5BB-DC9BAD311493}" type="presParOf" srcId="{1B9B848F-360E-4B32-B8CC-524F31D0EDCA}" destId="{72F3EEB1-6572-4283-B14E-B9F441208FF4}" srcOrd="1" destOrd="0" presId="urn:microsoft.com/office/officeart/2008/layout/HalfCircleOrganizationChart"/>
    <dgm:cxn modelId="{36BB3B76-D35C-4DD3-BA5E-8EBF77006E67}" type="presParOf" srcId="{1B9B848F-360E-4B32-B8CC-524F31D0EDCA}" destId="{C709FB4B-FE50-4D4B-B727-22BA61BB3DC5}" srcOrd="2" destOrd="0" presId="urn:microsoft.com/office/officeart/2008/layout/HalfCircleOrganizationChart"/>
    <dgm:cxn modelId="{A52063BC-4816-409E-8F06-87C30470962A}" type="presParOf" srcId="{C709FB4B-FE50-4D4B-B727-22BA61BB3DC5}" destId="{AABF484B-6B80-413F-9932-B7356A74A47E}" srcOrd="0" destOrd="0" presId="urn:microsoft.com/office/officeart/2008/layout/HalfCircleOrganizationChart"/>
    <dgm:cxn modelId="{A1EEFBDC-5E70-4ADA-AEA6-A41E24D450A1}" type="presParOf" srcId="{C709FB4B-FE50-4D4B-B727-22BA61BB3DC5}" destId="{10C8D8D0-43FB-4683-B9CF-2886C2828966}" srcOrd="1" destOrd="0" presId="urn:microsoft.com/office/officeart/2008/layout/HalfCircleOrganizationChart"/>
    <dgm:cxn modelId="{4E6555E7-C839-43B4-825B-07D835B3F630}" type="presParOf" srcId="{10C8D8D0-43FB-4683-B9CF-2886C2828966}" destId="{AA768549-6C7B-4999-8341-4E364E882602}" srcOrd="0" destOrd="0" presId="urn:microsoft.com/office/officeart/2008/layout/HalfCircleOrganizationChart"/>
    <dgm:cxn modelId="{1DA905B3-CFB6-4A7E-9C32-E1709C8B7534}" type="presParOf" srcId="{AA768549-6C7B-4999-8341-4E364E882602}" destId="{29FB48BC-6EFB-4274-85C6-AC293AADFE3F}" srcOrd="0" destOrd="0" presId="urn:microsoft.com/office/officeart/2008/layout/HalfCircleOrganizationChart"/>
    <dgm:cxn modelId="{32594107-FA8C-4E9E-B2DC-42578C6D0199}" type="presParOf" srcId="{AA768549-6C7B-4999-8341-4E364E882602}" destId="{39037370-C723-4673-AEFD-43BEB3856B19}" srcOrd="1" destOrd="0" presId="urn:microsoft.com/office/officeart/2008/layout/HalfCircleOrganizationChart"/>
    <dgm:cxn modelId="{8E75C82C-3724-4B07-A1EF-8DF95E44FDD9}" type="presParOf" srcId="{AA768549-6C7B-4999-8341-4E364E882602}" destId="{83D141F6-B586-44D0-99E5-BF40C23F817D}" srcOrd="2" destOrd="0" presId="urn:microsoft.com/office/officeart/2008/layout/HalfCircleOrganizationChart"/>
    <dgm:cxn modelId="{BBBD73D2-3D41-47F2-99B4-8DC595C378DE}" type="presParOf" srcId="{AA768549-6C7B-4999-8341-4E364E882602}" destId="{44827F4B-7BC8-493D-A00D-09C695D7D1DE}" srcOrd="3" destOrd="0" presId="urn:microsoft.com/office/officeart/2008/layout/HalfCircleOrganizationChart"/>
    <dgm:cxn modelId="{334C6606-9871-431F-A12D-1FD4DA844831}" type="presParOf" srcId="{10C8D8D0-43FB-4683-B9CF-2886C2828966}" destId="{1CA4B5BB-C830-40DF-A11F-68244AA9C7AA}" srcOrd="1" destOrd="0" presId="urn:microsoft.com/office/officeart/2008/layout/HalfCircleOrganizationChart"/>
    <dgm:cxn modelId="{0E0C257C-120B-43FD-B9C7-6FE816005099}" type="presParOf" srcId="{10C8D8D0-43FB-4683-B9CF-2886C2828966}" destId="{7BA08605-13E6-4A22-BC47-11B9A9962602}" srcOrd="2" destOrd="0" presId="urn:microsoft.com/office/officeart/2008/layout/HalfCircleOrganizationChart"/>
    <dgm:cxn modelId="{563C4C88-9E4F-428D-BB2C-CABFCF9C0B45}" type="presParOf" srcId="{D43CBE25-E29C-41A6-A932-44AEDB7A5AA9}" destId="{AE00017C-CA1E-41FD-A7A7-60E7B002EC52}" srcOrd="2" destOrd="0" presId="urn:microsoft.com/office/officeart/2008/layout/HalfCircleOrganizationChart"/>
    <dgm:cxn modelId="{C82BFC97-96FC-4E9E-AEFC-29A5D6122ECF}" type="presParOf" srcId="{D43CBE25-E29C-41A6-A932-44AEDB7A5AA9}" destId="{82A08B0B-469D-44BB-A721-C4A98755C9F9}" srcOrd="3" destOrd="0" presId="urn:microsoft.com/office/officeart/2008/layout/HalfCircleOrganizationChart"/>
    <dgm:cxn modelId="{CF741207-4C36-4681-BA10-68F9D39AF4C0}" type="presParOf" srcId="{82A08B0B-469D-44BB-A721-C4A98755C9F9}" destId="{CF54A2D9-9DB0-4E87-8153-F1B88C9BF548}" srcOrd="0" destOrd="0" presId="urn:microsoft.com/office/officeart/2008/layout/HalfCircleOrganizationChart"/>
    <dgm:cxn modelId="{6C2CE509-CBA2-43E3-9361-33F18033BFCB}" type="presParOf" srcId="{CF54A2D9-9DB0-4E87-8153-F1B88C9BF548}" destId="{0B44CF6E-DE19-4A46-A206-3783E78ED420}" srcOrd="0" destOrd="0" presId="urn:microsoft.com/office/officeart/2008/layout/HalfCircleOrganizationChart"/>
    <dgm:cxn modelId="{4EB4AD12-41B4-40C5-9174-561202C008BB}" type="presParOf" srcId="{CF54A2D9-9DB0-4E87-8153-F1B88C9BF548}" destId="{0A1B655C-FA22-481B-A76E-6B9C8375CF41}" srcOrd="1" destOrd="0" presId="urn:microsoft.com/office/officeart/2008/layout/HalfCircleOrganizationChart"/>
    <dgm:cxn modelId="{FB12A926-20AF-4EB2-9DB1-09B5067D397C}" type="presParOf" srcId="{CF54A2D9-9DB0-4E87-8153-F1B88C9BF548}" destId="{5F8A203D-525C-4D5E-B3D8-C229C038DB24}" srcOrd="2" destOrd="0" presId="urn:microsoft.com/office/officeart/2008/layout/HalfCircleOrganizationChart"/>
    <dgm:cxn modelId="{B0922835-0B0A-4D34-8BD6-D3A583B10799}" type="presParOf" srcId="{CF54A2D9-9DB0-4E87-8153-F1B88C9BF548}" destId="{63866897-6C0C-4930-B93A-4B5FF1495327}" srcOrd="3" destOrd="0" presId="urn:microsoft.com/office/officeart/2008/layout/HalfCircleOrganizationChart"/>
    <dgm:cxn modelId="{716F5C60-BC87-40A2-9FB9-286EF29BE281}" type="presParOf" srcId="{82A08B0B-469D-44BB-A721-C4A98755C9F9}" destId="{D6A11807-8628-4765-B5D5-52D77CB63558}" srcOrd="1" destOrd="0" presId="urn:microsoft.com/office/officeart/2008/layout/HalfCircleOrganizationChart"/>
    <dgm:cxn modelId="{4CBF0C8B-985B-4B59-908D-850743077F1D}" type="presParOf" srcId="{82A08B0B-469D-44BB-A721-C4A98755C9F9}" destId="{1F0E673C-C133-4F3E-AA8B-A6669D8D4629}" srcOrd="2" destOrd="0" presId="urn:microsoft.com/office/officeart/2008/layout/HalfCircleOrganizationChart"/>
    <dgm:cxn modelId="{C2D07360-F77E-40C3-BAC2-C2879C073573}" type="presParOf" srcId="{1F0E673C-C133-4F3E-AA8B-A6669D8D4629}" destId="{F493EA2C-F59D-400B-8174-8557AAE69D29}" srcOrd="0" destOrd="0" presId="urn:microsoft.com/office/officeart/2008/layout/HalfCircleOrganizationChart"/>
    <dgm:cxn modelId="{98B61DFE-4706-4FF3-81D9-432C7FC9221C}" type="presParOf" srcId="{1F0E673C-C133-4F3E-AA8B-A6669D8D4629}" destId="{D094C2A9-9A30-484A-A398-B220F1E15E9D}" srcOrd="1" destOrd="0" presId="urn:microsoft.com/office/officeart/2008/layout/HalfCircleOrganizationChart"/>
    <dgm:cxn modelId="{EA31227B-6348-49AC-BF02-7A0C1DB07A71}" type="presParOf" srcId="{D094C2A9-9A30-484A-A398-B220F1E15E9D}" destId="{5C565118-C837-4293-BA1F-19233D416FCF}" srcOrd="0" destOrd="0" presId="urn:microsoft.com/office/officeart/2008/layout/HalfCircleOrganizationChart"/>
    <dgm:cxn modelId="{453BDD22-3957-48F1-9ED2-B0D8CC4BA6CF}" type="presParOf" srcId="{5C565118-C837-4293-BA1F-19233D416FCF}" destId="{D4D40175-08A6-4825-BF17-E2A68381DEF6}" srcOrd="0" destOrd="0" presId="urn:microsoft.com/office/officeart/2008/layout/HalfCircleOrganizationChart"/>
    <dgm:cxn modelId="{2C50D524-EC54-4F08-9A2A-764633F181EE}" type="presParOf" srcId="{5C565118-C837-4293-BA1F-19233D416FCF}" destId="{2A7E6DA6-1BEA-4465-A561-675630B5E25B}" srcOrd="1" destOrd="0" presId="urn:microsoft.com/office/officeart/2008/layout/HalfCircleOrganizationChart"/>
    <dgm:cxn modelId="{B1ED0328-4518-46D5-9BC5-8B33E0F95ADF}" type="presParOf" srcId="{5C565118-C837-4293-BA1F-19233D416FCF}" destId="{B66AF80B-338F-4DBC-B14B-AECE8AB2628D}" srcOrd="2" destOrd="0" presId="urn:microsoft.com/office/officeart/2008/layout/HalfCircleOrganizationChart"/>
    <dgm:cxn modelId="{E36D93E1-0D51-43D8-A47B-7831E003F061}" type="presParOf" srcId="{5C565118-C837-4293-BA1F-19233D416FCF}" destId="{2706D5B5-0E53-4A51-9F43-45ADB29C7A6D}" srcOrd="3" destOrd="0" presId="urn:microsoft.com/office/officeart/2008/layout/HalfCircleOrganizationChart"/>
    <dgm:cxn modelId="{F38A0B24-7C67-4E3C-AA5A-3E69D728054D}" type="presParOf" srcId="{D094C2A9-9A30-484A-A398-B220F1E15E9D}" destId="{BABE9792-10CA-47F6-89DB-9AFDCA741D4D}" srcOrd="1" destOrd="0" presId="urn:microsoft.com/office/officeart/2008/layout/HalfCircleOrganizationChart"/>
    <dgm:cxn modelId="{85BB9F76-7044-430F-A7CF-5DD2CBBE253E}" type="presParOf" srcId="{D094C2A9-9A30-484A-A398-B220F1E15E9D}" destId="{14C7E1E9-B900-438B-8D24-5E46A2BE3A26}" srcOrd="2" destOrd="0" presId="urn:microsoft.com/office/officeart/2008/layout/HalfCircleOrganizationChart"/>
    <dgm:cxn modelId="{B7F4EEEC-F768-425C-AB3D-05230066157C}" type="presParOf" srcId="{14C7E1E9-B900-438B-8D24-5E46A2BE3A26}" destId="{9105C6BD-6BA1-4218-9FF0-7DA4C3318C7F}" srcOrd="0" destOrd="0" presId="urn:microsoft.com/office/officeart/2008/layout/HalfCircleOrganizationChart"/>
    <dgm:cxn modelId="{E0734458-4ADB-41B9-A2E3-7F5083F3AF3A}" type="presParOf" srcId="{14C7E1E9-B900-438B-8D24-5E46A2BE3A26}" destId="{F4DB2710-0E89-47B3-9831-6C3DD1A945BC}" srcOrd="1" destOrd="0" presId="urn:microsoft.com/office/officeart/2008/layout/HalfCircleOrganizationChart"/>
    <dgm:cxn modelId="{B0959DB8-91F6-4D2B-8780-E69612651F73}" type="presParOf" srcId="{F4DB2710-0E89-47B3-9831-6C3DD1A945BC}" destId="{320CD249-4965-40A2-A3E0-760850D5600D}" srcOrd="0" destOrd="0" presId="urn:microsoft.com/office/officeart/2008/layout/HalfCircleOrganizationChart"/>
    <dgm:cxn modelId="{757BF991-0194-4E9B-B7E7-77E04D073668}" type="presParOf" srcId="{320CD249-4965-40A2-A3E0-760850D5600D}" destId="{673D4816-EC82-409E-85FC-898CE202FCCC}" srcOrd="0" destOrd="0" presId="urn:microsoft.com/office/officeart/2008/layout/HalfCircleOrganizationChart"/>
    <dgm:cxn modelId="{61F1FF8C-68F5-4256-847A-F4675AEC9F64}" type="presParOf" srcId="{320CD249-4965-40A2-A3E0-760850D5600D}" destId="{B0732AA6-794E-4355-91A7-DFDCEC33BF8F}" srcOrd="1" destOrd="0" presId="urn:microsoft.com/office/officeart/2008/layout/HalfCircleOrganizationChart"/>
    <dgm:cxn modelId="{5793A697-6A9D-4A64-ACAD-B33069CDDBBD}" type="presParOf" srcId="{320CD249-4965-40A2-A3E0-760850D5600D}" destId="{7A5CA8D7-B9FC-421B-B97A-BF2EFB7D5158}" srcOrd="2" destOrd="0" presId="urn:microsoft.com/office/officeart/2008/layout/HalfCircleOrganizationChart"/>
    <dgm:cxn modelId="{BBC0481D-97E4-4174-B545-30C6ED3E012C}" type="presParOf" srcId="{320CD249-4965-40A2-A3E0-760850D5600D}" destId="{5AE5D621-25E1-4A45-8521-985B3D432B82}" srcOrd="3" destOrd="0" presId="urn:microsoft.com/office/officeart/2008/layout/HalfCircleOrganizationChart"/>
    <dgm:cxn modelId="{9D86E3EE-AA6A-41BE-ACB4-50C8CC69E7D1}" type="presParOf" srcId="{F4DB2710-0E89-47B3-9831-6C3DD1A945BC}" destId="{52099900-85B0-410E-B213-5DFA73E10C99}" srcOrd="1" destOrd="0" presId="urn:microsoft.com/office/officeart/2008/layout/HalfCircleOrganizationChart"/>
    <dgm:cxn modelId="{54E6DE62-6E7C-442D-8003-C656670DB309}" type="presParOf" srcId="{F4DB2710-0E89-47B3-9831-6C3DD1A945BC}" destId="{90BE5327-FCF4-44FD-B04B-592BECFD5615}" srcOrd="2" destOrd="0" presId="urn:microsoft.com/office/officeart/2008/layout/HalfCircleOrganizationChart"/>
    <dgm:cxn modelId="{A4E96616-D9B0-416E-8F93-60285CB371AA}" type="presParOf" srcId="{1F0E673C-C133-4F3E-AA8B-A6669D8D4629}" destId="{2F5C8E88-E118-418D-B073-9CC9BC6E8A95}" srcOrd="2" destOrd="0" presId="urn:microsoft.com/office/officeart/2008/layout/HalfCircleOrganizationChart"/>
    <dgm:cxn modelId="{05276A19-6714-4607-B07D-67A1F690BCE8}" type="presParOf" srcId="{1F0E673C-C133-4F3E-AA8B-A6669D8D4629}" destId="{013AF75D-479F-4168-891D-F985642F1C56}" srcOrd="3" destOrd="0" presId="urn:microsoft.com/office/officeart/2008/layout/HalfCircleOrganizationChart"/>
    <dgm:cxn modelId="{6739AC43-5136-49F9-9957-A54E059BCA54}" type="presParOf" srcId="{013AF75D-479F-4168-891D-F985642F1C56}" destId="{FC4082CB-F0B3-4C0E-A0E9-374E4A034810}" srcOrd="0" destOrd="0" presId="urn:microsoft.com/office/officeart/2008/layout/HalfCircleOrganizationChart"/>
    <dgm:cxn modelId="{D9903D02-A07A-4D2F-892C-9532D0086129}" type="presParOf" srcId="{FC4082CB-F0B3-4C0E-A0E9-374E4A034810}" destId="{40B86826-503E-4784-8076-794E576C06D7}" srcOrd="0" destOrd="0" presId="urn:microsoft.com/office/officeart/2008/layout/HalfCircleOrganizationChart"/>
    <dgm:cxn modelId="{320FEC9B-F5CD-4CFB-8788-D2ABE0C8222E}" type="presParOf" srcId="{FC4082CB-F0B3-4C0E-A0E9-374E4A034810}" destId="{2A510DAD-22CD-46EB-B434-9C3F13C89B94}" srcOrd="1" destOrd="0" presId="urn:microsoft.com/office/officeart/2008/layout/HalfCircleOrganizationChart"/>
    <dgm:cxn modelId="{D592CD8E-A76E-4E59-9385-D073FB7E5850}" type="presParOf" srcId="{FC4082CB-F0B3-4C0E-A0E9-374E4A034810}" destId="{DC537755-52A3-4E9E-84CD-EFD5D5DDAA2C}" srcOrd="2" destOrd="0" presId="urn:microsoft.com/office/officeart/2008/layout/HalfCircleOrganizationChart"/>
    <dgm:cxn modelId="{CF96D094-AA0F-4ADD-A346-0BE5037AC181}" type="presParOf" srcId="{FC4082CB-F0B3-4C0E-A0E9-374E4A034810}" destId="{02774FD2-CF61-4B70-A31D-DE57A6D5E4F8}" srcOrd="3" destOrd="0" presId="urn:microsoft.com/office/officeart/2008/layout/HalfCircleOrganizationChart"/>
    <dgm:cxn modelId="{7C3239AB-991E-43AF-A31F-3B43EFBC9B84}" type="presParOf" srcId="{013AF75D-479F-4168-891D-F985642F1C56}" destId="{104185AF-E4F1-45EB-8E2A-2198411C90F1}" srcOrd="1" destOrd="0" presId="urn:microsoft.com/office/officeart/2008/layout/HalfCircleOrganizationChart"/>
    <dgm:cxn modelId="{3C2572E3-03E6-4474-AE6D-CA19356AFD38}" type="presParOf" srcId="{013AF75D-479F-4168-891D-F985642F1C56}" destId="{8BE33B2B-ECB8-4D32-9575-1E643027B3E8}" srcOrd="2" destOrd="0" presId="urn:microsoft.com/office/officeart/2008/layout/HalfCircleOrganizationChart"/>
    <dgm:cxn modelId="{7BA3657E-584D-4DF4-9C9A-1110EA4DCA8C}" type="presParOf" srcId="{8BE33B2B-ECB8-4D32-9575-1E643027B3E8}" destId="{64278052-CFC1-44CF-9663-869E908427AA}" srcOrd="0" destOrd="0" presId="urn:microsoft.com/office/officeart/2008/layout/HalfCircleOrganizationChart"/>
    <dgm:cxn modelId="{EC510AE9-757E-415C-B15E-A22BD5BB0E37}" type="presParOf" srcId="{8BE33B2B-ECB8-4D32-9575-1E643027B3E8}" destId="{696A3736-6154-4C6D-85EE-3463C5D66C8E}" srcOrd="1" destOrd="0" presId="urn:microsoft.com/office/officeart/2008/layout/HalfCircleOrganizationChart"/>
    <dgm:cxn modelId="{DC3D60F5-99B5-46B9-B1C2-1B9F5A581E28}" type="presParOf" srcId="{696A3736-6154-4C6D-85EE-3463C5D66C8E}" destId="{D7F9F737-1DEC-48FF-9DC8-03E8C2039F46}" srcOrd="0" destOrd="0" presId="urn:microsoft.com/office/officeart/2008/layout/HalfCircleOrganizationChart"/>
    <dgm:cxn modelId="{5D63685D-F415-4DA1-A975-A64E2C3C3708}" type="presParOf" srcId="{D7F9F737-1DEC-48FF-9DC8-03E8C2039F46}" destId="{01A20E8E-0A33-444E-9F10-627F180F31CF}" srcOrd="0" destOrd="0" presId="urn:microsoft.com/office/officeart/2008/layout/HalfCircleOrganizationChart"/>
    <dgm:cxn modelId="{E5E4A9A1-255C-4685-84BA-2B1F2AC29CCB}" type="presParOf" srcId="{D7F9F737-1DEC-48FF-9DC8-03E8C2039F46}" destId="{6CB8C2A0-2616-4A1A-A9CE-E1F1D4AF968E}" srcOrd="1" destOrd="0" presId="urn:microsoft.com/office/officeart/2008/layout/HalfCircleOrganizationChart"/>
    <dgm:cxn modelId="{33890A44-73FC-4231-AF71-24304C8031C7}" type="presParOf" srcId="{D7F9F737-1DEC-48FF-9DC8-03E8C2039F46}" destId="{B07A30B9-9228-4D61-BEF1-4DDC9FE9FC45}" srcOrd="2" destOrd="0" presId="urn:microsoft.com/office/officeart/2008/layout/HalfCircleOrganizationChart"/>
    <dgm:cxn modelId="{7126BF09-CD5C-43E6-AA03-CB961E8A4EBC}" type="presParOf" srcId="{D7F9F737-1DEC-48FF-9DC8-03E8C2039F46}" destId="{B684E0A9-E89D-422E-8834-842B1E3591C5}" srcOrd="3" destOrd="0" presId="urn:microsoft.com/office/officeart/2008/layout/HalfCircleOrganizationChart"/>
    <dgm:cxn modelId="{D9BDDCBB-C8E7-4E2A-9E1A-2F00E7ADA0D3}" type="presParOf" srcId="{696A3736-6154-4C6D-85EE-3463C5D66C8E}" destId="{AF2F4836-7BBF-4306-9401-95275947DFDE}" srcOrd="1" destOrd="0" presId="urn:microsoft.com/office/officeart/2008/layout/HalfCircleOrganizationChart"/>
    <dgm:cxn modelId="{AA91E4A0-9E1F-43E3-B171-A6432AAE5B53}" type="presParOf" srcId="{696A3736-6154-4C6D-85EE-3463C5D66C8E}" destId="{67E67AD0-6011-4AF9-A775-44AAF97DD65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08171-DAB9-4589-B748-C2C236043E4C}">
      <dsp:nvSpPr>
        <dsp:cNvPr id="0" name=""/>
        <dsp:cNvSpPr/>
      </dsp:nvSpPr>
      <dsp:spPr>
        <a:xfrm>
          <a:off x="11181945" y="5359181"/>
          <a:ext cx="554735" cy="366725"/>
        </a:xfrm>
        <a:custGeom>
          <a:avLst/>
          <a:gdLst/>
          <a:ahLst/>
          <a:cxnLst/>
          <a:rect l="0" t="0" r="0" b="0"/>
          <a:pathLst>
            <a:path>
              <a:moveTo>
                <a:pt x="0" y="0"/>
              </a:moveTo>
              <a:lnTo>
                <a:pt x="0" y="366725"/>
              </a:lnTo>
              <a:lnTo>
                <a:pt x="554735" y="366725"/>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49D67-BF18-4783-A7A3-14CD2AB5C1E2}">
      <dsp:nvSpPr>
        <dsp:cNvPr id="0" name=""/>
        <dsp:cNvSpPr/>
      </dsp:nvSpPr>
      <dsp:spPr>
        <a:xfrm>
          <a:off x="10627209" y="5359181"/>
          <a:ext cx="554735" cy="366725"/>
        </a:xfrm>
        <a:custGeom>
          <a:avLst/>
          <a:gdLst/>
          <a:ahLst/>
          <a:cxnLst/>
          <a:rect l="0" t="0" r="0" b="0"/>
          <a:pathLst>
            <a:path>
              <a:moveTo>
                <a:pt x="554735" y="0"/>
              </a:moveTo>
              <a:lnTo>
                <a:pt x="554735" y="366725"/>
              </a:lnTo>
              <a:lnTo>
                <a:pt x="0" y="366725"/>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AEE79C-2404-4A54-A6B8-307E6BE16EE7}">
      <dsp:nvSpPr>
        <dsp:cNvPr id="0" name=""/>
        <dsp:cNvSpPr/>
      </dsp:nvSpPr>
      <dsp:spPr>
        <a:xfrm>
          <a:off x="9564523" y="4240312"/>
          <a:ext cx="1296666" cy="515256"/>
        </a:xfrm>
        <a:custGeom>
          <a:avLst/>
          <a:gdLst/>
          <a:ahLst/>
          <a:cxnLst/>
          <a:rect l="0" t="0" r="0" b="0"/>
          <a:pathLst>
            <a:path>
              <a:moveTo>
                <a:pt x="0" y="0"/>
              </a:moveTo>
              <a:lnTo>
                <a:pt x="0" y="515256"/>
              </a:lnTo>
              <a:lnTo>
                <a:pt x="1296666" y="515256"/>
              </a:lnTo>
            </a:path>
          </a:pathLst>
        </a:custGeom>
        <a:noFill/>
        <a:ln w="19050" cap="rnd"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5FA62C-1B43-4780-AB03-B9616B64C63A}">
      <dsp:nvSpPr>
        <dsp:cNvPr id="0" name=""/>
        <dsp:cNvSpPr/>
      </dsp:nvSpPr>
      <dsp:spPr>
        <a:xfrm>
          <a:off x="7947101" y="5383728"/>
          <a:ext cx="554735" cy="401013"/>
        </a:xfrm>
        <a:custGeom>
          <a:avLst/>
          <a:gdLst/>
          <a:ahLst/>
          <a:cxnLst/>
          <a:rect l="0" t="0" r="0" b="0"/>
          <a:pathLst>
            <a:path>
              <a:moveTo>
                <a:pt x="0" y="0"/>
              </a:moveTo>
              <a:lnTo>
                <a:pt x="0" y="401013"/>
              </a:lnTo>
              <a:lnTo>
                <a:pt x="554735" y="401013"/>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10FCBC-7011-4EA7-89A2-753CFEAB0658}">
      <dsp:nvSpPr>
        <dsp:cNvPr id="0" name=""/>
        <dsp:cNvSpPr/>
      </dsp:nvSpPr>
      <dsp:spPr>
        <a:xfrm>
          <a:off x="7392366" y="5383728"/>
          <a:ext cx="554735" cy="401013"/>
        </a:xfrm>
        <a:custGeom>
          <a:avLst/>
          <a:gdLst/>
          <a:ahLst/>
          <a:cxnLst/>
          <a:rect l="0" t="0" r="0" b="0"/>
          <a:pathLst>
            <a:path>
              <a:moveTo>
                <a:pt x="554735" y="0"/>
              </a:moveTo>
              <a:lnTo>
                <a:pt x="554735" y="401013"/>
              </a:lnTo>
              <a:lnTo>
                <a:pt x="0" y="401013"/>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FE4E1F-6A59-46C7-992A-69E3934481DD}">
      <dsp:nvSpPr>
        <dsp:cNvPr id="0" name=""/>
        <dsp:cNvSpPr/>
      </dsp:nvSpPr>
      <dsp:spPr>
        <a:xfrm>
          <a:off x="8302720" y="4240312"/>
          <a:ext cx="1261802" cy="515680"/>
        </a:xfrm>
        <a:custGeom>
          <a:avLst/>
          <a:gdLst/>
          <a:ahLst/>
          <a:cxnLst/>
          <a:rect l="0" t="0" r="0" b="0"/>
          <a:pathLst>
            <a:path>
              <a:moveTo>
                <a:pt x="1261802" y="0"/>
              </a:moveTo>
              <a:lnTo>
                <a:pt x="1261802" y="515680"/>
              </a:lnTo>
              <a:lnTo>
                <a:pt x="0" y="515680"/>
              </a:lnTo>
            </a:path>
          </a:pathLst>
        </a:custGeom>
        <a:noFill/>
        <a:ln w="19050" cap="rnd"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99BDBF-EDEA-4508-9B56-396099744380}">
      <dsp:nvSpPr>
        <dsp:cNvPr id="0" name=""/>
        <dsp:cNvSpPr/>
      </dsp:nvSpPr>
      <dsp:spPr>
        <a:xfrm>
          <a:off x="6329680" y="3042965"/>
          <a:ext cx="2834362" cy="547499"/>
        </a:xfrm>
        <a:custGeom>
          <a:avLst/>
          <a:gdLst/>
          <a:ahLst/>
          <a:cxnLst/>
          <a:rect l="0" t="0" r="0" b="0"/>
          <a:pathLst>
            <a:path>
              <a:moveTo>
                <a:pt x="0" y="0"/>
              </a:moveTo>
              <a:lnTo>
                <a:pt x="0" y="547499"/>
              </a:lnTo>
              <a:lnTo>
                <a:pt x="2834362" y="547499"/>
              </a:lnTo>
            </a:path>
          </a:pathLst>
        </a:custGeom>
        <a:noFill/>
        <a:ln w="19050"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F21B6-2C68-4827-8C7B-9A72AF8D50DF}">
      <dsp:nvSpPr>
        <dsp:cNvPr id="0" name=""/>
        <dsp:cNvSpPr/>
      </dsp:nvSpPr>
      <dsp:spPr>
        <a:xfrm>
          <a:off x="4712258" y="5481737"/>
          <a:ext cx="554735" cy="410851"/>
        </a:xfrm>
        <a:custGeom>
          <a:avLst/>
          <a:gdLst/>
          <a:ahLst/>
          <a:cxnLst/>
          <a:rect l="0" t="0" r="0" b="0"/>
          <a:pathLst>
            <a:path>
              <a:moveTo>
                <a:pt x="0" y="0"/>
              </a:moveTo>
              <a:lnTo>
                <a:pt x="0" y="410851"/>
              </a:lnTo>
              <a:lnTo>
                <a:pt x="554735" y="410851"/>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2825A6-FA7C-4B2B-A19D-0CBF2C21CC95}">
      <dsp:nvSpPr>
        <dsp:cNvPr id="0" name=""/>
        <dsp:cNvSpPr/>
      </dsp:nvSpPr>
      <dsp:spPr>
        <a:xfrm>
          <a:off x="4157522" y="5481737"/>
          <a:ext cx="554735" cy="389584"/>
        </a:xfrm>
        <a:custGeom>
          <a:avLst/>
          <a:gdLst/>
          <a:ahLst/>
          <a:cxnLst/>
          <a:rect l="0" t="0" r="0" b="0"/>
          <a:pathLst>
            <a:path>
              <a:moveTo>
                <a:pt x="554735" y="0"/>
              </a:moveTo>
              <a:lnTo>
                <a:pt x="554735" y="389584"/>
              </a:lnTo>
              <a:lnTo>
                <a:pt x="0" y="389584"/>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93D24-652B-44A0-986D-1FCC738CBA7F}">
      <dsp:nvSpPr>
        <dsp:cNvPr id="0" name=""/>
        <dsp:cNvSpPr/>
      </dsp:nvSpPr>
      <dsp:spPr>
        <a:xfrm>
          <a:off x="3094836" y="4258342"/>
          <a:ext cx="1253000" cy="570231"/>
        </a:xfrm>
        <a:custGeom>
          <a:avLst/>
          <a:gdLst/>
          <a:ahLst/>
          <a:cxnLst/>
          <a:rect l="0" t="0" r="0" b="0"/>
          <a:pathLst>
            <a:path>
              <a:moveTo>
                <a:pt x="0" y="0"/>
              </a:moveTo>
              <a:lnTo>
                <a:pt x="0" y="570231"/>
              </a:lnTo>
              <a:lnTo>
                <a:pt x="1253000" y="570231"/>
              </a:lnTo>
            </a:path>
          </a:pathLst>
        </a:custGeom>
        <a:noFill/>
        <a:ln w="19050" cap="rnd"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EE9CD8-F5B7-49E9-A436-905775C5A4FD}">
      <dsp:nvSpPr>
        <dsp:cNvPr id="0" name=""/>
        <dsp:cNvSpPr/>
      </dsp:nvSpPr>
      <dsp:spPr>
        <a:xfrm>
          <a:off x="1488963" y="5493172"/>
          <a:ext cx="543186" cy="401013"/>
        </a:xfrm>
        <a:custGeom>
          <a:avLst/>
          <a:gdLst/>
          <a:ahLst/>
          <a:cxnLst/>
          <a:rect l="0" t="0" r="0" b="0"/>
          <a:pathLst>
            <a:path>
              <a:moveTo>
                <a:pt x="0" y="0"/>
              </a:moveTo>
              <a:lnTo>
                <a:pt x="0" y="401013"/>
              </a:lnTo>
              <a:lnTo>
                <a:pt x="543186" y="401013"/>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0E8BE3-ADE0-4B24-BE60-B02852F36FF3}">
      <dsp:nvSpPr>
        <dsp:cNvPr id="0" name=""/>
        <dsp:cNvSpPr/>
      </dsp:nvSpPr>
      <dsp:spPr>
        <a:xfrm>
          <a:off x="922679" y="5493172"/>
          <a:ext cx="566284" cy="401013"/>
        </a:xfrm>
        <a:custGeom>
          <a:avLst/>
          <a:gdLst/>
          <a:ahLst/>
          <a:cxnLst/>
          <a:rect l="0" t="0" r="0" b="0"/>
          <a:pathLst>
            <a:path>
              <a:moveTo>
                <a:pt x="566284" y="0"/>
              </a:moveTo>
              <a:lnTo>
                <a:pt x="566284" y="401013"/>
              </a:lnTo>
              <a:lnTo>
                <a:pt x="0" y="401013"/>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ECADA6-BAD6-4DE4-99B6-AD93C666A008}">
      <dsp:nvSpPr>
        <dsp:cNvPr id="0" name=""/>
        <dsp:cNvSpPr/>
      </dsp:nvSpPr>
      <dsp:spPr>
        <a:xfrm>
          <a:off x="1844816" y="4258342"/>
          <a:ext cx="1250020" cy="572292"/>
        </a:xfrm>
        <a:custGeom>
          <a:avLst/>
          <a:gdLst/>
          <a:ahLst/>
          <a:cxnLst/>
          <a:rect l="0" t="0" r="0" b="0"/>
          <a:pathLst>
            <a:path>
              <a:moveTo>
                <a:pt x="1250020" y="0"/>
              </a:moveTo>
              <a:lnTo>
                <a:pt x="1250020" y="572292"/>
              </a:lnTo>
              <a:lnTo>
                <a:pt x="0" y="572292"/>
              </a:lnTo>
            </a:path>
          </a:pathLst>
        </a:custGeom>
        <a:noFill/>
        <a:ln w="19050" cap="rnd"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12B820-8E5D-4269-98DF-3C591993D8BC}">
      <dsp:nvSpPr>
        <dsp:cNvPr id="0" name=""/>
        <dsp:cNvSpPr/>
      </dsp:nvSpPr>
      <dsp:spPr>
        <a:xfrm>
          <a:off x="3493379" y="3042965"/>
          <a:ext cx="2836300" cy="555459"/>
        </a:xfrm>
        <a:custGeom>
          <a:avLst/>
          <a:gdLst/>
          <a:ahLst/>
          <a:cxnLst/>
          <a:rect l="0" t="0" r="0" b="0"/>
          <a:pathLst>
            <a:path>
              <a:moveTo>
                <a:pt x="2836300" y="0"/>
              </a:moveTo>
              <a:lnTo>
                <a:pt x="2836300" y="555459"/>
              </a:lnTo>
              <a:lnTo>
                <a:pt x="0" y="555459"/>
              </a:lnTo>
            </a:path>
          </a:pathLst>
        </a:custGeom>
        <a:noFill/>
        <a:ln w="19050"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6860F0-9BC5-47FC-9118-C820CA27276C}">
      <dsp:nvSpPr>
        <dsp:cNvPr id="0" name=""/>
        <dsp:cNvSpPr/>
      </dsp:nvSpPr>
      <dsp:spPr>
        <a:xfrm>
          <a:off x="4147918" y="2212654"/>
          <a:ext cx="763316" cy="836815"/>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2D4514-6FDE-437D-A442-97F5FB5913BD}">
      <dsp:nvSpPr>
        <dsp:cNvPr id="0" name=""/>
        <dsp:cNvSpPr/>
      </dsp:nvSpPr>
      <dsp:spPr>
        <a:xfrm>
          <a:off x="4147918" y="2212654"/>
          <a:ext cx="763316" cy="836815"/>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BFBE0-10E4-4F0B-BBFE-0097EA18DEAC}">
      <dsp:nvSpPr>
        <dsp:cNvPr id="0" name=""/>
        <dsp:cNvSpPr/>
      </dsp:nvSpPr>
      <dsp:spPr>
        <a:xfrm>
          <a:off x="3766260" y="2363281"/>
          <a:ext cx="1526632" cy="53556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ts val="0"/>
            </a:spcAft>
            <a:buNone/>
          </a:pPr>
          <a:r>
            <a:rPr lang="en-US" sz="2000" b="1" kern="1200">
              <a:solidFill>
                <a:schemeClr val="tx1"/>
              </a:solidFill>
            </a:rPr>
            <a:t>LR</a:t>
          </a:r>
        </a:p>
        <a:p>
          <a:pPr marL="0" lvl="0" indent="0" algn="ctr" defTabSz="889000">
            <a:lnSpc>
              <a:spcPct val="90000"/>
            </a:lnSpc>
            <a:spcBef>
              <a:spcPct val="0"/>
            </a:spcBef>
            <a:spcAft>
              <a:spcPts val="0"/>
            </a:spcAft>
            <a:buNone/>
          </a:pPr>
          <a:r>
            <a:rPr lang="en-US" sz="2000" b="1" kern="1200">
              <a:solidFill>
                <a:srgbClr val="FFFF00"/>
              </a:solidFill>
            </a:rPr>
            <a:t>0.78</a:t>
          </a:r>
        </a:p>
        <a:p>
          <a:pPr marL="0" lvl="0" indent="0" algn="ctr" defTabSz="889000">
            <a:lnSpc>
              <a:spcPct val="90000"/>
            </a:lnSpc>
            <a:spcBef>
              <a:spcPct val="0"/>
            </a:spcBef>
            <a:spcAft>
              <a:spcPts val="0"/>
            </a:spcAft>
            <a:buNone/>
          </a:pPr>
          <a:r>
            <a:rPr lang="en-US" sz="2000" b="1" kern="1200">
              <a:solidFill>
                <a:srgbClr val="F353D8"/>
              </a:solidFill>
            </a:rPr>
            <a:t>0.65</a:t>
          </a:r>
          <a:endParaRPr lang="en-US" sz="2000" b="1" kern="1200">
            <a:solidFill>
              <a:schemeClr val="tx1"/>
            </a:solidFill>
          </a:endParaRPr>
        </a:p>
      </dsp:txBody>
      <dsp:txXfrm>
        <a:off x="3766260" y="2363281"/>
        <a:ext cx="1526632" cy="535561"/>
      </dsp:txXfrm>
    </dsp:sp>
    <dsp:sp modelId="{ECB311F1-CEF5-4C7E-980A-32F82E92BD99}">
      <dsp:nvSpPr>
        <dsp:cNvPr id="0" name=""/>
        <dsp:cNvSpPr/>
      </dsp:nvSpPr>
      <dsp:spPr>
        <a:xfrm>
          <a:off x="7779638" y="2205678"/>
          <a:ext cx="811076" cy="81723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065DDA-5822-48B2-82D2-DA67647F0F56}">
      <dsp:nvSpPr>
        <dsp:cNvPr id="0" name=""/>
        <dsp:cNvSpPr/>
      </dsp:nvSpPr>
      <dsp:spPr>
        <a:xfrm>
          <a:off x="7779638" y="2205678"/>
          <a:ext cx="811076" cy="81723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D59BF7-3E78-472E-9118-59E07BE0F1F9}">
      <dsp:nvSpPr>
        <dsp:cNvPr id="0" name=""/>
        <dsp:cNvSpPr/>
      </dsp:nvSpPr>
      <dsp:spPr>
        <a:xfrm>
          <a:off x="7374100" y="2352779"/>
          <a:ext cx="1622153" cy="52302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ts val="0"/>
            </a:spcAft>
            <a:buNone/>
          </a:pPr>
          <a:r>
            <a:rPr lang="en-US" sz="2000" b="1" kern="1200">
              <a:solidFill>
                <a:schemeClr val="tx1"/>
              </a:solidFill>
            </a:rPr>
            <a:t>RF</a:t>
          </a:r>
        </a:p>
        <a:p>
          <a:pPr marL="0" lvl="0" indent="0" algn="ctr" defTabSz="889000">
            <a:lnSpc>
              <a:spcPct val="90000"/>
            </a:lnSpc>
            <a:spcBef>
              <a:spcPct val="0"/>
            </a:spcBef>
            <a:spcAft>
              <a:spcPts val="0"/>
            </a:spcAft>
            <a:buNone/>
          </a:pPr>
          <a:r>
            <a:rPr lang="en-US" sz="2000" b="1" kern="1200">
              <a:solidFill>
                <a:srgbClr val="FFFF00"/>
              </a:solidFill>
            </a:rPr>
            <a:t>0.81</a:t>
          </a:r>
        </a:p>
        <a:p>
          <a:pPr marL="0" lvl="0" indent="0" algn="ctr" defTabSz="889000">
            <a:lnSpc>
              <a:spcPct val="90000"/>
            </a:lnSpc>
            <a:spcBef>
              <a:spcPct val="0"/>
            </a:spcBef>
            <a:spcAft>
              <a:spcPts val="0"/>
            </a:spcAft>
            <a:buNone/>
          </a:pPr>
          <a:r>
            <a:rPr lang="en-US" sz="2000" b="1" kern="1200">
              <a:solidFill>
                <a:srgbClr val="F353D8"/>
              </a:solidFill>
            </a:rPr>
            <a:t>0.76</a:t>
          </a:r>
        </a:p>
      </dsp:txBody>
      <dsp:txXfrm>
        <a:off x="7374100" y="2352779"/>
        <a:ext cx="1622153" cy="523028"/>
      </dsp:txXfrm>
    </dsp:sp>
    <dsp:sp modelId="{960056A4-4879-4AEE-8DB1-E2611AE6E272}">
      <dsp:nvSpPr>
        <dsp:cNvPr id="0" name=""/>
        <dsp:cNvSpPr/>
      </dsp:nvSpPr>
      <dsp:spPr>
        <a:xfrm>
          <a:off x="5845071" y="2180766"/>
          <a:ext cx="969216" cy="862199"/>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022EC8-DD92-42F8-9B68-1A8AA0E0A351}">
      <dsp:nvSpPr>
        <dsp:cNvPr id="0" name=""/>
        <dsp:cNvSpPr/>
      </dsp:nvSpPr>
      <dsp:spPr>
        <a:xfrm>
          <a:off x="5845071" y="2180766"/>
          <a:ext cx="969216" cy="862199"/>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028C2A-A350-4793-A3AF-DB1AD7149C41}">
      <dsp:nvSpPr>
        <dsp:cNvPr id="0" name=""/>
        <dsp:cNvSpPr/>
      </dsp:nvSpPr>
      <dsp:spPr>
        <a:xfrm>
          <a:off x="5360463" y="2335961"/>
          <a:ext cx="1938433" cy="55180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RAW </a:t>
          </a:r>
        </a:p>
        <a:p>
          <a:pPr marL="0" lvl="0" indent="0" algn="ctr" defTabSz="889000">
            <a:lnSpc>
              <a:spcPct val="90000"/>
            </a:lnSpc>
            <a:spcBef>
              <a:spcPct val="0"/>
            </a:spcBef>
            <a:spcAft>
              <a:spcPct val="35000"/>
            </a:spcAft>
            <a:buNone/>
          </a:pPr>
          <a:r>
            <a:rPr lang="en-US" sz="2000" b="1" kern="1200">
              <a:solidFill>
                <a:schemeClr val="tx1"/>
              </a:solidFill>
            </a:rPr>
            <a:t>DATA</a:t>
          </a:r>
        </a:p>
      </dsp:txBody>
      <dsp:txXfrm>
        <a:off x="5360463" y="2335961"/>
        <a:ext cx="1938433" cy="551807"/>
      </dsp:txXfrm>
    </dsp:sp>
    <dsp:sp modelId="{3777644D-9BEA-412A-870E-154D388BD397}">
      <dsp:nvSpPr>
        <dsp:cNvPr id="0" name=""/>
        <dsp:cNvSpPr/>
      </dsp:nvSpPr>
      <dsp:spPr>
        <a:xfrm>
          <a:off x="2570437" y="3317143"/>
          <a:ext cx="1048797" cy="941199"/>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182CB-3A26-4FF9-BA38-DB3E69A901C9}">
      <dsp:nvSpPr>
        <dsp:cNvPr id="0" name=""/>
        <dsp:cNvSpPr/>
      </dsp:nvSpPr>
      <dsp:spPr>
        <a:xfrm>
          <a:off x="2570437" y="3317143"/>
          <a:ext cx="1048797" cy="941199"/>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0F2CF4-AD3E-4D20-B105-7A5C4E8FC5A7}">
      <dsp:nvSpPr>
        <dsp:cNvPr id="0" name=""/>
        <dsp:cNvSpPr/>
      </dsp:nvSpPr>
      <dsp:spPr>
        <a:xfrm>
          <a:off x="2046038" y="3486559"/>
          <a:ext cx="2097595" cy="60236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Raw Data Dropped PII</a:t>
          </a:r>
        </a:p>
      </dsp:txBody>
      <dsp:txXfrm>
        <a:off x="2046038" y="3486559"/>
        <a:ext cx="2097595" cy="602367"/>
      </dsp:txXfrm>
    </dsp:sp>
    <dsp:sp modelId="{E1FC21A3-33A3-497E-BD6E-CFAEDDB291EE}">
      <dsp:nvSpPr>
        <dsp:cNvPr id="0" name=""/>
        <dsp:cNvSpPr/>
      </dsp:nvSpPr>
      <dsp:spPr>
        <a:xfrm>
          <a:off x="1020736" y="4545583"/>
          <a:ext cx="936453" cy="947588"/>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B7B299-5EB2-4036-94E0-2CEE74E6B56B}">
      <dsp:nvSpPr>
        <dsp:cNvPr id="0" name=""/>
        <dsp:cNvSpPr/>
      </dsp:nvSpPr>
      <dsp:spPr>
        <a:xfrm>
          <a:off x="1020736" y="4545583"/>
          <a:ext cx="936453" cy="947588"/>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DCCF6-FB41-4F62-A29D-1B47C023BD74}">
      <dsp:nvSpPr>
        <dsp:cNvPr id="0" name=""/>
        <dsp:cNvSpPr/>
      </dsp:nvSpPr>
      <dsp:spPr>
        <a:xfrm>
          <a:off x="552510" y="4716149"/>
          <a:ext cx="1872907" cy="60645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Normal Model</a:t>
          </a:r>
        </a:p>
      </dsp:txBody>
      <dsp:txXfrm>
        <a:off x="552510" y="4716149"/>
        <a:ext cx="1872907" cy="606456"/>
      </dsp:txXfrm>
    </dsp:sp>
    <dsp:sp modelId="{21ED0440-5C8E-4595-B1CD-C10576C66FB2}">
      <dsp:nvSpPr>
        <dsp:cNvPr id="0" name=""/>
        <dsp:cNvSpPr/>
      </dsp:nvSpPr>
      <dsp:spPr>
        <a:xfrm>
          <a:off x="334525" y="5773881"/>
          <a:ext cx="668356" cy="668356"/>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0BE6F0-F649-4602-BF84-E684994A4C3A}">
      <dsp:nvSpPr>
        <dsp:cNvPr id="0" name=""/>
        <dsp:cNvSpPr/>
      </dsp:nvSpPr>
      <dsp:spPr>
        <a:xfrm>
          <a:off x="334525" y="5773881"/>
          <a:ext cx="668356" cy="668356"/>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10F4A-3014-4F89-8841-2B3771197B25}">
      <dsp:nvSpPr>
        <dsp:cNvPr id="0" name=""/>
        <dsp:cNvSpPr/>
      </dsp:nvSpPr>
      <dsp:spPr>
        <a:xfrm>
          <a:off x="347" y="5894185"/>
          <a:ext cx="1336712" cy="4277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solidFill>
                <a:schemeClr val="tx1"/>
              </a:solidFill>
            </a:rPr>
            <a:t>LR</a:t>
          </a:r>
        </a:p>
      </dsp:txBody>
      <dsp:txXfrm>
        <a:off x="347" y="5894185"/>
        <a:ext cx="1336712" cy="427747"/>
      </dsp:txXfrm>
    </dsp:sp>
    <dsp:sp modelId="{25AD7C08-4A0A-4949-8560-DA9112472D3A}">
      <dsp:nvSpPr>
        <dsp:cNvPr id="0" name=""/>
        <dsp:cNvSpPr/>
      </dsp:nvSpPr>
      <dsp:spPr>
        <a:xfrm>
          <a:off x="1951947" y="5773881"/>
          <a:ext cx="668356" cy="668356"/>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CEB900-6B38-4839-8378-57AF56B35233}">
      <dsp:nvSpPr>
        <dsp:cNvPr id="0" name=""/>
        <dsp:cNvSpPr/>
      </dsp:nvSpPr>
      <dsp:spPr>
        <a:xfrm>
          <a:off x="1951947" y="5773881"/>
          <a:ext cx="668356" cy="668356"/>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03555-D9FB-462E-8D1C-67ED9C501AD6}">
      <dsp:nvSpPr>
        <dsp:cNvPr id="0" name=""/>
        <dsp:cNvSpPr/>
      </dsp:nvSpPr>
      <dsp:spPr>
        <a:xfrm>
          <a:off x="1617769" y="5894185"/>
          <a:ext cx="1336712" cy="4277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solidFill>
                <a:schemeClr val="tx1"/>
              </a:solidFill>
            </a:rPr>
            <a:t>RF</a:t>
          </a:r>
        </a:p>
      </dsp:txBody>
      <dsp:txXfrm>
        <a:off x="1617769" y="5894185"/>
        <a:ext cx="1336712" cy="427747"/>
      </dsp:txXfrm>
    </dsp:sp>
    <dsp:sp modelId="{2B9A49CF-BF4E-49FA-8643-AFAFE6A19A8D}">
      <dsp:nvSpPr>
        <dsp:cNvPr id="0" name=""/>
        <dsp:cNvSpPr/>
      </dsp:nvSpPr>
      <dsp:spPr>
        <a:xfrm>
          <a:off x="4232756" y="4557013"/>
          <a:ext cx="959004" cy="924724"/>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121627-B139-484D-89C6-D6144D26EE45}">
      <dsp:nvSpPr>
        <dsp:cNvPr id="0" name=""/>
        <dsp:cNvSpPr/>
      </dsp:nvSpPr>
      <dsp:spPr>
        <a:xfrm>
          <a:off x="4232756" y="4557013"/>
          <a:ext cx="959004" cy="924724"/>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73EB19-66FD-434D-9768-409024ADC45F}">
      <dsp:nvSpPr>
        <dsp:cNvPr id="0" name=""/>
        <dsp:cNvSpPr/>
      </dsp:nvSpPr>
      <dsp:spPr>
        <a:xfrm>
          <a:off x="3753254" y="4723463"/>
          <a:ext cx="1918008" cy="59182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DP Model</a:t>
          </a:r>
        </a:p>
      </dsp:txBody>
      <dsp:txXfrm>
        <a:off x="3753254" y="4723463"/>
        <a:ext cx="1918008" cy="591823"/>
      </dsp:txXfrm>
    </dsp:sp>
    <dsp:sp modelId="{65DA4146-6EA6-42B2-82F6-BCC8E86E4D0F}">
      <dsp:nvSpPr>
        <dsp:cNvPr id="0" name=""/>
        <dsp:cNvSpPr/>
      </dsp:nvSpPr>
      <dsp:spPr>
        <a:xfrm>
          <a:off x="3569369" y="5751017"/>
          <a:ext cx="668356" cy="668356"/>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C2CB1-6F0C-4769-9F42-20985B5FE736}">
      <dsp:nvSpPr>
        <dsp:cNvPr id="0" name=""/>
        <dsp:cNvSpPr/>
      </dsp:nvSpPr>
      <dsp:spPr>
        <a:xfrm>
          <a:off x="3569369" y="5751017"/>
          <a:ext cx="668356" cy="668356"/>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8D52CF-FEAD-40D4-A388-58564EB7BEB5}">
      <dsp:nvSpPr>
        <dsp:cNvPr id="0" name=""/>
        <dsp:cNvSpPr/>
      </dsp:nvSpPr>
      <dsp:spPr>
        <a:xfrm>
          <a:off x="3235191" y="5871321"/>
          <a:ext cx="1336712" cy="4277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solidFill>
                <a:schemeClr val="tx1"/>
              </a:solidFill>
            </a:rPr>
            <a:t>LR</a:t>
          </a:r>
        </a:p>
      </dsp:txBody>
      <dsp:txXfrm>
        <a:off x="3235191" y="5871321"/>
        <a:ext cx="1336712" cy="427747"/>
      </dsp:txXfrm>
    </dsp:sp>
    <dsp:sp modelId="{9CFA3B9A-E701-49A5-907C-98B9478CB2EC}">
      <dsp:nvSpPr>
        <dsp:cNvPr id="0" name=""/>
        <dsp:cNvSpPr/>
      </dsp:nvSpPr>
      <dsp:spPr>
        <a:xfrm>
          <a:off x="5186791" y="5772285"/>
          <a:ext cx="668356" cy="668356"/>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52015-54FB-4D41-8BC6-5BAE4D4589B2}">
      <dsp:nvSpPr>
        <dsp:cNvPr id="0" name=""/>
        <dsp:cNvSpPr/>
      </dsp:nvSpPr>
      <dsp:spPr>
        <a:xfrm>
          <a:off x="5186791" y="5772285"/>
          <a:ext cx="668356" cy="668356"/>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AB9F29-53A4-4C89-A891-7BC92F6E4116}">
      <dsp:nvSpPr>
        <dsp:cNvPr id="0" name=""/>
        <dsp:cNvSpPr/>
      </dsp:nvSpPr>
      <dsp:spPr>
        <a:xfrm>
          <a:off x="4852613" y="5892589"/>
          <a:ext cx="1336712" cy="4277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solidFill>
                <a:schemeClr val="tx1"/>
              </a:solidFill>
            </a:rPr>
            <a:t>RF</a:t>
          </a:r>
        </a:p>
      </dsp:txBody>
      <dsp:txXfrm>
        <a:off x="4852613" y="5892589"/>
        <a:ext cx="1336712" cy="427747"/>
      </dsp:txXfrm>
    </dsp:sp>
    <dsp:sp modelId="{F4C05B4A-A643-4EA5-B646-06A83DB386F1}">
      <dsp:nvSpPr>
        <dsp:cNvPr id="0" name=""/>
        <dsp:cNvSpPr/>
      </dsp:nvSpPr>
      <dsp:spPr>
        <a:xfrm>
          <a:off x="9037574" y="3323675"/>
          <a:ext cx="1053897" cy="916637"/>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5ABEB8-3780-4E9D-902A-8495154B8BD8}">
      <dsp:nvSpPr>
        <dsp:cNvPr id="0" name=""/>
        <dsp:cNvSpPr/>
      </dsp:nvSpPr>
      <dsp:spPr>
        <a:xfrm>
          <a:off x="9037574" y="3323675"/>
          <a:ext cx="1053897" cy="916637"/>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7B4C2B-0758-46CA-AAF1-A66849F14BB2}">
      <dsp:nvSpPr>
        <dsp:cNvPr id="0" name=""/>
        <dsp:cNvSpPr/>
      </dsp:nvSpPr>
      <dsp:spPr>
        <a:xfrm>
          <a:off x="8510626" y="3488669"/>
          <a:ext cx="2107794" cy="5866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DP Data [on “LIMIT_BAL”]</a:t>
          </a:r>
        </a:p>
      </dsp:txBody>
      <dsp:txXfrm>
        <a:off x="8510626" y="3488669"/>
        <a:ext cx="2107794" cy="586647"/>
      </dsp:txXfrm>
    </dsp:sp>
    <dsp:sp modelId="{9B70C063-2392-4994-9E9B-124E2AA52F9B}">
      <dsp:nvSpPr>
        <dsp:cNvPr id="0" name=""/>
        <dsp:cNvSpPr/>
      </dsp:nvSpPr>
      <dsp:spPr>
        <a:xfrm>
          <a:off x="7479182" y="4521021"/>
          <a:ext cx="935838" cy="862707"/>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763FFA-B777-4804-A2E4-10CD13EE6230}">
      <dsp:nvSpPr>
        <dsp:cNvPr id="0" name=""/>
        <dsp:cNvSpPr/>
      </dsp:nvSpPr>
      <dsp:spPr>
        <a:xfrm>
          <a:off x="7479182" y="4521021"/>
          <a:ext cx="935838" cy="862707"/>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70FFD-1308-42C1-9155-68EB9CA46F5E}">
      <dsp:nvSpPr>
        <dsp:cNvPr id="0" name=""/>
        <dsp:cNvSpPr/>
      </dsp:nvSpPr>
      <dsp:spPr>
        <a:xfrm>
          <a:off x="7011262" y="4676308"/>
          <a:ext cx="1871677" cy="55213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Normal Model</a:t>
          </a:r>
        </a:p>
      </dsp:txBody>
      <dsp:txXfrm>
        <a:off x="7011262" y="4676308"/>
        <a:ext cx="1871677" cy="552132"/>
      </dsp:txXfrm>
    </dsp:sp>
    <dsp:sp modelId="{0B594966-791C-4D4F-B0A2-CABFC2E99BBE}">
      <dsp:nvSpPr>
        <dsp:cNvPr id="0" name=""/>
        <dsp:cNvSpPr/>
      </dsp:nvSpPr>
      <dsp:spPr>
        <a:xfrm>
          <a:off x="6804212" y="5664438"/>
          <a:ext cx="668356" cy="668356"/>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E2F119-7BD4-47C5-AD22-593BA2DF8732}">
      <dsp:nvSpPr>
        <dsp:cNvPr id="0" name=""/>
        <dsp:cNvSpPr/>
      </dsp:nvSpPr>
      <dsp:spPr>
        <a:xfrm>
          <a:off x="6804212" y="5664438"/>
          <a:ext cx="668356" cy="668356"/>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1496-1EBE-448B-BA19-C4D8743522BB}">
      <dsp:nvSpPr>
        <dsp:cNvPr id="0" name=""/>
        <dsp:cNvSpPr/>
      </dsp:nvSpPr>
      <dsp:spPr>
        <a:xfrm>
          <a:off x="6470034" y="5784742"/>
          <a:ext cx="1336712" cy="4277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solidFill>
                <a:schemeClr val="tx1"/>
              </a:solidFill>
            </a:rPr>
            <a:t>LR</a:t>
          </a:r>
        </a:p>
      </dsp:txBody>
      <dsp:txXfrm>
        <a:off x="6470034" y="5784742"/>
        <a:ext cx="1336712" cy="427747"/>
      </dsp:txXfrm>
    </dsp:sp>
    <dsp:sp modelId="{74CA3251-3DA7-466E-A2C0-5BF9E8732891}">
      <dsp:nvSpPr>
        <dsp:cNvPr id="0" name=""/>
        <dsp:cNvSpPr/>
      </dsp:nvSpPr>
      <dsp:spPr>
        <a:xfrm>
          <a:off x="8421634" y="5664438"/>
          <a:ext cx="668356" cy="668356"/>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B625D8-00D0-4987-A71E-195F370DFB33}">
      <dsp:nvSpPr>
        <dsp:cNvPr id="0" name=""/>
        <dsp:cNvSpPr/>
      </dsp:nvSpPr>
      <dsp:spPr>
        <a:xfrm>
          <a:off x="8421634" y="5664438"/>
          <a:ext cx="668356" cy="668356"/>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617C89-527A-44D1-B7A7-4B10878CF255}">
      <dsp:nvSpPr>
        <dsp:cNvPr id="0" name=""/>
        <dsp:cNvSpPr/>
      </dsp:nvSpPr>
      <dsp:spPr>
        <a:xfrm>
          <a:off x="8087456" y="5784742"/>
          <a:ext cx="1336712" cy="4277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solidFill>
                <a:schemeClr val="tx1"/>
              </a:solidFill>
            </a:rPr>
            <a:t>RF</a:t>
          </a:r>
        </a:p>
      </dsp:txBody>
      <dsp:txXfrm>
        <a:off x="8087456" y="5784742"/>
        <a:ext cx="1336712" cy="427747"/>
      </dsp:txXfrm>
    </dsp:sp>
    <dsp:sp modelId="{88826448-1EE9-479F-AE47-84F6C112EF1E}">
      <dsp:nvSpPr>
        <dsp:cNvPr id="0" name=""/>
        <dsp:cNvSpPr/>
      </dsp:nvSpPr>
      <dsp:spPr>
        <a:xfrm>
          <a:off x="10759898" y="4555309"/>
          <a:ext cx="844093" cy="803871"/>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48EF72-30A6-4495-92EF-2318939B5509}">
      <dsp:nvSpPr>
        <dsp:cNvPr id="0" name=""/>
        <dsp:cNvSpPr/>
      </dsp:nvSpPr>
      <dsp:spPr>
        <a:xfrm>
          <a:off x="10759898" y="4555309"/>
          <a:ext cx="844093" cy="803871"/>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5A836-ED99-459A-9163-EEF9E3BBEC96}">
      <dsp:nvSpPr>
        <dsp:cNvPr id="0" name=""/>
        <dsp:cNvSpPr/>
      </dsp:nvSpPr>
      <dsp:spPr>
        <a:xfrm>
          <a:off x="10337851" y="4700006"/>
          <a:ext cx="1688187" cy="51447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DP Model</a:t>
          </a:r>
        </a:p>
      </dsp:txBody>
      <dsp:txXfrm>
        <a:off x="10337851" y="4700006"/>
        <a:ext cx="1688187" cy="514478"/>
      </dsp:txXfrm>
    </dsp:sp>
    <dsp:sp modelId="{58AE8787-3536-4467-A7C0-03E223D8C1F4}">
      <dsp:nvSpPr>
        <dsp:cNvPr id="0" name=""/>
        <dsp:cNvSpPr/>
      </dsp:nvSpPr>
      <dsp:spPr>
        <a:xfrm>
          <a:off x="10039056" y="5605603"/>
          <a:ext cx="668356" cy="668356"/>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9D277F-8872-4DBA-9CF1-7E01793608EA}">
      <dsp:nvSpPr>
        <dsp:cNvPr id="0" name=""/>
        <dsp:cNvSpPr/>
      </dsp:nvSpPr>
      <dsp:spPr>
        <a:xfrm>
          <a:off x="10039056" y="5605603"/>
          <a:ext cx="668356" cy="668356"/>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2C8C57-C8D3-426F-B6A2-40D5DA3FE7E1}">
      <dsp:nvSpPr>
        <dsp:cNvPr id="0" name=""/>
        <dsp:cNvSpPr/>
      </dsp:nvSpPr>
      <dsp:spPr>
        <a:xfrm>
          <a:off x="9704878" y="5725907"/>
          <a:ext cx="1336712" cy="4277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solidFill>
                <a:schemeClr val="tx1"/>
              </a:solidFill>
            </a:rPr>
            <a:t>LR</a:t>
          </a:r>
        </a:p>
      </dsp:txBody>
      <dsp:txXfrm>
        <a:off x="9704878" y="5725907"/>
        <a:ext cx="1336712" cy="427747"/>
      </dsp:txXfrm>
    </dsp:sp>
    <dsp:sp modelId="{CA927669-D0D0-48F7-9258-A40B370F6186}">
      <dsp:nvSpPr>
        <dsp:cNvPr id="0" name=""/>
        <dsp:cNvSpPr/>
      </dsp:nvSpPr>
      <dsp:spPr>
        <a:xfrm>
          <a:off x="11656478" y="5605603"/>
          <a:ext cx="668356" cy="668356"/>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767B98-FD31-4230-ACAD-23233649018C}">
      <dsp:nvSpPr>
        <dsp:cNvPr id="0" name=""/>
        <dsp:cNvSpPr/>
      </dsp:nvSpPr>
      <dsp:spPr>
        <a:xfrm>
          <a:off x="11656478" y="5605603"/>
          <a:ext cx="668356" cy="668356"/>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4F4FB-A003-4F56-B888-25EF1451D961}">
      <dsp:nvSpPr>
        <dsp:cNvPr id="0" name=""/>
        <dsp:cNvSpPr/>
      </dsp:nvSpPr>
      <dsp:spPr>
        <a:xfrm>
          <a:off x="11322300" y="5725907"/>
          <a:ext cx="1336712" cy="42774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solidFill>
                <a:schemeClr val="tx1"/>
              </a:solidFill>
            </a:rPr>
            <a:t>RF</a:t>
          </a:r>
        </a:p>
      </dsp:txBody>
      <dsp:txXfrm>
        <a:off x="11322300" y="5725907"/>
        <a:ext cx="1336712" cy="4277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78052-CFC1-44CF-9663-869E908427AA}">
      <dsp:nvSpPr>
        <dsp:cNvPr id="0" name=""/>
        <dsp:cNvSpPr/>
      </dsp:nvSpPr>
      <dsp:spPr>
        <a:xfrm>
          <a:off x="10703222" y="3408810"/>
          <a:ext cx="91440" cy="479023"/>
        </a:xfrm>
        <a:custGeom>
          <a:avLst/>
          <a:gdLst/>
          <a:ahLst/>
          <a:cxnLst/>
          <a:rect l="0" t="0" r="0" b="0"/>
          <a:pathLst>
            <a:path>
              <a:moveTo>
                <a:pt x="45720" y="0"/>
              </a:moveTo>
              <a:lnTo>
                <a:pt x="52841" y="479023"/>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C8E88-E118-418D-B073-9CC9BC6E8A95}">
      <dsp:nvSpPr>
        <dsp:cNvPr id="0" name=""/>
        <dsp:cNvSpPr/>
      </dsp:nvSpPr>
      <dsp:spPr>
        <a:xfrm>
          <a:off x="9249790" y="2275121"/>
          <a:ext cx="1195769" cy="479023"/>
        </a:xfrm>
        <a:custGeom>
          <a:avLst/>
          <a:gdLst/>
          <a:ahLst/>
          <a:cxnLst/>
          <a:rect l="0" t="0" r="0" b="0"/>
          <a:pathLst>
            <a:path>
              <a:moveTo>
                <a:pt x="0" y="0"/>
              </a:moveTo>
              <a:lnTo>
                <a:pt x="0" y="479023"/>
              </a:lnTo>
              <a:lnTo>
                <a:pt x="1195769" y="479023"/>
              </a:lnTo>
            </a:path>
          </a:pathLst>
        </a:custGeom>
        <a:noFill/>
        <a:ln w="19050" cap="rnd"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05C6BD-6BA1-4218-9FF0-7DA4C3318C7F}">
      <dsp:nvSpPr>
        <dsp:cNvPr id="0" name=""/>
        <dsp:cNvSpPr/>
      </dsp:nvSpPr>
      <dsp:spPr>
        <a:xfrm>
          <a:off x="7795646" y="3408810"/>
          <a:ext cx="91440" cy="479023"/>
        </a:xfrm>
        <a:custGeom>
          <a:avLst/>
          <a:gdLst/>
          <a:ahLst/>
          <a:cxnLst/>
          <a:rect l="0" t="0" r="0" b="0"/>
          <a:pathLst>
            <a:path>
              <a:moveTo>
                <a:pt x="55204" y="0"/>
              </a:moveTo>
              <a:lnTo>
                <a:pt x="55204" y="479023"/>
              </a:lnTo>
              <a:lnTo>
                <a:pt x="45720" y="479023"/>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93EA2C-F59D-400B-8174-8557AAE69D29}">
      <dsp:nvSpPr>
        <dsp:cNvPr id="0" name=""/>
        <dsp:cNvSpPr/>
      </dsp:nvSpPr>
      <dsp:spPr>
        <a:xfrm>
          <a:off x="8154232" y="2275121"/>
          <a:ext cx="1095558" cy="479023"/>
        </a:xfrm>
        <a:custGeom>
          <a:avLst/>
          <a:gdLst/>
          <a:ahLst/>
          <a:cxnLst/>
          <a:rect l="0" t="0" r="0" b="0"/>
          <a:pathLst>
            <a:path>
              <a:moveTo>
                <a:pt x="1095558" y="0"/>
              </a:moveTo>
              <a:lnTo>
                <a:pt x="1095558" y="479023"/>
              </a:lnTo>
              <a:lnTo>
                <a:pt x="0" y="479023"/>
              </a:lnTo>
            </a:path>
          </a:pathLst>
        </a:custGeom>
        <a:noFill/>
        <a:ln w="19050" cap="rnd"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00017C-CA1E-41FD-A7A7-60E7B002EC52}">
      <dsp:nvSpPr>
        <dsp:cNvPr id="0" name=""/>
        <dsp:cNvSpPr/>
      </dsp:nvSpPr>
      <dsp:spPr>
        <a:xfrm>
          <a:off x="6207434" y="1097371"/>
          <a:ext cx="2679903" cy="505019"/>
        </a:xfrm>
        <a:custGeom>
          <a:avLst/>
          <a:gdLst/>
          <a:ahLst/>
          <a:cxnLst/>
          <a:rect l="0" t="0" r="0" b="0"/>
          <a:pathLst>
            <a:path>
              <a:moveTo>
                <a:pt x="0" y="0"/>
              </a:moveTo>
              <a:lnTo>
                <a:pt x="0" y="505019"/>
              </a:lnTo>
              <a:lnTo>
                <a:pt x="2679903" y="505019"/>
              </a:lnTo>
            </a:path>
          </a:pathLst>
        </a:custGeom>
        <a:noFill/>
        <a:ln w="19050"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BF484B-6B80-413F-9932-B7356A74A47E}">
      <dsp:nvSpPr>
        <dsp:cNvPr id="0" name=""/>
        <dsp:cNvSpPr/>
      </dsp:nvSpPr>
      <dsp:spPr>
        <a:xfrm>
          <a:off x="4897284" y="3451395"/>
          <a:ext cx="91440" cy="479023"/>
        </a:xfrm>
        <a:custGeom>
          <a:avLst/>
          <a:gdLst/>
          <a:ahLst/>
          <a:cxnLst/>
          <a:rect l="0" t="0" r="0" b="0"/>
          <a:pathLst>
            <a:path>
              <a:moveTo>
                <a:pt x="55476" y="0"/>
              </a:moveTo>
              <a:lnTo>
                <a:pt x="55476" y="479023"/>
              </a:lnTo>
              <a:lnTo>
                <a:pt x="45720" y="479023"/>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92CD80-1B3B-4C75-92C8-AAF003B9C1E3}">
      <dsp:nvSpPr>
        <dsp:cNvPr id="0" name=""/>
        <dsp:cNvSpPr/>
      </dsp:nvSpPr>
      <dsp:spPr>
        <a:xfrm>
          <a:off x="3367050" y="2297325"/>
          <a:ext cx="1282329" cy="499405"/>
        </a:xfrm>
        <a:custGeom>
          <a:avLst/>
          <a:gdLst/>
          <a:ahLst/>
          <a:cxnLst/>
          <a:rect l="0" t="0" r="0" b="0"/>
          <a:pathLst>
            <a:path>
              <a:moveTo>
                <a:pt x="0" y="0"/>
              </a:moveTo>
              <a:lnTo>
                <a:pt x="0" y="499405"/>
              </a:lnTo>
              <a:lnTo>
                <a:pt x="1282329" y="499405"/>
              </a:lnTo>
            </a:path>
          </a:pathLst>
        </a:custGeom>
        <a:noFill/>
        <a:ln w="19050" cap="rnd"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04734-0B4F-4CA5-8850-44F75E2AC635}">
      <dsp:nvSpPr>
        <dsp:cNvPr id="0" name=""/>
        <dsp:cNvSpPr/>
      </dsp:nvSpPr>
      <dsp:spPr>
        <a:xfrm>
          <a:off x="2009029" y="3451395"/>
          <a:ext cx="91440" cy="404070"/>
        </a:xfrm>
        <a:custGeom>
          <a:avLst/>
          <a:gdLst/>
          <a:ahLst/>
          <a:cxnLst/>
          <a:rect l="0" t="0" r="0" b="0"/>
          <a:pathLst>
            <a:path>
              <a:moveTo>
                <a:pt x="45720" y="0"/>
              </a:moveTo>
              <a:lnTo>
                <a:pt x="57615" y="404070"/>
              </a:lnTo>
            </a:path>
          </a:pathLst>
        </a:custGeom>
        <a:noFill/>
        <a:ln w="19050" cap="rnd"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E96B0-A39C-46C9-802F-1965BA01B113}">
      <dsp:nvSpPr>
        <dsp:cNvPr id="0" name=""/>
        <dsp:cNvSpPr/>
      </dsp:nvSpPr>
      <dsp:spPr>
        <a:xfrm>
          <a:off x="2358131" y="2297325"/>
          <a:ext cx="1008918" cy="499405"/>
        </a:xfrm>
        <a:custGeom>
          <a:avLst/>
          <a:gdLst/>
          <a:ahLst/>
          <a:cxnLst/>
          <a:rect l="0" t="0" r="0" b="0"/>
          <a:pathLst>
            <a:path>
              <a:moveTo>
                <a:pt x="1008918" y="0"/>
              </a:moveTo>
              <a:lnTo>
                <a:pt x="1008918" y="499405"/>
              </a:lnTo>
              <a:lnTo>
                <a:pt x="0" y="499405"/>
              </a:lnTo>
            </a:path>
          </a:pathLst>
        </a:custGeom>
        <a:noFill/>
        <a:ln w="19050" cap="rnd"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86E96F-B5E6-46A5-8491-8E223C55810F}">
      <dsp:nvSpPr>
        <dsp:cNvPr id="0" name=""/>
        <dsp:cNvSpPr/>
      </dsp:nvSpPr>
      <dsp:spPr>
        <a:xfrm>
          <a:off x="3744150" y="1097371"/>
          <a:ext cx="2463284" cy="509763"/>
        </a:xfrm>
        <a:custGeom>
          <a:avLst/>
          <a:gdLst/>
          <a:ahLst/>
          <a:cxnLst/>
          <a:rect l="0" t="0" r="0" b="0"/>
          <a:pathLst>
            <a:path>
              <a:moveTo>
                <a:pt x="2463284" y="0"/>
              </a:moveTo>
              <a:lnTo>
                <a:pt x="2463284" y="509763"/>
              </a:lnTo>
              <a:lnTo>
                <a:pt x="0" y="509763"/>
              </a:lnTo>
            </a:path>
          </a:pathLst>
        </a:custGeom>
        <a:noFill/>
        <a:ln w="19050"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CFB4F2-51E0-4D02-ADC7-C94AEA0DE325}">
      <dsp:nvSpPr>
        <dsp:cNvPr id="0" name=""/>
        <dsp:cNvSpPr/>
      </dsp:nvSpPr>
      <dsp:spPr>
        <a:xfrm>
          <a:off x="5625069" y="448"/>
          <a:ext cx="1164729" cy="1096923"/>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0AEEA4-C8CE-45D9-88AA-56441E2367DB}">
      <dsp:nvSpPr>
        <dsp:cNvPr id="0" name=""/>
        <dsp:cNvSpPr/>
      </dsp:nvSpPr>
      <dsp:spPr>
        <a:xfrm>
          <a:off x="5625069" y="448"/>
          <a:ext cx="1164729" cy="1096923"/>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9D667D-0AAC-4CFD-B456-9D8E165334E0}">
      <dsp:nvSpPr>
        <dsp:cNvPr id="0" name=""/>
        <dsp:cNvSpPr/>
      </dsp:nvSpPr>
      <dsp:spPr>
        <a:xfrm>
          <a:off x="5042705" y="197894"/>
          <a:ext cx="2329458" cy="70203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REWEIGHING</a:t>
          </a:r>
          <a:endParaRPr lang="en-US" sz="2000" kern="1200">
            <a:solidFill>
              <a:schemeClr val="tx1"/>
            </a:solidFill>
          </a:endParaRPr>
        </a:p>
      </dsp:txBody>
      <dsp:txXfrm>
        <a:off x="5042705" y="197894"/>
        <a:ext cx="2329458" cy="702030"/>
      </dsp:txXfrm>
    </dsp:sp>
    <dsp:sp modelId="{0D2FBA4A-6FF3-4B8A-AA62-501DFA6F81C6}">
      <dsp:nvSpPr>
        <dsp:cNvPr id="0" name=""/>
        <dsp:cNvSpPr/>
      </dsp:nvSpPr>
      <dsp:spPr>
        <a:xfrm>
          <a:off x="2870865" y="1412305"/>
          <a:ext cx="992368" cy="885019"/>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D5BF97-65CD-44D4-AA6A-31E81F42E4E0}">
      <dsp:nvSpPr>
        <dsp:cNvPr id="0" name=""/>
        <dsp:cNvSpPr/>
      </dsp:nvSpPr>
      <dsp:spPr>
        <a:xfrm>
          <a:off x="2870865" y="1412305"/>
          <a:ext cx="992368" cy="885019"/>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E7FF00-D743-4FF9-BE0D-FD899CAFF22C}">
      <dsp:nvSpPr>
        <dsp:cNvPr id="0" name=""/>
        <dsp:cNvSpPr/>
      </dsp:nvSpPr>
      <dsp:spPr>
        <a:xfrm>
          <a:off x="2374681" y="1571609"/>
          <a:ext cx="1984737" cy="566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100000"/>
            </a:lnSpc>
            <a:spcBef>
              <a:spcPct val="0"/>
            </a:spcBef>
            <a:spcAft>
              <a:spcPct val="35000"/>
            </a:spcAft>
            <a:buNone/>
          </a:pPr>
          <a:r>
            <a:rPr lang="en-US" sz="2300" b="1" kern="1200">
              <a:solidFill>
                <a:schemeClr val="tx1"/>
              </a:solidFill>
            </a:rPr>
            <a:t>“SEX”</a:t>
          </a:r>
        </a:p>
      </dsp:txBody>
      <dsp:txXfrm>
        <a:off x="2374681" y="1571609"/>
        <a:ext cx="1984737" cy="566412"/>
      </dsp:txXfrm>
    </dsp:sp>
    <dsp:sp modelId="{53F07656-6628-42C3-8E75-16902ACADE5C}">
      <dsp:nvSpPr>
        <dsp:cNvPr id="0" name=""/>
        <dsp:cNvSpPr/>
      </dsp:nvSpPr>
      <dsp:spPr>
        <a:xfrm>
          <a:off x="1655563" y="2653023"/>
          <a:ext cx="798372" cy="79837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E5E533-CB25-4D4A-8E38-C26E378C18BE}">
      <dsp:nvSpPr>
        <dsp:cNvPr id="0" name=""/>
        <dsp:cNvSpPr/>
      </dsp:nvSpPr>
      <dsp:spPr>
        <a:xfrm>
          <a:off x="1655563" y="2653023"/>
          <a:ext cx="798372" cy="79837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DD9179-3FFC-4FB9-AC93-14176F8231BD}">
      <dsp:nvSpPr>
        <dsp:cNvPr id="0" name=""/>
        <dsp:cNvSpPr/>
      </dsp:nvSpPr>
      <dsp:spPr>
        <a:xfrm>
          <a:off x="1256377" y="2796730"/>
          <a:ext cx="1596744" cy="510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solidFill>
                <a:schemeClr val="tx1"/>
              </a:solidFill>
            </a:rPr>
            <a:t>RAW DATA</a:t>
          </a:r>
        </a:p>
        <a:p>
          <a:pPr marL="0" lvl="0" indent="0" algn="ctr" defTabSz="889000">
            <a:lnSpc>
              <a:spcPct val="100000"/>
            </a:lnSpc>
            <a:spcBef>
              <a:spcPct val="0"/>
            </a:spcBef>
            <a:spcAft>
              <a:spcPct val="35000"/>
            </a:spcAft>
            <a:buNone/>
          </a:pPr>
          <a:r>
            <a:rPr lang="en-US" sz="2000" b="1" kern="1200">
              <a:solidFill>
                <a:schemeClr val="tx1"/>
              </a:solidFill>
            </a:rPr>
            <a:t>DROPPED PII</a:t>
          </a:r>
        </a:p>
      </dsp:txBody>
      <dsp:txXfrm>
        <a:off x="1256377" y="2796730"/>
        <a:ext cx="1596744" cy="510958"/>
      </dsp:txXfrm>
    </dsp:sp>
    <dsp:sp modelId="{23830322-F735-44BA-A931-D5FB7B5EF3DE}">
      <dsp:nvSpPr>
        <dsp:cNvPr id="0" name=""/>
        <dsp:cNvSpPr/>
      </dsp:nvSpPr>
      <dsp:spPr>
        <a:xfrm>
          <a:off x="1364078" y="3711759"/>
          <a:ext cx="798372" cy="79837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466D7F-59F3-4E80-9EE4-0A4570DB85C9}">
      <dsp:nvSpPr>
        <dsp:cNvPr id="0" name=""/>
        <dsp:cNvSpPr/>
      </dsp:nvSpPr>
      <dsp:spPr>
        <a:xfrm>
          <a:off x="1364078" y="3711759"/>
          <a:ext cx="798372" cy="79837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16CB27-1C6A-45E1-A98A-114A67BE7212}">
      <dsp:nvSpPr>
        <dsp:cNvPr id="0" name=""/>
        <dsp:cNvSpPr/>
      </dsp:nvSpPr>
      <dsp:spPr>
        <a:xfrm>
          <a:off x="964892" y="3855466"/>
          <a:ext cx="1596744" cy="510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100000"/>
            </a:lnSpc>
            <a:spcBef>
              <a:spcPct val="0"/>
            </a:spcBef>
            <a:spcAft>
              <a:spcPct val="35000"/>
            </a:spcAft>
            <a:buNone/>
          </a:pPr>
          <a:r>
            <a:rPr lang="en-US" sz="2300" b="1" kern="1200">
              <a:solidFill>
                <a:schemeClr val="tx1"/>
              </a:solidFill>
            </a:rPr>
            <a:t>LR</a:t>
          </a:r>
        </a:p>
      </dsp:txBody>
      <dsp:txXfrm>
        <a:off x="964892" y="3855466"/>
        <a:ext cx="1596744" cy="510958"/>
      </dsp:txXfrm>
    </dsp:sp>
    <dsp:sp modelId="{0C25F28B-7881-40BD-A5D9-9CE56325E572}">
      <dsp:nvSpPr>
        <dsp:cNvPr id="0" name=""/>
        <dsp:cNvSpPr/>
      </dsp:nvSpPr>
      <dsp:spPr>
        <a:xfrm>
          <a:off x="4553574" y="2653023"/>
          <a:ext cx="798372" cy="79837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76824-EFE0-4D67-B4CD-1F1397985A06}">
      <dsp:nvSpPr>
        <dsp:cNvPr id="0" name=""/>
        <dsp:cNvSpPr/>
      </dsp:nvSpPr>
      <dsp:spPr>
        <a:xfrm>
          <a:off x="4553574" y="2653023"/>
          <a:ext cx="798372" cy="79837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3E001-4A08-4C5E-ADDA-D95D175487CE}">
      <dsp:nvSpPr>
        <dsp:cNvPr id="0" name=""/>
        <dsp:cNvSpPr/>
      </dsp:nvSpPr>
      <dsp:spPr>
        <a:xfrm>
          <a:off x="4154388" y="2796730"/>
          <a:ext cx="1596744" cy="510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100000"/>
            </a:lnSpc>
            <a:spcBef>
              <a:spcPct val="0"/>
            </a:spcBef>
            <a:spcAft>
              <a:spcPct val="35000"/>
            </a:spcAft>
            <a:buNone/>
          </a:pPr>
          <a:r>
            <a:rPr lang="en-US" sz="2300" b="1" kern="1200">
              <a:solidFill>
                <a:schemeClr val="tx1"/>
              </a:solidFill>
            </a:rPr>
            <a:t>DP DATA</a:t>
          </a:r>
        </a:p>
      </dsp:txBody>
      <dsp:txXfrm>
        <a:off x="4154388" y="2796730"/>
        <a:ext cx="1596744" cy="510958"/>
      </dsp:txXfrm>
    </dsp:sp>
    <dsp:sp modelId="{39037370-C723-4673-AEFD-43BEB3856B19}">
      <dsp:nvSpPr>
        <dsp:cNvPr id="0" name=""/>
        <dsp:cNvSpPr/>
      </dsp:nvSpPr>
      <dsp:spPr>
        <a:xfrm>
          <a:off x="4240437" y="3786711"/>
          <a:ext cx="798372" cy="79837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D141F6-B586-44D0-99E5-BF40C23F817D}">
      <dsp:nvSpPr>
        <dsp:cNvPr id="0" name=""/>
        <dsp:cNvSpPr/>
      </dsp:nvSpPr>
      <dsp:spPr>
        <a:xfrm>
          <a:off x="4240437" y="3786711"/>
          <a:ext cx="798372" cy="79837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FB48BC-6EFB-4274-85C6-AC293AADFE3F}">
      <dsp:nvSpPr>
        <dsp:cNvPr id="0" name=""/>
        <dsp:cNvSpPr/>
      </dsp:nvSpPr>
      <dsp:spPr>
        <a:xfrm>
          <a:off x="3841251" y="3930418"/>
          <a:ext cx="1596744" cy="510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100000"/>
            </a:lnSpc>
            <a:spcBef>
              <a:spcPct val="0"/>
            </a:spcBef>
            <a:spcAft>
              <a:spcPct val="35000"/>
            </a:spcAft>
            <a:buNone/>
          </a:pPr>
          <a:r>
            <a:rPr lang="en-US" sz="2300" b="1" kern="1200">
              <a:solidFill>
                <a:schemeClr val="tx1"/>
              </a:solidFill>
            </a:rPr>
            <a:t>RF</a:t>
          </a:r>
        </a:p>
      </dsp:txBody>
      <dsp:txXfrm>
        <a:off x="3841251" y="3930418"/>
        <a:ext cx="1596744" cy="510958"/>
      </dsp:txXfrm>
    </dsp:sp>
    <dsp:sp modelId="{0A1B655C-FA22-481B-A76E-6B9C8375CF41}">
      <dsp:nvSpPr>
        <dsp:cNvPr id="0" name=""/>
        <dsp:cNvSpPr/>
      </dsp:nvSpPr>
      <dsp:spPr>
        <a:xfrm>
          <a:off x="8772879" y="1432687"/>
          <a:ext cx="953823" cy="842434"/>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8A203D-525C-4D5E-B3D8-C229C038DB24}">
      <dsp:nvSpPr>
        <dsp:cNvPr id="0" name=""/>
        <dsp:cNvSpPr/>
      </dsp:nvSpPr>
      <dsp:spPr>
        <a:xfrm>
          <a:off x="8772879" y="1432687"/>
          <a:ext cx="953823" cy="842434"/>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44CF6E-DE19-4A46-A206-3783E78ED420}">
      <dsp:nvSpPr>
        <dsp:cNvPr id="0" name=""/>
        <dsp:cNvSpPr/>
      </dsp:nvSpPr>
      <dsp:spPr>
        <a:xfrm>
          <a:off x="8295967" y="1584325"/>
          <a:ext cx="1907646" cy="53915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tx1"/>
              </a:solidFill>
            </a:rPr>
            <a:t> “MARRIAGE”</a:t>
          </a:r>
        </a:p>
      </dsp:txBody>
      <dsp:txXfrm>
        <a:off x="8295967" y="1584325"/>
        <a:ext cx="1907646" cy="539157"/>
      </dsp:txXfrm>
    </dsp:sp>
    <dsp:sp modelId="{2A7E6DA6-1BEA-4465-A561-675630B5E25B}">
      <dsp:nvSpPr>
        <dsp:cNvPr id="0" name=""/>
        <dsp:cNvSpPr/>
      </dsp:nvSpPr>
      <dsp:spPr>
        <a:xfrm>
          <a:off x="7451665" y="2610438"/>
          <a:ext cx="798372" cy="79837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6AF80B-338F-4DBC-B14B-AECE8AB2628D}">
      <dsp:nvSpPr>
        <dsp:cNvPr id="0" name=""/>
        <dsp:cNvSpPr/>
      </dsp:nvSpPr>
      <dsp:spPr>
        <a:xfrm>
          <a:off x="7451665" y="2610438"/>
          <a:ext cx="798372" cy="79837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D40175-08A6-4825-BF17-E2A68381DEF6}">
      <dsp:nvSpPr>
        <dsp:cNvPr id="0" name=""/>
        <dsp:cNvSpPr/>
      </dsp:nvSpPr>
      <dsp:spPr>
        <a:xfrm>
          <a:off x="7052479" y="2754145"/>
          <a:ext cx="1596744" cy="510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rPr>
            <a:t>RAW DATA</a:t>
          </a:r>
        </a:p>
        <a:p>
          <a:pPr marL="0" lvl="0" indent="0" algn="ctr" defTabSz="889000">
            <a:lnSpc>
              <a:spcPct val="90000"/>
            </a:lnSpc>
            <a:spcBef>
              <a:spcPct val="0"/>
            </a:spcBef>
            <a:spcAft>
              <a:spcPct val="35000"/>
            </a:spcAft>
            <a:buNone/>
          </a:pPr>
          <a:r>
            <a:rPr lang="en-US" sz="2000" b="1" kern="1200">
              <a:solidFill>
                <a:schemeClr val="tx1"/>
              </a:solidFill>
            </a:rPr>
            <a:t>DROPPED PII</a:t>
          </a:r>
        </a:p>
      </dsp:txBody>
      <dsp:txXfrm>
        <a:off x="7052479" y="2754145"/>
        <a:ext cx="1596744" cy="510958"/>
      </dsp:txXfrm>
    </dsp:sp>
    <dsp:sp modelId="{B0732AA6-794E-4355-91A7-DFDCEC33BF8F}">
      <dsp:nvSpPr>
        <dsp:cNvPr id="0" name=""/>
        <dsp:cNvSpPr/>
      </dsp:nvSpPr>
      <dsp:spPr>
        <a:xfrm>
          <a:off x="7138799" y="3744126"/>
          <a:ext cx="798372" cy="79837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CA8D7-B9FC-421B-B97A-BF2EFB7D5158}">
      <dsp:nvSpPr>
        <dsp:cNvPr id="0" name=""/>
        <dsp:cNvSpPr/>
      </dsp:nvSpPr>
      <dsp:spPr>
        <a:xfrm>
          <a:off x="7138799" y="3744126"/>
          <a:ext cx="798372" cy="79837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3D4816-EC82-409E-85FC-898CE202FCCC}">
      <dsp:nvSpPr>
        <dsp:cNvPr id="0" name=""/>
        <dsp:cNvSpPr/>
      </dsp:nvSpPr>
      <dsp:spPr>
        <a:xfrm>
          <a:off x="6739613" y="3887833"/>
          <a:ext cx="1596744" cy="510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tx1"/>
              </a:solidFill>
            </a:rPr>
            <a:t>LR</a:t>
          </a:r>
        </a:p>
      </dsp:txBody>
      <dsp:txXfrm>
        <a:off x="6739613" y="3887833"/>
        <a:ext cx="1596744" cy="510958"/>
      </dsp:txXfrm>
    </dsp:sp>
    <dsp:sp modelId="{2A510DAD-22CD-46EB-B434-9C3F13C89B94}">
      <dsp:nvSpPr>
        <dsp:cNvPr id="0" name=""/>
        <dsp:cNvSpPr/>
      </dsp:nvSpPr>
      <dsp:spPr>
        <a:xfrm>
          <a:off x="10349756" y="2610438"/>
          <a:ext cx="798372" cy="79837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37755-52A3-4E9E-84CD-EFD5D5DDAA2C}">
      <dsp:nvSpPr>
        <dsp:cNvPr id="0" name=""/>
        <dsp:cNvSpPr/>
      </dsp:nvSpPr>
      <dsp:spPr>
        <a:xfrm>
          <a:off x="10349756" y="2610438"/>
          <a:ext cx="798372" cy="79837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86826-503E-4784-8076-794E576C06D7}">
      <dsp:nvSpPr>
        <dsp:cNvPr id="0" name=""/>
        <dsp:cNvSpPr/>
      </dsp:nvSpPr>
      <dsp:spPr>
        <a:xfrm>
          <a:off x="9950569" y="2754145"/>
          <a:ext cx="1596744" cy="510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tx1"/>
              </a:solidFill>
            </a:rPr>
            <a:t>DP DATA</a:t>
          </a:r>
        </a:p>
      </dsp:txBody>
      <dsp:txXfrm>
        <a:off x="9950569" y="2754145"/>
        <a:ext cx="1596744" cy="510958"/>
      </dsp:txXfrm>
    </dsp:sp>
    <dsp:sp modelId="{6CB8C2A0-2616-4A1A-A9CE-E1F1D4AF968E}">
      <dsp:nvSpPr>
        <dsp:cNvPr id="0" name=""/>
        <dsp:cNvSpPr/>
      </dsp:nvSpPr>
      <dsp:spPr>
        <a:xfrm>
          <a:off x="10053496" y="3744126"/>
          <a:ext cx="798372" cy="798372"/>
        </a:xfrm>
        <a:prstGeom prst="arc">
          <a:avLst>
            <a:gd name="adj1" fmla="val 13200000"/>
            <a:gd name="adj2" fmla="val 192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A30B9-9228-4D61-BEF1-4DDC9FE9FC45}">
      <dsp:nvSpPr>
        <dsp:cNvPr id="0" name=""/>
        <dsp:cNvSpPr/>
      </dsp:nvSpPr>
      <dsp:spPr>
        <a:xfrm>
          <a:off x="10053496" y="3744126"/>
          <a:ext cx="798372" cy="798372"/>
        </a:xfrm>
        <a:prstGeom prst="arc">
          <a:avLst>
            <a:gd name="adj1" fmla="val 2400000"/>
            <a:gd name="adj2" fmla="val 8400000"/>
          </a:avLst>
        </a:pr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A20E8E-0A33-444E-9F10-627F180F31CF}">
      <dsp:nvSpPr>
        <dsp:cNvPr id="0" name=""/>
        <dsp:cNvSpPr/>
      </dsp:nvSpPr>
      <dsp:spPr>
        <a:xfrm>
          <a:off x="9654310" y="3887833"/>
          <a:ext cx="1596744" cy="510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tx1"/>
              </a:solidFill>
            </a:rPr>
            <a:t>RF</a:t>
          </a:r>
        </a:p>
      </dsp:txBody>
      <dsp:txXfrm>
        <a:off x="9654310" y="3887833"/>
        <a:ext cx="1596744" cy="51095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CD92F-AED8-42B9-A6E1-DC26F7B34310}"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63798-0E40-492D-A070-927ECBA12262}" type="slidenum">
              <a:rPr lang="en-US" smtClean="0"/>
              <a:t>‹#›</a:t>
            </a:fld>
            <a:endParaRPr lang="en-US"/>
          </a:p>
        </p:txBody>
      </p:sp>
    </p:spTree>
    <p:extLst>
      <p:ext uri="{BB962C8B-B14F-4D97-AF65-F5344CB8AC3E}">
        <p14:creationId xmlns:p14="http://schemas.microsoft.com/office/powerpoint/2010/main" val="316758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4813" indent="-404813" algn="just">
              <a:buFont typeface="Wingdings" panose="05000000000000000000" pitchFamily="2" charset="2"/>
              <a:buChar char="§"/>
            </a:pPr>
            <a:r>
              <a:rPr lang="en-US" sz="1200"/>
              <a:t>White bank has </a:t>
            </a:r>
            <a:r>
              <a:rPr lang="en-US" sz="1200">
                <a:effectLst>
                  <a:glow rad="38100">
                    <a:schemeClr val="bg1">
                      <a:lumMod val="50000"/>
                      <a:lumOff val="50000"/>
                      <a:alpha val="20000"/>
                    </a:schemeClr>
                  </a:glow>
                </a:effectLst>
              </a:rPr>
              <a:t>approached</a:t>
            </a:r>
            <a:r>
              <a:rPr lang="en-US" sz="1200"/>
              <a:t> us for a solution to their decreasing profitability despite the increase in the number of customers in the credit division. </a:t>
            </a:r>
          </a:p>
          <a:p>
            <a:pPr marL="404813" indent="-404813" algn="just">
              <a:buFont typeface="Wingdings" panose="05000000000000000000" pitchFamily="2" charset="2"/>
              <a:buChar char="§"/>
            </a:pPr>
            <a:endParaRPr lang="en-US" sz="1200"/>
          </a:p>
          <a:p>
            <a:pPr marL="404813" indent="-404813" algn="just">
              <a:buFont typeface="Wingdings" panose="05000000000000000000" pitchFamily="2" charset="2"/>
              <a:buChar char="§"/>
            </a:pPr>
            <a:r>
              <a:rPr lang="en-US" sz="1200"/>
              <a:t>On exploration, we found an insight that credit card was a major contributor to the bank’s profitability. We have performed various analysis and predicted which customers are likely to default maintaining data privacy, bias, and fairness to reduce the default rate and increase profitability.</a:t>
            </a:r>
          </a:p>
        </p:txBody>
      </p:sp>
      <p:sp>
        <p:nvSpPr>
          <p:cNvPr id="4" name="Slide Number Placeholder 3"/>
          <p:cNvSpPr>
            <a:spLocks noGrp="1"/>
          </p:cNvSpPr>
          <p:nvPr>
            <p:ph type="sldNum" sz="quarter" idx="5"/>
          </p:nvPr>
        </p:nvSpPr>
        <p:spPr/>
        <p:txBody>
          <a:bodyPr/>
          <a:lstStyle/>
          <a:p>
            <a:fld id="{3F963798-0E40-492D-A070-927ECBA12262}" type="slidenum">
              <a:rPr lang="en-US" smtClean="0"/>
              <a:t>2</a:t>
            </a:fld>
            <a:endParaRPr lang="en-US"/>
          </a:p>
        </p:txBody>
      </p:sp>
    </p:spTree>
    <p:extLst>
      <p:ext uri="{BB962C8B-B14F-4D97-AF65-F5344CB8AC3E}">
        <p14:creationId xmlns:p14="http://schemas.microsoft.com/office/powerpoint/2010/main" val="14023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Statistical Parity (SP&lt;0.1)</a:t>
            </a:r>
          </a:p>
          <a:p>
            <a:r>
              <a:rPr lang="en-IN"/>
              <a:t>Disparity Impact (0.8&lt;DI&lt;1.25)</a:t>
            </a:r>
          </a:p>
        </p:txBody>
      </p:sp>
      <p:sp>
        <p:nvSpPr>
          <p:cNvPr id="4" name="Slide Number Placeholder 3"/>
          <p:cNvSpPr>
            <a:spLocks noGrp="1"/>
          </p:cNvSpPr>
          <p:nvPr>
            <p:ph type="sldNum" sz="quarter" idx="5"/>
          </p:nvPr>
        </p:nvSpPr>
        <p:spPr/>
        <p:txBody>
          <a:bodyPr/>
          <a:lstStyle/>
          <a:p>
            <a:fld id="{3F963798-0E40-492D-A070-927ECBA12262}" type="slidenum">
              <a:rPr lang="en-US" smtClean="0"/>
              <a:t>3</a:t>
            </a:fld>
            <a:endParaRPr lang="en-US"/>
          </a:p>
        </p:txBody>
      </p:sp>
    </p:spTree>
    <p:extLst>
      <p:ext uri="{BB962C8B-B14F-4D97-AF65-F5344CB8AC3E}">
        <p14:creationId xmlns:p14="http://schemas.microsoft.com/office/powerpoint/2010/main" val="126274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419091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D911C-CC40-4C22-93C7-23C95F2B645C}"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118943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2101291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3433935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340106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2750566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3762349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206114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106509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277237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D911C-CC40-4C22-93C7-23C95F2B645C}"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222400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ED911C-CC40-4C22-93C7-23C95F2B645C}"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353317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ED911C-CC40-4C22-93C7-23C95F2B645C}"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364922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ED911C-CC40-4C22-93C7-23C95F2B645C}"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190879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D911C-CC40-4C22-93C7-23C95F2B645C}"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65326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D911C-CC40-4C22-93C7-23C95F2B645C}"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3904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3ED911C-CC40-4C22-93C7-23C95F2B645C}" type="datetimeFigureOut">
              <a:rPr lang="en-US" smtClean="0"/>
              <a:t>2/2/2023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F165D33-8D83-403F-A7D2-C2D35A9290CB}" type="slidenum">
              <a:rPr lang="en-US" smtClean="0"/>
              <a:t>‹#›</a:t>
            </a:fld>
            <a:endParaRPr lang="en-US"/>
          </a:p>
        </p:txBody>
      </p:sp>
    </p:spTree>
    <p:extLst>
      <p:ext uri="{BB962C8B-B14F-4D97-AF65-F5344CB8AC3E}">
        <p14:creationId xmlns:p14="http://schemas.microsoft.com/office/powerpoint/2010/main" val="267091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3ED911C-CC40-4C22-93C7-23C95F2B645C}" type="datetimeFigureOut">
              <a:rPr lang="en-US" smtClean="0"/>
              <a:t>2/2/2023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F165D33-8D83-403F-A7D2-C2D35A9290CB}" type="slidenum">
              <a:rPr lang="en-US" smtClean="0"/>
              <a:t>‹#›</a:t>
            </a:fld>
            <a:endParaRPr lang="en-US"/>
          </a:p>
        </p:txBody>
      </p:sp>
    </p:spTree>
    <p:extLst>
      <p:ext uri="{BB962C8B-B14F-4D97-AF65-F5344CB8AC3E}">
        <p14:creationId xmlns:p14="http://schemas.microsoft.com/office/powerpoint/2010/main" val="13041325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ayagarwal/JIO_RAI/blob/main/Ch%203%20Bias%20in%20Data.ipynb" TargetMode="External"/><Relationship Id="rId2" Type="http://schemas.openxmlformats.org/officeDocument/2006/relationships/hyperlink" Target="https://www.kaggle.com/datasets/uciml/default-of-credit-card-clients-dataset"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github.com/srayagarwal/JIO_RAI/blob/main/Ch%205%20Remove%20Bias%20from%20ML%20Model%20I.ipyn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26" name="Picture 2" descr="4 arrested in alleged credit card fraud case full of twists and turns - nj.com">
            <a:extLst>
              <a:ext uri="{FF2B5EF4-FFF2-40B4-BE49-F238E27FC236}">
                <a16:creationId xmlns:a16="http://schemas.microsoft.com/office/drawing/2014/main" id="{58529113-AC19-8BE5-413D-72833FD86D63}"/>
              </a:ext>
            </a:extLst>
          </p:cNvPr>
          <p:cNvPicPr>
            <a:picLocks noChangeAspect="1" noChangeArrowheads="1"/>
          </p:cNvPicPr>
          <p:nvPr/>
        </p:nvPicPr>
        <p:blipFill rotWithShape="1">
          <a:blip r:embed="rId3">
            <a:duotone>
              <a:prstClr val="black"/>
              <a:schemeClr val="bg1">
                <a:tint val="45000"/>
                <a:satMod val="400000"/>
              </a:schemeClr>
            </a:duotone>
            <a:alphaModFix amt="25000"/>
            <a:extLst>
              <a:ext uri="{28A0092B-C50C-407E-A947-70E740481C1C}">
                <a14:useLocalDpi xmlns:a14="http://schemas.microsoft.com/office/drawing/2010/main" val="0"/>
              </a:ext>
            </a:extLst>
          </a:blip>
          <a:srcRect t="12701" b="7228"/>
          <a:stretch/>
        </p:blipFill>
        <p:spPr bwMode="auto">
          <a:xfrm>
            <a:off x="20" y="-1354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3C9418-93D2-79B1-BD08-16FDF7237542}"/>
              </a:ext>
            </a:extLst>
          </p:cNvPr>
          <p:cNvSpPr>
            <a:spLocks noGrp="1"/>
          </p:cNvSpPr>
          <p:nvPr>
            <p:ph type="ctrTitle"/>
          </p:nvPr>
        </p:nvSpPr>
        <p:spPr>
          <a:xfrm>
            <a:off x="720090" y="720091"/>
            <a:ext cx="10389870" cy="3089910"/>
          </a:xfrm>
        </p:spPr>
        <p:txBody>
          <a:bodyPr>
            <a:noAutofit/>
          </a:bodyPr>
          <a:lstStyle/>
          <a:p>
            <a:r>
              <a:rPr lang="en-US" b="1">
                <a:solidFill>
                  <a:schemeClr val="tx1"/>
                </a:solidFill>
              </a:rPr>
              <a:t>Responsible AI Project</a:t>
            </a:r>
            <a:br>
              <a:rPr lang="en-US"/>
            </a:br>
            <a:br>
              <a:rPr lang="en-US"/>
            </a:br>
            <a:br>
              <a:rPr lang="en-US"/>
            </a:br>
            <a:r>
              <a:rPr lang="en-US" b="1">
                <a:solidFill>
                  <a:schemeClr val="tx1"/>
                </a:solidFill>
              </a:rPr>
              <a:t>Predicting credit card Default</a:t>
            </a:r>
          </a:p>
        </p:txBody>
      </p:sp>
      <p:sp>
        <p:nvSpPr>
          <p:cNvPr id="3" name="Subtitle 2">
            <a:extLst>
              <a:ext uri="{FF2B5EF4-FFF2-40B4-BE49-F238E27FC236}">
                <a16:creationId xmlns:a16="http://schemas.microsoft.com/office/drawing/2014/main" id="{7DA2237C-D19D-E9D4-389E-6BC2B8257FD6}"/>
              </a:ext>
            </a:extLst>
          </p:cNvPr>
          <p:cNvSpPr>
            <a:spLocks noGrp="1"/>
          </p:cNvSpPr>
          <p:nvPr>
            <p:ph type="subTitle" idx="1"/>
          </p:nvPr>
        </p:nvSpPr>
        <p:spPr>
          <a:xfrm>
            <a:off x="1557124" y="4381500"/>
            <a:ext cx="9077751" cy="1905000"/>
          </a:xfrm>
        </p:spPr>
        <p:txBody>
          <a:bodyPr>
            <a:noAutofit/>
          </a:bodyPr>
          <a:lstStyle/>
          <a:p>
            <a:r>
              <a:rPr lang="en-US" sz="3200" b="1">
                <a:solidFill>
                  <a:schemeClr val="tx1"/>
                </a:solidFill>
              </a:rPr>
              <a:t>Group Members:</a:t>
            </a:r>
          </a:p>
          <a:p>
            <a:r>
              <a:rPr lang="en-US" sz="3200" b="1">
                <a:solidFill>
                  <a:schemeClr val="tx1"/>
                </a:solidFill>
              </a:rPr>
              <a:t>Deep Usdadiya | Kashyap Shekhada | Neil Dave </a:t>
            </a:r>
            <a:br>
              <a:rPr lang="en-US" sz="3200" b="1">
                <a:solidFill>
                  <a:schemeClr val="tx1"/>
                </a:solidFill>
              </a:rPr>
            </a:br>
            <a:r>
              <a:rPr lang="en-US" sz="3200" b="1">
                <a:solidFill>
                  <a:schemeClr val="tx1"/>
                </a:solidFill>
              </a:rPr>
              <a:t>Rohan Mehta |</a:t>
            </a:r>
            <a:r>
              <a:rPr lang="en-US" sz="3200" b="1" err="1">
                <a:solidFill>
                  <a:schemeClr val="tx1"/>
                </a:solidFill>
              </a:rPr>
              <a:t>Sumit</a:t>
            </a:r>
            <a:r>
              <a:rPr lang="en-US" sz="3200" b="1">
                <a:solidFill>
                  <a:schemeClr val="tx1"/>
                </a:solidFill>
              </a:rPr>
              <a:t> Tiwari | Yash Turakhia</a:t>
            </a:r>
          </a:p>
        </p:txBody>
      </p:sp>
    </p:spTree>
    <p:extLst>
      <p:ext uri="{BB962C8B-B14F-4D97-AF65-F5344CB8AC3E}">
        <p14:creationId xmlns:p14="http://schemas.microsoft.com/office/powerpoint/2010/main" val="5865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7DA7450-0C40-F462-3802-15B7977E82C1}"/>
              </a:ext>
            </a:extLst>
          </p:cNvPr>
          <p:cNvGraphicFramePr>
            <a:graphicFrameLocks noGrp="1"/>
          </p:cNvGraphicFramePr>
          <p:nvPr>
            <p:extLst>
              <p:ext uri="{D42A27DB-BD31-4B8C-83A1-F6EECF244321}">
                <p14:modId xmlns:p14="http://schemas.microsoft.com/office/powerpoint/2010/main" val="111254373"/>
              </p:ext>
            </p:extLst>
          </p:nvPr>
        </p:nvGraphicFramePr>
        <p:xfrm>
          <a:off x="0" y="10630"/>
          <a:ext cx="12191998" cy="6847372"/>
        </p:xfrm>
        <a:graphic>
          <a:graphicData uri="http://schemas.openxmlformats.org/drawingml/2006/table">
            <a:tbl>
              <a:tblPr>
                <a:tableStyleId>{D7AC3CCA-C797-4891-BE02-D94E43425B78}</a:tableStyleId>
              </a:tblPr>
              <a:tblGrid>
                <a:gridCol w="1159734">
                  <a:extLst>
                    <a:ext uri="{9D8B030D-6E8A-4147-A177-3AD203B41FA5}">
                      <a16:colId xmlns:a16="http://schemas.microsoft.com/office/drawing/2014/main" val="3826193304"/>
                    </a:ext>
                  </a:extLst>
                </a:gridCol>
                <a:gridCol w="1432838">
                  <a:extLst>
                    <a:ext uri="{9D8B030D-6E8A-4147-A177-3AD203B41FA5}">
                      <a16:colId xmlns:a16="http://schemas.microsoft.com/office/drawing/2014/main" val="3021841115"/>
                    </a:ext>
                  </a:extLst>
                </a:gridCol>
                <a:gridCol w="2360716">
                  <a:extLst>
                    <a:ext uri="{9D8B030D-6E8A-4147-A177-3AD203B41FA5}">
                      <a16:colId xmlns:a16="http://schemas.microsoft.com/office/drawing/2014/main" val="1124144672"/>
                    </a:ext>
                  </a:extLst>
                </a:gridCol>
                <a:gridCol w="1425739">
                  <a:extLst>
                    <a:ext uri="{9D8B030D-6E8A-4147-A177-3AD203B41FA5}">
                      <a16:colId xmlns:a16="http://schemas.microsoft.com/office/drawing/2014/main" val="2815855523"/>
                    </a:ext>
                  </a:extLst>
                </a:gridCol>
                <a:gridCol w="130629">
                  <a:extLst>
                    <a:ext uri="{9D8B030D-6E8A-4147-A177-3AD203B41FA5}">
                      <a16:colId xmlns:a16="http://schemas.microsoft.com/office/drawing/2014/main" val="3471635371"/>
                    </a:ext>
                  </a:extLst>
                </a:gridCol>
                <a:gridCol w="1654628">
                  <a:extLst>
                    <a:ext uri="{9D8B030D-6E8A-4147-A177-3AD203B41FA5}">
                      <a16:colId xmlns:a16="http://schemas.microsoft.com/office/drawing/2014/main" val="3562467269"/>
                    </a:ext>
                  </a:extLst>
                </a:gridCol>
                <a:gridCol w="1146297">
                  <a:extLst>
                    <a:ext uri="{9D8B030D-6E8A-4147-A177-3AD203B41FA5}">
                      <a16:colId xmlns:a16="http://schemas.microsoft.com/office/drawing/2014/main" val="2189438940"/>
                    </a:ext>
                  </a:extLst>
                </a:gridCol>
                <a:gridCol w="792584">
                  <a:extLst>
                    <a:ext uri="{9D8B030D-6E8A-4147-A177-3AD203B41FA5}">
                      <a16:colId xmlns:a16="http://schemas.microsoft.com/office/drawing/2014/main" val="134732720"/>
                    </a:ext>
                  </a:extLst>
                </a:gridCol>
                <a:gridCol w="1098103">
                  <a:extLst>
                    <a:ext uri="{9D8B030D-6E8A-4147-A177-3AD203B41FA5}">
                      <a16:colId xmlns:a16="http://schemas.microsoft.com/office/drawing/2014/main" val="2309806657"/>
                    </a:ext>
                  </a:extLst>
                </a:gridCol>
                <a:gridCol w="990730">
                  <a:extLst>
                    <a:ext uri="{9D8B030D-6E8A-4147-A177-3AD203B41FA5}">
                      <a16:colId xmlns:a16="http://schemas.microsoft.com/office/drawing/2014/main" val="3992048944"/>
                    </a:ext>
                  </a:extLst>
                </a:gridCol>
              </a:tblGrid>
              <a:tr h="281052">
                <a:tc gridSpan="10">
                  <a:txBody>
                    <a:bodyPr/>
                    <a:lstStyle/>
                    <a:p>
                      <a:pPr algn="ctr" fontAlgn="t"/>
                      <a:r>
                        <a:rPr lang="en-IN" sz="1800" b="1" u="none" strike="noStrike">
                          <a:effectLst/>
                          <a:latin typeface="Century Gothic (Body)"/>
                        </a:rPr>
                        <a:t>Problem Statement</a:t>
                      </a:r>
                      <a:endParaRPr lang="en-IN" sz="1800" b="1" i="0" u="none" strike="noStrike">
                        <a:solidFill>
                          <a:srgbClr val="000000"/>
                        </a:solidFill>
                        <a:effectLst/>
                        <a:latin typeface="Century Gothic (Body)"/>
                      </a:endParaRPr>
                    </a:p>
                  </a:txBody>
                  <a:tcPr marL="4340" marR="4340" marT="434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fontAlgn="t"/>
                      <a:endParaRPr lang="en-IN" sz="1800" b="1" i="0" u="none" strike="noStrike">
                        <a:solidFill>
                          <a:srgbClr val="000000"/>
                        </a:solidFill>
                        <a:effectLst/>
                        <a:latin typeface="Century Gothic (Body)"/>
                      </a:endParaRPr>
                    </a:p>
                  </a:txBody>
                  <a:tcPr marL="4340" marR="4340" marT="434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2280637"/>
                  </a:ext>
                </a:extLst>
              </a:tr>
              <a:tr h="434760">
                <a:tc gridSpan="10">
                  <a:txBody>
                    <a:bodyPr/>
                    <a:lstStyle/>
                    <a:p>
                      <a:pPr marL="52388" indent="0" algn="just" fontAlgn="t"/>
                      <a:r>
                        <a:rPr lang="en-IN" sz="1400" u="none" strike="noStrike">
                          <a:effectLst/>
                          <a:latin typeface="Century Gothic (Body)"/>
                        </a:rPr>
                        <a:t>A</a:t>
                      </a:r>
                      <a:r>
                        <a:rPr lang="en-US" sz="1400" u="none" strike="noStrike">
                          <a:effectLst/>
                          <a:latin typeface="Century Gothic (Body)"/>
                        </a:rPr>
                        <a:t>nalyze and predict which customers are likely to default in the next month maintaining minimal data privacy, bias, and high fairness to reduce the default rate and increase profitability</a:t>
                      </a:r>
                      <a:endParaRPr lang="en-IN" sz="1400" b="0" i="0" u="none" strike="noStrike">
                        <a:solidFill>
                          <a:srgbClr val="000000"/>
                        </a:solidFill>
                        <a:effectLst/>
                        <a:latin typeface="Century Gothic (Body)"/>
                      </a:endParaRPr>
                    </a:p>
                  </a:txBody>
                  <a:tcPr marL="4340" marR="4340" marT="434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marL="52388" indent="0" algn="just" fontAlgn="t"/>
                      <a:endParaRPr lang="en-IN" sz="1400" b="0" i="0" u="none" strike="noStrike">
                        <a:solidFill>
                          <a:srgbClr val="000000"/>
                        </a:solidFill>
                        <a:effectLst/>
                        <a:latin typeface="Century Gothic (Body)"/>
                      </a:endParaRPr>
                    </a:p>
                  </a:txBody>
                  <a:tcPr marL="4340" marR="4340" marT="434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49954285"/>
                  </a:ext>
                </a:extLst>
              </a:tr>
              <a:tr h="250310">
                <a:tc gridSpan="2">
                  <a:txBody>
                    <a:bodyPr/>
                    <a:lstStyle/>
                    <a:p>
                      <a:pPr algn="ctr" fontAlgn="t"/>
                      <a:r>
                        <a:rPr lang="en-IN" sz="1600" b="1" u="none" strike="noStrike">
                          <a:effectLst/>
                          <a:latin typeface="Century Gothic (Body)"/>
                        </a:rPr>
                        <a:t>Data Sources</a:t>
                      </a:r>
                      <a:endParaRPr lang="en-IN" sz="1600" b="1" i="0" u="none" strike="noStrike">
                        <a:solidFill>
                          <a:srgbClr val="000000"/>
                        </a:solidFill>
                        <a:effectLst/>
                        <a:latin typeface="Century Gothic (Body)"/>
                      </a:endParaRPr>
                    </a:p>
                  </a:txBody>
                  <a:tcPr marL="4340" marR="4340" marT="4340" marB="0"/>
                </a:tc>
                <a:tc hMerge="1">
                  <a:txBody>
                    <a:bodyPr/>
                    <a:lstStyle/>
                    <a:p>
                      <a:endParaRPr lang="en-IN"/>
                    </a:p>
                  </a:txBody>
                  <a:tcPr/>
                </a:tc>
                <a:tc>
                  <a:txBody>
                    <a:bodyPr/>
                    <a:lstStyle/>
                    <a:p>
                      <a:pPr algn="ctr" fontAlgn="t"/>
                      <a:r>
                        <a:rPr lang="en-IN" sz="1600" b="1" u="none" strike="noStrike">
                          <a:effectLst/>
                          <a:latin typeface="Century Gothic (Body)"/>
                        </a:rPr>
                        <a:t>Protected features</a:t>
                      </a:r>
                      <a:endParaRPr lang="en-IN" sz="1600" b="1" i="0" u="none" strike="noStrike">
                        <a:solidFill>
                          <a:srgbClr val="000000"/>
                        </a:solidFill>
                        <a:effectLst/>
                        <a:latin typeface="Century Gothic (Body)"/>
                      </a:endParaRPr>
                    </a:p>
                  </a:txBody>
                  <a:tcPr marL="4340" marR="4340" marT="4340" marB="0"/>
                </a:tc>
                <a:tc>
                  <a:txBody>
                    <a:bodyPr/>
                    <a:lstStyle/>
                    <a:p>
                      <a:pPr algn="ctr" fontAlgn="t"/>
                      <a:r>
                        <a:rPr lang="en-IN" sz="1600" b="1" u="none" strike="noStrike">
                          <a:effectLst/>
                          <a:latin typeface="Century Gothic (Body)"/>
                        </a:rPr>
                        <a:t>Data users</a:t>
                      </a:r>
                      <a:endParaRPr lang="en-IN" sz="1600" b="1" i="0" u="none" strike="noStrike">
                        <a:solidFill>
                          <a:srgbClr val="000000"/>
                        </a:solidFill>
                        <a:effectLst/>
                        <a:latin typeface="Century Gothic (Body)"/>
                      </a:endParaRPr>
                    </a:p>
                  </a:txBody>
                  <a:tcPr marL="4340" marR="4340" marT="4340" marB="0"/>
                </a:tc>
                <a:tc gridSpan="2">
                  <a:txBody>
                    <a:bodyPr/>
                    <a:lstStyle/>
                    <a:p>
                      <a:pPr algn="ctr" fontAlgn="t"/>
                      <a:r>
                        <a:rPr lang="en-IN" sz="1600" b="1" u="none" strike="noStrike">
                          <a:effectLst/>
                          <a:latin typeface="Century Gothic (Body)"/>
                        </a:rPr>
                        <a:t>Privacy</a:t>
                      </a:r>
                      <a:endParaRPr lang="en-IN" sz="1600" b="1" i="0" u="none" strike="noStrike">
                        <a:solidFill>
                          <a:srgbClr val="000000"/>
                        </a:solidFill>
                        <a:effectLst/>
                        <a:latin typeface="Century Gothic (Body)"/>
                      </a:endParaRPr>
                    </a:p>
                  </a:txBody>
                  <a:tcPr marL="4340" marR="4340" marT="4340" marB="0"/>
                </a:tc>
                <a:tc hMerge="1">
                  <a:txBody>
                    <a:bodyPr/>
                    <a:lstStyle/>
                    <a:p>
                      <a:pPr algn="l" fontAlgn="t"/>
                      <a:r>
                        <a:rPr lang="en-IN" sz="1600" b="1" u="none" strike="noStrike">
                          <a:effectLst/>
                          <a:latin typeface="Century Gothic (Body)"/>
                        </a:rPr>
                        <a:t>Privacy</a:t>
                      </a:r>
                      <a:endParaRPr lang="en-IN" sz="1600" b="1" i="0" u="none" strike="noStrike">
                        <a:solidFill>
                          <a:srgbClr val="000000"/>
                        </a:solidFill>
                        <a:effectLst/>
                        <a:latin typeface="Century Gothic (Body)"/>
                      </a:endParaRPr>
                    </a:p>
                  </a:txBody>
                  <a:tcPr marL="4340" marR="4340" marT="4340" marB="0"/>
                </a:tc>
                <a:tc gridSpan="2">
                  <a:txBody>
                    <a:bodyPr/>
                    <a:lstStyle/>
                    <a:p>
                      <a:pPr algn="ctr" fontAlgn="t"/>
                      <a:r>
                        <a:rPr lang="en-IN" sz="1600" b="1" u="none" strike="noStrike">
                          <a:effectLst/>
                          <a:latin typeface="Century Gothic (Body)"/>
                        </a:rPr>
                        <a:t>Fairness Metrics</a:t>
                      </a:r>
                      <a:endParaRPr lang="en-IN" sz="1600" b="1" i="0" u="none" strike="noStrike">
                        <a:solidFill>
                          <a:srgbClr val="000000"/>
                        </a:solidFill>
                        <a:effectLst/>
                        <a:latin typeface="Century Gothic (Body)"/>
                      </a:endParaRPr>
                    </a:p>
                  </a:txBody>
                  <a:tcPr marL="4340" marR="4340" marT="4340" marB="0"/>
                </a:tc>
                <a:tc hMerge="1">
                  <a:txBody>
                    <a:bodyPr/>
                    <a:lstStyle/>
                    <a:p>
                      <a:endParaRPr lang="en-IN"/>
                    </a:p>
                  </a:txBody>
                  <a:tcPr/>
                </a:tc>
                <a:tc gridSpan="2">
                  <a:txBody>
                    <a:bodyPr/>
                    <a:lstStyle/>
                    <a:p>
                      <a:pPr algn="ctr" fontAlgn="t"/>
                      <a:r>
                        <a:rPr lang="en-IN" sz="1600" b="1" u="none" strike="noStrike">
                          <a:effectLst/>
                          <a:latin typeface="Century Gothic (Body)"/>
                        </a:rPr>
                        <a:t>Bias</a:t>
                      </a:r>
                      <a:endParaRPr lang="en-IN" sz="1600" b="1" i="0" u="none" strike="noStrike">
                        <a:solidFill>
                          <a:srgbClr val="000000"/>
                        </a:solidFill>
                        <a:effectLst/>
                        <a:latin typeface="Century Gothic (Body)"/>
                      </a:endParaRPr>
                    </a:p>
                  </a:txBody>
                  <a:tcPr marL="4340" marR="4340" marT="4340" marB="0"/>
                </a:tc>
                <a:tc hMerge="1">
                  <a:txBody>
                    <a:bodyPr/>
                    <a:lstStyle/>
                    <a:p>
                      <a:endParaRPr lang="en-IN"/>
                    </a:p>
                  </a:txBody>
                  <a:tcPr/>
                </a:tc>
                <a:extLst>
                  <a:ext uri="{0D108BD9-81ED-4DB2-BD59-A6C34878D82A}">
                    <a16:rowId xmlns:a16="http://schemas.microsoft.com/office/drawing/2014/main" val="2937398503"/>
                  </a:ext>
                </a:extLst>
              </a:tr>
              <a:tr h="219569">
                <a:tc rowSpan="9" gridSpan="2">
                  <a:txBody>
                    <a:bodyPr/>
                    <a:lstStyle/>
                    <a:p>
                      <a:pPr marL="285750" indent="-168275" algn="l" fontAlgn="t">
                        <a:buFont typeface="Arial" panose="020B0604020202020204" pitchFamily="34" charset="0"/>
                        <a:buChar char="•"/>
                      </a:pPr>
                      <a:r>
                        <a:rPr lang="en-IN" sz="1600" u="none" strike="noStrike">
                          <a:effectLst/>
                          <a:latin typeface="Century Gothic (Body)"/>
                        </a:rPr>
                        <a:t>”</a:t>
                      </a:r>
                      <a:r>
                        <a:rPr lang="en-US" sz="1600" b="0" u="none" strike="noStrike">
                          <a:effectLst/>
                          <a:latin typeface="Century Gothic (Body)"/>
                        </a:rPr>
                        <a:t>Default of Credit Card clients Data Set</a:t>
                      </a:r>
                      <a:r>
                        <a:rPr lang="en-US" sz="1600" u="none" strike="noStrike">
                          <a:effectLst/>
                          <a:latin typeface="Century Gothic (Body)"/>
                        </a:rPr>
                        <a:t>” – UCI Machine Learning Repository</a:t>
                      </a:r>
                    </a:p>
                    <a:p>
                      <a:pPr marL="285750" indent="-168275" algn="l" fontAlgn="t">
                        <a:buFont typeface="Arial" panose="020B0604020202020204" pitchFamily="34" charset="0"/>
                        <a:buChar char="•"/>
                      </a:pPr>
                      <a:endParaRPr lang="en-US" sz="1600" b="0" i="0" u="none" strike="noStrike">
                        <a:solidFill>
                          <a:srgbClr val="000000"/>
                        </a:solidFill>
                        <a:effectLst/>
                        <a:latin typeface="Century Gothic (Body)"/>
                      </a:endParaRPr>
                    </a:p>
                    <a:p>
                      <a:pPr marL="285750" indent="-168275" algn="l" fontAlgn="t">
                        <a:buFont typeface="Arial" panose="020B0604020202020204" pitchFamily="34" charset="0"/>
                        <a:buChar char="•"/>
                      </a:pPr>
                      <a:r>
                        <a:rPr lang="en-US" sz="1600" b="0" i="0" u="none" strike="noStrike">
                          <a:solidFill>
                            <a:srgbClr val="000000"/>
                          </a:solidFill>
                          <a:effectLst/>
                          <a:latin typeface="Century Gothic (Body)"/>
                        </a:rPr>
                        <a:t>Number of instances – 30,000</a:t>
                      </a:r>
                    </a:p>
                    <a:p>
                      <a:pPr marL="285750" indent="-168275" algn="l" fontAlgn="t">
                        <a:buFont typeface="Arial" panose="020B0604020202020204" pitchFamily="34" charset="0"/>
                        <a:buChar char="•"/>
                      </a:pPr>
                      <a:endParaRPr lang="en-US" sz="1600" b="0" i="0" u="none" strike="noStrike">
                        <a:solidFill>
                          <a:srgbClr val="000000"/>
                        </a:solidFill>
                        <a:effectLst/>
                        <a:latin typeface="Century Gothic (Body)"/>
                      </a:endParaRPr>
                    </a:p>
                    <a:p>
                      <a:pPr marL="285750" indent="-168275" algn="l" fontAlgn="t">
                        <a:buFont typeface="Arial" panose="020B0604020202020204" pitchFamily="34" charset="0"/>
                        <a:buChar char="•"/>
                      </a:pPr>
                      <a:r>
                        <a:rPr lang="en-US" sz="1600" b="0" i="0" u="none" strike="noStrike">
                          <a:solidFill>
                            <a:srgbClr val="000000"/>
                          </a:solidFill>
                          <a:effectLst/>
                          <a:latin typeface="Century Gothic (Body)"/>
                        </a:rPr>
                        <a:t>Attributes – 24</a:t>
                      </a:r>
                    </a:p>
                    <a:p>
                      <a:pPr marL="117475" indent="0" algn="l" fontAlgn="t">
                        <a:buFont typeface="Arial" panose="020B0604020202020204" pitchFamily="34" charset="0"/>
                        <a:buNone/>
                      </a:pPr>
                      <a:endParaRPr lang="en-US" sz="1600" b="0" i="0" u="none" strike="noStrike">
                        <a:solidFill>
                          <a:srgbClr val="000000"/>
                        </a:solidFill>
                        <a:effectLst/>
                        <a:latin typeface="Century Gothic (Body)"/>
                      </a:endParaRPr>
                    </a:p>
                    <a:p>
                      <a:pPr marL="285750" indent="-168275" algn="l" fontAlgn="t">
                        <a:buFont typeface="Arial" panose="020B0604020202020204" pitchFamily="34" charset="0"/>
                        <a:buChar char="•"/>
                      </a:pPr>
                      <a:r>
                        <a:rPr lang="en-US" sz="1600" b="0" i="0" u="none" strike="noStrike">
                          <a:solidFill>
                            <a:srgbClr val="000000"/>
                          </a:solidFill>
                          <a:effectLst/>
                          <a:latin typeface="Century Gothic (Body)"/>
                        </a:rPr>
                        <a:t>Attribute Characteristic – Integer, Real</a:t>
                      </a:r>
                    </a:p>
                    <a:p>
                      <a:pPr marL="285750" indent="-168275" algn="l" fontAlgn="t">
                        <a:buFont typeface="Arial" panose="020B0604020202020204" pitchFamily="34" charset="0"/>
                        <a:buChar char="•"/>
                      </a:pPr>
                      <a:endParaRPr lang="en-US" sz="1600" b="0" i="0" u="none" strike="noStrike">
                        <a:solidFill>
                          <a:srgbClr val="000000"/>
                        </a:solidFill>
                        <a:effectLst/>
                        <a:latin typeface="Century Gothic (Body)"/>
                      </a:endParaRPr>
                    </a:p>
                    <a:p>
                      <a:pPr marL="285750" indent="-168275" algn="l" fontAlgn="t">
                        <a:buFont typeface="Arial" panose="020B0604020202020204" pitchFamily="34" charset="0"/>
                        <a:buChar char="•"/>
                      </a:pPr>
                      <a:r>
                        <a:rPr lang="en-US" sz="1600" b="0" i="0" u="none" strike="noStrike">
                          <a:solidFill>
                            <a:srgbClr val="000000"/>
                          </a:solidFill>
                          <a:effectLst/>
                          <a:latin typeface="Century Gothic (Body)"/>
                        </a:rPr>
                        <a:t>Task – Classification</a:t>
                      </a:r>
                      <a:endParaRPr lang="en-IN" sz="1600" b="0" i="0" u="none" strike="noStrike">
                        <a:solidFill>
                          <a:srgbClr val="000000"/>
                        </a:solidFill>
                        <a:effectLst/>
                        <a:latin typeface="Times New Roman" panose="02020603050405020304" pitchFamily="18" charset="0"/>
                      </a:endParaRPr>
                    </a:p>
                  </a:txBody>
                  <a:tcPr marL="4340" marR="4340" marT="4340" marB="0"/>
                </a:tc>
                <a:tc rowSpan="9" hMerge="1">
                  <a:txBody>
                    <a:bodyPr/>
                    <a:lstStyle/>
                    <a:p>
                      <a:endParaRPr lang="en-IN"/>
                    </a:p>
                  </a:txBody>
                  <a:tcPr/>
                </a:tc>
                <a:tc rowSpan="3">
                  <a:txBody>
                    <a:bodyPr/>
                    <a:lstStyle/>
                    <a:p>
                      <a:pPr marL="285750" indent="-168275" algn="l" fontAlgn="t">
                        <a:buFont typeface="Arial" panose="020B0604020202020204" pitchFamily="34" charset="0"/>
                        <a:buChar char="•"/>
                      </a:pPr>
                      <a:r>
                        <a:rPr lang="en-IN" sz="1400" u="none" strike="noStrike">
                          <a:effectLst/>
                          <a:latin typeface="Century Gothic (Body)"/>
                        </a:rPr>
                        <a:t>SEX</a:t>
                      </a:r>
                    </a:p>
                    <a:p>
                      <a:pPr marL="285750" indent="-168275" algn="l" fontAlgn="t">
                        <a:buFont typeface="Arial" panose="020B0604020202020204" pitchFamily="34" charset="0"/>
                        <a:buChar char="•"/>
                      </a:pPr>
                      <a:endParaRPr lang="en-IN" sz="1400" u="none" strike="noStrike">
                        <a:effectLst/>
                        <a:latin typeface="Century Gothic (Body)"/>
                      </a:endParaRPr>
                    </a:p>
                    <a:p>
                      <a:pPr marL="285750" indent="-168275" algn="l" fontAlgn="t">
                        <a:buFont typeface="Arial" panose="020B0604020202020204" pitchFamily="34" charset="0"/>
                        <a:buChar char="•"/>
                      </a:pPr>
                      <a:r>
                        <a:rPr lang="en-IN" sz="1400" b="0" i="0" u="none" strike="noStrike">
                          <a:solidFill>
                            <a:srgbClr val="000000"/>
                          </a:solidFill>
                          <a:effectLst/>
                          <a:latin typeface="Century Gothic (Body)"/>
                        </a:rPr>
                        <a:t>EDUCATION</a:t>
                      </a:r>
                    </a:p>
                    <a:p>
                      <a:pPr marL="285750" indent="-168275" algn="l" fontAlgn="t">
                        <a:buFont typeface="Arial" panose="020B0604020202020204" pitchFamily="34" charset="0"/>
                        <a:buChar char="•"/>
                      </a:pPr>
                      <a:endParaRPr lang="en-IN" sz="1400" b="0" i="0" u="none" strike="noStrike">
                        <a:solidFill>
                          <a:srgbClr val="000000"/>
                        </a:solidFill>
                        <a:effectLst/>
                        <a:latin typeface="Century Gothic (Body)"/>
                      </a:endParaRPr>
                    </a:p>
                    <a:p>
                      <a:pPr marL="285750" indent="-168275" algn="l" fontAlgn="t">
                        <a:buFont typeface="Arial" panose="020B0604020202020204" pitchFamily="34" charset="0"/>
                        <a:buChar char="•"/>
                      </a:pPr>
                      <a:r>
                        <a:rPr lang="en-IN" sz="1400" b="0" i="0" u="none" strike="noStrike">
                          <a:solidFill>
                            <a:srgbClr val="000000"/>
                          </a:solidFill>
                          <a:effectLst/>
                          <a:latin typeface="Century Gothic (Body)"/>
                        </a:rPr>
                        <a:t>MARRIAGE</a:t>
                      </a:r>
                    </a:p>
                    <a:p>
                      <a:pPr marL="285750" indent="-168275" algn="l" fontAlgn="t">
                        <a:buFont typeface="Arial" panose="020B0604020202020204" pitchFamily="34" charset="0"/>
                        <a:buChar char="•"/>
                      </a:pPr>
                      <a:endParaRPr lang="en-IN" sz="1400" b="0" i="0" u="none" strike="noStrike">
                        <a:solidFill>
                          <a:srgbClr val="000000"/>
                        </a:solidFill>
                        <a:effectLst/>
                        <a:latin typeface="Century Gothic (Body)"/>
                      </a:endParaRPr>
                    </a:p>
                    <a:p>
                      <a:pPr marL="285750" indent="-168275" algn="l" fontAlgn="t">
                        <a:buFont typeface="Arial" panose="020B0604020202020204" pitchFamily="34" charset="0"/>
                        <a:buChar char="•"/>
                      </a:pPr>
                      <a:r>
                        <a:rPr lang="en-IN" sz="1400" b="0" i="0" u="none" strike="noStrike">
                          <a:solidFill>
                            <a:srgbClr val="000000"/>
                          </a:solidFill>
                          <a:effectLst/>
                          <a:latin typeface="Century Gothic (Body)"/>
                        </a:rPr>
                        <a:t>AGE</a:t>
                      </a:r>
                    </a:p>
                  </a:txBody>
                  <a:tcPr marL="4340" marR="4340" marT="4340" marB="0"/>
                </a:tc>
                <a:tc rowSpan="9">
                  <a:txBody>
                    <a:bodyPr/>
                    <a:lstStyle/>
                    <a:p>
                      <a:pPr marL="285750" indent="-168275" algn="l" fontAlgn="t">
                        <a:buFont typeface="Arial" panose="020B0604020202020204" pitchFamily="34" charset="0"/>
                        <a:buChar char="•"/>
                      </a:pPr>
                      <a:r>
                        <a:rPr lang="en-IN" sz="1400" u="none" strike="noStrike">
                          <a:effectLst/>
                        </a:rPr>
                        <a:t>Developers </a:t>
                      </a:r>
                      <a:endParaRPr lang="en-IN" sz="1400" b="0" i="0" u="none" strike="noStrike">
                        <a:solidFill>
                          <a:srgbClr val="000000"/>
                        </a:solidFill>
                        <a:effectLst/>
                        <a:latin typeface="Times New Roman" panose="02020603050405020304" pitchFamily="18" charset="0"/>
                      </a:endParaRPr>
                    </a:p>
                  </a:txBody>
                  <a:tcPr marL="4340" marR="4340" marT="4340" marB="0"/>
                </a:tc>
                <a:tc rowSpan="9" gridSpan="2">
                  <a:txBody>
                    <a:bodyPr/>
                    <a:lstStyle/>
                    <a:p>
                      <a:pPr marL="285750" indent="-168275" algn="l" fontAlgn="t">
                        <a:buFont typeface="Arial" panose="020B0604020202020204" pitchFamily="34" charset="0"/>
                        <a:buChar char="•"/>
                      </a:pPr>
                      <a:r>
                        <a:rPr lang="en-IN" sz="1400" u="none" strike="noStrike">
                          <a:effectLst/>
                        </a:rPr>
                        <a:t>LIMIT_BAL – added noise using Laplacian</a:t>
                      </a:r>
                    </a:p>
                    <a:p>
                      <a:pPr marL="285750" indent="-168275" algn="l" fontAlgn="t">
                        <a:buFont typeface="Arial" panose="020B0604020202020204" pitchFamily="34" charset="0"/>
                        <a:buChar char="•"/>
                      </a:pPr>
                      <a:endParaRPr lang="en-IN" sz="1400" u="none" strike="noStrike">
                        <a:effectLst/>
                      </a:endParaRP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SEX – used the swap method</a:t>
                      </a:r>
                    </a:p>
                    <a:p>
                      <a:pPr marL="285750" indent="-168275" algn="l" fontAlgn="t">
                        <a:buFont typeface="Arial" panose="020B0604020202020204" pitchFamily="34" charset="0"/>
                        <a:buChar char="•"/>
                      </a:pPr>
                      <a:endParaRPr lang="en-IN" sz="1400" u="none" strike="noStrike" kern="1200">
                        <a:solidFill>
                          <a:schemeClr val="dk1"/>
                        </a:solidFill>
                        <a:effectLst/>
                        <a:latin typeface="+mn-lt"/>
                        <a:ea typeface="+mn-ea"/>
                        <a:cs typeface="+mn-cs"/>
                      </a:endParaRP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Additive Counterfactuals</a:t>
                      </a:r>
                      <a:r>
                        <a:rPr lang="en-IN" sz="1400" b="0" i="0" u="none" strike="noStrike" kern="1200">
                          <a:solidFill>
                            <a:srgbClr val="000000"/>
                          </a:solidFill>
                          <a:effectLst/>
                          <a:latin typeface="Times New Roman" panose="02020603050405020304" pitchFamily="18" charset="0"/>
                          <a:ea typeface="+mn-ea"/>
                          <a:cs typeface="+mn-cs"/>
                        </a:rPr>
                        <a:t> </a:t>
                      </a:r>
                      <a:r>
                        <a:rPr lang="en-IN" sz="1400" b="0" i="0" u="none" strike="noStrike" kern="1200">
                          <a:solidFill>
                            <a:srgbClr val="000000"/>
                          </a:solidFill>
                          <a:effectLst/>
                          <a:latin typeface="Century Gothic (Body)"/>
                          <a:ea typeface="+mn-ea"/>
                          <a:cs typeface="+mn-cs"/>
                        </a:rPr>
                        <a:t>Fairness</a:t>
                      </a:r>
                      <a:endParaRPr lang="en-IN" sz="1400" u="none" strike="noStrike" kern="1200">
                        <a:solidFill>
                          <a:schemeClr val="dk1"/>
                        </a:solidFill>
                        <a:effectLst/>
                        <a:latin typeface="Century Gothic (Body)"/>
                        <a:ea typeface="+mn-ea"/>
                        <a:cs typeface="+mn-cs"/>
                      </a:endParaRPr>
                    </a:p>
                  </a:txBody>
                  <a:tcPr marL="4340" marR="4340" marT="4340" marB="0"/>
                </a:tc>
                <a:tc rowSpan="9" hMerge="1">
                  <a:txBody>
                    <a:bodyPr/>
                    <a:lstStyle/>
                    <a:p>
                      <a:pPr marL="285750" indent="-168275" algn="l" fontAlgn="t">
                        <a:buFont typeface="Arial" panose="020B0604020202020204" pitchFamily="34" charset="0"/>
                        <a:buChar char="•"/>
                      </a:pPr>
                      <a:r>
                        <a:rPr lang="en-IN" sz="1400" u="none" strike="noStrike">
                          <a:effectLst/>
                        </a:rPr>
                        <a:t>LIMIT_BAL – added noise using Laplacian</a:t>
                      </a:r>
                    </a:p>
                    <a:p>
                      <a:pPr marL="285750" indent="-168275" algn="l" fontAlgn="t">
                        <a:buFont typeface="Arial" panose="020B0604020202020204" pitchFamily="34" charset="0"/>
                        <a:buChar char="•"/>
                      </a:pPr>
                      <a:endParaRPr lang="en-IN" sz="1400" u="none" strike="noStrike">
                        <a:effectLst/>
                      </a:endParaRP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SEX – used the swap method</a:t>
                      </a:r>
                    </a:p>
                    <a:p>
                      <a:pPr marL="285750" indent="-168275" algn="l" fontAlgn="t">
                        <a:buFont typeface="Arial" panose="020B0604020202020204" pitchFamily="34" charset="0"/>
                        <a:buChar char="•"/>
                      </a:pPr>
                      <a:endParaRPr lang="en-IN" sz="1400" u="none" strike="noStrike" kern="1200">
                        <a:solidFill>
                          <a:schemeClr val="dk1"/>
                        </a:solidFill>
                        <a:effectLst/>
                        <a:latin typeface="+mn-lt"/>
                        <a:ea typeface="+mn-ea"/>
                        <a:cs typeface="+mn-cs"/>
                      </a:endParaRP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Additive counterfactuals</a:t>
                      </a:r>
                    </a:p>
                  </a:txBody>
                  <a:tcPr marL="4340" marR="4340" marT="4340" marB="0"/>
                </a:tc>
                <a:tc rowSpan="3" gridSpan="2">
                  <a:txBody>
                    <a:bodyPr/>
                    <a:lstStyle/>
                    <a:p>
                      <a:pPr marL="285750" indent="-168275" algn="l" fontAlgn="t">
                        <a:buFont typeface="Arial" panose="020B0604020202020204" pitchFamily="34" charset="0"/>
                        <a:buChar char="•"/>
                      </a:pPr>
                      <a:r>
                        <a:rPr lang="en-IN" sz="1400" u="none" strike="noStrike">
                          <a:effectLst/>
                        </a:rPr>
                        <a:t>Equal opportunities</a:t>
                      </a: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Predictive equality</a:t>
                      </a: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Equal odds</a:t>
                      </a: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Predictive parity</a:t>
                      </a: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Demographic parity</a:t>
                      </a: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Average odd difference</a:t>
                      </a:r>
                      <a:endParaRPr lang="en-IN" sz="1400" b="0" i="0" u="none" strike="noStrike">
                        <a:solidFill>
                          <a:srgbClr val="000000"/>
                        </a:solidFill>
                        <a:effectLst/>
                        <a:latin typeface="Times New Roman" panose="02020603050405020304" pitchFamily="18" charset="0"/>
                      </a:endParaRPr>
                    </a:p>
                  </a:txBody>
                  <a:tcPr marL="4340" marR="4340" marT="4340" marB="0"/>
                </a:tc>
                <a:tc rowSpan="3" hMerge="1">
                  <a:txBody>
                    <a:bodyPr/>
                    <a:lstStyle/>
                    <a:p>
                      <a:endParaRPr lang="en-IN"/>
                    </a:p>
                  </a:txBody>
                  <a:tcPr/>
                </a:tc>
                <a:tc gridSpan="2">
                  <a:txBody>
                    <a:bodyPr/>
                    <a:lstStyle/>
                    <a:p>
                      <a:pPr algn="ctr" fontAlgn="t"/>
                      <a:r>
                        <a:rPr lang="en-IN" sz="1400" b="1" u="none" strike="noStrike">
                          <a:effectLst/>
                        </a:rPr>
                        <a:t>Data</a:t>
                      </a:r>
                      <a:endParaRPr lang="en-IN" sz="1400" b="1" i="0" u="none" strike="noStrike">
                        <a:solidFill>
                          <a:srgbClr val="000000"/>
                        </a:solidFill>
                        <a:effectLst/>
                        <a:latin typeface="Arial" panose="020B0604020202020204" pitchFamily="34" charset="0"/>
                      </a:endParaRPr>
                    </a:p>
                  </a:txBody>
                  <a:tcPr marL="4340" marR="4340" marT="4340" marB="0"/>
                </a:tc>
                <a:tc hMerge="1">
                  <a:txBody>
                    <a:bodyPr/>
                    <a:lstStyle/>
                    <a:p>
                      <a:endParaRPr lang="en-IN"/>
                    </a:p>
                  </a:txBody>
                  <a:tcPr/>
                </a:tc>
                <a:extLst>
                  <a:ext uri="{0D108BD9-81ED-4DB2-BD59-A6C34878D82A}">
                    <a16:rowId xmlns:a16="http://schemas.microsoft.com/office/drawing/2014/main" val="355515816"/>
                  </a:ext>
                </a:extLst>
              </a:tr>
              <a:tr h="319206">
                <a:tc gridSpan="2" vMerge="1">
                  <a:txBody>
                    <a:bodyPr/>
                    <a:lstStyle/>
                    <a:p>
                      <a:pPr marL="285750" indent="-168275" algn="l" fontAlgn="t">
                        <a:buFont typeface="Arial" panose="020B0604020202020204" pitchFamily="34" charset="0"/>
                        <a:buChar char="•"/>
                      </a:pPr>
                      <a:endParaRPr lang="en-IN" sz="1600" b="0" i="0" u="none" strike="noStrike">
                        <a:solidFill>
                          <a:srgbClr val="000000"/>
                        </a:solidFill>
                        <a:effectLst/>
                        <a:latin typeface="Times New Roman" panose="02020603050405020304" pitchFamily="18" charset="0"/>
                      </a:endParaRPr>
                    </a:p>
                  </a:txBody>
                  <a:tcPr marL="4340" marR="4340" marT="4340" marB="0"/>
                </a:tc>
                <a:tc hMerge="1" vMerge="1">
                  <a:txBody>
                    <a:bodyPr/>
                    <a:lstStyle/>
                    <a:p>
                      <a:endParaRPr lang="en-IN"/>
                    </a:p>
                  </a:txBody>
                  <a:tcPr/>
                </a:tc>
                <a:tc vMerge="1">
                  <a:txBody>
                    <a:bodyPr/>
                    <a:lstStyle/>
                    <a:p>
                      <a:pPr marL="285750" indent="-168275" algn="l" fontAlgn="t">
                        <a:buFont typeface="Arial" panose="020B0604020202020204" pitchFamily="34" charset="0"/>
                        <a:buChar char="•"/>
                      </a:pPr>
                      <a:endParaRPr lang="en-IN" sz="1400" b="0" i="0" u="none" strike="noStrike">
                        <a:solidFill>
                          <a:srgbClr val="000000"/>
                        </a:solidFill>
                        <a:effectLst/>
                        <a:latin typeface="Century Gothic (Body)"/>
                      </a:endParaRPr>
                    </a:p>
                  </a:txBody>
                  <a:tcPr marL="4340" marR="4340" marT="4340" marB="0"/>
                </a:tc>
                <a:tc vMerge="1">
                  <a:txBody>
                    <a:bodyPr/>
                    <a:lstStyle/>
                    <a:p>
                      <a:pPr marL="285750" indent="-168275" algn="l" fontAlgn="t">
                        <a:buFont typeface="Arial" panose="020B0604020202020204" pitchFamily="34" charset="0"/>
                        <a:buChar char="•"/>
                      </a:pPr>
                      <a:endParaRPr lang="en-IN" sz="14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2">
                  <a:txBody>
                    <a:bodyPr/>
                    <a:lstStyle/>
                    <a:p>
                      <a:pPr marL="285750" indent="-168275" algn="l" fontAlgn="t">
                        <a:buFont typeface="Arial" panose="020B0604020202020204" pitchFamily="34" charset="0"/>
                        <a:buChar char="•"/>
                      </a:pPr>
                      <a:r>
                        <a:rPr lang="en-IN" sz="1400" u="none" strike="noStrike">
                          <a:effectLst/>
                        </a:rPr>
                        <a:t> Analysis on PII Data</a:t>
                      </a:r>
                      <a:endParaRPr lang="en-IN" sz="1400" b="0" i="0" u="none" strike="noStrike">
                        <a:solidFill>
                          <a:srgbClr val="000000"/>
                        </a:solidFill>
                        <a:effectLst/>
                        <a:latin typeface="Times New Roman" panose="02020603050405020304" pitchFamily="18" charset="0"/>
                      </a:endParaRPr>
                    </a:p>
                  </a:txBody>
                  <a:tcPr marL="4340" marR="4340" marT="4340" marB="0"/>
                </a:tc>
                <a:tc hMerge="1">
                  <a:txBody>
                    <a:bodyPr/>
                    <a:lstStyle/>
                    <a:p>
                      <a:endParaRPr lang="en-IN"/>
                    </a:p>
                  </a:txBody>
                  <a:tcPr/>
                </a:tc>
                <a:extLst>
                  <a:ext uri="{0D108BD9-81ED-4DB2-BD59-A6C34878D82A}">
                    <a16:rowId xmlns:a16="http://schemas.microsoft.com/office/drawing/2014/main" val="3027694125"/>
                  </a:ext>
                </a:extLst>
              </a:tr>
              <a:tr h="1541868">
                <a:tc gridSpan="2" vMerge="1">
                  <a:txBody>
                    <a:bodyPr/>
                    <a:lstStyle/>
                    <a:p>
                      <a:pPr marL="285750" indent="-168275" algn="l" fontAlgn="t">
                        <a:buFont typeface="Arial" panose="020B0604020202020204" pitchFamily="34" charset="0"/>
                        <a:buChar char="•"/>
                      </a:pPr>
                      <a:endParaRPr lang="en-IN" sz="1600" b="0" i="0" u="none" strike="noStrike">
                        <a:solidFill>
                          <a:srgbClr val="000000"/>
                        </a:solidFill>
                        <a:effectLst/>
                        <a:latin typeface="Times New Roman" panose="02020603050405020304" pitchFamily="18" charset="0"/>
                      </a:endParaRPr>
                    </a:p>
                  </a:txBody>
                  <a:tcPr marL="4340" marR="4340" marT="4340" marB="0"/>
                </a:tc>
                <a:tc hMerge="1" vMerge="1">
                  <a:txBody>
                    <a:bodyPr/>
                    <a:lstStyle/>
                    <a:p>
                      <a:endParaRPr lang="en-IN"/>
                    </a:p>
                  </a:txBody>
                  <a:tcPr/>
                </a:tc>
                <a:tc vMerge="1">
                  <a:txBody>
                    <a:bodyPr/>
                    <a:lstStyle/>
                    <a:p>
                      <a:pPr marL="285750" indent="-168275" algn="l" fontAlgn="t">
                        <a:buFont typeface="Arial" panose="020B0604020202020204" pitchFamily="34" charset="0"/>
                        <a:buChar char="•"/>
                      </a:pPr>
                      <a:endParaRPr lang="en-IN" sz="1400" b="0" i="0" u="none" strike="noStrike">
                        <a:solidFill>
                          <a:srgbClr val="000000"/>
                        </a:solidFill>
                        <a:effectLst/>
                        <a:latin typeface="Century Gothic (Body)"/>
                      </a:endParaRPr>
                    </a:p>
                  </a:txBody>
                  <a:tcPr marL="4340" marR="4340" marT="4340" marB="0"/>
                </a:tc>
                <a:tc vMerge="1">
                  <a:txBody>
                    <a:bodyPr/>
                    <a:lstStyle/>
                    <a:p>
                      <a:pPr marL="285750" indent="-168275" algn="l" fontAlgn="t">
                        <a:buFont typeface="Arial" panose="020B0604020202020204" pitchFamily="34" charset="0"/>
                        <a:buChar char="•"/>
                      </a:pPr>
                      <a:endParaRPr lang="en-IN" sz="14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rowSpan="2" gridSpan="2">
                  <a:txBody>
                    <a:bodyPr/>
                    <a:lstStyle/>
                    <a:p>
                      <a:pPr algn="ctr" fontAlgn="t"/>
                      <a:r>
                        <a:rPr lang="en-IN" sz="1400" b="1" u="none" strike="noStrike">
                          <a:effectLst/>
                        </a:rPr>
                        <a:t>Model</a:t>
                      </a:r>
                    </a:p>
                    <a:p>
                      <a:pPr marL="285750" marR="0" lvl="0" indent="-168275"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IN" sz="1400" u="none" strike="noStrike">
                          <a:effectLst/>
                        </a:rPr>
                        <a:t>Logistic regression, Random Forest</a:t>
                      </a:r>
                    </a:p>
                    <a:p>
                      <a:pPr marL="285750" marR="0" lvl="0" indent="-168275"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IN" sz="1400" u="none" strike="noStrike" kern="1200">
                        <a:solidFill>
                          <a:schemeClr val="dk1"/>
                        </a:solidFill>
                        <a:effectLst/>
                        <a:latin typeface="+mn-lt"/>
                        <a:ea typeface="+mn-ea"/>
                        <a:cs typeface="+mn-cs"/>
                      </a:endParaRPr>
                    </a:p>
                    <a:p>
                      <a:pPr marL="285750" marR="0" lvl="0" indent="-168275"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IN" sz="1400" u="none" strike="noStrike" kern="1200">
                          <a:solidFill>
                            <a:schemeClr val="dk1"/>
                          </a:solidFill>
                          <a:effectLst/>
                          <a:latin typeface="+mn-lt"/>
                          <a:ea typeface="+mn-ea"/>
                          <a:cs typeface="+mn-cs"/>
                        </a:rPr>
                        <a:t>Logistic DP-Model</a:t>
                      </a:r>
                    </a:p>
                    <a:p>
                      <a:pPr marL="285750" marR="0" lvl="0" indent="-168275"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IN" sz="1400" u="none" strike="noStrike" kern="1200">
                        <a:solidFill>
                          <a:schemeClr val="dk1"/>
                        </a:solidFill>
                        <a:effectLst/>
                        <a:latin typeface="+mn-lt"/>
                        <a:ea typeface="+mn-ea"/>
                        <a:cs typeface="+mn-cs"/>
                      </a:endParaRPr>
                    </a:p>
                    <a:p>
                      <a:pPr marL="285750" marR="0" lvl="0" indent="-168275"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IN" sz="1400" u="none" strike="noStrike" kern="1200">
                          <a:solidFill>
                            <a:schemeClr val="dk1"/>
                          </a:solidFill>
                          <a:effectLst/>
                          <a:latin typeface="+mn-lt"/>
                          <a:ea typeface="+mn-ea"/>
                          <a:cs typeface="+mn-cs"/>
                        </a:rPr>
                        <a:t>RandomForest DP-Model</a:t>
                      </a:r>
                    </a:p>
                  </a:txBody>
                  <a:tcPr marL="4340" marR="4340" marT="4340" marB="0"/>
                </a:tc>
                <a:tc rowSpan="2" hMerge="1">
                  <a:txBody>
                    <a:bodyPr/>
                    <a:lstStyle/>
                    <a:p>
                      <a:endParaRPr lang="en-IN"/>
                    </a:p>
                  </a:txBody>
                  <a:tcPr/>
                </a:tc>
                <a:extLst>
                  <a:ext uri="{0D108BD9-81ED-4DB2-BD59-A6C34878D82A}">
                    <a16:rowId xmlns:a16="http://schemas.microsoft.com/office/drawing/2014/main" val="2518811911"/>
                  </a:ext>
                </a:extLst>
              </a:tr>
              <a:tr h="323303">
                <a:tc gridSpan="2" vMerge="1">
                  <a:txBody>
                    <a:bodyPr/>
                    <a:lstStyle/>
                    <a:p>
                      <a:endParaRPr lang="en-IN"/>
                    </a:p>
                  </a:txBody>
                  <a:tcPr/>
                </a:tc>
                <a:tc hMerge="1" vMerge="1">
                  <a:txBody>
                    <a:bodyPr/>
                    <a:lstStyle/>
                    <a:p>
                      <a:endParaRPr lang="en-IN"/>
                    </a:p>
                  </a:txBody>
                  <a:tcPr/>
                </a:tc>
                <a:tc>
                  <a:txBody>
                    <a:bodyPr/>
                    <a:lstStyle/>
                    <a:p>
                      <a:pPr algn="ctr" fontAlgn="t"/>
                      <a:r>
                        <a:rPr lang="en-IN" sz="1600" b="1" u="none" strike="noStrike">
                          <a:effectLst/>
                        </a:rPr>
                        <a:t>Proxies</a:t>
                      </a:r>
                      <a:endParaRPr lang="en-IN" sz="1600" b="1" i="0" u="none" strike="noStrike">
                        <a:solidFill>
                          <a:srgbClr val="000000"/>
                        </a:solidFill>
                        <a:effectLst/>
                        <a:latin typeface="Arial" panose="020B0604020202020204" pitchFamily="34" charset="0"/>
                      </a:endParaRPr>
                    </a:p>
                  </a:txBody>
                  <a:tcPr marL="4340" marR="4340" marT="4340" marB="0"/>
                </a:tc>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a:txBody>
                    <a:bodyPr/>
                    <a:lstStyle/>
                    <a:p>
                      <a:pPr algn="ctr"/>
                      <a:r>
                        <a:rPr lang="en-IN" sz="1400" b="1" u="none" strike="noStrike">
                          <a:effectLst/>
                        </a:rPr>
                        <a:t>Model</a:t>
                      </a:r>
                      <a:endParaRPr lang="en-IN"/>
                    </a:p>
                  </a:txBody>
                  <a:tcPr marL="4340" marR="4340" marT="4340" marB="0"/>
                </a:tc>
                <a:tc hMerge="1">
                  <a:txBody>
                    <a:bodyPr/>
                    <a:lstStyle/>
                    <a:p>
                      <a:endParaRPr lang="en-IN"/>
                    </a:p>
                  </a:txBody>
                  <a:tcPr/>
                </a:tc>
                <a:tc gridSpan="2" vMerge="1">
                  <a:txBody>
                    <a:bodyPr/>
                    <a:lstStyle/>
                    <a:p>
                      <a:pPr marL="0" indent="0" algn="l" fontAlgn="t">
                        <a:buFont typeface="Arial" panose="020B0604020202020204" pitchFamily="34" charset="0"/>
                        <a:buNone/>
                      </a:pPr>
                      <a:endParaRPr lang="en-IN" sz="1400" b="1" u="none" strike="noStrike" kern="1200">
                        <a:solidFill>
                          <a:schemeClr val="dk1"/>
                        </a:solidFill>
                        <a:effectLst/>
                        <a:latin typeface="+mn-lt"/>
                        <a:ea typeface="+mn-ea"/>
                        <a:cs typeface="+mn-cs"/>
                      </a:endParaRPr>
                    </a:p>
                  </a:txBody>
                  <a:tcPr marL="4340" marR="4340" marT="4340" marB="0"/>
                </a:tc>
                <a:tc hMerge="1" vMerge="1">
                  <a:txBody>
                    <a:bodyPr/>
                    <a:lstStyle/>
                    <a:p>
                      <a:endParaRPr lang="en-IN"/>
                    </a:p>
                  </a:txBody>
                  <a:tcPr/>
                </a:tc>
                <a:extLst>
                  <a:ext uri="{0D108BD9-81ED-4DB2-BD59-A6C34878D82A}">
                    <a16:rowId xmlns:a16="http://schemas.microsoft.com/office/drawing/2014/main" val="2317870900"/>
                  </a:ext>
                </a:extLst>
              </a:tr>
              <a:tr h="219569">
                <a:tc gridSpan="2" vMerge="1">
                  <a:txBody>
                    <a:bodyPr/>
                    <a:lstStyle/>
                    <a:p>
                      <a:endParaRPr lang="en-IN"/>
                    </a:p>
                  </a:txBody>
                  <a:tcPr/>
                </a:tc>
                <a:tc hMerge="1" vMerge="1">
                  <a:txBody>
                    <a:bodyPr/>
                    <a:lstStyle/>
                    <a:p>
                      <a:endParaRPr lang="en-IN"/>
                    </a:p>
                  </a:txBody>
                  <a:tcPr/>
                </a:tc>
                <a:tc rowSpan="5">
                  <a:txBody>
                    <a:bodyPr/>
                    <a:lstStyle/>
                    <a:p>
                      <a:pPr marL="285750" indent="-168275" algn="l" fontAlgn="t">
                        <a:buFont typeface="Arial" panose="020B0604020202020204" pitchFamily="34" charset="0"/>
                        <a:buChar char="•"/>
                      </a:pPr>
                      <a:r>
                        <a:rPr lang="en-US" sz="1400" u="none" strike="noStrike">
                          <a:effectLst/>
                        </a:rPr>
                        <a:t>PAY_AMT_AVG: Average payment of the last 6 months</a:t>
                      </a:r>
                    </a:p>
                    <a:p>
                      <a:pPr marL="285750" indent="-168275" algn="l" fontAlgn="t">
                        <a:buFont typeface="Arial" panose="020B0604020202020204" pitchFamily="34" charset="0"/>
                        <a:buChar char="•"/>
                      </a:pPr>
                      <a:r>
                        <a:rPr lang="en-US" sz="1400" u="none" strike="noStrike">
                          <a:effectLst/>
                        </a:rPr>
                        <a:t>PRCT_UTILIZATION: PAY_AMT_AVG divided by LIMIT_BAL to show average credit utilization. </a:t>
                      </a:r>
                    </a:p>
                  </a:txBody>
                  <a:tcPr marL="4340" marR="4340" marT="4340" marB="0"/>
                </a:tc>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a:txBody>
                    <a:bodyPr/>
                    <a:lstStyle/>
                    <a:p>
                      <a:pPr algn="ctr"/>
                      <a:r>
                        <a:rPr lang="en-IN" sz="1400" b="1" u="none" strike="noStrike">
                          <a:effectLst/>
                        </a:rPr>
                        <a:t>Algorithm</a:t>
                      </a:r>
                      <a:endParaRPr lang="en-IN"/>
                    </a:p>
                  </a:txBody>
                  <a:tcPr marL="4340" marR="4340" marT="4340" marB="0"/>
                </a:tc>
                <a:tc hMerge="1">
                  <a:txBody>
                    <a:bodyPr/>
                    <a:lstStyle/>
                    <a:p>
                      <a:pPr algn="ctr" fontAlgn="t"/>
                      <a:r>
                        <a:rPr lang="en-IN" sz="1400" u="none" strike="noStrike">
                          <a:effectLst/>
                        </a:rPr>
                        <a:t> L, RF</a:t>
                      </a:r>
                      <a:endParaRPr lang="en-IN" sz="1400" b="0" i="0" u="none" strike="noStrike">
                        <a:solidFill>
                          <a:srgbClr val="000000"/>
                        </a:solidFill>
                        <a:effectLst/>
                        <a:latin typeface="Times New Roman" panose="02020603050405020304" pitchFamily="18" charset="0"/>
                      </a:endParaRPr>
                    </a:p>
                  </a:txBody>
                  <a:tcPr marL="4340" marR="4340" marT="4340" marB="0"/>
                </a:tc>
                <a:tc rowSpan="5" gridSpan="2">
                  <a:txBody>
                    <a:bodyPr/>
                    <a:lstStyle/>
                    <a:p>
                      <a:pPr marL="285750" marR="0" lvl="0" indent="-192088" algn="ctr" defTabSz="457200" rtl="0" eaLnBrk="1" fontAlgn="t" latinLnBrk="0" hangingPunct="1">
                        <a:lnSpc>
                          <a:spcPct val="100000"/>
                        </a:lnSpc>
                        <a:spcBef>
                          <a:spcPts val="0"/>
                        </a:spcBef>
                        <a:spcAft>
                          <a:spcPts val="0"/>
                        </a:spcAft>
                        <a:buClrTx/>
                        <a:buSzTx/>
                        <a:buFontTx/>
                        <a:buNone/>
                        <a:tabLst/>
                        <a:defRPr/>
                      </a:pPr>
                      <a:r>
                        <a:rPr lang="en-IN" sz="1400" b="1" u="none" strike="noStrike" kern="1200">
                          <a:solidFill>
                            <a:schemeClr val="dk1"/>
                          </a:solidFill>
                          <a:effectLst/>
                          <a:latin typeface="+mn-lt"/>
                          <a:ea typeface="+mn-ea"/>
                          <a:cs typeface="+mn-cs"/>
                        </a:rPr>
                        <a:t>Prediction</a:t>
                      </a:r>
                    </a:p>
                    <a:p>
                      <a:pPr marL="285750" marR="0" lvl="0" indent="-192088"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IN" sz="1600" b="0" kern="1200">
                          <a:solidFill>
                            <a:schemeClr val="dk1"/>
                          </a:solidFill>
                          <a:effectLst/>
                          <a:latin typeface="+mn-lt"/>
                          <a:ea typeface="+mn-ea"/>
                          <a:cs typeface="+mn-cs"/>
                        </a:rPr>
                        <a:t>Default payment next month</a:t>
                      </a:r>
                    </a:p>
                  </a:txBody>
                  <a:tcPr marL="4340" marR="4340" marT="4340" marB="0"/>
                </a:tc>
                <a:tc rowSpan="5" hMerge="1">
                  <a:txBody>
                    <a:bodyPr/>
                    <a:lstStyle/>
                    <a:p>
                      <a:endParaRPr lang="en-IN"/>
                    </a:p>
                  </a:txBody>
                  <a:tcPr/>
                </a:tc>
                <a:extLst>
                  <a:ext uri="{0D108BD9-81ED-4DB2-BD59-A6C34878D82A}">
                    <a16:rowId xmlns:a16="http://schemas.microsoft.com/office/drawing/2014/main" val="63045893"/>
                  </a:ext>
                </a:extLst>
              </a:tr>
              <a:tr h="434760">
                <a:tc gridSpan="2" vMerge="1">
                  <a:txBody>
                    <a:bodyPr/>
                    <a:lstStyle/>
                    <a:p>
                      <a:pPr marL="285750" indent="-168275" algn="l" fontAlgn="t">
                        <a:buFont typeface="Arial" panose="020B0604020202020204" pitchFamily="34" charset="0"/>
                        <a:buChar char="•"/>
                      </a:pPr>
                      <a:endParaRPr lang="en-IN" sz="1600" b="0" i="0" u="none" strike="noStrike">
                        <a:solidFill>
                          <a:srgbClr val="000000"/>
                        </a:solidFill>
                        <a:effectLst/>
                        <a:latin typeface="Times New Roman" panose="02020603050405020304" pitchFamily="18" charset="0"/>
                      </a:endParaRPr>
                    </a:p>
                  </a:txBody>
                  <a:tcPr marL="4340" marR="4340" marT="4340" marB="0"/>
                </a:tc>
                <a:tc hMerge="1" vMerge="1">
                  <a:txBody>
                    <a:bodyPr/>
                    <a:lstStyle/>
                    <a:p>
                      <a:endParaRPr lang="en-IN"/>
                    </a:p>
                  </a:txBody>
                  <a:tcPr/>
                </a:tc>
                <a:tc vMerge="1">
                  <a:txBody>
                    <a:bodyPr/>
                    <a:lstStyle/>
                    <a:p>
                      <a:pPr marL="285750" indent="-168275" algn="l" fontAlgn="t">
                        <a:buFont typeface="Arial" panose="020B0604020202020204" pitchFamily="34" charset="0"/>
                        <a:buChar char="•"/>
                      </a:pPr>
                      <a:endParaRPr lang="en-US" sz="1400" u="none" strike="noStrike">
                        <a:effectLst/>
                      </a:endParaRPr>
                    </a:p>
                  </a:txBody>
                  <a:tcPr marL="4340" marR="4340" marT="4340" marB="0"/>
                </a:tc>
                <a:tc vMerge="1">
                  <a:txBody>
                    <a:bodyPr/>
                    <a:lstStyle/>
                    <a:p>
                      <a:pPr marL="285750" indent="-168275" algn="l" fontAlgn="t">
                        <a:buFont typeface="Arial" panose="020B0604020202020204" pitchFamily="34" charset="0"/>
                        <a:buChar char="•"/>
                      </a:pPr>
                      <a:endParaRPr lang="en-IN" sz="14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pPr marL="285750" indent="-168275" algn="l" fontAlgn="t">
                        <a:buFont typeface="Arial" panose="020B0604020202020204" pitchFamily="34" charset="0"/>
                        <a:buChar char="•"/>
                      </a:pPr>
                      <a:endParaRPr lang="en-IN" sz="1400" u="none" strike="noStrike" kern="1200">
                        <a:solidFill>
                          <a:schemeClr val="dk1"/>
                        </a:solidFill>
                        <a:effectLst/>
                        <a:latin typeface="Century Gothic (Body)"/>
                        <a:ea typeface="+mn-ea"/>
                        <a:cs typeface="+mn-cs"/>
                      </a:endParaRPr>
                    </a:p>
                  </a:txBody>
                  <a:tcPr marL="4340" marR="4340" marT="4340" marB="0"/>
                </a:tc>
                <a:tc hMerge="1" vMerge="1">
                  <a:txBody>
                    <a:bodyPr/>
                    <a:lstStyle/>
                    <a:p>
                      <a:endParaRPr lang="en-IN"/>
                    </a:p>
                  </a:txBody>
                  <a:tcPr/>
                </a:tc>
                <a:tc>
                  <a:txBody>
                    <a:bodyPr/>
                    <a:lstStyle/>
                    <a:p>
                      <a:pPr marL="52388" indent="0"/>
                      <a:r>
                        <a:rPr lang="en-IN" sz="1400" u="none" strike="noStrike">
                          <a:effectLst/>
                        </a:rPr>
                        <a:t>Logistic Regression</a:t>
                      </a:r>
                      <a:endParaRPr lang="en-IN"/>
                    </a:p>
                  </a:txBody>
                  <a:tcPr marL="4340" marR="4340" marT="4340" marB="0"/>
                </a:tc>
                <a:tc>
                  <a:txBody>
                    <a:bodyPr/>
                    <a:lstStyle/>
                    <a:p>
                      <a:pPr marL="0" indent="0" algn="l" fontAlgn="t"/>
                      <a:r>
                        <a:rPr lang="en-IN" sz="1400" u="none" strike="noStrike">
                          <a:effectLst/>
                        </a:rPr>
                        <a:t>Random Forest</a:t>
                      </a:r>
                    </a:p>
                  </a:txBody>
                  <a:tcPr marL="4340" marR="4340" marT="4340" marB="0"/>
                </a:tc>
                <a:tc gridSpan="2" vMerge="1">
                  <a:txBody>
                    <a:bodyPr/>
                    <a:lstStyle/>
                    <a:p>
                      <a:pPr marL="285750" marR="0" lvl="0" indent="-2857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IN" sz="1600" b="0" kern="1200">
                        <a:solidFill>
                          <a:schemeClr val="dk1"/>
                        </a:solidFill>
                        <a:effectLst/>
                        <a:latin typeface="+mn-lt"/>
                        <a:ea typeface="+mn-ea"/>
                        <a:cs typeface="+mn-cs"/>
                      </a:endParaRPr>
                    </a:p>
                  </a:txBody>
                  <a:tcPr marL="4340" marR="4340" marT="4340" marB="0"/>
                </a:tc>
                <a:tc hMerge="1" vMerge="1">
                  <a:txBody>
                    <a:bodyPr/>
                    <a:lstStyle/>
                    <a:p>
                      <a:endParaRPr lang="en-IN"/>
                    </a:p>
                  </a:txBody>
                  <a:tcPr/>
                </a:tc>
                <a:extLst>
                  <a:ext uri="{0D108BD9-81ED-4DB2-BD59-A6C34878D82A}">
                    <a16:rowId xmlns:a16="http://schemas.microsoft.com/office/drawing/2014/main" val="1312776745"/>
                  </a:ext>
                </a:extLst>
              </a:tr>
              <a:tr h="219569">
                <a:tc gridSpan="2" vMerge="1">
                  <a:txBody>
                    <a:bodyPr/>
                    <a:lstStyle/>
                    <a:p>
                      <a:pPr marL="285750" indent="-168275" algn="l" fontAlgn="t">
                        <a:buFont typeface="Arial" panose="020B0604020202020204" pitchFamily="34" charset="0"/>
                        <a:buChar char="•"/>
                      </a:pPr>
                      <a:endParaRPr lang="en-IN" sz="1600" b="0" i="0" u="none" strike="noStrike">
                        <a:solidFill>
                          <a:srgbClr val="000000"/>
                        </a:solidFill>
                        <a:effectLst/>
                        <a:latin typeface="Times New Roman" panose="02020603050405020304" pitchFamily="18" charset="0"/>
                      </a:endParaRPr>
                    </a:p>
                  </a:txBody>
                  <a:tcPr marL="4340" marR="4340" marT="4340" marB="0"/>
                </a:tc>
                <a:tc hMerge="1" vMerge="1">
                  <a:txBody>
                    <a:bodyPr/>
                    <a:lstStyle/>
                    <a:p>
                      <a:endParaRPr lang="en-IN"/>
                    </a:p>
                  </a:txBody>
                  <a:tcPr/>
                </a:tc>
                <a:tc vMerge="1">
                  <a:txBody>
                    <a:bodyPr/>
                    <a:lstStyle/>
                    <a:p>
                      <a:pPr marL="285750" indent="-168275" algn="l" fontAlgn="t">
                        <a:buFont typeface="Arial" panose="020B0604020202020204" pitchFamily="34" charset="0"/>
                        <a:buChar char="•"/>
                      </a:pPr>
                      <a:endParaRPr lang="en-US" sz="1400" u="none" strike="noStrike">
                        <a:effectLst/>
                      </a:endParaRPr>
                    </a:p>
                  </a:txBody>
                  <a:tcPr marL="4340" marR="4340" marT="4340" marB="0"/>
                </a:tc>
                <a:tc vMerge="1">
                  <a:txBody>
                    <a:bodyPr/>
                    <a:lstStyle/>
                    <a:p>
                      <a:pPr marL="285750" indent="-168275" algn="l" fontAlgn="t">
                        <a:buFont typeface="Arial" panose="020B0604020202020204" pitchFamily="34" charset="0"/>
                        <a:buChar char="•"/>
                      </a:pPr>
                      <a:endParaRPr lang="en-IN" sz="14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pPr marL="285750" indent="-168275" algn="l" fontAlgn="t">
                        <a:buFont typeface="Arial" panose="020B0604020202020204" pitchFamily="34" charset="0"/>
                        <a:buChar char="•"/>
                      </a:pPr>
                      <a:endParaRPr lang="en-IN" sz="1400" u="none" strike="noStrike" kern="1200">
                        <a:solidFill>
                          <a:schemeClr val="dk1"/>
                        </a:solidFill>
                        <a:effectLst/>
                        <a:latin typeface="Century Gothic (Body)"/>
                        <a:ea typeface="+mn-ea"/>
                        <a:cs typeface="+mn-cs"/>
                      </a:endParaRPr>
                    </a:p>
                  </a:txBody>
                  <a:tcPr marL="4340" marR="4340" marT="4340" marB="0"/>
                </a:tc>
                <a:tc hMerge="1" vMerge="1">
                  <a:txBody>
                    <a:bodyPr/>
                    <a:lstStyle/>
                    <a:p>
                      <a:endParaRPr lang="en-IN"/>
                    </a:p>
                  </a:txBody>
                  <a:tcPr/>
                </a:tc>
                <a:tc gridSpan="2">
                  <a:txBody>
                    <a:bodyPr/>
                    <a:lstStyle/>
                    <a:p>
                      <a:pPr algn="ctr"/>
                      <a:r>
                        <a:rPr lang="en-IN" sz="1400" b="1" u="none" strike="noStrike">
                          <a:effectLst/>
                        </a:rPr>
                        <a:t>Evaluation</a:t>
                      </a:r>
                      <a:endParaRPr lang="en-IN"/>
                    </a:p>
                  </a:txBody>
                  <a:tcPr marL="4340" marR="4340" marT="4340" marB="0"/>
                </a:tc>
                <a:tc hMerge="1">
                  <a:txBody>
                    <a:bodyPr/>
                    <a:lstStyle/>
                    <a:p>
                      <a:pPr algn="l" fontAlgn="t"/>
                      <a:r>
                        <a:rPr lang="en-IN" sz="1400" u="none" strike="noStrike">
                          <a:effectLst/>
                        </a:rPr>
                        <a:t> </a:t>
                      </a:r>
                      <a:endParaRPr lang="en-IN" sz="14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pPr marL="285750" marR="0" lvl="0" indent="-2857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IN" sz="1600" b="0" kern="1200">
                        <a:solidFill>
                          <a:schemeClr val="dk1"/>
                        </a:solidFill>
                        <a:effectLst/>
                        <a:latin typeface="+mn-lt"/>
                        <a:ea typeface="+mn-ea"/>
                        <a:cs typeface="+mn-cs"/>
                      </a:endParaRPr>
                    </a:p>
                  </a:txBody>
                  <a:tcPr marL="4340" marR="4340" marT="4340" marB="0"/>
                </a:tc>
                <a:tc hMerge="1" vMerge="1">
                  <a:txBody>
                    <a:bodyPr/>
                    <a:lstStyle/>
                    <a:p>
                      <a:endParaRPr lang="en-IN"/>
                    </a:p>
                  </a:txBody>
                  <a:tcPr/>
                </a:tc>
                <a:extLst>
                  <a:ext uri="{0D108BD9-81ED-4DB2-BD59-A6C34878D82A}">
                    <a16:rowId xmlns:a16="http://schemas.microsoft.com/office/drawing/2014/main" val="1892495535"/>
                  </a:ext>
                </a:extLst>
              </a:tr>
              <a:tr h="434760">
                <a:tc gridSpan="2" vMerge="1">
                  <a:txBody>
                    <a:bodyPr/>
                    <a:lstStyle/>
                    <a:p>
                      <a:pPr marL="285750" indent="-168275" algn="l" fontAlgn="t">
                        <a:buFont typeface="Arial" panose="020B0604020202020204" pitchFamily="34" charset="0"/>
                        <a:buChar char="•"/>
                      </a:pPr>
                      <a:endParaRPr lang="en-IN" sz="1600" b="0" i="0" u="none" strike="noStrike">
                        <a:solidFill>
                          <a:srgbClr val="000000"/>
                        </a:solidFill>
                        <a:effectLst/>
                        <a:latin typeface="Times New Roman" panose="02020603050405020304" pitchFamily="18" charset="0"/>
                      </a:endParaRPr>
                    </a:p>
                  </a:txBody>
                  <a:tcPr marL="4340" marR="4340" marT="4340" marB="0"/>
                </a:tc>
                <a:tc hMerge="1" vMerge="1">
                  <a:txBody>
                    <a:bodyPr/>
                    <a:lstStyle/>
                    <a:p>
                      <a:endParaRPr lang="en-IN"/>
                    </a:p>
                  </a:txBody>
                  <a:tcPr/>
                </a:tc>
                <a:tc vMerge="1">
                  <a:txBody>
                    <a:bodyPr/>
                    <a:lstStyle/>
                    <a:p>
                      <a:pPr marL="285750" indent="-168275" algn="l" fontAlgn="t">
                        <a:buFont typeface="Arial" panose="020B0604020202020204" pitchFamily="34" charset="0"/>
                        <a:buChar char="•"/>
                      </a:pPr>
                      <a:endParaRPr lang="en-US" sz="1400" u="none" strike="noStrike">
                        <a:effectLst/>
                      </a:endParaRPr>
                    </a:p>
                  </a:txBody>
                  <a:tcPr marL="4340" marR="4340" marT="4340" marB="0"/>
                </a:tc>
                <a:tc vMerge="1">
                  <a:txBody>
                    <a:bodyPr/>
                    <a:lstStyle/>
                    <a:p>
                      <a:pPr marL="285750" indent="-168275" algn="l" fontAlgn="t">
                        <a:buFont typeface="Arial" panose="020B0604020202020204" pitchFamily="34" charset="0"/>
                        <a:buChar char="•"/>
                      </a:pPr>
                      <a:endParaRPr lang="en-IN" sz="14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pPr marL="285750" indent="-168275" algn="l" fontAlgn="t">
                        <a:buFont typeface="Arial" panose="020B0604020202020204" pitchFamily="34" charset="0"/>
                        <a:buChar char="•"/>
                      </a:pPr>
                      <a:endParaRPr lang="en-IN" sz="1400" u="none" strike="noStrike" kern="1200">
                        <a:solidFill>
                          <a:schemeClr val="dk1"/>
                        </a:solidFill>
                        <a:effectLst/>
                        <a:latin typeface="Century Gothic (Body)"/>
                        <a:ea typeface="+mn-ea"/>
                        <a:cs typeface="+mn-cs"/>
                      </a:endParaRPr>
                    </a:p>
                  </a:txBody>
                  <a:tcPr marL="4340" marR="4340" marT="4340" marB="0"/>
                </a:tc>
                <a:tc hMerge="1" vMerge="1">
                  <a:txBody>
                    <a:bodyPr/>
                    <a:lstStyle/>
                    <a:p>
                      <a:endParaRPr lang="en-IN"/>
                    </a:p>
                  </a:txBody>
                  <a:tcPr/>
                </a:tc>
                <a:tc>
                  <a:txBody>
                    <a:bodyPr/>
                    <a:lstStyle/>
                    <a:p>
                      <a:pPr marL="52388" indent="0"/>
                      <a:r>
                        <a:rPr lang="en-IN" sz="1400" u="none" strike="noStrike">
                          <a:effectLst/>
                        </a:rPr>
                        <a:t>AUC difference</a:t>
                      </a:r>
                      <a:endParaRPr lang="en-IN"/>
                    </a:p>
                  </a:txBody>
                  <a:tcPr marL="4340" marR="4340" marT="4340" marB="0"/>
                </a:tc>
                <a:tc>
                  <a:txBody>
                    <a:bodyPr/>
                    <a:lstStyle/>
                    <a:p>
                      <a:pPr algn="l" fontAlgn="t"/>
                      <a:r>
                        <a:rPr lang="en-IN" sz="1200" u="none" strike="noStrike">
                          <a:effectLst/>
                        </a:rPr>
                        <a:t>Accuracy </a:t>
                      </a:r>
                      <a:endParaRPr lang="en-IN" sz="12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pPr marL="285750" marR="0" lvl="0" indent="-2857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IN" sz="1600" b="0" kern="1200">
                        <a:solidFill>
                          <a:schemeClr val="dk1"/>
                        </a:solidFill>
                        <a:effectLst/>
                        <a:latin typeface="+mn-lt"/>
                        <a:ea typeface="+mn-ea"/>
                        <a:cs typeface="+mn-cs"/>
                      </a:endParaRPr>
                    </a:p>
                  </a:txBody>
                  <a:tcPr marL="4340" marR="4340" marT="4340" marB="0"/>
                </a:tc>
                <a:tc hMerge="1" vMerge="1">
                  <a:txBody>
                    <a:bodyPr/>
                    <a:lstStyle/>
                    <a:p>
                      <a:endParaRPr lang="en-IN"/>
                    </a:p>
                  </a:txBody>
                  <a:tcPr/>
                </a:tc>
                <a:extLst>
                  <a:ext uri="{0D108BD9-81ED-4DB2-BD59-A6C34878D82A}">
                    <a16:rowId xmlns:a16="http://schemas.microsoft.com/office/drawing/2014/main" val="3328083423"/>
                  </a:ext>
                </a:extLst>
              </a:tr>
              <a:tr h="417251">
                <a:tc gridSpan="2" vMerge="1">
                  <a:txBody>
                    <a:bodyPr/>
                    <a:lstStyle/>
                    <a:p>
                      <a:pPr marL="285750" indent="-168275" algn="l" fontAlgn="t">
                        <a:buFont typeface="Arial" panose="020B0604020202020204" pitchFamily="34" charset="0"/>
                        <a:buChar char="•"/>
                      </a:pPr>
                      <a:endParaRPr lang="en-IN" sz="1600" b="0" i="0" u="none" strike="noStrike">
                        <a:solidFill>
                          <a:srgbClr val="000000"/>
                        </a:solidFill>
                        <a:effectLst/>
                        <a:latin typeface="Times New Roman" panose="02020603050405020304" pitchFamily="18" charset="0"/>
                      </a:endParaRPr>
                    </a:p>
                  </a:txBody>
                  <a:tcPr marL="4340" marR="4340" marT="4340" marB="0"/>
                </a:tc>
                <a:tc hMerge="1" vMerge="1">
                  <a:txBody>
                    <a:bodyPr/>
                    <a:lstStyle/>
                    <a:p>
                      <a:endParaRPr lang="en-IN"/>
                    </a:p>
                  </a:txBody>
                  <a:tcPr/>
                </a:tc>
                <a:tc vMerge="1">
                  <a:txBody>
                    <a:bodyPr/>
                    <a:lstStyle/>
                    <a:p>
                      <a:pPr marL="285750" indent="-168275" algn="l" fontAlgn="t">
                        <a:buFont typeface="Arial" panose="020B0604020202020204" pitchFamily="34" charset="0"/>
                        <a:buChar char="•"/>
                      </a:pPr>
                      <a:endParaRPr lang="en-US" sz="1400" u="none" strike="noStrike">
                        <a:effectLst/>
                      </a:endParaRPr>
                    </a:p>
                  </a:txBody>
                  <a:tcPr marL="4340" marR="4340" marT="4340" marB="0"/>
                </a:tc>
                <a:tc vMerge="1">
                  <a:txBody>
                    <a:bodyPr/>
                    <a:lstStyle/>
                    <a:p>
                      <a:pPr marL="285750" indent="-168275" algn="l" fontAlgn="t">
                        <a:buFont typeface="Arial" panose="020B0604020202020204" pitchFamily="34" charset="0"/>
                        <a:buChar char="•"/>
                      </a:pPr>
                      <a:endParaRPr lang="en-IN" sz="14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pPr marL="285750" indent="-168275" algn="l" fontAlgn="t">
                        <a:buFont typeface="Arial" panose="020B0604020202020204" pitchFamily="34" charset="0"/>
                        <a:buChar char="•"/>
                      </a:pPr>
                      <a:endParaRPr lang="en-IN" sz="1400" u="none" strike="noStrike" kern="1200">
                        <a:solidFill>
                          <a:schemeClr val="dk1"/>
                        </a:solidFill>
                        <a:effectLst/>
                        <a:latin typeface="Century Gothic (Body)"/>
                        <a:ea typeface="+mn-ea"/>
                        <a:cs typeface="+mn-cs"/>
                      </a:endParaRPr>
                    </a:p>
                  </a:txBody>
                  <a:tcPr marL="4340" marR="4340" marT="4340" marB="0"/>
                </a:tc>
                <a:tc hMerge="1" vMerge="1">
                  <a:txBody>
                    <a:bodyPr/>
                    <a:lstStyle/>
                    <a:p>
                      <a:endParaRPr lang="en-IN"/>
                    </a:p>
                  </a:txBody>
                  <a:tcPr/>
                </a:tc>
                <a:tc>
                  <a:txBody>
                    <a:bodyPr/>
                    <a:lstStyle/>
                    <a:p>
                      <a:r>
                        <a:rPr lang="en-IN" sz="1400" u="none" strike="noStrike">
                          <a:effectLst/>
                        </a:rPr>
                        <a:t> F1 score</a:t>
                      </a:r>
                      <a:endParaRPr lang="en-IN"/>
                    </a:p>
                  </a:txBody>
                  <a:tcPr marL="4340" marR="4340" marT="4340" marB="0"/>
                </a:tc>
                <a:tc>
                  <a:txBody>
                    <a:bodyPr/>
                    <a:lstStyle/>
                    <a:p>
                      <a:pPr algn="l" fontAlgn="t"/>
                      <a:r>
                        <a:rPr lang="en-IN" sz="1400" u="none" strike="noStrike">
                          <a:effectLst/>
                        </a:rPr>
                        <a:t> GINI</a:t>
                      </a:r>
                      <a:endParaRPr lang="en-IN" sz="1400" b="0" i="0" u="none" strike="noStrike">
                        <a:solidFill>
                          <a:srgbClr val="000000"/>
                        </a:solidFill>
                        <a:effectLst/>
                        <a:latin typeface="Times New Roman" panose="02020603050405020304" pitchFamily="18" charset="0"/>
                      </a:endParaRPr>
                    </a:p>
                  </a:txBody>
                  <a:tcPr marL="4340" marR="4340" marT="4340" marB="0"/>
                </a:tc>
                <a:tc gridSpan="2" vMerge="1">
                  <a:txBody>
                    <a:bodyPr/>
                    <a:lstStyle/>
                    <a:p>
                      <a:pPr marL="285750" marR="0" lvl="0" indent="-285750" algn="l" defTabSz="4572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IN" sz="1600" b="0" kern="1200">
                        <a:solidFill>
                          <a:schemeClr val="dk1"/>
                        </a:solidFill>
                        <a:effectLst/>
                        <a:latin typeface="+mn-lt"/>
                        <a:ea typeface="+mn-ea"/>
                        <a:cs typeface="+mn-cs"/>
                      </a:endParaRPr>
                    </a:p>
                  </a:txBody>
                  <a:tcPr marL="4340" marR="4340" marT="4340" marB="0"/>
                </a:tc>
                <a:tc hMerge="1" vMerge="1">
                  <a:txBody>
                    <a:bodyPr/>
                    <a:lstStyle/>
                    <a:p>
                      <a:endParaRPr lang="en-IN"/>
                    </a:p>
                  </a:txBody>
                  <a:tcPr/>
                </a:tc>
                <a:extLst>
                  <a:ext uri="{0D108BD9-81ED-4DB2-BD59-A6C34878D82A}">
                    <a16:rowId xmlns:a16="http://schemas.microsoft.com/office/drawing/2014/main" val="478311239"/>
                  </a:ext>
                </a:extLst>
              </a:tr>
              <a:tr h="219569">
                <a:tc gridSpan="3">
                  <a:txBody>
                    <a:bodyPr/>
                    <a:lstStyle/>
                    <a:p>
                      <a:pPr algn="ctr" fontAlgn="t"/>
                      <a:r>
                        <a:rPr lang="en-IN" sz="1400" b="1" u="none" strike="noStrike">
                          <a:effectLst/>
                        </a:rPr>
                        <a:t>Monitoring</a:t>
                      </a:r>
                      <a:endParaRPr lang="en-IN" sz="1400" b="1" i="0" u="none" strike="noStrike">
                        <a:solidFill>
                          <a:srgbClr val="000000"/>
                        </a:solidFill>
                        <a:effectLst/>
                        <a:latin typeface="Arial" panose="020B0604020202020204" pitchFamily="34" charset="0"/>
                      </a:endParaRPr>
                    </a:p>
                  </a:txBody>
                  <a:tcPr marL="4340" marR="4340" marT="4340" marB="0"/>
                </a:tc>
                <a:tc hMerge="1">
                  <a:txBody>
                    <a:bodyPr/>
                    <a:lstStyle/>
                    <a:p>
                      <a:endParaRPr lang="en-IN"/>
                    </a:p>
                  </a:txBody>
                  <a:tcPr/>
                </a:tc>
                <a:tc hMerge="1">
                  <a:txBody>
                    <a:bodyPr/>
                    <a:lstStyle/>
                    <a:p>
                      <a:endParaRPr lang="en-IN"/>
                    </a:p>
                  </a:txBody>
                  <a:tcPr/>
                </a:tc>
                <a:tc gridSpan="5">
                  <a:txBody>
                    <a:bodyPr/>
                    <a:lstStyle/>
                    <a:p>
                      <a:pPr algn="ctr" fontAlgn="t"/>
                      <a:r>
                        <a:rPr lang="en-IN" sz="1400" b="1" u="none" strike="noStrike" err="1">
                          <a:effectLst/>
                        </a:rPr>
                        <a:t>Explainability</a:t>
                      </a:r>
                      <a:endParaRPr lang="en-IN" sz="1400" b="1" i="0" u="none" strike="noStrike">
                        <a:solidFill>
                          <a:srgbClr val="000000"/>
                        </a:solidFill>
                        <a:effectLst/>
                        <a:latin typeface="Arial" panose="020B0604020202020204" pitchFamily="34" charset="0"/>
                      </a:endParaRPr>
                    </a:p>
                  </a:txBody>
                  <a:tcPr marL="4340" marR="4340" marT="4340" marB="0"/>
                </a:tc>
                <a:tc hMerge="1">
                  <a:txBody>
                    <a:bodyPr/>
                    <a:lstStyle/>
                    <a:p>
                      <a:pPr algn="ctr" fontAlgn="t"/>
                      <a:endParaRPr lang="en-IN" sz="1400" b="1" i="0" u="none" strike="noStrike">
                        <a:solidFill>
                          <a:srgbClr val="000000"/>
                        </a:solidFill>
                        <a:effectLst/>
                        <a:latin typeface="Arial" panose="020B0604020202020204" pitchFamily="34" charset="0"/>
                      </a:endParaRPr>
                    </a:p>
                  </a:txBody>
                  <a:tcPr marL="4340" marR="4340" marT="4340"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t"/>
                      <a:r>
                        <a:rPr lang="en-IN" sz="1400" b="1" u="none" strike="noStrike">
                          <a:effectLst/>
                        </a:rPr>
                        <a:t>Stakeholders</a:t>
                      </a:r>
                      <a:endParaRPr lang="en-IN" sz="1400" b="1" i="0" u="none" strike="noStrike">
                        <a:solidFill>
                          <a:srgbClr val="000000"/>
                        </a:solidFill>
                        <a:effectLst/>
                        <a:latin typeface="Arial" panose="020B0604020202020204" pitchFamily="34" charset="0"/>
                      </a:endParaRPr>
                    </a:p>
                  </a:txBody>
                  <a:tcPr marL="4340" marR="4340" marT="4340" marB="0"/>
                </a:tc>
                <a:tc hMerge="1">
                  <a:txBody>
                    <a:bodyPr/>
                    <a:lstStyle/>
                    <a:p>
                      <a:endParaRPr lang="en-IN"/>
                    </a:p>
                  </a:txBody>
                  <a:tcPr/>
                </a:tc>
                <a:extLst>
                  <a:ext uri="{0D108BD9-81ED-4DB2-BD59-A6C34878D82A}">
                    <a16:rowId xmlns:a16="http://schemas.microsoft.com/office/drawing/2014/main" val="3590376625"/>
                  </a:ext>
                </a:extLst>
              </a:tr>
              <a:tr h="219569">
                <a:tc>
                  <a:txBody>
                    <a:bodyPr/>
                    <a:lstStyle/>
                    <a:p>
                      <a:pPr algn="l" fontAlgn="t"/>
                      <a:r>
                        <a:rPr lang="en-IN" sz="1400" b="1" u="none" strike="noStrike">
                          <a:effectLst/>
                        </a:rPr>
                        <a:t>Data</a:t>
                      </a:r>
                      <a:endParaRPr lang="en-IN" sz="1400" b="1" i="0" u="none" strike="noStrike">
                        <a:solidFill>
                          <a:srgbClr val="000000"/>
                        </a:solidFill>
                        <a:effectLst/>
                        <a:latin typeface="Arial" panose="020B0604020202020204" pitchFamily="34" charset="0"/>
                      </a:endParaRPr>
                    </a:p>
                  </a:txBody>
                  <a:tcPr marL="4340" marR="4340" marT="4340" marB="0"/>
                </a:tc>
                <a:tc gridSpan="2">
                  <a:txBody>
                    <a:bodyPr/>
                    <a:lstStyle/>
                    <a:p>
                      <a:pPr algn="l" fontAlgn="t"/>
                      <a:r>
                        <a:rPr lang="en-IN" sz="1400" u="none" strike="noStrike">
                          <a:effectLst/>
                        </a:rPr>
                        <a:t> </a:t>
                      </a:r>
                      <a:endParaRPr lang="en-IN" sz="1400" b="0" i="0" u="none" strike="noStrike">
                        <a:solidFill>
                          <a:srgbClr val="000000"/>
                        </a:solidFill>
                        <a:effectLst/>
                        <a:latin typeface="Times New Roman" panose="02020603050405020304" pitchFamily="18" charset="0"/>
                      </a:endParaRPr>
                    </a:p>
                  </a:txBody>
                  <a:tcPr marL="4340" marR="4340" marT="4340" marB="0"/>
                </a:tc>
                <a:tc hMerge="1">
                  <a:txBody>
                    <a:bodyPr/>
                    <a:lstStyle/>
                    <a:p>
                      <a:endParaRPr lang="en-IN"/>
                    </a:p>
                  </a:txBody>
                  <a:tcPr/>
                </a:tc>
                <a:tc gridSpan="2">
                  <a:txBody>
                    <a:bodyPr/>
                    <a:lstStyle/>
                    <a:p>
                      <a:pPr algn="ctr" fontAlgn="t"/>
                      <a:r>
                        <a:rPr lang="en-IN" sz="1400" b="1" u="none" strike="noStrike">
                          <a:effectLst/>
                        </a:rPr>
                        <a:t>Data</a:t>
                      </a:r>
                      <a:endParaRPr lang="en-IN" sz="1400" b="1" i="0" u="none" strike="noStrike">
                        <a:solidFill>
                          <a:srgbClr val="000000"/>
                        </a:solidFill>
                        <a:effectLst/>
                        <a:latin typeface="Arial" panose="020B0604020202020204" pitchFamily="34" charset="0"/>
                      </a:endParaRPr>
                    </a:p>
                  </a:txBody>
                  <a:tcPr marL="4340" marR="4340" marT="4340" marB="0"/>
                </a:tc>
                <a:tc hMerge="1">
                  <a:txBody>
                    <a:bodyPr/>
                    <a:lstStyle/>
                    <a:p>
                      <a:pPr algn="ctr" fontAlgn="t"/>
                      <a:endParaRPr lang="en-IN" sz="1400" b="1" i="0" u="none" strike="noStrike">
                        <a:solidFill>
                          <a:srgbClr val="000000"/>
                        </a:solidFill>
                        <a:effectLst/>
                        <a:latin typeface="Arial" panose="020B0604020202020204" pitchFamily="34" charset="0"/>
                      </a:endParaRPr>
                    </a:p>
                  </a:txBody>
                  <a:tcPr marL="4340" marR="4340" marT="4340" marB="0"/>
                </a:tc>
                <a:tc>
                  <a:txBody>
                    <a:bodyPr/>
                    <a:lstStyle/>
                    <a:p>
                      <a:pPr algn="ctr" fontAlgn="t"/>
                      <a:r>
                        <a:rPr lang="en-IN" sz="1400" b="1" u="none" strike="noStrike">
                          <a:effectLst/>
                        </a:rPr>
                        <a:t>Techniques</a:t>
                      </a:r>
                      <a:endParaRPr lang="en-IN" sz="1400" b="1" i="0" u="none" strike="noStrike">
                        <a:solidFill>
                          <a:srgbClr val="000000"/>
                        </a:solidFill>
                        <a:effectLst/>
                        <a:latin typeface="Arial" panose="020B0604020202020204" pitchFamily="34" charset="0"/>
                      </a:endParaRPr>
                    </a:p>
                  </a:txBody>
                  <a:tcPr marL="4340" marR="4340" marT="4340" marB="0"/>
                </a:tc>
                <a:tc gridSpan="2">
                  <a:txBody>
                    <a:bodyPr/>
                    <a:lstStyle/>
                    <a:p>
                      <a:pPr algn="ctr" fontAlgn="t"/>
                      <a:r>
                        <a:rPr lang="en-IN" sz="1400" b="1" u="none" strike="noStrike">
                          <a:effectLst/>
                        </a:rPr>
                        <a:t>Counterfactuals</a:t>
                      </a:r>
                      <a:endParaRPr lang="en-IN" sz="1400" b="1" i="0" u="none" strike="noStrike">
                        <a:solidFill>
                          <a:srgbClr val="000000"/>
                        </a:solidFill>
                        <a:effectLst/>
                        <a:latin typeface="Arial" panose="020B0604020202020204" pitchFamily="34" charset="0"/>
                      </a:endParaRPr>
                    </a:p>
                  </a:txBody>
                  <a:tcPr marL="4340" marR="4340" marT="4340" marB="0"/>
                </a:tc>
                <a:tc hMerge="1">
                  <a:txBody>
                    <a:bodyPr/>
                    <a:lstStyle/>
                    <a:p>
                      <a:endParaRPr lang="en-IN"/>
                    </a:p>
                  </a:txBody>
                  <a:tcPr/>
                </a:tc>
                <a:tc>
                  <a:txBody>
                    <a:bodyPr/>
                    <a:lstStyle/>
                    <a:p>
                      <a:pPr algn="ctr" fontAlgn="t"/>
                      <a:r>
                        <a:rPr lang="en-IN" sz="1400" b="1" u="none" strike="noStrike">
                          <a:effectLst/>
                        </a:rPr>
                        <a:t>Internal</a:t>
                      </a:r>
                      <a:endParaRPr lang="en-IN" sz="1400" b="1" i="0" u="none" strike="noStrike">
                        <a:solidFill>
                          <a:srgbClr val="000000"/>
                        </a:solidFill>
                        <a:effectLst/>
                        <a:latin typeface="Arial" panose="020B0604020202020204" pitchFamily="34" charset="0"/>
                      </a:endParaRPr>
                    </a:p>
                  </a:txBody>
                  <a:tcPr marL="4340" marR="4340" marT="4340" marB="0"/>
                </a:tc>
                <a:tc>
                  <a:txBody>
                    <a:bodyPr/>
                    <a:lstStyle/>
                    <a:p>
                      <a:pPr algn="ctr" fontAlgn="t"/>
                      <a:r>
                        <a:rPr lang="en-IN" sz="1400" b="1" u="none" strike="noStrike">
                          <a:effectLst/>
                        </a:rPr>
                        <a:t>External</a:t>
                      </a:r>
                      <a:endParaRPr lang="en-IN" sz="1400" b="1" i="0" u="none" strike="noStrike">
                        <a:solidFill>
                          <a:srgbClr val="000000"/>
                        </a:solidFill>
                        <a:effectLst/>
                        <a:latin typeface="Arial" panose="020B0604020202020204" pitchFamily="34" charset="0"/>
                      </a:endParaRPr>
                    </a:p>
                  </a:txBody>
                  <a:tcPr marL="4340" marR="4340" marT="4340" marB="0"/>
                </a:tc>
                <a:extLst>
                  <a:ext uri="{0D108BD9-81ED-4DB2-BD59-A6C34878D82A}">
                    <a16:rowId xmlns:a16="http://schemas.microsoft.com/office/drawing/2014/main" val="1117275402"/>
                  </a:ext>
                </a:extLst>
              </a:tr>
              <a:tr h="323006">
                <a:tc>
                  <a:txBody>
                    <a:bodyPr/>
                    <a:lstStyle/>
                    <a:p>
                      <a:r>
                        <a:rPr lang="en-IN" sz="1400" b="1" u="none" strike="noStrike">
                          <a:effectLst/>
                        </a:rPr>
                        <a:t>Model</a:t>
                      </a:r>
                      <a:endParaRPr lang="en-IN" b="1"/>
                    </a:p>
                  </a:txBody>
                  <a:tcPr marL="4340" marR="4340" marT="4340" marB="0"/>
                </a:tc>
                <a:tc gridSpan="2">
                  <a:txBody>
                    <a:bodyPr/>
                    <a:lstStyle/>
                    <a:p>
                      <a:r>
                        <a:rPr lang="en-IN" sz="1400" u="none" strike="noStrike">
                          <a:effectLst/>
                        </a:rPr>
                        <a:t> </a:t>
                      </a:r>
                      <a:endParaRPr lang="en-IN"/>
                    </a:p>
                  </a:txBody>
                  <a:tcPr marL="4340" marR="4340" marT="4340" marB="0"/>
                </a:tc>
                <a:tc hMerge="1">
                  <a:txBody>
                    <a:bodyPr/>
                    <a:lstStyle/>
                    <a:p>
                      <a:endParaRPr lang="en-IN"/>
                    </a:p>
                  </a:txBody>
                  <a:tcPr/>
                </a:tc>
                <a:tc rowSpan="2" gridSpan="2">
                  <a:txBody>
                    <a:bodyPr/>
                    <a:lstStyle/>
                    <a:p>
                      <a:pPr marL="285750" indent="-168275" algn="l" fontAlgn="t">
                        <a:buFont typeface="Arial" panose="020B0604020202020204" pitchFamily="34" charset="0"/>
                        <a:buChar char="•"/>
                      </a:pPr>
                      <a:r>
                        <a:rPr lang="en-IN" sz="1400" u="none" strike="noStrike">
                          <a:effectLst/>
                        </a:rPr>
                        <a:t>RAW data</a:t>
                      </a: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DP DATA</a:t>
                      </a:r>
                    </a:p>
                  </a:txBody>
                  <a:tcPr marL="4340" marR="4340" marT="4340" marB="0"/>
                </a:tc>
                <a:tc rowSpan="2" hMerge="1">
                  <a:txBody>
                    <a:bodyPr/>
                    <a:lstStyle/>
                    <a:p>
                      <a:pPr marL="285750" indent="-168275" algn="l" fontAlgn="t">
                        <a:buFont typeface="Arial" panose="020B0604020202020204" pitchFamily="34" charset="0"/>
                        <a:buChar char="•"/>
                      </a:pPr>
                      <a:endParaRPr lang="en-IN" sz="1400" u="none" strike="noStrike" kern="1200">
                        <a:solidFill>
                          <a:schemeClr val="dk1"/>
                        </a:solidFill>
                        <a:effectLst/>
                        <a:latin typeface="+mn-lt"/>
                        <a:ea typeface="+mn-ea"/>
                        <a:cs typeface="+mn-cs"/>
                      </a:endParaRPr>
                    </a:p>
                  </a:txBody>
                  <a:tcPr marL="4340" marR="4340" marT="4340" marB="0"/>
                </a:tc>
                <a:tc rowSpan="2">
                  <a:txBody>
                    <a:bodyPr/>
                    <a:lstStyle/>
                    <a:p>
                      <a:pPr marL="285750" indent="-168275" algn="l" fontAlgn="t">
                        <a:buFont typeface="Arial" panose="020B0604020202020204" pitchFamily="34" charset="0"/>
                        <a:buChar char="•"/>
                      </a:pPr>
                      <a:r>
                        <a:rPr lang="en-IN" sz="1400" u="none" strike="noStrike">
                          <a:effectLst/>
                        </a:rPr>
                        <a:t>Information Value plot </a:t>
                      </a:r>
                    </a:p>
                    <a:p>
                      <a:pPr marL="285750" indent="-168275" algn="l" fontAlgn="t">
                        <a:buFont typeface="Arial" panose="020B0604020202020204" pitchFamily="34" charset="0"/>
                        <a:buChar char="•"/>
                      </a:pPr>
                      <a:r>
                        <a:rPr lang="en-IN" sz="1400" u="none" strike="noStrike">
                          <a:effectLst/>
                        </a:rPr>
                        <a:t>SHAP</a:t>
                      </a:r>
                    </a:p>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ELI5</a:t>
                      </a:r>
                    </a:p>
                  </a:txBody>
                  <a:tcPr marL="4340" marR="4340" marT="4340" marB="0"/>
                </a:tc>
                <a:tc rowSpan="2" gridSpan="2">
                  <a:txBody>
                    <a:bodyPr/>
                    <a:lstStyle/>
                    <a:p>
                      <a:pPr marL="0" indent="0" algn="l" fontAlgn="t">
                        <a:buFont typeface="Arial" panose="020B0604020202020204" pitchFamily="34" charset="0"/>
                        <a:buNone/>
                      </a:pPr>
                      <a:endParaRPr lang="en-IN" sz="1400" u="none" strike="noStrike" kern="1200">
                        <a:solidFill>
                          <a:schemeClr val="dk1"/>
                        </a:solidFill>
                        <a:effectLst/>
                        <a:latin typeface="+mn-lt"/>
                        <a:ea typeface="+mn-ea"/>
                        <a:cs typeface="+mn-cs"/>
                      </a:endParaRPr>
                    </a:p>
                  </a:txBody>
                  <a:tcPr marL="4340" marR="4340" marT="4340" marB="0"/>
                </a:tc>
                <a:tc rowSpan="2" hMerge="1">
                  <a:txBody>
                    <a:bodyPr/>
                    <a:lstStyle/>
                    <a:p>
                      <a:endParaRPr lang="en-IN"/>
                    </a:p>
                  </a:txBody>
                  <a:tcPr/>
                </a:tc>
                <a:tc rowSpan="2">
                  <a:txBody>
                    <a:bodyPr/>
                    <a:lstStyle/>
                    <a:p>
                      <a:pPr marL="285750" indent="-168275" algn="l" fontAlgn="t">
                        <a:buFont typeface="Arial" panose="020B0604020202020204" pitchFamily="34" charset="0"/>
                        <a:buChar char="•"/>
                      </a:pPr>
                      <a:r>
                        <a:rPr lang="en-IN" sz="1400" u="none" strike="noStrike" kern="1200">
                          <a:solidFill>
                            <a:schemeClr val="dk1"/>
                          </a:solidFill>
                          <a:effectLst/>
                          <a:latin typeface="+mn-lt"/>
                          <a:ea typeface="+mn-ea"/>
                          <a:cs typeface="+mn-cs"/>
                        </a:rPr>
                        <a:t>Team White Walkers</a:t>
                      </a:r>
                    </a:p>
                  </a:txBody>
                  <a:tcPr marL="4340" marR="4340" marT="4340" marB="0"/>
                </a:tc>
                <a:tc rowSpan="2">
                  <a:txBody>
                    <a:bodyPr/>
                    <a:lstStyle/>
                    <a:p>
                      <a:pPr marL="52388" indent="0" algn="l" fontAlgn="t"/>
                      <a:r>
                        <a:rPr lang="en-IN" sz="1400" u="none" strike="noStrike" kern="1200">
                          <a:solidFill>
                            <a:schemeClr val="dk1"/>
                          </a:solidFill>
                          <a:effectLst/>
                          <a:latin typeface="+mn-lt"/>
                          <a:ea typeface="+mn-ea"/>
                          <a:cs typeface="+mn-cs"/>
                        </a:rPr>
                        <a:t>Sray Aggarwal</a:t>
                      </a:r>
                    </a:p>
                  </a:txBody>
                  <a:tcPr marL="4340" marR="4340" marT="4340" marB="0"/>
                </a:tc>
                <a:extLst>
                  <a:ext uri="{0D108BD9-81ED-4DB2-BD59-A6C34878D82A}">
                    <a16:rowId xmlns:a16="http://schemas.microsoft.com/office/drawing/2014/main" val="4032725775"/>
                  </a:ext>
                </a:extLst>
              </a:tr>
              <a:tr h="542137">
                <a:tc>
                  <a:txBody>
                    <a:bodyPr/>
                    <a:lstStyle/>
                    <a:p>
                      <a:pPr algn="l" fontAlgn="t"/>
                      <a:r>
                        <a:rPr lang="en-IN" sz="1400" b="1" u="none" strike="noStrike">
                          <a:effectLst/>
                        </a:rPr>
                        <a:t>Fairness</a:t>
                      </a:r>
                      <a:endParaRPr lang="en-IN" sz="1400" b="1" i="0" u="none" strike="noStrike">
                        <a:solidFill>
                          <a:srgbClr val="000000"/>
                        </a:solidFill>
                        <a:effectLst/>
                        <a:latin typeface="Arial" panose="020B0604020202020204" pitchFamily="34" charset="0"/>
                      </a:endParaRPr>
                    </a:p>
                  </a:txBody>
                  <a:tcPr marL="4340" marR="4340" marT="4340" marB="0"/>
                </a:tc>
                <a:tc gridSpan="2">
                  <a:txBody>
                    <a:bodyPr/>
                    <a:lstStyle/>
                    <a:p>
                      <a:pPr algn="l" fontAlgn="t"/>
                      <a:r>
                        <a:rPr lang="en-IN" sz="1400" u="none" strike="noStrike">
                          <a:effectLst/>
                        </a:rPr>
                        <a:t> </a:t>
                      </a:r>
                      <a:endParaRPr lang="en-IN" sz="1400" b="0" i="0" u="none" strike="noStrike">
                        <a:solidFill>
                          <a:srgbClr val="000000"/>
                        </a:solidFill>
                        <a:effectLst/>
                        <a:latin typeface="Times New Roman" panose="02020603050405020304" pitchFamily="18" charset="0"/>
                      </a:endParaRPr>
                    </a:p>
                  </a:txBody>
                  <a:tcPr marL="4340" marR="4340" marT="4340" marB="0"/>
                </a:tc>
                <a:tc hMerge="1">
                  <a:txBody>
                    <a:bodyPr/>
                    <a:lstStyle/>
                    <a:p>
                      <a:endParaRPr lang="en-IN"/>
                    </a:p>
                  </a:txBody>
                  <a:tcPr/>
                </a:tc>
                <a:tc gridSpan="2" vMerge="1">
                  <a:txBody>
                    <a:bodyPr/>
                    <a:lstStyle/>
                    <a:p>
                      <a:endParaRPr lang="en-IN"/>
                    </a:p>
                  </a:txBody>
                  <a:tcPr/>
                </a:tc>
                <a:tc hMerge="1" vMerge="1">
                  <a:txBody>
                    <a:bodyPr/>
                    <a:lstStyle/>
                    <a:p>
                      <a:endParaRPr lang="en-IN"/>
                    </a:p>
                  </a:txBody>
                  <a:tcPr/>
                </a:tc>
                <a:tc vMerge="1">
                  <a:txBody>
                    <a:bodyPr/>
                    <a:lstStyle/>
                    <a:p>
                      <a:endParaRPr lang="en-IN"/>
                    </a:p>
                  </a:txBody>
                  <a:tcPr/>
                </a:tc>
                <a:tc gridSpan="2" vMerge="1">
                  <a:txBody>
                    <a:bodyPr/>
                    <a:lstStyle/>
                    <a:p>
                      <a:endParaRPr lang="en-IN"/>
                    </a:p>
                  </a:txBody>
                  <a:tcPr/>
                </a:tc>
                <a:tc hMerge="1"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08894256"/>
                  </a:ext>
                </a:extLst>
              </a:tr>
              <a:tr h="227545">
                <a:tc>
                  <a:txBody>
                    <a:bodyPr/>
                    <a:lstStyle/>
                    <a:p>
                      <a:pPr algn="l" fontAlgn="t"/>
                      <a:r>
                        <a:rPr lang="en-IN" sz="1400" b="1" u="none" strike="noStrike">
                          <a:effectLst/>
                        </a:rPr>
                        <a:t>Date</a:t>
                      </a:r>
                      <a:endParaRPr lang="en-IN" sz="1400" b="1" i="0" u="none" strike="noStrike">
                        <a:solidFill>
                          <a:srgbClr val="000000"/>
                        </a:solidFill>
                        <a:effectLst/>
                        <a:latin typeface="Arial" panose="020B0604020202020204" pitchFamily="34" charset="0"/>
                      </a:endParaRPr>
                    </a:p>
                  </a:txBody>
                  <a:tcPr marL="4340" marR="4340" marT="4340" marB="0"/>
                </a:tc>
                <a:tc>
                  <a:txBody>
                    <a:bodyPr/>
                    <a:lstStyle/>
                    <a:p>
                      <a:pPr algn="l" fontAlgn="t"/>
                      <a:r>
                        <a:rPr lang="en-IN" sz="1400" u="none" strike="noStrike">
                          <a:effectLst/>
                        </a:rPr>
                        <a:t> </a:t>
                      </a:r>
                      <a:endParaRPr lang="en-IN" sz="1400" b="0" i="0" u="none" strike="noStrike">
                        <a:solidFill>
                          <a:srgbClr val="000000"/>
                        </a:solidFill>
                        <a:effectLst/>
                        <a:latin typeface="Times New Roman" panose="02020603050405020304" pitchFamily="18" charset="0"/>
                      </a:endParaRPr>
                    </a:p>
                  </a:txBody>
                  <a:tcPr marL="4340" marR="4340" marT="4340" marB="0"/>
                </a:tc>
                <a:tc>
                  <a:txBody>
                    <a:bodyPr/>
                    <a:lstStyle/>
                    <a:p>
                      <a:r>
                        <a:rPr lang="en-IN" sz="1400" b="1" u="none" strike="noStrike">
                          <a:effectLst/>
                        </a:rPr>
                        <a:t>Version </a:t>
                      </a:r>
                      <a:r>
                        <a:rPr lang="en-IN" sz="1400" b="0" u="none" strike="noStrike">
                          <a:effectLst/>
                        </a:rPr>
                        <a:t>– 1.0</a:t>
                      </a:r>
                      <a:endParaRPr lang="en-IN"/>
                    </a:p>
                  </a:txBody>
                  <a:tcPr marL="4340" marR="4340" marT="4340" marB="0"/>
                </a:tc>
                <a:tc rowSpan="2" gridSpan="4">
                  <a:txBody>
                    <a:bodyPr/>
                    <a:lstStyle/>
                    <a:p>
                      <a:pPr algn="l" fontAlgn="t"/>
                      <a:r>
                        <a:rPr lang="en-IN" sz="1400" b="1" u="none" strike="noStrike">
                          <a:effectLst/>
                        </a:rPr>
                        <a:t>Type – </a:t>
                      </a:r>
                      <a:r>
                        <a:rPr lang="en-IN" sz="1400" b="0" u="none" strike="noStrike">
                          <a:effectLst/>
                        </a:rPr>
                        <a:t>Classification of  </a:t>
                      </a:r>
                      <a:r>
                        <a:rPr lang="en-IN" sz="1400" b="0" kern="1200">
                          <a:solidFill>
                            <a:schemeClr val="dk1"/>
                          </a:solidFill>
                          <a:effectLst/>
                          <a:latin typeface="+mn-lt"/>
                          <a:ea typeface="+mn-ea"/>
                          <a:cs typeface="+mn-cs"/>
                        </a:rPr>
                        <a:t>default payment next month</a:t>
                      </a:r>
                    </a:p>
                  </a:txBody>
                  <a:tcPr marL="4340" marR="4340" marT="4340" marB="0"/>
                </a:tc>
                <a:tc rowSpan="2" hMerge="1">
                  <a:txBody>
                    <a:bodyPr/>
                    <a:lstStyle/>
                    <a:p>
                      <a:pPr algn="l" fontAlgn="t"/>
                      <a:endParaRPr lang="en-IN" sz="1400" b="0" kern="1200">
                        <a:solidFill>
                          <a:schemeClr val="dk1"/>
                        </a:solidFill>
                        <a:effectLst/>
                        <a:latin typeface="+mn-lt"/>
                        <a:ea typeface="+mn-ea"/>
                        <a:cs typeface="+mn-cs"/>
                      </a:endParaRPr>
                    </a:p>
                  </a:txBody>
                  <a:tcPr marL="4340" marR="4340" marT="4340" marB="0"/>
                </a:tc>
                <a:tc rowSpan="2" hMerge="1">
                  <a:txBody>
                    <a:bodyPr/>
                    <a:lstStyle/>
                    <a:p>
                      <a:endParaRPr lang="en-IN"/>
                    </a:p>
                  </a:txBody>
                  <a:tcPr/>
                </a:tc>
                <a:tc rowSpan="2" hMerge="1">
                  <a:txBody>
                    <a:bodyPr/>
                    <a:lstStyle/>
                    <a:p>
                      <a:endParaRPr lang="en-IN"/>
                    </a:p>
                  </a:txBody>
                  <a:tcPr/>
                </a:tc>
                <a:tc rowSpan="2" gridSpan="3">
                  <a:txBody>
                    <a:bodyPr/>
                    <a:lstStyle/>
                    <a:p>
                      <a:pPr algn="l" fontAlgn="t"/>
                      <a:r>
                        <a:rPr lang="en-IN" sz="1400" b="1" u="none" strike="noStrike">
                          <a:effectLst/>
                        </a:rPr>
                        <a:t>Owners/Approvers</a:t>
                      </a:r>
                      <a:endParaRPr lang="en-IN" sz="1400" b="1" i="0" u="none" strike="noStrike">
                        <a:solidFill>
                          <a:srgbClr val="000000"/>
                        </a:solidFill>
                        <a:effectLst/>
                        <a:latin typeface="Arial" panose="020B0604020202020204" pitchFamily="34" charset="0"/>
                      </a:endParaRPr>
                    </a:p>
                  </a:txBody>
                  <a:tcPr marL="4340" marR="4340" marT="4340" marB="0"/>
                </a:tc>
                <a:tc rowSpan="2" hMerge="1">
                  <a:txBody>
                    <a:bodyPr/>
                    <a:lstStyle/>
                    <a:p>
                      <a:endParaRPr lang="en-IN"/>
                    </a:p>
                  </a:txBody>
                  <a:tcPr/>
                </a:tc>
                <a:tc rowSpan="2" hMerge="1">
                  <a:txBody>
                    <a:bodyPr/>
                    <a:lstStyle/>
                    <a:p>
                      <a:endParaRPr lang="en-IN"/>
                    </a:p>
                  </a:txBody>
                  <a:tcPr/>
                </a:tc>
                <a:extLst>
                  <a:ext uri="{0D108BD9-81ED-4DB2-BD59-A6C34878D82A}">
                    <a16:rowId xmlns:a16="http://schemas.microsoft.com/office/drawing/2014/main" val="2617185783"/>
                  </a:ext>
                </a:extLst>
              </a:tr>
              <a:tr h="219569">
                <a:tc>
                  <a:txBody>
                    <a:bodyPr/>
                    <a:lstStyle/>
                    <a:p>
                      <a:pPr algn="l" fontAlgn="t"/>
                      <a:r>
                        <a:rPr lang="en-IN" sz="1400" b="1" u="none" strike="noStrike">
                          <a:effectLst/>
                        </a:rPr>
                        <a:t>Test/train</a:t>
                      </a:r>
                      <a:endParaRPr lang="en-IN" sz="1400" b="1" i="0" u="none" strike="noStrike">
                        <a:solidFill>
                          <a:srgbClr val="000000"/>
                        </a:solidFill>
                        <a:effectLst/>
                        <a:latin typeface="Arial" panose="020B0604020202020204" pitchFamily="34" charset="0"/>
                      </a:endParaRPr>
                    </a:p>
                  </a:txBody>
                  <a:tcPr marL="4340" marR="4340" marT="4340" marB="0"/>
                </a:tc>
                <a:tc>
                  <a:txBody>
                    <a:bodyPr/>
                    <a:lstStyle/>
                    <a:p>
                      <a:pPr algn="l" fontAlgn="t"/>
                      <a:r>
                        <a:rPr lang="en-IN" sz="1400" u="none" strike="noStrike">
                          <a:effectLst/>
                        </a:rPr>
                        <a:t> 70/30</a:t>
                      </a:r>
                      <a:endParaRPr lang="en-IN" sz="1400" b="0" i="0" u="none" strike="noStrike">
                        <a:solidFill>
                          <a:srgbClr val="000000"/>
                        </a:solidFill>
                        <a:effectLst/>
                        <a:latin typeface="Times New Roman" panose="02020603050405020304" pitchFamily="18" charset="0"/>
                      </a:endParaRPr>
                    </a:p>
                  </a:txBody>
                  <a:tcPr marL="4340" marR="4340" marT="4340" marB="0"/>
                </a:tc>
                <a:tc>
                  <a:txBody>
                    <a:bodyPr/>
                    <a:lstStyle/>
                    <a:p>
                      <a:r>
                        <a:rPr lang="en-IN" sz="1400" b="1" u="none" strike="noStrike">
                          <a:effectLst/>
                        </a:rPr>
                        <a:t>Usage - </a:t>
                      </a:r>
                      <a:endParaRPr lang="en-IN"/>
                    </a:p>
                  </a:txBody>
                  <a:tcPr marL="4340" marR="4340" marT="4340" marB="0"/>
                </a:tc>
                <a:tc gridSpan="4" vMerge="1">
                  <a:txBody>
                    <a:bodyPr/>
                    <a:lstStyle/>
                    <a:p>
                      <a:pPr algn="l" fontAlgn="t"/>
                      <a:r>
                        <a:rPr lang="en-IN" sz="1400" u="none" strike="noStrike">
                          <a:effectLst/>
                        </a:rPr>
                        <a:t> </a:t>
                      </a:r>
                      <a:endParaRPr lang="en-IN" sz="1400" b="0" i="0" u="none" strike="noStrike">
                        <a:solidFill>
                          <a:srgbClr val="000000"/>
                        </a:solidFill>
                        <a:effectLst/>
                        <a:latin typeface="Times New Roman" panose="02020603050405020304" pitchFamily="18" charset="0"/>
                      </a:endParaRPr>
                    </a:p>
                  </a:txBody>
                  <a:tcPr marL="4340" marR="4340" marT="4340" marB="0"/>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838456896"/>
                  </a:ext>
                </a:extLst>
              </a:tr>
            </a:tbl>
          </a:graphicData>
        </a:graphic>
      </p:graphicFrame>
    </p:spTree>
    <p:extLst>
      <p:ext uri="{BB962C8B-B14F-4D97-AF65-F5344CB8AC3E}">
        <p14:creationId xmlns:p14="http://schemas.microsoft.com/office/powerpoint/2010/main" val="161409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6C42-BC7D-F824-33F9-96749688ECB5}"/>
              </a:ext>
            </a:extLst>
          </p:cNvPr>
          <p:cNvSpPr>
            <a:spLocks noGrp="1"/>
          </p:cNvSpPr>
          <p:nvPr>
            <p:ph type="title"/>
          </p:nvPr>
        </p:nvSpPr>
        <p:spPr>
          <a:xfrm>
            <a:off x="88789" y="77972"/>
            <a:ext cx="11734615" cy="591879"/>
          </a:xfrm>
        </p:spPr>
        <p:txBody>
          <a:bodyPr>
            <a:normAutofit/>
          </a:bodyPr>
          <a:lstStyle/>
          <a:p>
            <a:pPr algn="ctr"/>
            <a:r>
              <a:rPr lang="en-IN" b="1"/>
              <a:t>References</a:t>
            </a:r>
          </a:p>
        </p:txBody>
      </p:sp>
      <p:sp>
        <p:nvSpPr>
          <p:cNvPr id="6" name="TextBox 5">
            <a:extLst>
              <a:ext uri="{FF2B5EF4-FFF2-40B4-BE49-F238E27FC236}">
                <a16:creationId xmlns:a16="http://schemas.microsoft.com/office/drawing/2014/main" id="{5FC612E6-546D-4F21-F259-EFCFAB4DBD3D}"/>
              </a:ext>
            </a:extLst>
          </p:cNvPr>
          <p:cNvSpPr txBox="1"/>
          <p:nvPr/>
        </p:nvSpPr>
        <p:spPr>
          <a:xfrm>
            <a:off x="88788" y="669851"/>
            <a:ext cx="12103211" cy="4893647"/>
          </a:xfrm>
          <a:prstGeom prst="rect">
            <a:avLst/>
          </a:prstGeom>
          <a:noFill/>
        </p:spPr>
        <p:txBody>
          <a:bodyPr wrap="square" rtlCol="0">
            <a:spAutoFit/>
          </a:bodyPr>
          <a:lstStyle/>
          <a:p>
            <a:r>
              <a:rPr lang="en-US" sz="2400"/>
              <a:t>Dataset: </a:t>
            </a:r>
            <a:r>
              <a:rPr lang="en-US" sz="2400">
                <a:solidFill>
                  <a:srgbClr val="3399FF"/>
                </a:solidFill>
                <a:hlinkClick r:id="rId2">
                  <a:extLst>
                    <a:ext uri="{A12FA001-AC4F-418D-AE19-62706E023703}">
                      <ahyp:hlinkClr xmlns:ahyp="http://schemas.microsoft.com/office/drawing/2018/hyperlinkcolor" val="tx"/>
                    </a:ext>
                  </a:extLst>
                </a:hlinkClick>
              </a:rPr>
              <a:t>https://www.kaggle.com/datasets/uciml/default-of-credit-card-clients-dataset</a:t>
            </a:r>
            <a:endParaRPr lang="en-US" sz="2400">
              <a:solidFill>
                <a:srgbClr val="3399FF"/>
              </a:solidFill>
            </a:endParaRPr>
          </a:p>
          <a:p>
            <a:endParaRPr lang="en-US" sz="2400"/>
          </a:p>
          <a:p>
            <a:r>
              <a:rPr lang="en-US" sz="2400"/>
              <a:t>Responsible AI - Implementing Ethical and Unbiased Algorithms by </a:t>
            </a:r>
            <a:r>
              <a:rPr lang="en-US" sz="2400" err="1"/>
              <a:t>Sray</a:t>
            </a:r>
            <a:r>
              <a:rPr lang="en-US" sz="2400"/>
              <a:t> Agarwal, Shashin Mishra</a:t>
            </a:r>
          </a:p>
          <a:p>
            <a:endParaRPr lang="en-US" sz="2400"/>
          </a:p>
          <a:p>
            <a:r>
              <a:rPr lang="en-US" sz="2400">
                <a:solidFill>
                  <a:srgbClr val="3399FF"/>
                </a:solidFill>
                <a:hlinkClick r:id="rId3">
                  <a:extLst>
                    <a:ext uri="{A12FA001-AC4F-418D-AE19-62706E023703}">
                      <ahyp:hlinkClr xmlns:ahyp="http://schemas.microsoft.com/office/drawing/2018/hyperlinkcolor" val="tx"/>
                    </a:ext>
                  </a:extLst>
                </a:hlinkClick>
              </a:rPr>
              <a:t>https://github.com/srayagarwal/JIO_RAI/blob/main/Ch%203%20Bias%20in%20Data.ipynb</a:t>
            </a:r>
            <a:endParaRPr lang="en-US" sz="2400">
              <a:solidFill>
                <a:srgbClr val="3399FF"/>
              </a:solidFill>
            </a:endParaRPr>
          </a:p>
          <a:p>
            <a:endParaRPr lang="en-US" sz="2400"/>
          </a:p>
          <a:p>
            <a:r>
              <a:rPr lang="en-US" sz="2400">
                <a:solidFill>
                  <a:srgbClr val="3399FF"/>
                </a:solidFill>
                <a:hlinkClick r:id="rId4">
                  <a:extLst>
                    <a:ext uri="{A12FA001-AC4F-418D-AE19-62706E023703}">
                      <ahyp:hlinkClr xmlns:ahyp="http://schemas.microsoft.com/office/drawing/2018/hyperlinkcolor" val="tx"/>
                    </a:ext>
                  </a:extLst>
                </a:hlinkClick>
              </a:rPr>
              <a:t>https://github.com/srayagarwal/JIO_RAI/blob/main/Ch%205%20Remove%20Bias%20from%20ML%20Model%20I.ipynb</a:t>
            </a:r>
            <a:endParaRPr lang="en-US" sz="2400">
              <a:solidFill>
                <a:srgbClr val="3399FF"/>
              </a:solidFill>
            </a:endParaRPr>
          </a:p>
          <a:p>
            <a:endParaRPr lang="en-US" sz="2400"/>
          </a:p>
          <a:p>
            <a:endParaRPr lang="en-US" sz="2400"/>
          </a:p>
        </p:txBody>
      </p:sp>
      <p:pic>
        <p:nvPicPr>
          <p:cNvPr id="5" name="Content Placeholder 4" descr="A picture containing logo">
            <a:extLst>
              <a:ext uri="{FF2B5EF4-FFF2-40B4-BE49-F238E27FC236}">
                <a16:creationId xmlns:a16="http://schemas.microsoft.com/office/drawing/2014/main" id="{800A587D-90D6-FD71-4929-D90CF35DE461}"/>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16304" t="18364" r="24146" b="18364"/>
          <a:stretch/>
        </p:blipFill>
        <p:spPr>
          <a:xfrm>
            <a:off x="-45684" y="0"/>
            <a:ext cx="12237684" cy="6883696"/>
          </a:xfrm>
        </p:spPr>
      </p:pic>
    </p:spTree>
    <p:extLst>
      <p:ext uri="{BB962C8B-B14F-4D97-AF65-F5344CB8AC3E}">
        <p14:creationId xmlns:p14="http://schemas.microsoft.com/office/powerpoint/2010/main" val="315931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9041-12B1-05F3-414D-080021F507B0}"/>
              </a:ext>
            </a:extLst>
          </p:cNvPr>
          <p:cNvSpPr>
            <a:spLocks noGrp="1"/>
          </p:cNvSpPr>
          <p:nvPr>
            <p:ph type="title"/>
          </p:nvPr>
        </p:nvSpPr>
        <p:spPr>
          <a:xfrm>
            <a:off x="318135" y="231643"/>
            <a:ext cx="11555730" cy="891539"/>
          </a:xfrm>
        </p:spPr>
        <p:txBody>
          <a:bodyPr>
            <a:normAutofit/>
          </a:bodyPr>
          <a:lstStyle/>
          <a:p>
            <a:pPr algn="ctr"/>
            <a:r>
              <a:rPr lang="en-US" sz="4000" b="1"/>
              <a:t>Business Case Study</a:t>
            </a:r>
          </a:p>
        </p:txBody>
      </p:sp>
      <p:sp>
        <p:nvSpPr>
          <p:cNvPr id="4" name="TextBox 3">
            <a:extLst>
              <a:ext uri="{FF2B5EF4-FFF2-40B4-BE49-F238E27FC236}">
                <a16:creationId xmlns:a16="http://schemas.microsoft.com/office/drawing/2014/main" id="{4ED3DBCE-F969-59BA-326E-C231F135EAA0}"/>
              </a:ext>
            </a:extLst>
          </p:cNvPr>
          <p:cNvSpPr txBox="1"/>
          <p:nvPr/>
        </p:nvSpPr>
        <p:spPr>
          <a:xfrm>
            <a:off x="197126" y="1178414"/>
            <a:ext cx="11797748" cy="4893647"/>
          </a:xfrm>
          <a:prstGeom prst="rect">
            <a:avLst/>
          </a:prstGeom>
          <a:noFill/>
        </p:spPr>
        <p:txBody>
          <a:bodyPr wrap="square" rtlCol="0">
            <a:spAutoFit/>
          </a:bodyPr>
          <a:lstStyle/>
          <a:p>
            <a:pPr marL="404813" indent="-404813" algn="just">
              <a:buFont typeface="Wingdings" panose="05000000000000000000" pitchFamily="2" charset="2"/>
              <a:buChar char="§"/>
            </a:pPr>
            <a:r>
              <a:rPr lang="en-US" sz="2400">
                <a:latin typeface="Cambria" panose="02040503050406030204" pitchFamily="18" charset="0"/>
                <a:ea typeface="Cambria" panose="02040503050406030204" pitchFamily="18" charset="0"/>
                <a:cs typeface="Calibri" panose="020F0502020204030204" pitchFamily="34" charset="0"/>
              </a:rPr>
              <a:t>White bank has </a:t>
            </a:r>
            <a:r>
              <a:rPr lang="en-US" sz="2400">
                <a:effectLst>
                  <a:glow rad="38100">
                    <a:schemeClr val="bg1">
                      <a:lumMod val="50000"/>
                      <a:lumOff val="50000"/>
                      <a:alpha val="20000"/>
                    </a:schemeClr>
                  </a:glow>
                </a:effectLst>
                <a:latin typeface="Cambria" panose="02040503050406030204" pitchFamily="18" charset="0"/>
                <a:ea typeface="Cambria" panose="02040503050406030204" pitchFamily="18" charset="0"/>
                <a:cs typeface="Calibri" panose="020F0502020204030204" pitchFamily="34" charset="0"/>
              </a:rPr>
              <a:t>approached</a:t>
            </a:r>
            <a:r>
              <a:rPr lang="en-US" sz="2400">
                <a:latin typeface="Cambria" panose="02040503050406030204" pitchFamily="18" charset="0"/>
                <a:ea typeface="Cambria" panose="02040503050406030204" pitchFamily="18" charset="0"/>
                <a:cs typeface="Calibri" panose="020F0502020204030204" pitchFamily="34" charset="0"/>
              </a:rPr>
              <a:t> us for a solution to their decreasing profitability and increasing customer defaults despite the increase in the number of customers in the credit division. </a:t>
            </a:r>
          </a:p>
          <a:p>
            <a:pPr marL="404813" indent="-404813" algn="just">
              <a:buFont typeface="Wingdings" panose="05000000000000000000" pitchFamily="2" charset="2"/>
              <a:buChar char="§"/>
            </a:pPr>
            <a:endParaRPr lang="en-US" sz="2400">
              <a:latin typeface="Cambria" panose="02040503050406030204" pitchFamily="18" charset="0"/>
              <a:ea typeface="Cambria" panose="02040503050406030204" pitchFamily="18" charset="0"/>
              <a:cs typeface="Calibri" panose="020F0502020204030204" pitchFamily="34" charset="0"/>
            </a:endParaRPr>
          </a:p>
          <a:p>
            <a:pPr marL="404813" indent="-404813" algn="just">
              <a:buFont typeface="Wingdings" panose="05000000000000000000" pitchFamily="2" charset="2"/>
              <a:buChar char="§"/>
            </a:pPr>
            <a:r>
              <a:rPr lang="en-US" sz="2400">
                <a:latin typeface="Cambria" panose="02040503050406030204" pitchFamily="18" charset="0"/>
                <a:ea typeface="Cambria" panose="02040503050406030204" pitchFamily="18" charset="0"/>
                <a:cs typeface="Calibri" panose="020F0502020204030204" pitchFamily="34" charset="0"/>
              </a:rPr>
              <a:t>On exploration, we found an insight that credit card was a major contributor to the bank’s profitability. </a:t>
            </a:r>
          </a:p>
          <a:p>
            <a:pPr marL="404813" indent="-404813" algn="just">
              <a:buFont typeface="Wingdings" panose="05000000000000000000" pitchFamily="2" charset="2"/>
              <a:buChar char="§"/>
            </a:pPr>
            <a:endParaRPr lang="en-US" sz="2400">
              <a:latin typeface="Cambria" panose="02040503050406030204" pitchFamily="18" charset="0"/>
              <a:ea typeface="Cambria" panose="02040503050406030204" pitchFamily="18" charset="0"/>
              <a:cs typeface="Calibri" panose="020F0502020204030204" pitchFamily="34" charset="0"/>
            </a:endParaRPr>
          </a:p>
          <a:p>
            <a:pPr marL="404813" indent="-404813" algn="just">
              <a:buFont typeface="Wingdings" panose="05000000000000000000" pitchFamily="2" charset="2"/>
              <a:buChar char="§"/>
            </a:pPr>
            <a:r>
              <a:rPr lang="en-US" sz="2400">
                <a:latin typeface="Cambria" panose="02040503050406030204" pitchFamily="18" charset="0"/>
                <a:ea typeface="Cambria" panose="02040503050406030204" pitchFamily="18" charset="0"/>
                <a:cs typeface="Calibri" panose="020F0502020204030204" pitchFamily="34" charset="0"/>
              </a:rPr>
              <a:t>We have performed various analysis and predicted well in advance which customers are likely to default maintaining data privacy, bias, and fairness to reduce the default rate and increase profitability.</a:t>
            </a:r>
          </a:p>
          <a:p>
            <a:pPr marL="404813" indent="-404813" algn="just">
              <a:buFont typeface="Wingdings" panose="05000000000000000000" pitchFamily="2" charset="2"/>
              <a:buChar char="§"/>
            </a:pPr>
            <a:endParaRPr lang="en-US" sz="2400">
              <a:latin typeface="Cambria" panose="02040503050406030204" pitchFamily="18" charset="0"/>
              <a:ea typeface="Cambria" panose="02040503050406030204" pitchFamily="18" charset="0"/>
              <a:cs typeface="Calibri" panose="020F0502020204030204" pitchFamily="34" charset="0"/>
            </a:endParaRPr>
          </a:p>
          <a:p>
            <a:pPr marL="404813" indent="-404813" algn="just">
              <a:buFont typeface="Wingdings" panose="05000000000000000000" pitchFamily="2" charset="2"/>
              <a:buChar char="§"/>
            </a:pPr>
            <a:r>
              <a:rPr lang="en-US" sz="2400">
                <a:latin typeface="Cambria" panose="02040503050406030204" pitchFamily="18" charset="0"/>
                <a:ea typeface="Cambria" panose="02040503050406030204" pitchFamily="18" charset="0"/>
                <a:cs typeface="Calibri" panose="020F0502020204030204" pitchFamily="34" charset="0"/>
              </a:rPr>
              <a:t>We try to maintain fairness in the modelling and testing keeping in mind AI should be ethical ,responsible and good for society.</a:t>
            </a:r>
          </a:p>
        </p:txBody>
      </p:sp>
    </p:spTree>
    <p:extLst>
      <p:ext uri="{BB962C8B-B14F-4D97-AF65-F5344CB8AC3E}">
        <p14:creationId xmlns:p14="http://schemas.microsoft.com/office/powerpoint/2010/main" val="222258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2449-F6F0-40CC-1975-1EAAC44C1D6C}"/>
              </a:ext>
            </a:extLst>
          </p:cNvPr>
          <p:cNvSpPr>
            <a:spLocks noGrp="1"/>
          </p:cNvSpPr>
          <p:nvPr>
            <p:ph type="title"/>
          </p:nvPr>
        </p:nvSpPr>
        <p:spPr>
          <a:xfrm>
            <a:off x="4703977" y="17179"/>
            <a:ext cx="3077263" cy="830560"/>
          </a:xfrm>
        </p:spPr>
        <p:txBody>
          <a:bodyPr>
            <a:noAutofit/>
          </a:bodyPr>
          <a:lstStyle/>
          <a:p>
            <a:r>
              <a:rPr lang="en-US" sz="4000" b="1"/>
              <a:t>Approach</a:t>
            </a:r>
          </a:p>
        </p:txBody>
      </p:sp>
      <p:grpSp>
        <p:nvGrpSpPr>
          <p:cNvPr id="11" name="Group 10">
            <a:extLst>
              <a:ext uri="{FF2B5EF4-FFF2-40B4-BE49-F238E27FC236}">
                <a16:creationId xmlns:a16="http://schemas.microsoft.com/office/drawing/2014/main" id="{029CF2AA-D09A-1957-D833-A4A0937D6AB4}"/>
              </a:ext>
            </a:extLst>
          </p:cNvPr>
          <p:cNvGrpSpPr/>
          <p:nvPr/>
        </p:nvGrpSpPr>
        <p:grpSpPr>
          <a:xfrm>
            <a:off x="644828" y="960120"/>
            <a:ext cx="796859" cy="1252855"/>
            <a:chOff x="865599" y="1514319"/>
            <a:chExt cx="865350" cy="1346472"/>
          </a:xfrm>
        </p:grpSpPr>
        <p:grpSp>
          <p:nvGrpSpPr>
            <p:cNvPr id="4" name="Group 3">
              <a:extLst>
                <a:ext uri="{FF2B5EF4-FFF2-40B4-BE49-F238E27FC236}">
                  <a16:creationId xmlns:a16="http://schemas.microsoft.com/office/drawing/2014/main" id="{BB4C5578-FEC2-BB20-2CCB-EB8115215FF8}"/>
                </a:ext>
              </a:extLst>
            </p:cNvPr>
            <p:cNvGrpSpPr/>
            <p:nvPr/>
          </p:nvGrpSpPr>
          <p:grpSpPr>
            <a:xfrm>
              <a:off x="1192341" y="2649697"/>
              <a:ext cx="211094" cy="211094"/>
              <a:chOff x="1677812" y="4248152"/>
              <a:chExt cx="211094" cy="211094"/>
            </a:xfrm>
          </p:grpSpPr>
          <p:sp>
            <p:nvSpPr>
              <p:cNvPr id="5" name="Oval 4">
                <a:extLst>
                  <a:ext uri="{FF2B5EF4-FFF2-40B4-BE49-F238E27FC236}">
                    <a16:creationId xmlns:a16="http://schemas.microsoft.com/office/drawing/2014/main" id="{5839DDC0-7283-3538-EDC8-77284D8C08DD}"/>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a:extLst>
                  <a:ext uri="{FF2B5EF4-FFF2-40B4-BE49-F238E27FC236}">
                    <a16:creationId xmlns:a16="http://schemas.microsoft.com/office/drawing/2014/main" id="{527BA82F-1033-9A12-B996-74996E2793C6}"/>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0759CD4A-7515-4CD8-3C54-E007823F8760}"/>
                </a:ext>
              </a:extLst>
            </p:cNvPr>
            <p:cNvGrpSpPr/>
            <p:nvPr/>
          </p:nvGrpSpPr>
          <p:grpSpPr>
            <a:xfrm>
              <a:off x="865599" y="1514319"/>
              <a:ext cx="865350" cy="868840"/>
              <a:chOff x="3063120" y="1755914"/>
              <a:chExt cx="1275682" cy="1275682"/>
            </a:xfrm>
          </p:grpSpPr>
          <p:sp>
            <p:nvSpPr>
              <p:cNvPr id="8" name="Teardrop 7">
                <a:extLst>
                  <a:ext uri="{FF2B5EF4-FFF2-40B4-BE49-F238E27FC236}">
                    <a16:creationId xmlns:a16="http://schemas.microsoft.com/office/drawing/2014/main" id="{EDF139E5-C24C-01F3-58F5-936547629300}"/>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a:extLst>
                  <a:ext uri="{FF2B5EF4-FFF2-40B4-BE49-F238E27FC236}">
                    <a16:creationId xmlns:a16="http://schemas.microsoft.com/office/drawing/2014/main" id="{111CAF88-AA8B-9202-DE29-9BF447522415}"/>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F615A133-A6EB-D234-F957-AA4D5CB71F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grpSp>
        <p:nvGrpSpPr>
          <p:cNvPr id="20" name="Group 19">
            <a:extLst>
              <a:ext uri="{FF2B5EF4-FFF2-40B4-BE49-F238E27FC236}">
                <a16:creationId xmlns:a16="http://schemas.microsoft.com/office/drawing/2014/main" id="{0B3B723B-E112-856A-B81B-B966ED6A9317}"/>
              </a:ext>
            </a:extLst>
          </p:cNvPr>
          <p:cNvGrpSpPr/>
          <p:nvPr/>
        </p:nvGrpSpPr>
        <p:grpSpPr>
          <a:xfrm>
            <a:off x="2679751" y="948689"/>
            <a:ext cx="790990" cy="1258519"/>
            <a:chOff x="2627075" y="1532509"/>
            <a:chExt cx="852208" cy="1332674"/>
          </a:xfrm>
        </p:grpSpPr>
        <p:grpSp>
          <p:nvGrpSpPr>
            <p:cNvPr id="13" name="Group 12">
              <a:extLst>
                <a:ext uri="{FF2B5EF4-FFF2-40B4-BE49-F238E27FC236}">
                  <a16:creationId xmlns:a16="http://schemas.microsoft.com/office/drawing/2014/main" id="{BA4AAC9F-6B9E-4963-0D1D-E097284D7DF9}"/>
                </a:ext>
              </a:extLst>
            </p:cNvPr>
            <p:cNvGrpSpPr/>
            <p:nvPr/>
          </p:nvGrpSpPr>
          <p:grpSpPr>
            <a:xfrm>
              <a:off x="2952064" y="2654089"/>
              <a:ext cx="211094" cy="211094"/>
              <a:chOff x="3855819" y="4248152"/>
              <a:chExt cx="211094" cy="211094"/>
            </a:xfrm>
          </p:grpSpPr>
          <p:sp>
            <p:nvSpPr>
              <p:cNvPr id="14" name="Oval 13">
                <a:extLst>
                  <a:ext uri="{FF2B5EF4-FFF2-40B4-BE49-F238E27FC236}">
                    <a16:creationId xmlns:a16="http://schemas.microsoft.com/office/drawing/2014/main" id="{EE9EB713-2F3D-1CBE-081C-3379B96F5BF2}"/>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a:extLst>
                  <a:ext uri="{FF2B5EF4-FFF2-40B4-BE49-F238E27FC236}">
                    <a16:creationId xmlns:a16="http://schemas.microsoft.com/office/drawing/2014/main" id="{364B59A5-5865-EEDA-299B-87D90FD22A2C}"/>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5">
              <a:extLst>
                <a:ext uri="{FF2B5EF4-FFF2-40B4-BE49-F238E27FC236}">
                  <a16:creationId xmlns:a16="http://schemas.microsoft.com/office/drawing/2014/main" id="{E6EC6E6F-9A07-9BFB-0ADD-89651E361327}"/>
                </a:ext>
              </a:extLst>
            </p:cNvPr>
            <p:cNvGrpSpPr/>
            <p:nvPr/>
          </p:nvGrpSpPr>
          <p:grpSpPr>
            <a:xfrm>
              <a:off x="2627075" y="1532509"/>
              <a:ext cx="852208" cy="827330"/>
              <a:chOff x="5242440" y="1755914"/>
              <a:chExt cx="1275682" cy="1275682"/>
            </a:xfrm>
          </p:grpSpPr>
          <p:sp>
            <p:nvSpPr>
              <p:cNvPr id="17" name="Teardrop 16">
                <a:extLst>
                  <a:ext uri="{FF2B5EF4-FFF2-40B4-BE49-F238E27FC236}">
                    <a16:creationId xmlns:a16="http://schemas.microsoft.com/office/drawing/2014/main" id="{3EF36C57-A3FB-7977-4D7F-739C1E956D7D}"/>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a:extLst>
                  <a:ext uri="{FF2B5EF4-FFF2-40B4-BE49-F238E27FC236}">
                    <a16:creationId xmlns:a16="http://schemas.microsoft.com/office/drawing/2014/main" id="{60B9818B-11EA-0CCC-3019-1E0797B82CE9}"/>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9" name="Picture 18">
                <a:extLst>
                  <a:ext uri="{FF2B5EF4-FFF2-40B4-BE49-F238E27FC236}">
                    <a16:creationId xmlns:a16="http://schemas.microsoft.com/office/drawing/2014/main" id="{9A283929-37F7-BBD9-28A2-592A5BD095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cxnSp>
        <p:nvCxnSpPr>
          <p:cNvPr id="22" name="Straight Connector 21">
            <a:extLst>
              <a:ext uri="{FF2B5EF4-FFF2-40B4-BE49-F238E27FC236}">
                <a16:creationId xmlns:a16="http://schemas.microsoft.com/office/drawing/2014/main" id="{E14566EB-0BAC-F8CC-D73D-1A1F3EA7063C}"/>
              </a:ext>
            </a:extLst>
          </p:cNvPr>
          <p:cNvCxnSpPr>
            <a:cxnSpLocks/>
            <a:stCxn id="5" idx="6"/>
            <a:endCxn id="15" idx="2"/>
          </p:cNvCxnSpPr>
          <p:nvPr/>
        </p:nvCxnSpPr>
        <p:spPr>
          <a:xfrm flipV="1">
            <a:off x="1140095" y="2107535"/>
            <a:ext cx="1869412" cy="723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E1DA937-03E6-222B-D576-B70501A22EF6}"/>
              </a:ext>
            </a:extLst>
          </p:cNvPr>
          <p:cNvSpPr txBox="1"/>
          <p:nvPr/>
        </p:nvSpPr>
        <p:spPr>
          <a:xfrm>
            <a:off x="4267732" y="2269163"/>
            <a:ext cx="180066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C630"/>
                </a:solidFill>
                <a:effectLst/>
                <a:uLnTx/>
                <a:uFillTx/>
                <a:latin typeface="Century Gothic (Headings)"/>
              </a:rPr>
              <a:t>PII &amp; NON-PII,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EC630"/>
                </a:solidFill>
                <a:latin typeface="Century Gothic (Headings)"/>
              </a:rPr>
              <a:t>TARGET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EC630"/>
                </a:solidFill>
                <a:latin typeface="Century Gothic (Headings)"/>
              </a:rPr>
              <a:t>VARIABLE</a:t>
            </a:r>
            <a:endParaRPr kumimoji="0" lang="en-US" sz="1800" b="1" i="0" u="none" strike="noStrike" kern="1200" cap="none" spc="0" normalizeH="0" baseline="0" noProof="0">
              <a:ln>
                <a:noFill/>
              </a:ln>
              <a:solidFill>
                <a:srgbClr val="FEC630"/>
              </a:solidFill>
              <a:effectLst/>
              <a:uLnTx/>
              <a:uFillTx/>
              <a:latin typeface="Century Gothic (Headings)"/>
            </a:endParaRPr>
          </a:p>
        </p:txBody>
      </p:sp>
      <p:grpSp>
        <p:nvGrpSpPr>
          <p:cNvPr id="49" name="Group 48">
            <a:extLst>
              <a:ext uri="{FF2B5EF4-FFF2-40B4-BE49-F238E27FC236}">
                <a16:creationId xmlns:a16="http://schemas.microsoft.com/office/drawing/2014/main" id="{0A8EBE04-657E-9BCA-05AF-FEAD31294912}"/>
              </a:ext>
            </a:extLst>
          </p:cNvPr>
          <p:cNvGrpSpPr/>
          <p:nvPr/>
        </p:nvGrpSpPr>
        <p:grpSpPr>
          <a:xfrm>
            <a:off x="4777915" y="937260"/>
            <a:ext cx="765635" cy="1265331"/>
            <a:chOff x="4262424" y="1761175"/>
            <a:chExt cx="850360" cy="1367246"/>
          </a:xfrm>
        </p:grpSpPr>
        <p:grpSp>
          <p:nvGrpSpPr>
            <p:cNvPr id="41" name="Group 40">
              <a:extLst>
                <a:ext uri="{FF2B5EF4-FFF2-40B4-BE49-F238E27FC236}">
                  <a16:creationId xmlns:a16="http://schemas.microsoft.com/office/drawing/2014/main" id="{08C8606B-5502-0F89-B320-77193E93A34B}"/>
                </a:ext>
              </a:extLst>
            </p:cNvPr>
            <p:cNvGrpSpPr/>
            <p:nvPr/>
          </p:nvGrpSpPr>
          <p:grpSpPr>
            <a:xfrm>
              <a:off x="4584055" y="2917327"/>
              <a:ext cx="211094" cy="211094"/>
              <a:chOff x="5973250" y="4248152"/>
              <a:chExt cx="211094" cy="211094"/>
            </a:xfrm>
          </p:grpSpPr>
          <p:sp>
            <p:nvSpPr>
              <p:cNvPr id="42" name="Oval 41">
                <a:extLst>
                  <a:ext uri="{FF2B5EF4-FFF2-40B4-BE49-F238E27FC236}">
                    <a16:creationId xmlns:a16="http://schemas.microsoft.com/office/drawing/2014/main" id="{0E5595CD-D636-DA9D-60CA-F68367D26EE4}"/>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Oval 42">
                <a:extLst>
                  <a:ext uri="{FF2B5EF4-FFF2-40B4-BE49-F238E27FC236}">
                    <a16:creationId xmlns:a16="http://schemas.microsoft.com/office/drawing/2014/main" id="{88CE3658-969A-D471-B182-6C38674FB47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44">
              <a:extLst>
                <a:ext uri="{FF2B5EF4-FFF2-40B4-BE49-F238E27FC236}">
                  <a16:creationId xmlns:a16="http://schemas.microsoft.com/office/drawing/2014/main" id="{EA338A85-FFF2-3762-C658-7531E156B99A}"/>
                </a:ext>
              </a:extLst>
            </p:cNvPr>
            <p:cNvGrpSpPr/>
            <p:nvPr/>
          </p:nvGrpSpPr>
          <p:grpSpPr>
            <a:xfrm>
              <a:off x="4262424" y="1761175"/>
              <a:ext cx="850360" cy="843855"/>
              <a:chOff x="7400040" y="1718411"/>
              <a:chExt cx="1214335" cy="1292368"/>
            </a:xfrm>
          </p:grpSpPr>
          <p:sp>
            <p:nvSpPr>
              <p:cNvPr id="46" name="Teardrop 45">
                <a:extLst>
                  <a:ext uri="{FF2B5EF4-FFF2-40B4-BE49-F238E27FC236}">
                    <a16:creationId xmlns:a16="http://schemas.microsoft.com/office/drawing/2014/main" id="{97D36887-08A3-F7C4-48A3-119B2369B82B}"/>
                  </a:ext>
                </a:extLst>
              </p:cNvPr>
              <p:cNvSpPr/>
              <p:nvPr/>
            </p:nvSpPr>
            <p:spPr>
              <a:xfrm rot="8100000">
                <a:off x="7400040" y="1718411"/>
                <a:ext cx="1214335" cy="1292368"/>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Oval 46">
                <a:extLst>
                  <a:ext uri="{FF2B5EF4-FFF2-40B4-BE49-F238E27FC236}">
                    <a16:creationId xmlns:a16="http://schemas.microsoft.com/office/drawing/2014/main" id="{94FBA2DA-0058-066C-E4C0-5CAB6C4A0299}"/>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8" name="Picture 47">
                <a:extLst>
                  <a:ext uri="{FF2B5EF4-FFF2-40B4-BE49-F238E27FC236}">
                    <a16:creationId xmlns:a16="http://schemas.microsoft.com/office/drawing/2014/main" id="{B2D033A6-9761-2088-08F1-64B105D7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sp>
        <p:nvSpPr>
          <p:cNvPr id="50" name="TextBox 49">
            <a:extLst>
              <a:ext uri="{FF2B5EF4-FFF2-40B4-BE49-F238E27FC236}">
                <a16:creationId xmlns:a16="http://schemas.microsoft.com/office/drawing/2014/main" id="{249488E4-2539-C132-9EB3-9270B06966F8}"/>
              </a:ext>
            </a:extLst>
          </p:cNvPr>
          <p:cNvSpPr txBox="1"/>
          <p:nvPr/>
        </p:nvSpPr>
        <p:spPr>
          <a:xfrm>
            <a:off x="641252" y="2269163"/>
            <a:ext cx="79329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F5969"/>
                </a:solidFill>
                <a:latin typeface="Century Gothic (Headings)"/>
              </a:rPr>
              <a:t>RAW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F5969"/>
                </a:solidFill>
                <a:latin typeface="Century Gothic (Headings)"/>
              </a:rPr>
              <a:t>DATA</a:t>
            </a:r>
            <a:endParaRPr kumimoji="0" lang="en-US" b="1" i="0" u="none" strike="noStrike" kern="1200" cap="none" spc="0" normalizeH="0" baseline="0" noProof="0">
              <a:ln>
                <a:noFill/>
              </a:ln>
              <a:solidFill>
                <a:srgbClr val="FF5969"/>
              </a:solidFill>
              <a:effectLst/>
              <a:uLnTx/>
              <a:uFillTx/>
              <a:latin typeface="Century Gothic (Headings)"/>
            </a:endParaRPr>
          </a:p>
        </p:txBody>
      </p:sp>
      <p:sp>
        <p:nvSpPr>
          <p:cNvPr id="51" name="TextBox 50">
            <a:extLst>
              <a:ext uri="{FF2B5EF4-FFF2-40B4-BE49-F238E27FC236}">
                <a16:creationId xmlns:a16="http://schemas.microsoft.com/office/drawing/2014/main" id="{55298393-F818-1E42-4E9B-60054FEA9A49}"/>
              </a:ext>
            </a:extLst>
          </p:cNvPr>
          <p:cNvSpPr txBox="1"/>
          <p:nvPr/>
        </p:nvSpPr>
        <p:spPr>
          <a:xfrm>
            <a:off x="2189984" y="2244444"/>
            <a:ext cx="180066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2CBBE"/>
                </a:solidFill>
                <a:effectLst/>
                <a:uLnTx/>
                <a:uFillTx/>
                <a:latin typeface="Century Gothic (Headings)"/>
              </a:rPr>
              <a:t>EDA &amp;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52CBBE"/>
                </a:solidFill>
                <a:latin typeface="Century Gothic (Headings)"/>
              </a:rPr>
              <a:t>FEATURE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2CBBE"/>
                </a:solidFill>
                <a:effectLst/>
                <a:uLnTx/>
                <a:uFillTx/>
                <a:latin typeface="Century Gothic (Headings)"/>
              </a:rPr>
              <a:t>ENGINEERING</a:t>
            </a:r>
          </a:p>
        </p:txBody>
      </p:sp>
      <p:cxnSp>
        <p:nvCxnSpPr>
          <p:cNvPr id="52" name="Straight Connector 51">
            <a:extLst>
              <a:ext uri="{FF2B5EF4-FFF2-40B4-BE49-F238E27FC236}">
                <a16:creationId xmlns:a16="http://schemas.microsoft.com/office/drawing/2014/main" id="{FBEBB765-1AB6-A6D7-AEC4-7813B2DA719C}"/>
              </a:ext>
            </a:extLst>
          </p:cNvPr>
          <p:cNvCxnSpPr>
            <a:cxnSpLocks/>
            <a:stCxn id="15" idx="6"/>
            <a:endCxn id="43" idx="2"/>
          </p:cNvCxnSpPr>
          <p:nvPr/>
        </p:nvCxnSpPr>
        <p:spPr>
          <a:xfrm flipV="1">
            <a:off x="3149212" y="2104911"/>
            <a:ext cx="1945559" cy="262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D3683914-D48F-4660-0FA3-3779E93FAE93}"/>
              </a:ext>
            </a:extLst>
          </p:cNvPr>
          <p:cNvGrpSpPr/>
          <p:nvPr/>
        </p:nvGrpSpPr>
        <p:grpSpPr>
          <a:xfrm>
            <a:off x="6730322" y="948690"/>
            <a:ext cx="796859" cy="1252855"/>
            <a:chOff x="865599" y="1514319"/>
            <a:chExt cx="865350" cy="1346472"/>
          </a:xfrm>
        </p:grpSpPr>
        <p:grpSp>
          <p:nvGrpSpPr>
            <p:cNvPr id="57" name="Group 56">
              <a:extLst>
                <a:ext uri="{FF2B5EF4-FFF2-40B4-BE49-F238E27FC236}">
                  <a16:creationId xmlns:a16="http://schemas.microsoft.com/office/drawing/2014/main" id="{50651B59-0205-2E0E-48F3-DFB39AE370B5}"/>
                </a:ext>
              </a:extLst>
            </p:cNvPr>
            <p:cNvGrpSpPr/>
            <p:nvPr/>
          </p:nvGrpSpPr>
          <p:grpSpPr>
            <a:xfrm>
              <a:off x="1192341" y="2649697"/>
              <a:ext cx="211094" cy="211094"/>
              <a:chOff x="1677812" y="4248152"/>
              <a:chExt cx="211094" cy="211094"/>
            </a:xfrm>
          </p:grpSpPr>
          <p:sp>
            <p:nvSpPr>
              <p:cNvPr id="62" name="Oval 61">
                <a:extLst>
                  <a:ext uri="{FF2B5EF4-FFF2-40B4-BE49-F238E27FC236}">
                    <a16:creationId xmlns:a16="http://schemas.microsoft.com/office/drawing/2014/main" id="{AEEA1BF1-304E-B3D8-B9FE-83F1A305D91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Oval 62">
                <a:extLst>
                  <a:ext uri="{FF2B5EF4-FFF2-40B4-BE49-F238E27FC236}">
                    <a16:creationId xmlns:a16="http://schemas.microsoft.com/office/drawing/2014/main" id="{CC1D05C0-E999-DF07-174E-20F304951E6C}"/>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8" name="Group 57">
              <a:extLst>
                <a:ext uri="{FF2B5EF4-FFF2-40B4-BE49-F238E27FC236}">
                  <a16:creationId xmlns:a16="http://schemas.microsoft.com/office/drawing/2014/main" id="{1E26EFAD-A861-5447-2648-16517B09921D}"/>
                </a:ext>
              </a:extLst>
            </p:cNvPr>
            <p:cNvGrpSpPr/>
            <p:nvPr/>
          </p:nvGrpSpPr>
          <p:grpSpPr>
            <a:xfrm>
              <a:off x="865599" y="1514319"/>
              <a:ext cx="865350" cy="868840"/>
              <a:chOff x="3063120" y="1755914"/>
              <a:chExt cx="1275682" cy="1275682"/>
            </a:xfrm>
          </p:grpSpPr>
          <p:sp>
            <p:nvSpPr>
              <p:cNvPr id="59" name="Teardrop 58">
                <a:extLst>
                  <a:ext uri="{FF2B5EF4-FFF2-40B4-BE49-F238E27FC236}">
                    <a16:creationId xmlns:a16="http://schemas.microsoft.com/office/drawing/2014/main" id="{7B5FB806-57E1-4EEB-E5FE-704EA1F9B9B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0" name="Oval 59">
                <a:extLst>
                  <a:ext uri="{FF2B5EF4-FFF2-40B4-BE49-F238E27FC236}">
                    <a16:creationId xmlns:a16="http://schemas.microsoft.com/office/drawing/2014/main" id="{58D9888C-B3BC-EF6E-19C2-C508DE578E3F}"/>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61" name="Picture 60">
                <a:extLst>
                  <a:ext uri="{FF2B5EF4-FFF2-40B4-BE49-F238E27FC236}">
                    <a16:creationId xmlns:a16="http://schemas.microsoft.com/office/drawing/2014/main" id="{B5776464-E902-5A79-DA39-CBC5367C98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grpSp>
        <p:nvGrpSpPr>
          <p:cNvPr id="64" name="Group 63">
            <a:extLst>
              <a:ext uri="{FF2B5EF4-FFF2-40B4-BE49-F238E27FC236}">
                <a16:creationId xmlns:a16="http://schemas.microsoft.com/office/drawing/2014/main" id="{45EC059E-8750-8904-11A0-DB24281DC76F}"/>
              </a:ext>
            </a:extLst>
          </p:cNvPr>
          <p:cNvGrpSpPr/>
          <p:nvPr/>
        </p:nvGrpSpPr>
        <p:grpSpPr>
          <a:xfrm>
            <a:off x="8765245" y="937259"/>
            <a:ext cx="790990" cy="1258519"/>
            <a:chOff x="2627075" y="1532509"/>
            <a:chExt cx="852208" cy="1332674"/>
          </a:xfrm>
        </p:grpSpPr>
        <p:grpSp>
          <p:nvGrpSpPr>
            <p:cNvPr id="65" name="Group 64">
              <a:extLst>
                <a:ext uri="{FF2B5EF4-FFF2-40B4-BE49-F238E27FC236}">
                  <a16:creationId xmlns:a16="http://schemas.microsoft.com/office/drawing/2014/main" id="{B9718084-6687-06CB-60C1-125393BD253A}"/>
                </a:ext>
              </a:extLst>
            </p:cNvPr>
            <p:cNvGrpSpPr/>
            <p:nvPr/>
          </p:nvGrpSpPr>
          <p:grpSpPr>
            <a:xfrm>
              <a:off x="2952064" y="2654089"/>
              <a:ext cx="211094" cy="211094"/>
              <a:chOff x="3855819" y="4248152"/>
              <a:chExt cx="211094" cy="211094"/>
            </a:xfrm>
          </p:grpSpPr>
          <p:sp>
            <p:nvSpPr>
              <p:cNvPr id="70" name="Oval 69">
                <a:extLst>
                  <a:ext uri="{FF2B5EF4-FFF2-40B4-BE49-F238E27FC236}">
                    <a16:creationId xmlns:a16="http://schemas.microsoft.com/office/drawing/2014/main" id="{83DD3E08-6938-094E-7044-4373B5EF96B8}"/>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Oval 70">
                <a:extLst>
                  <a:ext uri="{FF2B5EF4-FFF2-40B4-BE49-F238E27FC236}">
                    <a16:creationId xmlns:a16="http://schemas.microsoft.com/office/drawing/2014/main" id="{6FC771D6-8918-BDED-1DBC-A9E3AB34D096}"/>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6" name="Group 65">
              <a:extLst>
                <a:ext uri="{FF2B5EF4-FFF2-40B4-BE49-F238E27FC236}">
                  <a16:creationId xmlns:a16="http://schemas.microsoft.com/office/drawing/2014/main" id="{70848F3D-755B-A679-C387-DC3CE5692572}"/>
                </a:ext>
              </a:extLst>
            </p:cNvPr>
            <p:cNvGrpSpPr/>
            <p:nvPr/>
          </p:nvGrpSpPr>
          <p:grpSpPr>
            <a:xfrm>
              <a:off x="2627075" y="1532509"/>
              <a:ext cx="852208" cy="827330"/>
              <a:chOff x="5242440" y="1755914"/>
              <a:chExt cx="1275682" cy="1275682"/>
            </a:xfrm>
          </p:grpSpPr>
          <p:sp>
            <p:nvSpPr>
              <p:cNvPr id="67" name="Teardrop 66">
                <a:extLst>
                  <a:ext uri="{FF2B5EF4-FFF2-40B4-BE49-F238E27FC236}">
                    <a16:creationId xmlns:a16="http://schemas.microsoft.com/office/drawing/2014/main" id="{AF6CC4FA-1929-33A4-F822-56514F8CA9A7}"/>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 name="Oval 67">
                <a:extLst>
                  <a:ext uri="{FF2B5EF4-FFF2-40B4-BE49-F238E27FC236}">
                    <a16:creationId xmlns:a16="http://schemas.microsoft.com/office/drawing/2014/main" id="{540EBBD5-D7CC-76A8-EE2F-9A2B870D24BF}"/>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69" name="Picture 68">
                <a:extLst>
                  <a:ext uri="{FF2B5EF4-FFF2-40B4-BE49-F238E27FC236}">
                    <a16:creationId xmlns:a16="http://schemas.microsoft.com/office/drawing/2014/main" id="{52D4925B-8608-A33F-21B6-5349756F9E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cxnSp>
        <p:nvCxnSpPr>
          <p:cNvPr id="72" name="Straight Connector 71">
            <a:extLst>
              <a:ext uri="{FF2B5EF4-FFF2-40B4-BE49-F238E27FC236}">
                <a16:creationId xmlns:a16="http://schemas.microsoft.com/office/drawing/2014/main" id="{19E54865-7E48-02A0-C1E4-8AE34907CEAB}"/>
              </a:ext>
            </a:extLst>
          </p:cNvPr>
          <p:cNvCxnSpPr>
            <a:cxnSpLocks/>
            <a:stCxn id="62" idx="6"/>
            <a:endCxn id="71" idx="2"/>
          </p:cNvCxnSpPr>
          <p:nvPr/>
        </p:nvCxnSpPr>
        <p:spPr>
          <a:xfrm flipV="1">
            <a:off x="7225589" y="2096105"/>
            <a:ext cx="1869412" cy="723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FA02BFDA-AAE2-BE39-7DEC-EE1BD193F917}"/>
              </a:ext>
            </a:extLst>
          </p:cNvPr>
          <p:cNvGrpSpPr/>
          <p:nvPr/>
        </p:nvGrpSpPr>
        <p:grpSpPr>
          <a:xfrm>
            <a:off x="10863409" y="925830"/>
            <a:ext cx="765635" cy="1265331"/>
            <a:chOff x="4262424" y="1761175"/>
            <a:chExt cx="850360" cy="1367246"/>
          </a:xfrm>
        </p:grpSpPr>
        <p:grpSp>
          <p:nvGrpSpPr>
            <p:cNvPr id="75" name="Group 74">
              <a:extLst>
                <a:ext uri="{FF2B5EF4-FFF2-40B4-BE49-F238E27FC236}">
                  <a16:creationId xmlns:a16="http://schemas.microsoft.com/office/drawing/2014/main" id="{6D06853F-2A4F-2B9B-3C08-6E54B8231CE4}"/>
                </a:ext>
              </a:extLst>
            </p:cNvPr>
            <p:cNvGrpSpPr/>
            <p:nvPr/>
          </p:nvGrpSpPr>
          <p:grpSpPr>
            <a:xfrm>
              <a:off x="4584055" y="2917327"/>
              <a:ext cx="211094" cy="211094"/>
              <a:chOff x="5973250" y="4248152"/>
              <a:chExt cx="211094" cy="211094"/>
            </a:xfrm>
          </p:grpSpPr>
          <p:sp>
            <p:nvSpPr>
              <p:cNvPr id="80" name="Oval 79">
                <a:extLst>
                  <a:ext uri="{FF2B5EF4-FFF2-40B4-BE49-F238E27FC236}">
                    <a16:creationId xmlns:a16="http://schemas.microsoft.com/office/drawing/2014/main" id="{0BBB6FD7-EF93-1F95-F902-F40F80D055D7}"/>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Oval 80">
                <a:extLst>
                  <a:ext uri="{FF2B5EF4-FFF2-40B4-BE49-F238E27FC236}">
                    <a16:creationId xmlns:a16="http://schemas.microsoft.com/office/drawing/2014/main" id="{C04575ED-C9D9-4E04-FB1B-0FB9DB420F3C}"/>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6" name="Group 75">
              <a:extLst>
                <a:ext uri="{FF2B5EF4-FFF2-40B4-BE49-F238E27FC236}">
                  <a16:creationId xmlns:a16="http://schemas.microsoft.com/office/drawing/2014/main" id="{C5701C4D-1835-444A-3732-E7E408E53D2C}"/>
                </a:ext>
              </a:extLst>
            </p:cNvPr>
            <p:cNvGrpSpPr/>
            <p:nvPr/>
          </p:nvGrpSpPr>
          <p:grpSpPr>
            <a:xfrm>
              <a:off x="4262424" y="1761175"/>
              <a:ext cx="850360" cy="843855"/>
              <a:chOff x="7400040" y="1718411"/>
              <a:chExt cx="1214335" cy="1292368"/>
            </a:xfrm>
          </p:grpSpPr>
          <p:sp>
            <p:nvSpPr>
              <p:cNvPr id="77" name="Teardrop 76">
                <a:extLst>
                  <a:ext uri="{FF2B5EF4-FFF2-40B4-BE49-F238E27FC236}">
                    <a16:creationId xmlns:a16="http://schemas.microsoft.com/office/drawing/2014/main" id="{03562D17-2A39-FF8F-F58B-DF9D2762729B}"/>
                  </a:ext>
                </a:extLst>
              </p:cNvPr>
              <p:cNvSpPr/>
              <p:nvPr/>
            </p:nvSpPr>
            <p:spPr>
              <a:xfrm rot="8100000">
                <a:off x="7400040" y="1718411"/>
                <a:ext cx="1214335" cy="1292368"/>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 name="Oval 77">
                <a:extLst>
                  <a:ext uri="{FF2B5EF4-FFF2-40B4-BE49-F238E27FC236}">
                    <a16:creationId xmlns:a16="http://schemas.microsoft.com/office/drawing/2014/main" id="{98AB0DCA-ABA1-C1E1-448C-B328611933FB}"/>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79" name="Picture 78">
                <a:extLst>
                  <a:ext uri="{FF2B5EF4-FFF2-40B4-BE49-F238E27FC236}">
                    <a16:creationId xmlns:a16="http://schemas.microsoft.com/office/drawing/2014/main" id="{3E0B5518-7966-3EF0-E15A-0C04DFEDD9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sp>
        <p:nvSpPr>
          <p:cNvPr id="82" name="TextBox 81">
            <a:extLst>
              <a:ext uri="{FF2B5EF4-FFF2-40B4-BE49-F238E27FC236}">
                <a16:creationId xmlns:a16="http://schemas.microsoft.com/office/drawing/2014/main" id="{72C9EE1A-273D-98EC-8ABD-89C6E444F4A4}"/>
              </a:ext>
            </a:extLst>
          </p:cNvPr>
          <p:cNvSpPr txBox="1"/>
          <p:nvPr/>
        </p:nvSpPr>
        <p:spPr>
          <a:xfrm>
            <a:off x="6242609" y="2257733"/>
            <a:ext cx="1800667"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F5969"/>
                </a:solidFill>
                <a:latin typeface="Century Gothic (Headings)"/>
              </a:rPr>
              <a:t>BASIC CHECKS FOR BIAS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F5969"/>
                </a:solidFill>
                <a:latin typeface="Century Gothic (Headings)"/>
              </a:rPr>
              <a:t>(IF ANY)</a:t>
            </a:r>
          </a:p>
          <a:p>
            <a:pPr algn="ctr" defTabSz="914400">
              <a:defRPr/>
            </a:pPr>
            <a:r>
              <a:rPr lang="en-IN" b="1">
                <a:solidFill>
                  <a:srgbClr val="FF5969"/>
                </a:solidFill>
                <a:latin typeface="Century Gothic (Headings)"/>
              </a:rPr>
              <a:t>SP - 0.0339 </a:t>
            </a:r>
          </a:p>
          <a:p>
            <a:pPr algn="ctr" defTabSz="914400">
              <a:defRPr/>
            </a:pPr>
            <a:r>
              <a:rPr lang="en-IN" b="1">
                <a:solidFill>
                  <a:srgbClr val="FF5969"/>
                </a:solidFill>
                <a:latin typeface="Century Gothic (Headings)"/>
              </a:rPr>
              <a:t>DI - 1.1632</a:t>
            </a:r>
            <a:endParaRPr lang="en-US" b="1">
              <a:solidFill>
                <a:srgbClr val="FF5969"/>
              </a:solidFill>
              <a:latin typeface="Century Gothic (Heading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a:solidFill>
                <a:srgbClr val="FF5969"/>
              </a:solidFill>
              <a:latin typeface="Century Gothic (Headings)"/>
            </a:endParaRPr>
          </a:p>
        </p:txBody>
      </p:sp>
      <p:sp>
        <p:nvSpPr>
          <p:cNvPr id="83" name="TextBox 82">
            <a:extLst>
              <a:ext uri="{FF2B5EF4-FFF2-40B4-BE49-F238E27FC236}">
                <a16:creationId xmlns:a16="http://schemas.microsoft.com/office/drawing/2014/main" id="{6637A1D5-2581-01DF-C307-895B615E7C90}"/>
              </a:ext>
            </a:extLst>
          </p:cNvPr>
          <p:cNvSpPr txBox="1"/>
          <p:nvPr/>
        </p:nvSpPr>
        <p:spPr>
          <a:xfrm>
            <a:off x="8275478" y="2255874"/>
            <a:ext cx="180066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2CBBE"/>
                </a:solidFill>
                <a:effectLst/>
                <a:uLnTx/>
                <a:uFillTx/>
                <a:latin typeface="Century Gothic (Headings)"/>
              </a:rPr>
              <a:t>EPSILON (DP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52CBBE"/>
                </a:solidFill>
                <a:latin typeface="Century Gothic (Headings)"/>
              </a:rPr>
              <a:t>ON “AGE” &amp; “LIMIT_BAL”</a:t>
            </a:r>
            <a:endParaRPr kumimoji="0" lang="en-US" sz="1800" b="1" i="0" u="none" strike="noStrike" kern="1200" cap="none" spc="0" normalizeH="0" baseline="0" noProof="0">
              <a:ln>
                <a:noFill/>
              </a:ln>
              <a:solidFill>
                <a:srgbClr val="52CBBE"/>
              </a:solidFill>
              <a:effectLst/>
              <a:uLnTx/>
              <a:uFillTx/>
              <a:latin typeface="Century Gothic (Headings)"/>
            </a:endParaRPr>
          </a:p>
        </p:txBody>
      </p:sp>
      <p:cxnSp>
        <p:nvCxnSpPr>
          <p:cNvPr id="84" name="Straight Connector 83">
            <a:extLst>
              <a:ext uri="{FF2B5EF4-FFF2-40B4-BE49-F238E27FC236}">
                <a16:creationId xmlns:a16="http://schemas.microsoft.com/office/drawing/2014/main" id="{A8F967D3-C5D2-23EE-745B-091E638D1848}"/>
              </a:ext>
            </a:extLst>
          </p:cNvPr>
          <p:cNvCxnSpPr>
            <a:cxnSpLocks/>
            <a:stCxn id="71" idx="6"/>
            <a:endCxn id="81" idx="2"/>
          </p:cNvCxnSpPr>
          <p:nvPr/>
        </p:nvCxnSpPr>
        <p:spPr>
          <a:xfrm flipV="1">
            <a:off x="9234706" y="2093481"/>
            <a:ext cx="1945559" cy="262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2AE3446-0FA2-43C4-5942-8579A9E60894}"/>
              </a:ext>
            </a:extLst>
          </p:cNvPr>
          <p:cNvCxnSpPr>
            <a:cxnSpLocks/>
            <a:stCxn id="43" idx="6"/>
            <a:endCxn id="63" idx="2"/>
          </p:cNvCxnSpPr>
          <p:nvPr/>
        </p:nvCxnSpPr>
        <p:spPr>
          <a:xfrm flipV="1">
            <a:off x="5230292" y="2103337"/>
            <a:ext cx="1828802" cy="157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4AB6E1C6-1C5E-4D97-293D-8EDD0A8C4C7E}"/>
              </a:ext>
            </a:extLst>
          </p:cNvPr>
          <p:cNvGrpSpPr/>
          <p:nvPr/>
        </p:nvGrpSpPr>
        <p:grpSpPr>
          <a:xfrm>
            <a:off x="8780485" y="4107179"/>
            <a:ext cx="790990" cy="1258519"/>
            <a:chOff x="2627075" y="1532509"/>
            <a:chExt cx="852208" cy="1332674"/>
          </a:xfrm>
        </p:grpSpPr>
        <p:grpSp>
          <p:nvGrpSpPr>
            <p:cNvPr id="98" name="Group 97">
              <a:extLst>
                <a:ext uri="{FF2B5EF4-FFF2-40B4-BE49-F238E27FC236}">
                  <a16:creationId xmlns:a16="http://schemas.microsoft.com/office/drawing/2014/main" id="{B19D97B2-8BAD-0897-2E70-869B3F7236E9}"/>
                </a:ext>
              </a:extLst>
            </p:cNvPr>
            <p:cNvGrpSpPr/>
            <p:nvPr/>
          </p:nvGrpSpPr>
          <p:grpSpPr>
            <a:xfrm>
              <a:off x="2952064" y="2654089"/>
              <a:ext cx="211094" cy="211094"/>
              <a:chOff x="3855819" y="4248152"/>
              <a:chExt cx="211094" cy="211094"/>
            </a:xfrm>
          </p:grpSpPr>
          <p:sp>
            <p:nvSpPr>
              <p:cNvPr id="103" name="Oval 102">
                <a:extLst>
                  <a:ext uri="{FF2B5EF4-FFF2-40B4-BE49-F238E27FC236}">
                    <a16:creationId xmlns:a16="http://schemas.microsoft.com/office/drawing/2014/main" id="{06CBE4BE-7531-42DA-B940-D3A7B3F60DDC}"/>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Oval 103">
                <a:extLst>
                  <a:ext uri="{FF2B5EF4-FFF2-40B4-BE49-F238E27FC236}">
                    <a16:creationId xmlns:a16="http://schemas.microsoft.com/office/drawing/2014/main" id="{20EC4430-DC38-A49D-8045-D1C5CFD9CC79}"/>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9" name="Group 98">
              <a:extLst>
                <a:ext uri="{FF2B5EF4-FFF2-40B4-BE49-F238E27FC236}">
                  <a16:creationId xmlns:a16="http://schemas.microsoft.com/office/drawing/2014/main" id="{FF1D269F-D264-E8B8-CDCA-AD5BCE1FA144}"/>
                </a:ext>
              </a:extLst>
            </p:cNvPr>
            <p:cNvGrpSpPr/>
            <p:nvPr/>
          </p:nvGrpSpPr>
          <p:grpSpPr>
            <a:xfrm>
              <a:off x="2627075" y="1532509"/>
              <a:ext cx="852208" cy="827330"/>
              <a:chOff x="5242440" y="1755914"/>
              <a:chExt cx="1275682" cy="1275682"/>
            </a:xfrm>
          </p:grpSpPr>
          <p:sp>
            <p:nvSpPr>
              <p:cNvPr id="100" name="Teardrop 99">
                <a:extLst>
                  <a:ext uri="{FF2B5EF4-FFF2-40B4-BE49-F238E27FC236}">
                    <a16:creationId xmlns:a16="http://schemas.microsoft.com/office/drawing/2014/main" id="{635B47A3-D595-A320-DCA7-7A4BCEF180E4}"/>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Oval 100">
                <a:extLst>
                  <a:ext uri="{FF2B5EF4-FFF2-40B4-BE49-F238E27FC236}">
                    <a16:creationId xmlns:a16="http://schemas.microsoft.com/office/drawing/2014/main" id="{EEEC6DD0-5CFC-B1E2-9C80-0154C7A38E1D}"/>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02" name="Picture 101">
                <a:extLst>
                  <a:ext uri="{FF2B5EF4-FFF2-40B4-BE49-F238E27FC236}">
                    <a16:creationId xmlns:a16="http://schemas.microsoft.com/office/drawing/2014/main" id="{A809A11E-3B16-3B17-6CA5-351280D9E2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cxnSp>
        <p:nvCxnSpPr>
          <p:cNvPr id="105" name="Straight Connector 104">
            <a:extLst>
              <a:ext uri="{FF2B5EF4-FFF2-40B4-BE49-F238E27FC236}">
                <a16:creationId xmlns:a16="http://schemas.microsoft.com/office/drawing/2014/main" id="{73E7158D-0D95-58A1-B892-A03F8084C94B}"/>
              </a:ext>
            </a:extLst>
          </p:cNvPr>
          <p:cNvCxnSpPr>
            <a:cxnSpLocks/>
            <a:stCxn id="95" idx="6"/>
            <a:endCxn id="104" idx="2"/>
          </p:cNvCxnSpPr>
          <p:nvPr/>
        </p:nvCxnSpPr>
        <p:spPr>
          <a:xfrm flipH="1">
            <a:off x="9110241" y="5259958"/>
            <a:ext cx="2305825" cy="606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935F40D7-EE25-5EA9-95E4-AAB6747097DF}"/>
              </a:ext>
            </a:extLst>
          </p:cNvPr>
          <p:cNvSpPr txBox="1"/>
          <p:nvPr/>
        </p:nvSpPr>
        <p:spPr>
          <a:xfrm>
            <a:off x="6642658" y="5448654"/>
            <a:ext cx="9132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C630"/>
                </a:solidFill>
                <a:effectLst/>
                <a:uLnTx/>
                <a:uFillTx/>
                <a:latin typeface="Century Gothic (Headings)"/>
              </a:rPr>
              <a:t>XAI</a:t>
            </a:r>
          </a:p>
        </p:txBody>
      </p:sp>
      <p:sp>
        <p:nvSpPr>
          <p:cNvPr id="115" name="TextBox 114">
            <a:extLst>
              <a:ext uri="{FF2B5EF4-FFF2-40B4-BE49-F238E27FC236}">
                <a16:creationId xmlns:a16="http://schemas.microsoft.com/office/drawing/2014/main" id="{660EDCED-EB69-3404-5185-D5E781068DE1}"/>
              </a:ext>
            </a:extLst>
          </p:cNvPr>
          <p:cNvSpPr txBox="1"/>
          <p:nvPr/>
        </p:nvSpPr>
        <p:spPr>
          <a:xfrm>
            <a:off x="10504169" y="5423551"/>
            <a:ext cx="1638295"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F5969"/>
                </a:solidFill>
                <a:latin typeface="Century Gothic (Headings)"/>
              </a:rPr>
              <a:t>REWEIGHING TWO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F5969"/>
                </a:solidFill>
                <a:latin typeface="Century Gothic (Headings)"/>
              </a:rPr>
              <a:t>PROTECTED FEATURES OF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F5969"/>
                </a:solidFill>
                <a:latin typeface="Century Gothic (Headings)"/>
              </a:rPr>
              <a:t>PII DATA </a:t>
            </a:r>
          </a:p>
        </p:txBody>
      </p:sp>
      <p:sp>
        <p:nvSpPr>
          <p:cNvPr id="116" name="TextBox 115">
            <a:extLst>
              <a:ext uri="{FF2B5EF4-FFF2-40B4-BE49-F238E27FC236}">
                <a16:creationId xmlns:a16="http://schemas.microsoft.com/office/drawing/2014/main" id="{41691370-753B-50D0-4B0B-4CD49DDC5DAA}"/>
              </a:ext>
            </a:extLst>
          </p:cNvPr>
          <p:cNvSpPr txBox="1"/>
          <p:nvPr/>
        </p:nvSpPr>
        <p:spPr>
          <a:xfrm>
            <a:off x="8290718" y="5448654"/>
            <a:ext cx="18006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52CBBE"/>
                </a:solidFill>
                <a:latin typeface="Century Gothic (Headings)"/>
              </a:rPr>
              <a:t>MODELING</a:t>
            </a:r>
            <a:endParaRPr kumimoji="0" lang="en-US" sz="1800" b="1" i="0" u="none" strike="noStrike" kern="1200" cap="none" spc="0" normalizeH="0" baseline="0" noProof="0">
              <a:ln>
                <a:noFill/>
              </a:ln>
              <a:solidFill>
                <a:srgbClr val="52CBBE"/>
              </a:solidFill>
              <a:effectLst/>
              <a:uLnTx/>
              <a:uFillTx/>
              <a:latin typeface="Century Gothic (Headings)"/>
            </a:endParaRPr>
          </a:p>
        </p:txBody>
      </p:sp>
      <p:cxnSp>
        <p:nvCxnSpPr>
          <p:cNvPr id="117" name="Straight Connector 116">
            <a:extLst>
              <a:ext uri="{FF2B5EF4-FFF2-40B4-BE49-F238E27FC236}">
                <a16:creationId xmlns:a16="http://schemas.microsoft.com/office/drawing/2014/main" id="{13B5942E-4F55-533B-6A3B-E5FF7F973B95}"/>
              </a:ext>
            </a:extLst>
          </p:cNvPr>
          <p:cNvCxnSpPr>
            <a:cxnSpLocks/>
            <a:stCxn id="104" idx="6"/>
            <a:endCxn id="130" idx="6"/>
          </p:cNvCxnSpPr>
          <p:nvPr/>
        </p:nvCxnSpPr>
        <p:spPr>
          <a:xfrm flipH="1">
            <a:off x="7195292" y="5266025"/>
            <a:ext cx="2054654" cy="747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2E1CE86-3098-8FB9-224D-8878FEAC0CDA}"/>
              </a:ext>
            </a:extLst>
          </p:cNvPr>
          <p:cNvCxnSpPr>
            <a:cxnSpLocks/>
            <a:stCxn id="96" idx="0"/>
            <a:endCxn id="81" idx="4"/>
          </p:cNvCxnSpPr>
          <p:nvPr/>
        </p:nvCxnSpPr>
        <p:spPr>
          <a:xfrm flipH="1" flipV="1">
            <a:off x="11248026" y="2163130"/>
            <a:ext cx="70848" cy="302680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27565BD3-C369-81B2-AD9F-E73C7765CCA9}"/>
              </a:ext>
            </a:extLst>
          </p:cNvPr>
          <p:cNvGrpSpPr/>
          <p:nvPr/>
        </p:nvGrpSpPr>
        <p:grpSpPr>
          <a:xfrm>
            <a:off x="10920799" y="4105311"/>
            <a:ext cx="796859" cy="1252855"/>
            <a:chOff x="865599" y="1514319"/>
            <a:chExt cx="865350" cy="1346472"/>
          </a:xfrm>
        </p:grpSpPr>
        <p:grpSp>
          <p:nvGrpSpPr>
            <p:cNvPr id="90" name="Group 89">
              <a:extLst>
                <a:ext uri="{FF2B5EF4-FFF2-40B4-BE49-F238E27FC236}">
                  <a16:creationId xmlns:a16="http://schemas.microsoft.com/office/drawing/2014/main" id="{BFD9C5F4-9E40-484E-9AB3-AE44CC2AC360}"/>
                </a:ext>
              </a:extLst>
            </p:cNvPr>
            <p:cNvGrpSpPr/>
            <p:nvPr/>
          </p:nvGrpSpPr>
          <p:grpSpPr>
            <a:xfrm>
              <a:off x="1192341" y="2649697"/>
              <a:ext cx="211094" cy="211094"/>
              <a:chOff x="1677812" y="4248152"/>
              <a:chExt cx="211094" cy="211094"/>
            </a:xfrm>
          </p:grpSpPr>
          <p:sp>
            <p:nvSpPr>
              <p:cNvPr id="95" name="Oval 94">
                <a:extLst>
                  <a:ext uri="{FF2B5EF4-FFF2-40B4-BE49-F238E27FC236}">
                    <a16:creationId xmlns:a16="http://schemas.microsoft.com/office/drawing/2014/main" id="{C33E90CB-74C3-5387-7DCE-0FE3B0E85BB7}"/>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Oval 95">
                <a:extLst>
                  <a:ext uri="{FF2B5EF4-FFF2-40B4-BE49-F238E27FC236}">
                    <a16:creationId xmlns:a16="http://schemas.microsoft.com/office/drawing/2014/main" id="{685C65A1-8CA0-1AE8-FBE3-CEFB73598690}"/>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1" name="Group 90">
              <a:extLst>
                <a:ext uri="{FF2B5EF4-FFF2-40B4-BE49-F238E27FC236}">
                  <a16:creationId xmlns:a16="http://schemas.microsoft.com/office/drawing/2014/main" id="{396127F2-7CD3-D41A-6254-4380B4964C84}"/>
                </a:ext>
              </a:extLst>
            </p:cNvPr>
            <p:cNvGrpSpPr/>
            <p:nvPr/>
          </p:nvGrpSpPr>
          <p:grpSpPr>
            <a:xfrm>
              <a:off x="865599" y="1514319"/>
              <a:ext cx="865350" cy="868840"/>
              <a:chOff x="3063120" y="1755914"/>
              <a:chExt cx="1275682" cy="1275682"/>
            </a:xfrm>
          </p:grpSpPr>
          <p:sp>
            <p:nvSpPr>
              <p:cNvPr id="92" name="Teardrop 91">
                <a:extLst>
                  <a:ext uri="{FF2B5EF4-FFF2-40B4-BE49-F238E27FC236}">
                    <a16:creationId xmlns:a16="http://schemas.microsoft.com/office/drawing/2014/main" id="{1B743924-8A28-0873-49B5-643D0203076A}"/>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Oval 92">
                <a:extLst>
                  <a:ext uri="{FF2B5EF4-FFF2-40B4-BE49-F238E27FC236}">
                    <a16:creationId xmlns:a16="http://schemas.microsoft.com/office/drawing/2014/main" id="{F6F39518-581F-059F-6B7B-0E0F0BDE493F}"/>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94" name="Picture 93">
                <a:extLst>
                  <a:ext uri="{FF2B5EF4-FFF2-40B4-BE49-F238E27FC236}">
                    <a16:creationId xmlns:a16="http://schemas.microsoft.com/office/drawing/2014/main" id="{167743A8-6A8A-DB19-406C-D620D653DC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grpSp>
        <p:nvGrpSpPr>
          <p:cNvPr id="124" name="Group 123">
            <a:extLst>
              <a:ext uri="{FF2B5EF4-FFF2-40B4-BE49-F238E27FC236}">
                <a16:creationId xmlns:a16="http://schemas.microsoft.com/office/drawing/2014/main" id="{F8271EAD-2C88-25BF-8D60-639B43876846}"/>
              </a:ext>
            </a:extLst>
          </p:cNvPr>
          <p:cNvGrpSpPr/>
          <p:nvPr/>
        </p:nvGrpSpPr>
        <p:grpSpPr>
          <a:xfrm>
            <a:off x="6715644" y="4105851"/>
            <a:ext cx="765635" cy="1265331"/>
            <a:chOff x="4262424" y="1761175"/>
            <a:chExt cx="850360" cy="1367246"/>
          </a:xfrm>
        </p:grpSpPr>
        <p:grpSp>
          <p:nvGrpSpPr>
            <p:cNvPr id="125" name="Group 124">
              <a:extLst>
                <a:ext uri="{FF2B5EF4-FFF2-40B4-BE49-F238E27FC236}">
                  <a16:creationId xmlns:a16="http://schemas.microsoft.com/office/drawing/2014/main" id="{B90FFB85-708B-238A-A279-A252BE313754}"/>
                </a:ext>
              </a:extLst>
            </p:cNvPr>
            <p:cNvGrpSpPr/>
            <p:nvPr/>
          </p:nvGrpSpPr>
          <p:grpSpPr>
            <a:xfrm>
              <a:off x="4584055" y="2917327"/>
              <a:ext cx="211094" cy="211094"/>
              <a:chOff x="5973250" y="4248152"/>
              <a:chExt cx="211094" cy="211094"/>
            </a:xfrm>
          </p:grpSpPr>
          <p:sp>
            <p:nvSpPr>
              <p:cNvPr id="130" name="Oval 129">
                <a:extLst>
                  <a:ext uri="{FF2B5EF4-FFF2-40B4-BE49-F238E27FC236}">
                    <a16:creationId xmlns:a16="http://schemas.microsoft.com/office/drawing/2014/main" id="{1744C6AD-0B52-657E-5F3A-C64C207418EC}"/>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1" name="Oval 130">
                <a:extLst>
                  <a:ext uri="{FF2B5EF4-FFF2-40B4-BE49-F238E27FC236}">
                    <a16:creationId xmlns:a16="http://schemas.microsoft.com/office/drawing/2014/main" id="{31D3D253-CBB6-064F-4A50-7E6183DF4A08}"/>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26" name="Group 125">
              <a:extLst>
                <a:ext uri="{FF2B5EF4-FFF2-40B4-BE49-F238E27FC236}">
                  <a16:creationId xmlns:a16="http://schemas.microsoft.com/office/drawing/2014/main" id="{BA05BFEF-5B80-BD36-4471-78582CBD98A4}"/>
                </a:ext>
              </a:extLst>
            </p:cNvPr>
            <p:cNvGrpSpPr/>
            <p:nvPr/>
          </p:nvGrpSpPr>
          <p:grpSpPr>
            <a:xfrm>
              <a:off x="4262424" y="1761175"/>
              <a:ext cx="850360" cy="843855"/>
              <a:chOff x="7400040" y="1718411"/>
              <a:chExt cx="1214335" cy="1292368"/>
            </a:xfrm>
          </p:grpSpPr>
          <p:sp>
            <p:nvSpPr>
              <p:cNvPr id="127" name="Teardrop 126">
                <a:extLst>
                  <a:ext uri="{FF2B5EF4-FFF2-40B4-BE49-F238E27FC236}">
                    <a16:creationId xmlns:a16="http://schemas.microsoft.com/office/drawing/2014/main" id="{4C702D50-9F70-3877-8DF7-DEC7F66508B6}"/>
                  </a:ext>
                </a:extLst>
              </p:cNvPr>
              <p:cNvSpPr/>
              <p:nvPr/>
            </p:nvSpPr>
            <p:spPr>
              <a:xfrm rot="8100000">
                <a:off x="7400040" y="1718411"/>
                <a:ext cx="1214335" cy="1292368"/>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8" name="Oval 127">
                <a:extLst>
                  <a:ext uri="{FF2B5EF4-FFF2-40B4-BE49-F238E27FC236}">
                    <a16:creationId xmlns:a16="http://schemas.microsoft.com/office/drawing/2014/main" id="{9C263154-CA67-491C-0164-BF12BC0810E8}"/>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9" name="Picture 128">
                <a:extLst>
                  <a:ext uri="{FF2B5EF4-FFF2-40B4-BE49-F238E27FC236}">
                    <a16:creationId xmlns:a16="http://schemas.microsoft.com/office/drawing/2014/main" id="{E12B23E5-9332-8458-9FAB-ADB1D71137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sp>
        <p:nvSpPr>
          <p:cNvPr id="73" name="TextBox 72">
            <a:extLst>
              <a:ext uri="{FF2B5EF4-FFF2-40B4-BE49-F238E27FC236}">
                <a16:creationId xmlns:a16="http://schemas.microsoft.com/office/drawing/2014/main" id="{CF605D42-60A4-9481-DC52-C0C1F19344AA}"/>
              </a:ext>
            </a:extLst>
          </p:cNvPr>
          <p:cNvSpPr txBox="1"/>
          <p:nvPr/>
        </p:nvSpPr>
        <p:spPr>
          <a:xfrm>
            <a:off x="10364657" y="2257733"/>
            <a:ext cx="180066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C630"/>
                </a:solidFill>
                <a:effectLst/>
                <a:uLnTx/>
                <a:uFillTx/>
                <a:latin typeface="Century Gothic (Headings)"/>
              </a:rPr>
              <a:t>COSINE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rgbClr val="FEC630"/>
                </a:solidFill>
                <a:latin typeface="Century Gothic (Headings)"/>
              </a:rPr>
              <a:t>SIMILARITY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EC630"/>
                </a:solidFill>
                <a:effectLst/>
                <a:uLnTx/>
                <a:uFillTx/>
                <a:latin typeface="Century Gothic (Headings)"/>
              </a:rPr>
              <a:t>FOR PROXY</a:t>
            </a:r>
          </a:p>
        </p:txBody>
      </p:sp>
      <p:pic>
        <p:nvPicPr>
          <p:cNvPr id="21" name="Picture 20" descr="A screen with text on it&#10;&#10;Description automatically generated with low confidence">
            <a:extLst>
              <a:ext uri="{FF2B5EF4-FFF2-40B4-BE49-F238E27FC236}">
                <a16:creationId xmlns:a16="http://schemas.microsoft.com/office/drawing/2014/main" id="{30604340-469F-7296-E614-FF0ABB4C0BBE}"/>
              </a:ext>
            </a:extLst>
          </p:cNvPr>
          <p:cNvPicPr>
            <a:picLocks noChangeAspect="1"/>
          </p:cNvPicPr>
          <p:nvPr/>
        </p:nvPicPr>
        <p:blipFill rotWithShape="1">
          <a:blip r:embed="rId6">
            <a:extLst>
              <a:ext uri="{28A0092B-C50C-407E-A947-70E740481C1C}">
                <a14:useLocalDpi xmlns:a14="http://schemas.microsoft.com/office/drawing/2010/main" val="0"/>
              </a:ext>
            </a:extLst>
          </a:blip>
          <a:srcRect l="3935" t="31171" r="7494" b="6827"/>
          <a:stretch/>
        </p:blipFill>
        <p:spPr>
          <a:xfrm>
            <a:off x="152400" y="771919"/>
            <a:ext cx="11943455" cy="6041919"/>
          </a:xfrm>
          <a:prstGeom prst="rect">
            <a:avLst/>
          </a:prstGeom>
        </p:spPr>
      </p:pic>
    </p:spTree>
    <p:extLst>
      <p:ext uri="{BB962C8B-B14F-4D97-AF65-F5344CB8AC3E}">
        <p14:creationId xmlns:p14="http://schemas.microsoft.com/office/powerpoint/2010/main" val="355392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par>
                                <p:cTn id="27" presetID="10"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par>
                                <p:cTn id="38" presetID="10"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par>
                                <p:cTn id="49" presetID="10"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fade">
                                      <p:cBhvr>
                                        <p:cTn id="54" dur="500"/>
                                        <p:tgtEl>
                                          <p:spTgt spid="8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nodeType="with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fade">
                                      <p:cBhvr>
                                        <p:cTn id="62" dur="500"/>
                                        <p:tgtEl>
                                          <p:spTgt spid="7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fade">
                                      <p:cBhvr>
                                        <p:cTn id="65" dur="5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par>
                                <p:cTn id="71" presetID="10"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500"/>
                                        <p:tgtEl>
                                          <p:spTgt spid="8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fade">
                                      <p:cBhvr>
                                        <p:cTn id="76" dur="500"/>
                                        <p:tgtEl>
                                          <p:spTgt spid="11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05"/>
                                        </p:tgtEl>
                                        <p:attrNameLst>
                                          <p:attrName>style.visibility</p:attrName>
                                        </p:attrNameLst>
                                      </p:cBhvr>
                                      <p:to>
                                        <p:strVal val="visible"/>
                                      </p:to>
                                    </p:set>
                                    <p:animEffect transition="in" filter="fade">
                                      <p:cBhvr>
                                        <p:cTn id="81" dur="500"/>
                                        <p:tgtEl>
                                          <p:spTgt spid="105"/>
                                        </p:tgtEl>
                                      </p:cBhvr>
                                    </p:animEffect>
                                  </p:childTnLst>
                                </p:cTn>
                              </p:par>
                              <p:par>
                                <p:cTn id="82" presetID="10" presetClass="entr" presetSubtype="0" fill="hold" nodeType="withEffect">
                                  <p:stCondLst>
                                    <p:cond delay="0"/>
                                  </p:stCondLst>
                                  <p:childTnLst>
                                    <p:set>
                                      <p:cBhvr>
                                        <p:cTn id="83" dur="1" fill="hold">
                                          <p:stCondLst>
                                            <p:cond delay="0"/>
                                          </p:stCondLst>
                                        </p:cTn>
                                        <p:tgtEl>
                                          <p:spTgt spid="97"/>
                                        </p:tgtEl>
                                        <p:attrNameLst>
                                          <p:attrName>style.visibility</p:attrName>
                                        </p:attrNameLst>
                                      </p:cBhvr>
                                      <p:to>
                                        <p:strVal val="visible"/>
                                      </p:to>
                                    </p:set>
                                    <p:animEffect transition="in" filter="fade">
                                      <p:cBhvr>
                                        <p:cTn id="84" dur="500"/>
                                        <p:tgtEl>
                                          <p:spTgt spid="9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16"/>
                                        </p:tgtEl>
                                        <p:attrNameLst>
                                          <p:attrName>style.visibility</p:attrName>
                                        </p:attrNameLst>
                                      </p:cBhvr>
                                      <p:to>
                                        <p:strVal val="visible"/>
                                      </p:to>
                                    </p:set>
                                    <p:animEffect transition="in" filter="fade">
                                      <p:cBhvr>
                                        <p:cTn id="87" dur="500"/>
                                        <p:tgtEl>
                                          <p:spTgt spid="11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17"/>
                                        </p:tgtEl>
                                        <p:attrNameLst>
                                          <p:attrName>style.visibility</p:attrName>
                                        </p:attrNameLst>
                                      </p:cBhvr>
                                      <p:to>
                                        <p:strVal val="visible"/>
                                      </p:to>
                                    </p:set>
                                    <p:animEffect transition="in" filter="fade">
                                      <p:cBhvr>
                                        <p:cTn id="92" dur="500"/>
                                        <p:tgtEl>
                                          <p:spTgt spid="117"/>
                                        </p:tgtEl>
                                      </p:cBhvr>
                                    </p:animEffect>
                                  </p:childTnLst>
                                </p:cTn>
                              </p:par>
                              <p:par>
                                <p:cTn id="93" presetID="10" presetClass="entr" presetSubtype="0" fill="hold" nodeType="withEffect">
                                  <p:stCondLst>
                                    <p:cond delay="0"/>
                                  </p:stCondLst>
                                  <p:childTnLst>
                                    <p:set>
                                      <p:cBhvr>
                                        <p:cTn id="94" dur="1" fill="hold">
                                          <p:stCondLst>
                                            <p:cond delay="0"/>
                                          </p:stCondLst>
                                        </p:cTn>
                                        <p:tgtEl>
                                          <p:spTgt spid="124"/>
                                        </p:tgtEl>
                                        <p:attrNameLst>
                                          <p:attrName>style.visibility</p:attrName>
                                        </p:attrNameLst>
                                      </p:cBhvr>
                                      <p:to>
                                        <p:strVal val="visible"/>
                                      </p:to>
                                    </p:set>
                                    <p:animEffect transition="in" filter="fade">
                                      <p:cBhvr>
                                        <p:cTn id="95" dur="500"/>
                                        <p:tgtEl>
                                          <p:spTgt spid="12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500"/>
                                        <p:tgtEl>
                                          <p:spTgt spid="106"/>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0" grpId="0"/>
      <p:bldP spid="51" grpId="0"/>
      <p:bldP spid="82" grpId="0"/>
      <p:bldP spid="83" grpId="0"/>
      <p:bldP spid="106" grpId="0"/>
      <p:bldP spid="115" grpId="0"/>
      <p:bldP spid="116"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1F8C-1565-F9CE-1BC2-7A09FAF3463A}"/>
              </a:ext>
            </a:extLst>
          </p:cNvPr>
          <p:cNvSpPr>
            <a:spLocks noGrp="1"/>
          </p:cNvSpPr>
          <p:nvPr>
            <p:ph type="title"/>
          </p:nvPr>
        </p:nvSpPr>
        <p:spPr>
          <a:xfrm>
            <a:off x="99423" y="109870"/>
            <a:ext cx="9905998" cy="861237"/>
          </a:xfrm>
        </p:spPr>
        <p:txBody>
          <a:bodyPr/>
          <a:lstStyle/>
          <a:p>
            <a:r>
              <a:rPr lang="en-US" b="1">
                <a:solidFill>
                  <a:schemeClr val="tx1"/>
                </a:solidFill>
              </a:rPr>
              <a:t>Exploratory Data Analysis &amp; Feature </a:t>
            </a:r>
            <a:r>
              <a:rPr lang="en-US" b="1" err="1">
                <a:solidFill>
                  <a:schemeClr val="tx1"/>
                </a:solidFill>
              </a:rPr>
              <a:t>engg</a:t>
            </a:r>
            <a:r>
              <a:rPr lang="en-US" b="1">
                <a:solidFill>
                  <a:schemeClr val="tx1"/>
                </a:solidFill>
              </a:rPr>
              <a:t>.</a:t>
            </a:r>
          </a:p>
        </p:txBody>
      </p:sp>
      <p:pic>
        <p:nvPicPr>
          <p:cNvPr id="5" name="Content Placeholder 4">
            <a:extLst>
              <a:ext uri="{FF2B5EF4-FFF2-40B4-BE49-F238E27FC236}">
                <a16:creationId xmlns:a16="http://schemas.microsoft.com/office/drawing/2014/main" id="{E8B3F6BA-9743-8A18-9F3D-2CA46D2CA49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1106"/>
            <a:ext cx="5807109" cy="5777023"/>
          </a:xfrm>
        </p:spPr>
      </p:pic>
      <p:sp>
        <p:nvSpPr>
          <p:cNvPr id="6" name="Content Placeholder 5">
            <a:extLst>
              <a:ext uri="{FF2B5EF4-FFF2-40B4-BE49-F238E27FC236}">
                <a16:creationId xmlns:a16="http://schemas.microsoft.com/office/drawing/2014/main" id="{24DD949C-189E-D2FF-03E5-7C4A0AA1CF76}"/>
              </a:ext>
            </a:extLst>
          </p:cNvPr>
          <p:cNvSpPr txBox="1">
            <a:spLocks/>
          </p:cNvSpPr>
          <p:nvPr/>
        </p:nvSpPr>
        <p:spPr>
          <a:xfrm>
            <a:off x="5906532" y="789214"/>
            <a:ext cx="5898605" cy="5958916"/>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just"/>
            <a:r>
              <a:rPr lang="en-US" b="1">
                <a:solidFill>
                  <a:srgbClr val="D5D5D5"/>
                </a:solidFill>
                <a:effectLst/>
                <a:latin typeface="Cambria" panose="02040503050406030204" pitchFamily="18" charset="0"/>
                <a:ea typeface="Cambria" panose="02040503050406030204" pitchFamily="18" charset="0"/>
              </a:rPr>
              <a:t>Data Description</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ID: ID of each client</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LIMIT_BAL: Amount of given credit in NT dollars (includes individual and family/supplementary credit</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SEX: Gender (1=male, 2=female)</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EDUCATION: (1=graduate school, 2=university, 3=high school, 4=others, 5=unknown, 6=unknown)</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MARRIAGE: Marital status (1=married, 2=single, 3=others)</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AGE: Age in years</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PAY_0 to PAY_6  Repayment status from September 2005 to April 2005</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BILL_AMT 1 TO BILL_AMT_6 </a:t>
            </a:r>
            <a:r>
              <a:rPr lang="en-IN">
                <a:solidFill>
                  <a:srgbClr val="D5D5D5"/>
                </a:solidFill>
                <a:effectLst/>
                <a:latin typeface="Cambria" panose="02040503050406030204" pitchFamily="18" charset="0"/>
                <a:ea typeface="Cambria" panose="02040503050406030204" pitchFamily="18" charset="0"/>
              </a:rPr>
              <a:t>Amount of bill statement FROM SEPTEMBER 2005 TO APRIL 2005</a:t>
            </a:r>
          </a:p>
          <a:p>
            <a:pPr lvl="1" algn="just">
              <a:buFont typeface="Arial" panose="020B0604020202020204" pitchFamily="34" charset="0"/>
              <a:buChar char="•"/>
            </a:pPr>
            <a:r>
              <a:rPr lang="en-US">
                <a:solidFill>
                  <a:srgbClr val="D5D5D5"/>
                </a:solidFill>
                <a:effectLst/>
                <a:latin typeface="Cambria" panose="02040503050406030204" pitchFamily="18" charset="0"/>
                <a:ea typeface="Cambria" panose="02040503050406030204" pitchFamily="18" charset="0"/>
              </a:rPr>
              <a:t>PAY_AMT1: Amount of previous payment in September 2005 TO APRIL 2005</a:t>
            </a:r>
          </a:p>
          <a:p>
            <a:pPr lvl="1" algn="just">
              <a:buFont typeface="Arial" panose="020B0604020202020204" pitchFamily="34" charset="0"/>
              <a:buChar char="•"/>
            </a:pPr>
            <a:r>
              <a:rPr lang="en-US" err="1">
                <a:solidFill>
                  <a:srgbClr val="D5D5D5"/>
                </a:solidFill>
                <a:effectLst/>
                <a:latin typeface="Cambria" panose="02040503050406030204" pitchFamily="18" charset="0"/>
                <a:ea typeface="Cambria" panose="02040503050406030204" pitchFamily="18" charset="0"/>
              </a:rPr>
              <a:t>Default_payment_next_month</a:t>
            </a:r>
            <a:r>
              <a:rPr lang="en-US">
                <a:solidFill>
                  <a:srgbClr val="D5D5D5"/>
                </a:solidFill>
                <a:effectLst/>
                <a:latin typeface="Cambria" panose="02040503050406030204" pitchFamily="18" charset="0"/>
                <a:ea typeface="Cambria" panose="02040503050406030204" pitchFamily="18" charset="0"/>
              </a:rPr>
              <a:t>: Default payment (1=yes, 0=no)</a:t>
            </a:r>
            <a:endParaRPr lang="en-IN">
              <a:solidFill>
                <a:srgbClr val="D5D5D5"/>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491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A540235-24B8-B8EA-5641-AA96CF1751E4}"/>
              </a:ext>
            </a:extLst>
          </p:cNvPr>
          <p:cNvGraphicFramePr>
            <a:graphicFrameLocks noGrp="1"/>
          </p:cNvGraphicFramePr>
          <p:nvPr>
            <p:ph idx="1"/>
            <p:extLst>
              <p:ext uri="{D42A27DB-BD31-4B8C-83A1-F6EECF244321}">
                <p14:modId xmlns:p14="http://schemas.microsoft.com/office/powerpoint/2010/main" val="3538385645"/>
              </p:ext>
            </p:extLst>
          </p:nvPr>
        </p:nvGraphicFramePr>
        <p:xfrm>
          <a:off x="-254000" y="-1967023"/>
          <a:ext cx="12659360" cy="8623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A098711-7DF8-14C5-7C39-8AB2F59FEBB1}"/>
              </a:ext>
            </a:extLst>
          </p:cNvPr>
          <p:cNvSpPr txBox="1"/>
          <p:nvPr/>
        </p:nvSpPr>
        <p:spPr>
          <a:xfrm>
            <a:off x="1201479" y="4345252"/>
            <a:ext cx="6315058" cy="769441"/>
          </a:xfrm>
          <a:prstGeom prst="rect">
            <a:avLst/>
          </a:prstGeom>
          <a:noFill/>
        </p:spPr>
        <p:txBody>
          <a:bodyPr wrap="square" rtlCol="0">
            <a:spAutoFit/>
          </a:bodyPr>
          <a:lstStyle/>
          <a:p>
            <a:r>
              <a:rPr lang="en-US" sz="2200" b="1">
                <a:solidFill>
                  <a:srgbClr val="FFFF00"/>
                </a:solidFill>
              </a:rPr>
              <a:t>      0.81             0.71               0.78            0.78</a:t>
            </a:r>
          </a:p>
          <a:p>
            <a:r>
              <a:rPr lang="en-US" sz="2200" b="1">
                <a:solidFill>
                  <a:srgbClr val="F353D8"/>
                </a:solidFill>
              </a:rPr>
              <a:t>      0.75		  0.55		       0.65		   0.66</a:t>
            </a:r>
            <a:endParaRPr lang="en-US" sz="2200" b="1">
              <a:solidFill>
                <a:srgbClr val="FFFF00"/>
              </a:solidFill>
            </a:endParaRPr>
          </a:p>
        </p:txBody>
      </p:sp>
      <p:sp>
        <p:nvSpPr>
          <p:cNvPr id="7" name="TextBox 6">
            <a:extLst>
              <a:ext uri="{FF2B5EF4-FFF2-40B4-BE49-F238E27FC236}">
                <a16:creationId xmlns:a16="http://schemas.microsoft.com/office/drawing/2014/main" id="{C0183602-722D-9DBB-F587-CC35430478D4}"/>
              </a:ext>
            </a:extLst>
          </p:cNvPr>
          <p:cNvSpPr txBox="1"/>
          <p:nvPr/>
        </p:nvSpPr>
        <p:spPr>
          <a:xfrm>
            <a:off x="3365235" y="6283884"/>
            <a:ext cx="8900160" cy="461665"/>
          </a:xfrm>
          <a:prstGeom prst="rect">
            <a:avLst/>
          </a:prstGeom>
          <a:noFill/>
        </p:spPr>
        <p:txBody>
          <a:bodyPr wrap="square" rtlCol="0">
            <a:spAutoFit/>
          </a:bodyPr>
          <a:lstStyle/>
          <a:p>
            <a:r>
              <a:rPr lang="en-US" sz="2400"/>
              <a:t>LR = Logistic Regression Model, RF = Random Forest Model</a:t>
            </a:r>
          </a:p>
        </p:txBody>
      </p:sp>
      <p:pic>
        <p:nvPicPr>
          <p:cNvPr id="12" name="Graphic 11" descr="Badge Tick with solid fill">
            <a:extLst>
              <a:ext uri="{FF2B5EF4-FFF2-40B4-BE49-F238E27FC236}">
                <a16:creationId xmlns:a16="http://schemas.microsoft.com/office/drawing/2014/main" id="{E6456419-173D-38C5-8116-E15321E84A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0128" y="4992407"/>
            <a:ext cx="499726" cy="499726"/>
          </a:xfrm>
          <a:prstGeom prst="rect">
            <a:avLst/>
          </a:prstGeom>
        </p:spPr>
      </p:pic>
      <p:sp>
        <p:nvSpPr>
          <p:cNvPr id="3" name="TextBox 2">
            <a:extLst>
              <a:ext uri="{FF2B5EF4-FFF2-40B4-BE49-F238E27FC236}">
                <a16:creationId xmlns:a16="http://schemas.microsoft.com/office/drawing/2014/main" id="{3F40B852-4C0B-BABB-BFA7-A3AD7EBA0872}"/>
              </a:ext>
            </a:extLst>
          </p:cNvPr>
          <p:cNvSpPr txBox="1"/>
          <p:nvPr/>
        </p:nvSpPr>
        <p:spPr>
          <a:xfrm>
            <a:off x="71120" y="5405561"/>
            <a:ext cx="2998382" cy="1200329"/>
          </a:xfrm>
          <a:prstGeom prst="rect">
            <a:avLst/>
          </a:prstGeom>
          <a:noFill/>
        </p:spPr>
        <p:txBody>
          <a:bodyPr wrap="square" rtlCol="0">
            <a:spAutoFit/>
          </a:bodyPr>
          <a:lstStyle/>
          <a:p>
            <a:r>
              <a:rPr lang="en-US"/>
              <a:t>Less difference in Accuracy than RF, </a:t>
            </a:r>
          </a:p>
          <a:p>
            <a:r>
              <a:rPr lang="en-US"/>
              <a:t>RF has more complexity,</a:t>
            </a:r>
          </a:p>
          <a:p>
            <a:r>
              <a:rPr lang="en-US"/>
              <a:t>Banking Regulations</a:t>
            </a:r>
          </a:p>
        </p:txBody>
      </p:sp>
      <p:pic>
        <p:nvPicPr>
          <p:cNvPr id="6" name="Graphic 5" descr="Badge Tick with solid fill">
            <a:extLst>
              <a:ext uri="{FF2B5EF4-FFF2-40B4-BE49-F238E27FC236}">
                <a16:creationId xmlns:a16="http://schemas.microsoft.com/office/drawing/2014/main" id="{63FAF099-9B94-3AC5-5187-65DD5E6363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5691" y="4995947"/>
            <a:ext cx="499726" cy="499726"/>
          </a:xfrm>
          <a:prstGeom prst="rect">
            <a:avLst/>
          </a:prstGeom>
        </p:spPr>
      </p:pic>
      <p:sp>
        <p:nvSpPr>
          <p:cNvPr id="8" name="TextBox 7">
            <a:extLst>
              <a:ext uri="{FF2B5EF4-FFF2-40B4-BE49-F238E27FC236}">
                <a16:creationId xmlns:a16="http://schemas.microsoft.com/office/drawing/2014/main" id="{0DA7B625-171E-355C-3CAC-8E775A098644}"/>
              </a:ext>
            </a:extLst>
          </p:cNvPr>
          <p:cNvSpPr txBox="1"/>
          <p:nvPr/>
        </p:nvSpPr>
        <p:spPr>
          <a:xfrm>
            <a:off x="9952076" y="5265393"/>
            <a:ext cx="1701210" cy="646331"/>
          </a:xfrm>
          <a:prstGeom prst="rect">
            <a:avLst/>
          </a:prstGeom>
          <a:noFill/>
        </p:spPr>
        <p:txBody>
          <a:bodyPr wrap="square" rtlCol="0">
            <a:spAutoFit/>
          </a:bodyPr>
          <a:lstStyle/>
          <a:p>
            <a:r>
              <a:rPr lang="en-US" b="1"/>
              <a:t>ACCURACY – </a:t>
            </a:r>
          </a:p>
          <a:p>
            <a:r>
              <a:rPr lang="en-US" b="1"/>
              <a:t>AUC –  </a:t>
            </a:r>
            <a:endParaRPr lang="en-US" b="1">
              <a:solidFill>
                <a:srgbClr val="FFFF00"/>
              </a:solidFill>
            </a:endParaRPr>
          </a:p>
        </p:txBody>
      </p:sp>
      <p:sp>
        <p:nvSpPr>
          <p:cNvPr id="9" name="Rectangle 8">
            <a:extLst>
              <a:ext uri="{FF2B5EF4-FFF2-40B4-BE49-F238E27FC236}">
                <a16:creationId xmlns:a16="http://schemas.microsoft.com/office/drawing/2014/main" id="{489E5B30-9C8F-DB60-4FAB-4096A9F2140D}"/>
              </a:ext>
            </a:extLst>
          </p:cNvPr>
          <p:cNvSpPr/>
          <p:nvPr/>
        </p:nvSpPr>
        <p:spPr>
          <a:xfrm>
            <a:off x="11653285" y="5343300"/>
            <a:ext cx="297712" cy="1962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82E172-DED0-8361-F406-B1FB2ACFAEAA}"/>
              </a:ext>
            </a:extLst>
          </p:cNvPr>
          <p:cNvSpPr/>
          <p:nvPr/>
        </p:nvSpPr>
        <p:spPr>
          <a:xfrm>
            <a:off x="11656825" y="5602028"/>
            <a:ext cx="297712" cy="196264"/>
          </a:xfrm>
          <a:prstGeom prst="rect">
            <a:avLst/>
          </a:prstGeom>
          <a:solidFill>
            <a:srgbClr val="F353D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F0EA771-6050-59E3-C21E-05B596E7ABEE}"/>
              </a:ext>
            </a:extLst>
          </p:cNvPr>
          <p:cNvCxnSpPr/>
          <p:nvPr/>
        </p:nvCxnSpPr>
        <p:spPr>
          <a:xfrm>
            <a:off x="4657060" y="552893"/>
            <a:ext cx="999461"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20FF260-FBBE-96D5-9F75-9C015FEDB7E6}"/>
              </a:ext>
            </a:extLst>
          </p:cNvPr>
          <p:cNvCxnSpPr/>
          <p:nvPr/>
        </p:nvCxnSpPr>
        <p:spPr>
          <a:xfrm>
            <a:off x="6517076" y="562072"/>
            <a:ext cx="999461"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2A7C2DF-D6B8-AA0B-DAA6-3C7F78A4D462}"/>
              </a:ext>
            </a:extLst>
          </p:cNvPr>
          <p:cNvSpPr txBox="1"/>
          <p:nvPr/>
        </p:nvSpPr>
        <p:spPr>
          <a:xfrm>
            <a:off x="63801" y="4345252"/>
            <a:ext cx="754911" cy="769441"/>
          </a:xfrm>
          <a:prstGeom prst="rect">
            <a:avLst/>
          </a:prstGeom>
          <a:noFill/>
        </p:spPr>
        <p:txBody>
          <a:bodyPr wrap="square" rtlCol="0">
            <a:spAutoFit/>
          </a:bodyPr>
          <a:lstStyle/>
          <a:p>
            <a:r>
              <a:rPr lang="en-US" sz="2200" b="1">
                <a:solidFill>
                  <a:srgbClr val="FFFF00"/>
                </a:solidFill>
              </a:rPr>
              <a:t>0.78</a:t>
            </a:r>
          </a:p>
          <a:p>
            <a:r>
              <a:rPr lang="en-US" sz="2200" b="1">
                <a:solidFill>
                  <a:srgbClr val="F353D8"/>
                </a:solidFill>
              </a:rPr>
              <a:t>0.65</a:t>
            </a:r>
            <a:endParaRPr lang="en-US" sz="2200"/>
          </a:p>
        </p:txBody>
      </p:sp>
      <p:sp>
        <p:nvSpPr>
          <p:cNvPr id="20" name="TextBox 19">
            <a:extLst>
              <a:ext uri="{FF2B5EF4-FFF2-40B4-BE49-F238E27FC236}">
                <a16:creationId xmlns:a16="http://schemas.microsoft.com/office/drawing/2014/main" id="{69E8E1C3-DA5B-4441-B37A-4BDCF193C739}"/>
              </a:ext>
            </a:extLst>
          </p:cNvPr>
          <p:cNvSpPr txBox="1"/>
          <p:nvPr/>
        </p:nvSpPr>
        <p:spPr>
          <a:xfrm>
            <a:off x="8148098" y="4347188"/>
            <a:ext cx="754911" cy="769441"/>
          </a:xfrm>
          <a:prstGeom prst="rect">
            <a:avLst/>
          </a:prstGeom>
          <a:noFill/>
        </p:spPr>
        <p:txBody>
          <a:bodyPr wrap="square" rtlCol="0">
            <a:spAutoFit/>
          </a:bodyPr>
          <a:lstStyle/>
          <a:p>
            <a:r>
              <a:rPr lang="en-US" sz="2200" b="1">
                <a:solidFill>
                  <a:srgbClr val="FFFF00"/>
                </a:solidFill>
              </a:rPr>
              <a:t>0.79</a:t>
            </a:r>
          </a:p>
          <a:p>
            <a:r>
              <a:rPr lang="en-US" sz="2200" b="1">
                <a:solidFill>
                  <a:srgbClr val="F353D8"/>
                </a:solidFill>
              </a:rPr>
              <a:t>0.70</a:t>
            </a:r>
            <a:endParaRPr lang="en-US" sz="2200"/>
          </a:p>
        </p:txBody>
      </p:sp>
      <p:sp>
        <p:nvSpPr>
          <p:cNvPr id="21" name="TextBox 20">
            <a:extLst>
              <a:ext uri="{FF2B5EF4-FFF2-40B4-BE49-F238E27FC236}">
                <a16:creationId xmlns:a16="http://schemas.microsoft.com/office/drawing/2014/main" id="{32E7AECF-0D00-DD83-67B1-D98B3EC2480F}"/>
              </a:ext>
            </a:extLst>
          </p:cNvPr>
          <p:cNvSpPr txBox="1"/>
          <p:nvPr/>
        </p:nvSpPr>
        <p:spPr>
          <a:xfrm>
            <a:off x="9775608" y="4320505"/>
            <a:ext cx="754911" cy="769441"/>
          </a:xfrm>
          <a:prstGeom prst="rect">
            <a:avLst/>
          </a:prstGeom>
          <a:noFill/>
        </p:spPr>
        <p:txBody>
          <a:bodyPr wrap="square" rtlCol="0">
            <a:spAutoFit/>
          </a:bodyPr>
          <a:lstStyle/>
          <a:p>
            <a:r>
              <a:rPr lang="en-US" sz="2200" b="1">
                <a:solidFill>
                  <a:srgbClr val="FFFF00"/>
                </a:solidFill>
              </a:rPr>
              <a:t>0.71</a:t>
            </a:r>
          </a:p>
          <a:p>
            <a:r>
              <a:rPr lang="en-US" sz="2200" b="1">
                <a:solidFill>
                  <a:srgbClr val="F353D8"/>
                </a:solidFill>
              </a:rPr>
              <a:t>0.54 </a:t>
            </a:r>
            <a:endParaRPr lang="en-US" sz="2200"/>
          </a:p>
        </p:txBody>
      </p:sp>
      <p:sp>
        <p:nvSpPr>
          <p:cNvPr id="22" name="TextBox 21">
            <a:extLst>
              <a:ext uri="{FF2B5EF4-FFF2-40B4-BE49-F238E27FC236}">
                <a16:creationId xmlns:a16="http://schemas.microsoft.com/office/drawing/2014/main" id="{4C547C11-0957-6A14-835F-3EC7AB9D73E1}"/>
              </a:ext>
            </a:extLst>
          </p:cNvPr>
          <p:cNvSpPr txBox="1"/>
          <p:nvPr/>
        </p:nvSpPr>
        <p:spPr>
          <a:xfrm>
            <a:off x="11356298" y="4320505"/>
            <a:ext cx="754911" cy="769441"/>
          </a:xfrm>
          <a:prstGeom prst="rect">
            <a:avLst/>
          </a:prstGeom>
          <a:noFill/>
        </p:spPr>
        <p:txBody>
          <a:bodyPr wrap="square" rtlCol="0">
            <a:spAutoFit/>
          </a:bodyPr>
          <a:lstStyle/>
          <a:p>
            <a:r>
              <a:rPr lang="en-US" sz="2200" b="1">
                <a:solidFill>
                  <a:srgbClr val="FFFF00"/>
                </a:solidFill>
              </a:rPr>
              <a:t>0.79</a:t>
            </a:r>
          </a:p>
          <a:p>
            <a:r>
              <a:rPr lang="en-US" sz="2200" b="1">
                <a:solidFill>
                  <a:srgbClr val="F353D8"/>
                </a:solidFill>
              </a:rPr>
              <a:t>0.60</a:t>
            </a:r>
            <a:endParaRPr lang="en-US" sz="2200"/>
          </a:p>
        </p:txBody>
      </p:sp>
    </p:spTree>
    <p:extLst>
      <p:ext uri="{BB962C8B-B14F-4D97-AF65-F5344CB8AC3E}">
        <p14:creationId xmlns:p14="http://schemas.microsoft.com/office/powerpoint/2010/main" val="108171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AE6860F0-9BC5-47FC-9118-C820CA27276C}"/>
                                            </p:graphicEl>
                                          </p:spTgt>
                                        </p:tgtEl>
                                        <p:attrNameLst>
                                          <p:attrName>style.visibility</p:attrName>
                                        </p:attrNameLst>
                                      </p:cBhvr>
                                      <p:to>
                                        <p:strVal val="visible"/>
                                      </p:to>
                                    </p:set>
                                    <p:animEffect transition="in" filter="fade">
                                      <p:cBhvr>
                                        <p:cTn id="15" dur="500"/>
                                        <p:tgtEl>
                                          <p:spTgt spid="4">
                                            <p:graphicEl>
                                              <a:dgm id="{AE6860F0-9BC5-47FC-9118-C820CA27276C}"/>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EC2D4514-6FDE-437D-A442-97F5FB5913BD}"/>
                                            </p:graphicEl>
                                          </p:spTgt>
                                        </p:tgtEl>
                                        <p:attrNameLst>
                                          <p:attrName>style.visibility</p:attrName>
                                        </p:attrNameLst>
                                      </p:cBhvr>
                                      <p:to>
                                        <p:strVal val="visible"/>
                                      </p:to>
                                    </p:set>
                                    <p:animEffect transition="in" filter="fade">
                                      <p:cBhvr>
                                        <p:cTn id="18" dur="500"/>
                                        <p:tgtEl>
                                          <p:spTgt spid="4">
                                            <p:graphicEl>
                                              <a:dgm id="{EC2D4514-6FDE-437D-A442-97F5FB5913BD}"/>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A88BFBE0-10E4-4F0B-BBFE-0097EA18DEAC}"/>
                                            </p:graphicEl>
                                          </p:spTgt>
                                        </p:tgtEl>
                                        <p:attrNameLst>
                                          <p:attrName>style.visibility</p:attrName>
                                        </p:attrNameLst>
                                      </p:cBhvr>
                                      <p:to>
                                        <p:strVal val="visible"/>
                                      </p:to>
                                    </p:set>
                                    <p:animEffect transition="in" filter="fade">
                                      <p:cBhvr>
                                        <p:cTn id="21" dur="500"/>
                                        <p:tgtEl>
                                          <p:spTgt spid="4">
                                            <p:graphicEl>
                                              <a:dgm id="{A88BFBE0-10E4-4F0B-BBFE-0097EA18DEA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95065DDA-5822-48B2-82D2-DA67647F0F56}"/>
                                            </p:graphicEl>
                                          </p:spTgt>
                                        </p:tgtEl>
                                        <p:attrNameLst>
                                          <p:attrName>style.visibility</p:attrName>
                                        </p:attrNameLst>
                                      </p:cBhvr>
                                      <p:to>
                                        <p:strVal val="visible"/>
                                      </p:to>
                                    </p:set>
                                    <p:animEffect transition="in" filter="fade">
                                      <p:cBhvr>
                                        <p:cTn id="24" dur="500"/>
                                        <p:tgtEl>
                                          <p:spTgt spid="4">
                                            <p:graphicEl>
                                              <a:dgm id="{95065DDA-5822-48B2-82D2-DA67647F0F56}"/>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graphicEl>
                                              <a:dgm id="{ECB311F1-CEF5-4C7E-980A-32F82E92BD99}"/>
                                            </p:graphicEl>
                                          </p:spTgt>
                                        </p:tgtEl>
                                        <p:attrNameLst>
                                          <p:attrName>style.visibility</p:attrName>
                                        </p:attrNameLst>
                                      </p:cBhvr>
                                      <p:to>
                                        <p:strVal val="visible"/>
                                      </p:to>
                                    </p:set>
                                    <p:animEffect transition="in" filter="fade">
                                      <p:cBhvr>
                                        <p:cTn id="27" dur="500"/>
                                        <p:tgtEl>
                                          <p:spTgt spid="4">
                                            <p:graphicEl>
                                              <a:dgm id="{ECB311F1-CEF5-4C7E-980A-32F82E92BD99}"/>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graphicEl>
                                              <a:dgm id="{26D59BF7-3E78-472E-9118-59E07BE0F1F9}"/>
                                            </p:graphicEl>
                                          </p:spTgt>
                                        </p:tgtEl>
                                        <p:attrNameLst>
                                          <p:attrName>style.visibility</p:attrName>
                                        </p:attrNameLst>
                                      </p:cBhvr>
                                      <p:to>
                                        <p:strVal val="visible"/>
                                      </p:to>
                                    </p:set>
                                    <p:animEffect transition="in" filter="fade">
                                      <p:cBhvr>
                                        <p:cTn id="30" dur="500"/>
                                        <p:tgtEl>
                                          <p:spTgt spid="4">
                                            <p:graphicEl>
                                              <a:dgm id="{26D59BF7-3E78-472E-9118-59E07BE0F1F9}"/>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graphicEl>
                                              <a:dgm id="{26022EC8-DD92-42F8-9B68-1A8AA0E0A351}"/>
                                            </p:graphicEl>
                                          </p:spTgt>
                                        </p:tgtEl>
                                        <p:attrNameLst>
                                          <p:attrName>style.visibility</p:attrName>
                                        </p:attrNameLst>
                                      </p:cBhvr>
                                      <p:to>
                                        <p:strVal val="visible"/>
                                      </p:to>
                                    </p:set>
                                    <p:animEffect transition="in" filter="fade">
                                      <p:cBhvr>
                                        <p:cTn id="33" dur="500"/>
                                        <p:tgtEl>
                                          <p:spTgt spid="4">
                                            <p:graphicEl>
                                              <a:dgm id="{26022EC8-DD92-42F8-9B68-1A8AA0E0A351}"/>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graphicEl>
                                              <a:dgm id="{960056A4-4879-4AEE-8DB1-E2611AE6E272}"/>
                                            </p:graphicEl>
                                          </p:spTgt>
                                        </p:tgtEl>
                                        <p:attrNameLst>
                                          <p:attrName>style.visibility</p:attrName>
                                        </p:attrNameLst>
                                      </p:cBhvr>
                                      <p:to>
                                        <p:strVal val="visible"/>
                                      </p:to>
                                    </p:set>
                                    <p:animEffect transition="in" filter="fade">
                                      <p:cBhvr>
                                        <p:cTn id="36" dur="500"/>
                                        <p:tgtEl>
                                          <p:spTgt spid="4">
                                            <p:graphicEl>
                                              <a:dgm id="{960056A4-4879-4AEE-8DB1-E2611AE6E272}"/>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3C028C2A-A350-4793-A3AF-DB1AD7149C41}"/>
                                            </p:graphicEl>
                                          </p:spTgt>
                                        </p:tgtEl>
                                        <p:attrNameLst>
                                          <p:attrName>style.visibility</p:attrName>
                                        </p:attrNameLst>
                                      </p:cBhvr>
                                      <p:to>
                                        <p:strVal val="visible"/>
                                      </p:to>
                                    </p:set>
                                    <p:animEffect transition="in" filter="fade">
                                      <p:cBhvr>
                                        <p:cTn id="39" dur="500"/>
                                        <p:tgtEl>
                                          <p:spTgt spid="4">
                                            <p:graphicEl>
                                              <a:dgm id="{3C028C2A-A350-4793-A3AF-DB1AD7149C41}"/>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A212B820-8E5D-4269-98DF-3C591993D8BC}"/>
                                            </p:graphicEl>
                                          </p:spTgt>
                                        </p:tgtEl>
                                        <p:attrNameLst>
                                          <p:attrName>style.visibility</p:attrName>
                                        </p:attrNameLst>
                                      </p:cBhvr>
                                      <p:to>
                                        <p:strVal val="visible"/>
                                      </p:to>
                                    </p:set>
                                    <p:animEffect transition="in" filter="fade">
                                      <p:cBhvr>
                                        <p:cTn id="44" dur="500"/>
                                        <p:tgtEl>
                                          <p:spTgt spid="4">
                                            <p:graphicEl>
                                              <a:dgm id="{A212B820-8E5D-4269-98DF-3C591993D8BC}"/>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ADA182CB-3A26-4FF9-BA38-DB3E69A901C9}"/>
                                            </p:graphicEl>
                                          </p:spTgt>
                                        </p:tgtEl>
                                        <p:attrNameLst>
                                          <p:attrName>style.visibility</p:attrName>
                                        </p:attrNameLst>
                                      </p:cBhvr>
                                      <p:to>
                                        <p:strVal val="visible"/>
                                      </p:to>
                                    </p:set>
                                    <p:animEffect transition="in" filter="fade">
                                      <p:cBhvr>
                                        <p:cTn id="47" dur="500"/>
                                        <p:tgtEl>
                                          <p:spTgt spid="4">
                                            <p:graphicEl>
                                              <a:dgm id="{ADA182CB-3A26-4FF9-BA38-DB3E69A901C9}"/>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graphicEl>
                                              <a:dgm id="{3777644D-9BEA-412A-870E-154D388BD397}"/>
                                            </p:graphicEl>
                                          </p:spTgt>
                                        </p:tgtEl>
                                        <p:attrNameLst>
                                          <p:attrName>style.visibility</p:attrName>
                                        </p:attrNameLst>
                                      </p:cBhvr>
                                      <p:to>
                                        <p:strVal val="visible"/>
                                      </p:to>
                                    </p:set>
                                    <p:animEffect transition="in" filter="fade">
                                      <p:cBhvr>
                                        <p:cTn id="50" dur="500"/>
                                        <p:tgtEl>
                                          <p:spTgt spid="4">
                                            <p:graphicEl>
                                              <a:dgm id="{3777644D-9BEA-412A-870E-154D388BD397}"/>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graphicEl>
                                              <a:dgm id="{380F2CF4-AD3E-4D20-B105-7A5C4E8FC5A7}"/>
                                            </p:graphicEl>
                                          </p:spTgt>
                                        </p:tgtEl>
                                        <p:attrNameLst>
                                          <p:attrName>style.visibility</p:attrName>
                                        </p:attrNameLst>
                                      </p:cBhvr>
                                      <p:to>
                                        <p:strVal val="visible"/>
                                      </p:to>
                                    </p:set>
                                    <p:animEffect transition="in" filter="fade">
                                      <p:cBhvr>
                                        <p:cTn id="53" dur="500"/>
                                        <p:tgtEl>
                                          <p:spTgt spid="4">
                                            <p:graphicEl>
                                              <a:dgm id="{380F2CF4-AD3E-4D20-B105-7A5C4E8FC5A7}"/>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graphicEl>
                                              <a:dgm id="{5A99BDBF-EDEA-4508-9B56-396099744380}"/>
                                            </p:graphicEl>
                                          </p:spTgt>
                                        </p:tgtEl>
                                        <p:attrNameLst>
                                          <p:attrName>style.visibility</p:attrName>
                                        </p:attrNameLst>
                                      </p:cBhvr>
                                      <p:to>
                                        <p:strVal val="visible"/>
                                      </p:to>
                                    </p:set>
                                    <p:animEffect transition="in" filter="fade">
                                      <p:cBhvr>
                                        <p:cTn id="56" dur="500"/>
                                        <p:tgtEl>
                                          <p:spTgt spid="4">
                                            <p:graphicEl>
                                              <a:dgm id="{5A99BDBF-EDEA-4508-9B56-396099744380}"/>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graphicEl>
                                              <a:dgm id="{F4C05B4A-A643-4EA5-B646-06A83DB386F1}"/>
                                            </p:graphicEl>
                                          </p:spTgt>
                                        </p:tgtEl>
                                        <p:attrNameLst>
                                          <p:attrName>style.visibility</p:attrName>
                                        </p:attrNameLst>
                                      </p:cBhvr>
                                      <p:to>
                                        <p:strVal val="visible"/>
                                      </p:to>
                                    </p:set>
                                    <p:animEffect transition="in" filter="fade">
                                      <p:cBhvr>
                                        <p:cTn id="59" dur="500"/>
                                        <p:tgtEl>
                                          <p:spTgt spid="4">
                                            <p:graphicEl>
                                              <a:dgm id="{F4C05B4A-A643-4EA5-B646-06A83DB386F1}"/>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graphicEl>
                                              <a:dgm id="{4A5ABEB8-3780-4E9D-902A-8495154B8BD8}"/>
                                            </p:graphicEl>
                                          </p:spTgt>
                                        </p:tgtEl>
                                        <p:attrNameLst>
                                          <p:attrName>style.visibility</p:attrName>
                                        </p:attrNameLst>
                                      </p:cBhvr>
                                      <p:to>
                                        <p:strVal val="visible"/>
                                      </p:to>
                                    </p:set>
                                    <p:animEffect transition="in" filter="fade">
                                      <p:cBhvr>
                                        <p:cTn id="62" dur="500"/>
                                        <p:tgtEl>
                                          <p:spTgt spid="4">
                                            <p:graphicEl>
                                              <a:dgm id="{4A5ABEB8-3780-4E9D-902A-8495154B8BD8}"/>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graphicEl>
                                              <a:dgm id="{6E7B4C2B-0758-46CA-AAF1-A66849F14BB2}"/>
                                            </p:graphicEl>
                                          </p:spTgt>
                                        </p:tgtEl>
                                        <p:attrNameLst>
                                          <p:attrName>style.visibility</p:attrName>
                                        </p:attrNameLst>
                                      </p:cBhvr>
                                      <p:to>
                                        <p:strVal val="visible"/>
                                      </p:to>
                                    </p:set>
                                    <p:animEffect transition="in" filter="fade">
                                      <p:cBhvr>
                                        <p:cTn id="65" dur="500"/>
                                        <p:tgtEl>
                                          <p:spTgt spid="4">
                                            <p:graphicEl>
                                              <a:dgm id="{6E7B4C2B-0758-46CA-AAF1-A66849F14BB2}"/>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
                                            <p:graphicEl>
                                              <a:dgm id="{FFECADA6-BAD6-4DE4-99B6-AD93C666A008}"/>
                                            </p:graphicEl>
                                          </p:spTgt>
                                        </p:tgtEl>
                                        <p:attrNameLst>
                                          <p:attrName>style.visibility</p:attrName>
                                        </p:attrNameLst>
                                      </p:cBhvr>
                                      <p:to>
                                        <p:strVal val="visible"/>
                                      </p:to>
                                    </p:set>
                                    <p:animEffect transition="in" filter="fade">
                                      <p:cBhvr>
                                        <p:cTn id="70" dur="500"/>
                                        <p:tgtEl>
                                          <p:spTgt spid="4">
                                            <p:graphicEl>
                                              <a:dgm id="{FFECADA6-BAD6-4DE4-99B6-AD93C666A008}"/>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
                                            <p:graphicEl>
                                              <a:dgm id="{5AB7B299-5EB2-4036-94E0-2CEE74E6B56B}"/>
                                            </p:graphicEl>
                                          </p:spTgt>
                                        </p:tgtEl>
                                        <p:attrNameLst>
                                          <p:attrName>style.visibility</p:attrName>
                                        </p:attrNameLst>
                                      </p:cBhvr>
                                      <p:to>
                                        <p:strVal val="visible"/>
                                      </p:to>
                                    </p:set>
                                    <p:animEffect transition="in" filter="fade">
                                      <p:cBhvr>
                                        <p:cTn id="73" dur="500"/>
                                        <p:tgtEl>
                                          <p:spTgt spid="4">
                                            <p:graphicEl>
                                              <a:dgm id="{5AB7B299-5EB2-4036-94E0-2CEE74E6B56B}"/>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
                                            <p:graphicEl>
                                              <a:dgm id="{E1FC21A3-33A3-497E-BD6E-CFAEDDB291EE}"/>
                                            </p:graphicEl>
                                          </p:spTgt>
                                        </p:tgtEl>
                                        <p:attrNameLst>
                                          <p:attrName>style.visibility</p:attrName>
                                        </p:attrNameLst>
                                      </p:cBhvr>
                                      <p:to>
                                        <p:strVal val="visible"/>
                                      </p:to>
                                    </p:set>
                                    <p:animEffect transition="in" filter="fade">
                                      <p:cBhvr>
                                        <p:cTn id="76" dur="500"/>
                                        <p:tgtEl>
                                          <p:spTgt spid="4">
                                            <p:graphicEl>
                                              <a:dgm id="{E1FC21A3-33A3-497E-BD6E-CFAEDDB291EE}"/>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graphicEl>
                                              <a:dgm id="{0C1DCCF6-FB41-4F62-A29D-1B47C023BD74}"/>
                                            </p:graphicEl>
                                          </p:spTgt>
                                        </p:tgtEl>
                                        <p:attrNameLst>
                                          <p:attrName>style.visibility</p:attrName>
                                        </p:attrNameLst>
                                      </p:cBhvr>
                                      <p:to>
                                        <p:strVal val="visible"/>
                                      </p:to>
                                    </p:set>
                                    <p:animEffect transition="in" filter="fade">
                                      <p:cBhvr>
                                        <p:cTn id="79" dur="500"/>
                                        <p:tgtEl>
                                          <p:spTgt spid="4">
                                            <p:graphicEl>
                                              <a:dgm id="{0C1DCCF6-FB41-4F62-A29D-1B47C023BD74}"/>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
                                            <p:graphicEl>
                                              <a:dgm id="{F6993D24-652B-44A0-986D-1FCC738CBA7F}"/>
                                            </p:graphicEl>
                                          </p:spTgt>
                                        </p:tgtEl>
                                        <p:attrNameLst>
                                          <p:attrName>style.visibility</p:attrName>
                                        </p:attrNameLst>
                                      </p:cBhvr>
                                      <p:to>
                                        <p:strVal val="visible"/>
                                      </p:to>
                                    </p:set>
                                    <p:animEffect transition="in" filter="fade">
                                      <p:cBhvr>
                                        <p:cTn id="82" dur="500"/>
                                        <p:tgtEl>
                                          <p:spTgt spid="4">
                                            <p:graphicEl>
                                              <a:dgm id="{F6993D24-652B-44A0-986D-1FCC738CBA7F}"/>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
                                            <p:graphicEl>
                                              <a:dgm id="{2B9A49CF-BF4E-49FA-8643-AFAFE6A19A8D}"/>
                                            </p:graphicEl>
                                          </p:spTgt>
                                        </p:tgtEl>
                                        <p:attrNameLst>
                                          <p:attrName>style.visibility</p:attrName>
                                        </p:attrNameLst>
                                      </p:cBhvr>
                                      <p:to>
                                        <p:strVal val="visible"/>
                                      </p:to>
                                    </p:set>
                                    <p:animEffect transition="in" filter="fade">
                                      <p:cBhvr>
                                        <p:cTn id="85" dur="500"/>
                                        <p:tgtEl>
                                          <p:spTgt spid="4">
                                            <p:graphicEl>
                                              <a:dgm id="{2B9A49CF-BF4E-49FA-8643-AFAFE6A19A8D}"/>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graphicEl>
                                              <a:dgm id="{BD121627-B139-484D-89C6-D6144D26EE45}"/>
                                            </p:graphicEl>
                                          </p:spTgt>
                                        </p:tgtEl>
                                        <p:attrNameLst>
                                          <p:attrName>style.visibility</p:attrName>
                                        </p:attrNameLst>
                                      </p:cBhvr>
                                      <p:to>
                                        <p:strVal val="visible"/>
                                      </p:to>
                                    </p:set>
                                    <p:animEffect transition="in" filter="fade">
                                      <p:cBhvr>
                                        <p:cTn id="88" dur="500"/>
                                        <p:tgtEl>
                                          <p:spTgt spid="4">
                                            <p:graphicEl>
                                              <a:dgm id="{BD121627-B139-484D-89C6-D6144D26EE45}"/>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graphicEl>
                                              <a:dgm id="{7D73EB19-66FD-434D-9768-409024ADC45F}"/>
                                            </p:graphicEl>
                                          </p:spTgt>
                                        </p:tgtEl>
                                        <p:attrNameLst>
                                          <p:attrName>style.visibility</p:attrName>
                                        </p:attrNameLst>
                                      </p:cBhvr>
                                      <p:to>
                                        <p:strVal val="visible"/>
                                      </p:to>
                                    </p:set>
                                    <p:animEffect transition="in" filter="fade">
                                      <p:cBhvr>
                                        <p:cTn id="91" dur="500"/>
                                        <p:tgtEl>
                                          <p:spTgt spid="4">
                                            <p:graphicEl>
                                              <a:dgm id="{7D73EB19-66FD-434D-9768-409024ADC45F}"/>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
                                            <p:graphicEl>
                                              <a:dgm id="{1CFE4E1F-6A59-46C7-992A-69E3934481DD}"/>
                                            </p:graphicEl>
                                          </p:spTgt>
                                        </p:tgtEl>
                                        <p:attrNameLst>
                                          <p:attrName>style.visibility</p:attrName>
                                        </p:attrNameLst>
                                      </p:cBhvr>
                                      <p:to>
                                        <p:strVal val="visible"/>
                                      </p:to>
                                    </p:set>
                                    <p:animEffect transition="in" filter="fade">
                                      <p:cBhvr>
                                        <p:cTn id="94" dur="500"/>
                                        <p:tgtEl>
                                          <p:spTgt spid="4">
                                            <p:graphicEl>
                                              <a:dgm id="{1CFE4E1F-6A59-46C7-992A-69E3934481DD}"/>
                                            </p:graphic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
                                            <p:graphicEl>
                                              <a:dgm id="{FD763FFA-B777-4804-A2E4-10CD13EE6230}"/>
                                            </p:graphicEl>
                                          </p:spTgt>
                                        </p:tgtEl>
                                        <p:attrNameLst>
                                          <p:attrName>style.visibility</p:attrName>
                                        </p:attrNameLst>
                                      </p:cBhvr>
                                      <p:to>
                                        <p:strVal val="visible"/>
                                      </p:to>
                                    </p:set>
                                    <p:animEffect transition="in" filter="fade">
                                      <p:cBhvr>
                                        <p:cTn id="97" dur="500"/>
                                        <p:tgtEl>
                                          <p:spTgt spid="4">
                                            <p:graphicEl>
                                              <a:dgm id="{FD763FFA-B777-4804-A2E4-10CD13EE6230}"/>
                                            </p:graphic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
                                            <p:graphicEl>
                                              <a:dgm id="{9B70C063-2392-4994-9E9B-124E2AA52F9B}"/>
                                            </p:graphicEl>
                                          </p:spTgt>
                                        </p:tgtEl>
                                        <p:attrNameLst>
                                          <p:attrName>style.visibility</p:attrName>
                                        </p:attrNameLst>
                                      </p:cBhvr>
                                      <p:to>
                                        <p:strVal val="visible"/>
                                      </p:to>
                                    </p:set>
                                    <p:animEffect transition="in" filter="fade">
                                      <p:cBhvr>
                                        <p:cTn id="100" dur="500"/>
                                        <p:tgtEl>
                                          <p:spTgt spid="4">
                                            <p:graphicEl>
                                              <a:dgm id="{9B70C063-2392-4994-9E9B-124E2AA52F9B}"/>
                                            </p:graphic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
                                            <p:graphicEl>
                                              <a:dgm id="{58070FFD-1308-42C1-9155-68EB9CA46F5E}"/>
                                            </p:graphicEl>
                                          </p:spTgt>
                                        </p:tgtEl>
                                        <p:attrNameLst>
                                          <p:attrName>style.visibility</p:attrName>
                                        </p:attrNameLst>
                                      </p:cBhvr>
                                      <p:to>
                                        <p:strVal val="visible"/>
                                      </p:to>
                                    </p:set>
                                    <p:animEffect transition="in" filter="fade">
                                      <p:cBhvr>
                                        <p:cTn id="103" dur="500"/>
                                        <p:tgtEl>
                                          <p:spTgt spid="4">
                                            <p:graphicEl>
                                              <a:dgm id="{58070FFD-1308-42C1-9155-68EB9CA46F5E}"/>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
                                            <p:graphicEl>
                                              <a:dgm id="{AFAEE79C-2404-4A54-A6B8-307E6BE16EE7}"/>
                                            </p:graphicEl>
                                          </p:spTgt>
                                        </p:tgtEl>
                                        <p:attrNameLst>
                                          <p:attrName>style.visibility</p:attrName>
                                        </p:attrNameLst>
                                      </p:cBhvr>
                                      <p:to>
                                        <p:strVal val="visible"/>
                                      </p:to>
                                    </p:set>
                                    <p:animEffect transition="in" filter="fade">
                                      <p:cBhvr>
                                        <p:cTn id="106" dur="500"/>
                                        <p:tgtEl>
                                          <p:spTgt spid="4">
                                            <p:graphicEl>
                                              <a:dgm id="{AFAEE79C-2404-4A54-A6B8-307E6BE16EE7}"/>
                                            </p:graphic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
                                            <p:graphicEl>
                                              <a:dgm id="{88826448-1EE9-479F-AE47-84F6C112EF1E}"/>
                                            </p:graphicEl>
                                          </p:spTgt>
                                        </p:tgtEl>
                                        <p:attrNameLst>
                                          <p:attrName>style.visibility</p:attrName>
                                        </p:attrNameLst>
                                      </p:cBhvr>
                                      <p:to>
                                        <p:strVal val="visible"/>
                                      </p:to>
                                    </p:set>
                                    <p:animEffect transition="in" filter="fade">
                                      <p:cBhvr>
                                        <p:cTn id="109" dur="500"/>
                                        <p:tgtEl>
                                          <p:spTgt spid="4">
                                            <p:graphicEl>
                                              <a:dgm id="{88826448-1EE9-479F-AE47-84F6C112EF1E}"/>
                                            </p:graphic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
                                            <p:graphicEl>
                                              <a:dgm id="{2448EF72-30A6-4495-92EF-2318939B5509}"/>
                                            </p:graphicEl>
                                          </p:spTgt>
                                        </p:tgtEl>
                                        <p:attrNameLst>
                                          <p:attrName>style.visibility</p:attrName>
                                        </p:attrNameLst>
                                      </p:cBhvr>
                                      <p:to>
                                        <p:strVal val="visible"/>
                                      </p:to>
                                    </p:set>
                                    <p:animEffect transition="in" filter="fade">
                                      <p:cBhvr>
                                        <p:cTn id="112" dur="500"/>
                                        <p:tgtEl>
                                          <p:spTgt spid="4">
                                            <p:graphicEl>
                                              <a:dgm id="{2448EF72-30A6-4495-92EF-2318939B5509}"/>
                                            </p:graphic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
                                            <p:graphicEl>
                                              <a:dgm id="{4EB5A836-ED99-459A-9163-EEF9E3BBEC96}"/>
                                            </p:graphicEl>
                                          </p:spTgt>
                                        </p:tgtEl>
                                        <p:attrNameLst>
                                          <p:attrName>style.visibility</p:attrName>
                                        </p:attrNameLst>
                                      </p:cBhvr>
                                      <p:to>
                                        <p:strVal val="visible"/>
                                      </p:to>
                                    </p:set>
                                    <p:animEffect transition="in" filter="fade">
                                      <p:cBhvr>
                                        <p:cTn id="115" dur="500"/>
                                        <p:tgtEl>
                                          <p:spTgt spid="4">
                                            <p:graphicEl>
                                              <a:dgm id="{4EB5A836-ED99-459A-9163-EEF9E3BBEC96}"/>
                                            </p:graphic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
                                            <p:graphicEl>
                                              <a:dgm id="{400E8BE3-ADE0-4B24-BE60-B02852F36FF3}"/>
                                            </p:graphicEl>
                                          </p:spTgt>
                                        </p:tgtEl>
                                        <p:attrNameLst>
                                          <p:attrName>style.visibility</p:attrName>
                                        </p:attrNameLst>
                                      </p:cBhvr>
                                      <p:to>
                                        <p:strVal val="visible"/>
                                      </p:to>
                                    </p:set>
                                    <p:animEffect transition="in" filter="fade">
                                      <p:cBhvr>
                                        <p:cTn id="120" dur="500"/>
                                        <p:tgtEl>
                                          <p:spTgt spid="4">
                                            <p:graphicEl>
                                              <a:dgm id="{400E8BE3-ADE0-4B24-BE60-B02852F36FF3}"/>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
                                            <p:graphicEl>
                                              <a:dgm id="{F30BE6F0-F649-4602-BF84-E684994A4C3A}"/>
                                            </p:graphicEl>
                                          </p:spTgt>
                                        </p:tgtEl>
                                        <p:attrNameLst>
                                          <p:attrName>style.visibility</p:attrName>
                                        </p:attrNameLst>
                                      </p:cBhvr>
                                      <p:to>
                                        <p:strVal val="visible"/>
                                      </p:to>
                                    </p:set>
                                    <p:animEffect transition="in" filter="fade">
                                      <p:cBhvr>
                                        <p:cTn id="123" dur="500"/>
                                        <p:tgtEl>
                                          <p:spTgt spid="4">
                                            <p:graphicEl>
                                              <a:dgm id="{F30BE6F0-F649-4602-BF84-E684994A4C3A}"/>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
                                            <p:graphicEl>
                                              <a:dgm id="{21ED0440-5C8E-4595-B1CD-C10576C66FB2}"/>
                                            </p:graphicEl>
                                          </p:spTgt>
                                        </p:tgtEl>
                                        <p:attrNameLst>
                                          <p:attrName>style.visibility</p:attrName>
                                        </p:attrNameLst>
                                      </p:cBhvr>
                                      <p:to>
                                        <p:strVal val="visible"/>
                                      </p:to>
                                    </p:set>
                                    <p:animEffect transition="in" filter="fade">
                                      <p:cBhvr>
                                        <p:cTn id="126" dur="500"/>
                                        <p:tgtEl>
                                          <p:spTgt spid="4">
                                            <p:graphicEl>
                                              <a:dgm id="{21ED0440-5C8E-4595-B1CD-C10576C66FB2}"/>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
                                            <p:graphicEl>
                                              <a:dgm id="{CE610F4A-3014-4F89-8841-2B3771197B25}"/>
                                            </p:graphicEl>
                                          </p:spTgt>
                                        </p:tgtEl>
                                        <p:attrNameLst>
                                          <p:attrName>style.visibility</p:attrName>
                                        </p:attrNameLst>
                                      </p:cBhvr>
                                      <p:to>
                                        <p:strVal val="visible"/>
                                      </p:to>
                                    </p:set>
                                    <p:animEffect transition="in" filter="fade">
                                      <p:cBhvr>
                                        <p:cTn id="129" dur="500"/>
                                        <p:tgtEl>
                                          <p:spTgt spid="4">
                                            <p:graphicEl>
                                              <a:dgm id="{CE610F4A-3014-4F89-8841-2B3771197B25}"/>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
                                            <p:graphicEl>
                                              <a:dgm id="{EAEE9CD8-F5B7-49E9-A436-905775C5A4FD}"/>
                                            </p:graphicEl>
                                          </p:spTgt>
                                        </p:tgtEl>
                                        <p:attrNameLst>
                                          <p:attrName>style.visibility</p:attrName>
                                        </p:attrNameLst>
                                      </p:cBhvr>
                                      <p:to>
                                        <p:strVal val="visible"/>
                                      </p:to>
                                    </p:set>
                                    <p:animEffect transition="in" filter="fade">
                                      <p:cBhvr>
                                        <p:cTn id="132" dur="500"/>
                                        <p:tgtEl>
                                          <p:spTgt spid="4">
                                            <p:graphicEl>
                                              <a:dgm id="{EAEE9CD8-F5B7-49E9-A436-905775C5A4FD}"/>
                                            </p:graphic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
                                            <p:graphicEl>
                                              <a:dgm id="{25AD7C08-4A0A-4949-8560-DA9112472D3A}"/>
                                            </p:graphicEl>
                                          </p:spTgt>
                                        </p:tgtEl>
                                        <p:attrNameLst>
                                          <p:attrName>style.visibility</p:attrName>
                                        </p:attrNameLst>
                                      </p:cBhvr>
                                      <p:to>
                                        <p:strVal val="visible"/>
                                      </p:to>
                                    </p:set>
                                    <p:animEffect transition="in" filter="fade">
                                      <p:cBhvr>
                                        <p:cTn id="135" dur="500"/>
                                        <p:tgtEl>
                                          <p:spTgt spid="4">
                                            <p:graphicEl>
                                              <a:dgm id="{25AD7C08-4A0A-4949-8560-DA9112472D3A}"/>
                                            </p:graphic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
                                            <p:graphicEl>
                                              <a:dgm id="{54CEB900-6B38-4839-8378-57AF56B35233}"/>
                                            </p:graphicEl>
                                          </p:spTgt>
                                        </p:tgtEl>
                                        <p:attrNameLst>
                                          <p:attrName>style.visibility</p:attrName>
                                        </p:attrNameLst>
                                      </p:cBhvr>
                                      <p:to>
                                        <p:strVal val="visible"/>
                                      </p:to>
                                    </p:set>
                                    <p:animEffect transition="in" filter="fade">
                                      <p:cBhvr>
                                        <p:cTn id="138" dur="500"/>
                                        <p:tgtEl>
                                          <p:spTgt spid="4">
                                            <p:graphicEl>
                                              <a:dgm id="{54CEB900-6B38-4839-8378-57AF56B35233}"/>
                                            </p:graphicEl>
                                          </p:spTgt>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
                                            <p:graphicEl>
                                              <a:dgm id="{A9E03555-D9FB-462E-8D1C-67ED9C501AD6}"/>
                                            </p:graphicEl>
                                          </p:spTgt>
                                        </p:tgtEl>
                                        <p:attrNameLst>
                                          <p:attrName>style.visibility</p:attrName>
                                        </p:attrNameLst>
                                      </p:cBhvr>
                                      <p:to>
                                        <p:strVal val="visible"/>
                                      </p:to>
                                    </p:set>
                                    <p:animEffect transition="in" filter="fade">
                                      <p:cBhvr>
                                        <p:cTn id="141" dur="500"/>
                                        <p:tgtEl>
                                          <p:spTgt spid="4">
                                            <p:graphicEl>
                                              <a:dgm id="{A9E03555-D9FB-462E-8D1C-67ED9C501AD6}"/>
                                            </p:graphic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
                                            <p:graphicEl>
                                              <a:dgm id="{2A2825A6-FA7C-4B2B-A19D-0CBF2C21CC95}"/>
                                            </p:graphicEl>
                                          </p:spTgt>
                                        </p:tgtEl>
                                        <p:attrNameLst>
                                          <p:attrName>style.visibility</p:attrName>
                                        </p:attrNameLst>
                                      </p:cBhvr>
                                      <p:to>
                                        <p:strVal val="visible"/>
                                      </p:to>
                                    </p:set>
                                    <p:animEffect transition="in" filter="fade">
                                      <p:cBhvr>
                                        <p:cTn id="144" dur="500"/>
                                        <p:tgtEl>
                                          <p:spTgt spid="4">
                                            <p:graphicEl>
                                              <a:dgm id="{2A2825A6-FA7C-4B2B-A19D-0CBF2C21CC95}"/>
                                            </p:graphic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
                                            <p:graphicEl>
                                              <a:dgm id="{65DA4146-6EA6-42B2-82F6-BCC8E86E4D0F}"/>
                                            </p:graphicEl>
                                          </p:spTgt>
                                        </p:tgtEl>
                                        <p:attrNameLst>
                                          <p:attrName>style.visibility</p:attrName>
                                        </p:attrNameLst>
                                      </p:cBhvr>
                                      <p:to>
                                        <p:strVal val="visible"/>
                                      </p:to>
                                    </p:set>
                                    <p:animEffect transition="in" filter="fade">
                                      <p:cBhvr>
                                        <p:cTn id="147" dur="500"/>
                                        <p:tgtEl>
                                          <p:spTgt spid="4">
                                            <p:graphicEl>
                                              <a:dgm id="{65DA4146-6EA6-42B2-82F6-BCC8E86E4D0F}"/>
                                            </p:graphic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4">
                                            <p:graphicEl>
                                              <a:dgm id="{3C3C2CB1-6F0C-4769-9F42-20985B5FE736}"/>
                                            </p:graphicEl>
                                          </p:spTgt>
                                        </p:tgtEl>
                                        <p:attrNameLst>
                                          <p:attrName>style.visibility</p:attrName>
                                        </p:attrNameLst>
                                      </p:cBhvr>
                                      <p:to>
                                        <p:strVal val="visible"/>
                                      </p:to>
                                    </p:set>
                                    <p:animEffect transition="in" filter="fade">
                                      <p:cBhvr>
                                        <p:cTn id="150" dur="500"/>
                                        <p:tgtEl>
                                          <p:spTgt spid="4">
                                            <p:graphicEl>
                                              <a:dgm id="{3C3C2CB1-6F0C-4769-9F42-20985B5FE736}"/>
                                            </p:graphicEl>
                                          </p:spTgt>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
                                            <p:graphicEl>
                                              <a:dgm id="{4E8D52CF-FEAD-40D4-A388-58564EB7BEB5}"/>
                                            </p:graphicEl>
                                          </p:spTgt>
                                        </p:tgtEl>
                                        <p:attrNameLst>
                                          <p:attrName>style.visibility</p:attrName>
                                        </p:attrNameLst>
                                      </p:cBhvr>
                                      <p:to>
                                        <p:strVal val="visible"/>
                                      </p:to>
                                    </p:set>
                                    <p:animEffect transition="in" filter="fade">
                                      <p:cBhvr>
                                        <p:cTn id="153" dur="500"/>
                                        <p:tgtEl>
                                          <p:spTgt spid="4">
                                            <p:graphicEl>
                                              <a:dgm id="{4E8D52CF-FEAD-40D4-A388-58564EB7BEB5}"/>
                                            </p:graphicEl>
                                          </p:spTgt>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
                                            <p:graphicEl>
                                              <a:dgm id="{10AF21B6-2C68-4827-8C7B-9A72AF8D50DF}"/>
                                            </p:graphicEl>
                                          </p:spTgt>
                                        </p:tgtEl>
                                        <p:attrNameLst>
                                          <p:attrName>style.visibility</p:attrName>
                                        </p:attrNameLst>
                                      </p:cBhvr>
                                      <p:to>
                                        <p:strVal val="visible"/>
                                      </p:to>
                                    </p:set>
                                    <p:animEffect transition="in" filter="fade">
                                      <p:cBhvr>
                                        <p:cTn id="156" dur="500"/>
                                        <p:tgtEl>
                                          <p:spTgt spid="4">
                                            <p:graphicEl>
                                              <a:dgm id="{10AF21B6-2C68-4827-8C7B-9A72AF8D50DF}"/>
                                            </p:graphicEl>
                                          </p:spTgt>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4">
                                            <p:graphicEl>
                                              <a:dgm id="{9CFA3B9A-E701-49A5-907C-98B9478CB2EC}"/>
                                            </p:graphicEl>
                                          </p:spTgt>
                                        </p:tgtEl>
                                        <p:attrNameLst>
                                          <p:attrName>style.visibility</p:attrName>
                                        </p:attrNameLst>
                                      </p:cBhvr>
                                      <p:to>
                                        <p:strVal val="visible"/>
                                      </p:to>
                                    </p:set>
                                    <p:animEffect transition="in" filter="fade">
                                      <p:cBhvr>
                                        <p:cTn id="159" dur="500"/>
                                        <p:tgtEl>
                                          <p:spTgt spid="4">
                                            <p:graphicEl>
                                              <a:dgm id="{9CFA3B9A-E701-49A5-907C-98B9478CB2EC}"/>
                                            </p:graphicEl>
                                          </p:spTgt>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4">
                                            <p:graphicEl>
                                              <a:dgm id="{F8852015-54FB-4D41-8BC6-5BAE4D4589B2}"/>
                                            </p:graphicEl>
                                          </p:spTgt>
                                        </p:tgtEl>
                                        <p:attrNameLst>
                                          <p:attrName>style.visibility</p:attrName>
                                        </p:attrNameLst>
                                      </p:cBhvr>
                                      <p:to>
                                        <p:strVal val="visible"/>
                                      </p:to>
                                    </p:set>
                                    <p:animEffect transition="in" filter="fade">
                                      <p:cBhvr>
                                        <p:cTn id="162" dur="500"/>
                                        <p:tgtEl>
                                          <p:spTgt spid="4">
                                            <p:graphicEl>
                                              <a:dgm id="{F8852015-54FB-4D41-8BC6-5BAE4D4589B2}"/>
                                            </p:graphicEl>
                                          </p:spTgt>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4">
                                            <p:graphicEl>
                                              <a:dgm id="{08AB9F29-53A4-4C89-A891-7BC92F6E4116}"/>
                                            </p:graphicEl>
                                          </p:spTgt>
                                        </p:tgtEl>
                                        <p:attrNameLst>
                                          <p:attrName>style.visibility</p:attrName>
                                        </p:attrNameLst>
                                      </p:cBhvr>
                                      <p:to>
                                        <p:strVal val="visible"/>
                                      </p:to>
                                    </p:set>
                                    <p:animEffect transition="in" filter="fade">
                                      <p:cBhvr>
                                        <p:cTn id="165" dur="500"/>
                                        <p:tgtEl>
                                          <p:spTgt spid="4">
                                            <p:graphicEl>
                                              <a:dgm id="{08AB9F29-53A4-4C89-A891-7BC92F6E4116}"/>
                                            </p:graphicEl>
                                          </p:spTgt>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
                                            <p:graphicEl>
                                              <a:dgm id="{D310FCBC-7011-4EA7-89A2-753CFEAB0658}"/>
                                            </p:graphicEl>
                                          </p:spTgt>
                                        </p:tgtEl>
                                        <p:attrNameLst>
                                          <p:attrName>style.visibility</p:attrName>
                                        </p:attrNameLst>
                                      </p:cBhvr>
                                      <p:to>
                                        <p:strVal val="visible"/>
                                      </p:to>
                                    </p:set>
                                    <p:animEffect transition="in" filter="fade">
                                      <p:cBhvr>
                                        <p:cTn id="168" dur="500"/>
                                        <p:tgtEl>
                                          <p:spTgt spid="4">
                                            <p:graphicEl>
                                              <a:dgm id="{D310FCBC-7011-4EA7-89A2-753CFEAB0658}"/>
                                            </p:graphic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
                                            <p:graphicEl>
                                              <a:dgm id="{87E2F119-7BD4-47C5-AD22-593BA2DF8732}"/>
                                            </p:graphicEl>
                                          </p:spTgt>
                                        </p:tgtEl>
                                        <p:attrNameLst>
                                          <p:attrName>style.visibility</p:attrName>
                                        </p:attrNameLst>
                                      </p:cBhvr>
                                      <p:to>
                                        <p:strVal val="visible"/>
                                      </p:to>
                                    </p:set>
                                    <p:animEffect transition="in" filter="fade">
                                      <p:cBhvr>
                                        <p:cTn id="171" dur="500"/>
                                        <p:tgtEl>
                                          <p:spTgt spid="4">
                                            <p:graphicEl>
                                              <a:dgm id="{87E2F119-7BD4-47C5-AD22-593BA2DF8732}"/>
                                            </p:graphic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4">
                                            <p:graphicEl>
                                              <a:dgm id="{0B594966-791C-4D4F-B0A2-CABFC2E99BBE}"/>
                                            </p:graphicEl>
                                          </p:spTgt>
                                        </p:tgtEl>
                                        <p:attrNameLst>
                                          <p:attrName>style.visibility</p:attrName>
                                        </p:attrNameLst>
                                      </p:cBhvr>
                                      <p:to>
                                        <p:strVal val="visible"/>
                                      </p:to>
                                    </p:set>
                                    <p:animEffect transition="in" filter="fade">
                                      <p:cBhvr>
                                        <p:cTn id="174" dur="500"/>
                                        <p:tgtEl>
                                          <p:spTgt spid="4">
                                            <p:graphicEl>
                                              <a:dgm id="{0B594966-791C-4D4F-B0A2-CABFC2E99BBE}"/>
                                            </p:graphic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4">
                                            <p:graphicEl>
                                              <a:dgm id="{C1701496-1EBE-448B-BA19-C4D8743522BB}"/>
                                            </p:graphicEl>
                                          </p:spTgt>
                                        </p:tgtEl>
                                        <p:attrNameLst>
                                          <p:attrName>style.visibility</p:attrName>
                                        </p:attrNameLst>
                                      </p:cBhvr>
                                      <p:to>
                                        <p:strVal val="visible"/>
                                      </p:to>
                                    </p:set>
                                    <p:animEffect transition="in" filter="fade">
                                      <p:cBhvr>
                                        <p:cTn id="177" dur="500"/>
                                        <p:tgtEl>
                                          <p:spTgt spid="4">
                                            <p:graphicEl>
                                              <a:dgm id="{C1701496-1EBE-448B-BA19-C4D8743522BB}"/>
                                            </p:graphic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
                                            <p:graphicEl>
                                              <a:dgm id="{115FA62C-1B43-4780-AB03-B9616B64C63A}"/>
                                            </p:graphicEl>
                                          </p:spTgt>
                                        </p:tgtEl>
                                        <p:attrNameLst>
                                          <p:attrName>style.visibility</p:attrName>
                                        </p:attrNameLst>
                                      </p:cBhvr>
                                      <p:to>
                                        <p:strVal val="visible"/>
                                      </p:to>
                                    </p:set>
                                    <p:animEffect transition="in" filter="fade">
                                      <p:cBhvr>
                                        <p:cTn id="180" dur="500"/>
                                        <p:tgtEl>
                                          <p:spTgt spid="4">
                                            <p:graphicEl>
                                              <a:dgm id="{115FA62C-1B43-4780-AB03-B9616B64C63A}"/>
                                            </p:graphicEl>
                                          </p:spTgt>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
                                            <p:graphicEl>
                                              <a:dgm id="{74CA3251-3DA7-466E-A2C0-5BF9E8732891}"/>
                                            </p:graphicEl>
                                          </p:spTgt>
                                        </p:tgtEl>
                                        <p:attrNameLst>
                                          <p:attrName>style.visibility</p:attrName>
                                        </p:attrNameLst>
                                      </p:cBhvr>
                                      <p:to>
                                        <p:strVal val="visible"/>
                                      </p:to>
                                    </p:set>
                                    <p:animEffect transition="in" filter="fade">
                                      <p:cBhvr>
                                        <p:cTn id="183" dur="500"/>
                                        <p:tgtEl>
                                          <p:spTgt spid="4">
                                            <p:graphicEl>
                                              <a:dgm id="{74CA3251-3DA7-466E-A2C0-5BF9E8732891}"/>
                                            </p:graphicEl>
                                          </p:spTgt>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4">
                                            <p:graphicEl>
                                              <a:dgm id="{DCB625D8-00D0-4987-A71E-195F370DFB33}"/>
                                            </p:graphicEl>
                                          </p:spTgt>
                                        </p:tgtEl>
                                        <p:attrNameLst>
                                          <p:attrName>style.visibility</p:attrName>
                                        </p:attrNameLst>
                                      </p:cBhvr>
                                      <p:to>
                                        <p:strVal val="visible"/>
                                      </p:to>
                                    </p:set>
                                    <p:animEffect transition="in" filter="fade">
                                      <p:cBhvr>
                                        <p:cTn id="186" dur="500"/>
                                        <p:tgtEl>
                                          <p:spTgt spid="4">
                                            <p:graphicEl>
                                              <a:dgm id="{DCB625D8-00D0-4987-A71E-195F370DFB33}"/>
                                            </p:graphicEl>
                                          </p:spTgt>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4">
                                            <p:graphicEl>
                                              <a:dgm id="{71617C89-527A-44D1-B7A7-4B10878CF255}"/>
                                            </p:graphicEl>
                                          </p:spTgt>
                                        </p:tgtEl>
                                        <p:attrNameLst>
                                          <p:attrName>style.visibility</p:attrName>
                                        </p:attrNameLst>
                                      </p:cBhvr>
                                      <p:to>
                                        <p:strVal val="visible"/>
                                      </p:to>
                                    </p:set>
                                    <p:animEffect transition="in" filter="fade">
                                      <p:cBhvr>
                                        <p:cTn id="189" dur="500"/>
                                        <p:tgtEl>
                                          <p:spTgt spid="4">
                                            <p:graphicEl>
                                              <a:dgm id="{71617C89-527A-44D1-B7A7-4B10878CF255}"/>
                                            </p:graphicEl>
                                          </p:spTgt>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4">
                                            <p:graphicEl>
                                              <a:dgm id="{CD049D67-BF18-4783-A7A3-14CD2AB5C1E2}"/>
                                            </p:graphicEl>
                                          </p:spTgt>
                                        </p:tgtEl>
                                        <p:attrNameLst>
                                          <p:attrName>style.visibility</p:attrName>
                                        </p:attrNameLst>
                                      </p:cBhvr>
                                      <p:to>
                                        <p:strVal val="visible"/>
                                      </p:to>
                                    </p:set>
                                    <p:animEffect transition="in" filter="fade">
                                      <p:cBhvr>
                                        <p:cTn id="192" dur="500"/>
                                        <p:tgtEl>
                                          <p:spTgt spid="4">
                                            <p:graphicEl>
                                              <a:dgm id="{CD049D67-BF18-4783-A7A3-14CD2AB5C1E2}"/>
                                            </p:graphicEl>
                                          </p:spTgt>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4">
                                            <p:graphicEl>
                                              <a:dgm id="{58AE8787-3536-4467-A7C0-03E223D8C1F4}"/>
                                            </p:graphicEl>
                                          </p:spTgt>
                                        </p:tgtEl>
                                        <p:attrNameLst>
                                          <p:attrName>style.visibility</p:attrName>
                                        </p:attrNameLst>
                                      </p:cBhvr>
                                      <p:to>
                                        <p:strVal val="visible"/>
                                      </p:to>
                                    </p:set>
                                    <p:animEffect transition="in" filter="fade">
                                      <p:cBhvr>
                                        <p:cTn id="195" dur="500"/>
                                        <p:tgtEl>
                                          <p:spTgt spid="4">
                                            <p:graphicEl>
                                              <a:dgm id="{58AE8787-3536-4467-A7C0-03E223D8C1F4}"/>
                                            </p:graphicEl>
                                          </p:spTgt>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4">
                                            <p:graphicEl>
                                              <a:dgm id="{DE9D277F-8872-4DBA-9CF1-7E01793608EA}"/>
                                            </p:graphicEl>
                                          </p:spTgt>
                                        </p:tgtEl>
                                        <p:attrNameLst>
                                          <p:attrName>style.visibility</p:attrName>
                                        </p:attrNameLst>
                                      </p:cBhvr>
                                      <p:to>
                                        <p:strVal val="visible"/>
                                      </p:to>
                                    </p:set>
                                    <p:animEffect transition="in" filter="fade">
                                      <p:cBhvr>
                                        <p:cTn id="198" dur="500"/>
                                        <p:tgtEl>
                                          <p:spTgt spid="4">
                                            <p:graphicEl>
                                              <a:dgm id="{DE9D277F-8872-4DBA-9CF1-7E01793608EA}"/>
                                            </p:graphicEl>
                                          </p:spTgt>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4">
                                            <p:graphicEl>
                                              <a:dgm id="{B12C8C57-C8D3-426F-B6A2-40D5DA3FE7E1}"/>
                                            </p:graphicEl>
                                          </p:spTgt>
                                        </p:tgtEl>
                                        <p:attrNameLst>
                                          <p:attrName>style.visibility</p:attrName>
                                        </p:attrNameLst>
                                      </p:cBhvr>
                                      <p:to>
                                        <p:strVal val="visible"/>
                                      </p:to>
                                    </p:set>
                                    <p:animEffect transition="in" filter="fade">
                                      <p:cBhvr>
                                        <p:cTn id="201" dur="500"/>
                                        <p:tgtEl>
                                          <p:spTgt spid="4">
                                            <p:graphicEl>
                                              <a:dgm id="{B12C8C57-C8D3-426F-B6A2-40D5DA3FE7E1}"/>
                                            </p:graphicEl>
                                          </p:spTgt>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4">
                                            <p:graphicEl>
                                              <a:dgm id="{B8508171-DAB9-4589-B748-C2C236043E4C}"/>
                                            </p:graphicEl>
                                          </p:spTgt>
                                        </p:tgtEl>
                                        <p:attrNameLst>
                                          <p:attrName>style.visibility</p:attrName>
                                        </p:attrNameLst>
                                      </p:cBhvr>
                                      <p:to>
                                        <p:strVal val="visible"/>
                                      </p:to>
                                    </p:set>
                                    <p:animEffect transition="in" filter="fade">
                                      <p:cBhvr>
                                        <p:cTn id="204" dur="500"/>
                                        <p:tgtEl>
                                          <p:spTgt spid="4">
                                            <p:graphicEl>
                                              <a:dgm id="{B8508171-DAB9-4589-B748-C2C236043E4C}"/>
                                            </p:graphicEl>
                                          </p:spTgt>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4">
                                            <p:graphicEl>
                                              <a:dgm id="{D9767B98-FD31-4230-ACAD-23233649018C}"/>
                                            </p:graphicEl>
                                          </p:spTgt>
                                        </p:tgtEl>
                                        <p:attrNameLst>
                                          <p:attrName>style.visibility</p:attrName>
                                        </p:attrNameLst>
                                      </p:cBhvr>
                                      <p:to>
                                        <p:strVal val="visible"/>
                                      </p:to>
                                    </p:set>
                                    <p:animEffect transition="in" filter="fade">
                                      <p:cBhvr>
                                        <p:cTn id="207" dur="500"/>
                                        <p:tgtEl>
                                          <p:spTgt spid="4">
                                            <p:graphicEl>
                                              <a:dgm id="{D9767B98-FD31-4230-ACAD-23233649018C}"/>
                                            </p:graphicEl>
                                          </p:spTgt>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4">
                                            <p:graphicEl>
                                              <a:dgm id="{CA927669-D0D0-48F7-9258-A40B370F6186}"/>
                                            </p:graphicEl>
                                          </p:spTgt>
                                        </p:tgtEl>
                                        <p:attrNameLst>
                                          <p:attrName>style.visibility</p:attrName>
                                        </p:attrNameLst>
                                      </p:cBhvr>
                                      <p:to>
                                        <p:strVal val="visible"/>
                                      </p:to>
                                    </p:set>
                                    <p:animEffect transition="in" filter="fade">
                                      <p:cBhvr>
                                        <p:cTn id="210" dur="500"/>
                                        <p:tgtEl>
                                          <p:spTgt spid="4">
                                            <p:graphicEl>
                                              <a:dgm id="{CA927669-D0D0-48F7-9258-A40B370F6186}"/>
                                            </p:graphicEl>
                                          </p:spTgt>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4">
                                            <p:graphicEl>
                                              <a:dgm id="{A114F4FB-A003-4F56-B888-25EF1451D961}"/>
                                            </p:graphicEl>
                                          </p:spTgt>
                                        </p:tgtEl>
                                        <p:attrNameLst>
                                          <p:attrName>style.visibility</p:attrName>
                                        </p:attrNameLst>
                                      </p:cBhvr>
                                      <p:to>
                                        <p:strVal val="visible"/>
                                      </p:to>
                                    </p:set>
                                    <p:animEffect transition="in" filter="fade">
                                      <p:cBhvr>
                                        <p:cTn id="213" dur="500"/>
                                        <p:tgtEl>
                                          <p:spTgt spid="4">
                                            <p:graphicEl>
                                              <a:dgm id="{A114F4FB-A003-4F56-B888-25EF1451D961}"/>
                                            </p:graphicEl>
                                          </p:spTgt>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7"/>
                                        </p:tgtEl>
                                        <p:attrNameLst>
                                          <p:attrName>style.visibility</p:attrName>
                                        </p:attrNameLst>
                                      </p:cBhvr>
                                      <p:to>
                                        <p:strVal val="visible"/>
                                      </p:to>
                                    </p:set>
                                    <p:animEffect transition="in" filter="fade">
                                      <p:cBhvr>
                                        <p:cTn id="218" dur="500"/>
                                        <p:tgtEl>
                                          <p:spTgt spid="7"/>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19"/>
                                        </p:tgtEl>
                                        <p:attrNameLst>
                                          <p:attrName>style.visibility</p:attrName>
                                        </p:attrNameLst>
                                      </p:cBhvr>
                                      <p:to>
                                        <p:strVal val="visible"/>
                                      </p:to>
                                    </p:set>
                                    <p:animEffect transition="in" filter="fade">
                                      <p:cBhvr>
                                        <p:cTn id="223" dur="500"/>
                                        <p:tgtEl>
                                          <p:spTgt spid="19"/>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5"/>
                                        </p:tgtEl>
                                        <p:attrNameLst>
                                          <p:attrName>style.visibility</p:attrName>
                                        </p:attrNameLst>
                                      </p:cBhvr>
                                      <p:to>
                                        <p:strVal val="visible"/>
                                      </p:to>
                                    </p:set>
                                    <p:animEffect transition="in" filter="fade">
                                      <p:cBhvr>
                                        <p:cTn id="226" dur="500"/>
                                        <p:tgtEl>
                                          <p:spTgt spid="5"/>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
                                        </p:tgtEl>
                                        <p:attrNameLst>
                                          <p:attrName>style.visibility</p:attrName>
                                        </p:attrNameLst>
                                      </p:cBhvr>
                                      <p:to>
                                        <p:strVal val="visible"/>
                                      </p:to>
                                    </p:set>
                                    <p:animEffect transition="in" filter="fade">
                                      <p:cBhvr>
                                        <p:cTn id="229" dur="500"/>
                                        <p:tgtEl>
                                          <p:spTgt spid="20"/>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1"/>
                                        </p:tgtEl>
                                        <p:attrNameLst>
                                          <p:attrName>style.visibility</p:attrName>
                                        </p:attrNameLst>
                                      </p:cBhvr>
                                      <p:to>
                                        <p:strVal val="visible"/>
                                      </p:to>
                                    </p:set>
                                    <p:animEffect transition="in" filter="fade">
                                      <p:cBhvr>
                                        <p:cTn id="232" dur="500"/>
                                        <p:tgtEl>
                                          <p:spTgt spid="21"/>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2"/>
                                        </p:tgtEl>
                                        <p:attrNameLst>
                                          <p:attrName>style.visibility</p:attrName>
                                        </p:attrNameLst>
                                      </p:cBhvr>
                                      <p:to>
                                        <p:strVal val="visible"/>
                                      </p:to>
                                    </p:set>
                                    <p:animEffect transition="in" filter="fade">
                                      <p:cBhvr>
                                        <p:cTn id="235" dur="500"/>
                                        <p:tgtEl>
                                          <p:spTgt spid="22"/>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9"/>
                                        </p:tgtEl>
                                        <p:attrNameLst>
                                          <p:attrName>style.visibility</p:attrName>
                                        </p:attrNameLst>
                                      </p:cBhvr>
                                      <p:to>
                                        <p:strVal val="visible"/>
                                      </p:to>
                                    </p:set>
                                    <p:animEffect transition="in" filter="fade">
                                      <p:cBhvr>
                                        <p:cTn id="238" dur="500"/>
                                        <p:tgtEl>
                                          <p:spTgt spid="9"/>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3"/>
                                        </p:tgtEl>
                                        <p:attrNameLst>
                                          <p:attrName>style.visibility</p:attrName>
                                        </p:attrNameLst>
                                      </p:cBhvr>
                                      <p:to>
                                        <p:strVal val="visible"/>
                                      </p:to>
                                    </p:set>
                                    <p:animEffect transition="in" filter="fade">
                                      <p:cBhvr>
                                        <p:cTn id="241" dur="500"/>
                                        <p:tgtEl>
                                          <p:spTgt spid="13"/>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8"/>
                                        </p:tgtEl>
                                        <p:attrNameLst>
                                          <p:attrName>style.visibility</p:attrName>
                                        </p:attrNameLst>
                                      </p:cBhvr>
                                      <p:to>
                                        <p:strVal val="visible"/>
                                      </p:to>
                                    </p:set>
                                    <p:animEffect transition="in" filter="fade">
                                      <p:cBhvr>
                                        <p:cTn id="244" dur="500"/>
                                        <p:tgtEl>
                                          <p:spTgt spid="8"/>
                                        </p:tgtEl>
                                      </p:cBhvr>
                                    </p:animEffect>
                                  </p:childTnLst>
                                </p:cTn>
                              </p:par>
                            </p:childTnLst>
                          </p:cTn>
                        </p:par>
                      </p:childTnLst>
                    </p:cTn>
                  </p:par>
                  <p:par>
                    <p:cTn id="245" fill="hold">
                      <p:stCondLst>
                        <p:cond delay="indefinite"/>
                      </p:stCondLst>
                      <p:childTnLst>
                        <p:par>
                          <p:cTn id="246" fill="hold">
                            <p:stCondLst>
                              <p:cond delay="0"/>
                            </p:stCondLst>
                            <p:childTnLst>
                              <p:par>
                                <p:cTn id="247" presetID="53" presetClass="entr" presetSubtype="16" fill="hold" grpId="1" nodeType="clickEffect">
                                  <p:stCondLst>
                                    <p:cond delay="0"/>
                                  </p:stCondLst>
                                  <p:childTnLst>
                                    <p:set>
                                      <p:cBhvr>
                                        <p:cTn id="248" dur="1" fill="hold">
                                          <p:stCondLst>
                                            <p:cond delay="0"/>
                                          </p:stCondLst>
                                        </p:cTn>
                                        <p:tgtEl>
                                          <p:spTgt spid="19"/>
                                        </p:tgtEl>
                                        <p:attrNameLst>
                                          <p:attrName>style.visibility</p:attrName>
                                        </p:attrNameLst>
                                      </p:cBhvr>
                                      <p:to>
                                        <p:strVal val="visible"/>
                                      </p:to>
                                    </p:set>
                                    <p:anim calcmode="lin" valueType="num">
                                      <p:cBhvr>
                                        <p:cTn id="249" dur="1000" fill="hold"/>
                                        <p:tgtEl>
                                          <p:spTgt spid="19"/>
                                        </p:tgtEl>
                                        <p:attrNameLst>
                                          <p:attrName>ppt_w</p:attrName>
                                        </p:attrNameLst>
                                      </p:cBhvr>
                                      <p:tavLst>
                                        <p:tav tm="0">
                                          <p:val>
                                            <p:fltVal val="0"/>
                                          </p:val>
                                        </p:tav>
                                        <p:tav tm="100000">
                                          <p:val>
                                            <p:strVal val="#ppt_w"/>
                                          </p:val>
                                        </p:tav>
                                      </p:tavLst>
                                    </p:anim>
                                    <p:anim calcmode="lin" valueType="num">
                                      <p:cBhvr>
                                        <p:cTn id="250" dur="1000" fill="hold"/>
                                        <p:tgtEl>
                                          <p:spTgt spid="19"/>
                                        </p:tgtEl>
                                        <p:attrNameLst>
                                          <p:attrName>ppt_h</p:attrName>
                                        </p:attrNameLst>
                                      </p:cBhvr>
                                      <p:tavLst>
                                        <p:tav tm="0">
                                          <p:val>
                                            <p:fltVal val="0"/>
                                          </p:val>
                                        </p:tav>
                                        <p:tav tm="100000">
                                          <p:val>
                                            <p:strVal val="#ppt_h"/>
                                          </p:val>
                                        </p:tav>
                                      </p:tavLst>
                                    </p:anim>
                                    <p:animEffect transition="in" filter="fade">
                                      <p:cBhvr>
                                        <p:cTn id="251" dur="1000"/>
                                        <p:tgtEl>
                                          <p:spTgt spid="19"/>
                                        </p:tgtEl>
                                      </p:cBhvr>
                                    </p:animEffect>
                                  </p:childTnLst>
                                </p:cTn>
                              </p:par>
                              <p:par>
                                <p:cTn id="252" presetID="53" presetClass="entr" presetSubtype="16" fill="hold" grpId="1" nodeType="withEffect">
                                  <p:stCondLst>
                                    <p:cond delay="0"/>
                                  </p:stCondLst>
                                  <p:childTnLst>
                                    <p:set>
                                      <p:cBhvr>
                                        <p:cTn id="253" dur="1" fill="hold">
                                          <p:stCondLst>
                                            <p:cond delay="0"/>
                                          </p:stCondLst>
                                        </p:cTn>
                                        <p:tgtEl>
                                          <p:spTgt spid="20"/>
                                        </p:tgtEl>
                                        <p:attrNameLst>
                                          <p:attrName>style.visibility</p:attrName>
                                        </p:attrNameLst>
                                      </p:cBhvr>
                                      <p:to>
                                        <p:strVal val="visible"/>
                                      </p:to>
                                    </p:set>
                                    <p:anim calcmode="lin" valueType="num">
                                      <p:cBhvr>
                                        <p:cTn id="254" dur="1000" fill="hold"/>
                                        <p:tgtEl>
                                          <p:spTgt spid="20"/>
                                        </p:tgtEl>
                                        <p:attrNameLst>
                                          <p:attrName>ppt_w</p:attrName>
                                        </p:attrNameLst>
                                      </p:cBhvr>
                                      <p:tavLst>
                                        <p:tav tm="0">
                                          <p:val>
                                            <p:fltVal val="0"/>
                                          </p:val>
                                        </p:tav>
                                        <p:tav tm="100000">
                                          <p:val>
                                            <p:strVal val="#ppt_w"/>
                                          </p:val>
                                        </p:tav>
                                      </p:tavLst>
                                    </p:anim>
                                    <p:anim calcmode="lin" valueType="num">
                                      <p:cBhvr>
                                        <p:cTn id="255" dur="1000" fill="hold"/>
                                        <p:tgtEl>
                                          <p:spTgt spid="20"/>
                                        </p:tgtEl>
                                        <p:attrNameLst>
                                          <p:attrName>ppt_h</p:attrName>
                                        </p:attrNameLst>
                                      </p:cBhvr>
                                      <p:tavLst>
                                        <p:tav tm="0">
                                          <p:val>
                                            <p:fltVal val="0"/>
                                          </p:val>
                                        </p:tav>
                                        <p:tav tm="100000">
                                          <p:val>
                                            <p:strVal val="#ppt_h"/>
                                          </p:val>
                                        </p:tav>
                                      </p:tavLst>
                                    </p:anim>
                                    <p:animEffect transition="in" filter="fade">
                                      <p:cBhvr>
                                        <p:cTn id="256" dur="1000"/>
                                        <p:tgtEl>
                                          <p:spTgt spid="20"/>
                                        </p:tgtEl>
                                      </p:cBhvr>
                                    </p:animEffect>
                                  </p:childTnLst>
                                </p:cTn>
                              </p:par>
                              <p:par>
                                <p:cTn id="257" presetID="53" presetClass="entr" presetSubtype="16" fill="hold" nodeType="withEffect">
                                  <p:stCondLst>
                                    <p:cond delay="0"/>
                                  </p:stCondLst>
                                  <p:childTnLst>
                                    <p:set>
                                      <p:cBhvr>
                                        <p:cTn id="258" dur="1" fill="hold">
                                          <p:stCondLst>
                                            <p:cond delay="0"/>
                                          </p:stCondLst>
                                        </p:cTn>
                                        <p:tgtEl>
                                          <p:spTgt spid="12"/>
                                        </p:tgtEl>
                                        <p:attrNameLst>
                                          <p:attrName>style.visibility</p:attrName>
                                        </p:attrNameLst>
                                      </p:cBhvr>
                                      <p:to>
                                        <p:strVal val="visible"/>
                                      </p:to>
                                    </p:set>
                                    <p:anim calcmode="lin" valueType="num">
                                      <p:cBhvr>
                                        <p:cTn id="259" dur="1000" fill="hold"/>
                                        <p:tgtEl>
                                          <p:spTgt spid="12"/>
                                        </p:tgtEl>
                                        <p:attrNameLst>
                                          <p:attrName>ppt_w</p:attrName>
                                        </p:attrNameLst>
                                      </p:cBhvr>
                                      <p:tavLst>
                                        <p:tav tm="0">
                                          <p:val>
                                            <p:fltVal val="0"/>
                                          </p:val>
                                        </p:tav>
                                        <p:tav tm="100000">
                                          <p:val>
                                            <p:strVal val="#ppt_w"/>
                                          </p:val>
                                        </p:tav>
                                      </p:tavLst>
                                    </p:anim>
                                    <p:anim calcmode="lin" valueType="num">
                                      <p:cBhvr>
                                        <p:cTn id="260" dur="1000" fill="hold"/>
                                        <p:tgtEl>
                                          <p:spTgt spid="12"/>
                                        </p:tgtEl>
                                        <p:attrNameLst>
                                          <p:attrName>ppt_h</p:attrName>
                                        </p:attrNameLst>
                                      </p:cBhvr>
                                      <p:tavLst>
                                        <p:tav tm="0">
                                          <p:val>
                                            <p:fltVal val="0"/>
                                          </p:val>
                                        </p:tav>
                                        <p:tav tm="100000">
                                          <p:val>
                                            <p:strVal val="#ppt_h"/>
                                          </p:val>
                                        </p:tav>
                                      </p:tavLst>
                                    </p:anim>
                                    <p:animEffect transition="in" filter="fade">
                                      <p:cBhvr>
                                        <p:cTn id="261" dur="1000"/>
                                        <p:tgtEl>
                                          <p:spTgt spid="12"/>
                                        </p:tgtEl>
                                      </p:cBhvr>
                                    </p:animEffect>
                                  </p:childTnLst>
                                </p:cTn>
                              </p:par>
                              <p:par>
                                <p:cTn id="262" presetID="53" presetClass="entr" presetSubtype="16" fill="hold" nodeType="withEffect">
                                  <p:stCondLst>
                                    <p:cond delay="0"/>
                                  </p:stCondLst>
                                  <p:childTnLst>
                                    <p:set>
                                      <p:cBhvr>
                                        <p:cTn id="263" dur="1" fill="hold">
                                          <p:stCondLst>
                                            <p:cond delay="0"/>
                                          </p:stCondLst>
                                        </p:cTn>
                                        <p:tgtEl>
                                          <p:spTgt spid="6"/>
                                        </p:tgtEl>
                                        <p:attrNameLst>
                                          <p:attrName>style.visibility</p:attrName>
                                        </p:attrNameLst>
                                      </p:cBhvr>
                                      <p:to>
                                        <p:strVal val="visible"/>
                                      </p:to>
                                    </p:set>
                                    <p:anim calcmode="lin" valueType="num">
                                      <p:cBhvr>
                                        <p:cTn id="264" dur="1000" fill="hold"/>
                                        <p:tgtEl>
                                          <p:spTgt spid="6"/>
                                        </p:tgtEl>
                                        <p:attrNameLst>
                                          <p:attrName>ppt_w</p:attrName>
                                        </p:attrNameLst>
                                      </p:cBhvr>
                                      <p:tavLst>
                                        <p:tav tm="0">
                                          <p:val>
                                            <p:fltVal val="0"/>
                                          </p:val>
                                        </p:tav>
                                        <p:tav tm="100000">
                                          <p:val>
                                            <p:strVal val="#ppt_w"/>
                                          </p:val>
                                        </p:tav>
                                      </p:tavLst>
                                    </p:anim>
                                    <p:anim calcmode="lin" valueType="num">
                                      <p:cBhvr>
                                        <p:cTn id="265" dur="1000" fill="hold"/>
                                        <p:tgtEl>
                                          <p:spTgt spid="6"/>
                                        </p:tgtEl>
                                        <p:attrNameLst>
                                          <p:attrName>ppt_h</p:attrName>
                                        </p:attrNameLst>
                                      </p:cBhvr>
                                      <p:tavLst>
                                        <p:tav tm="0">
                                          <p:val>
                                            <p:fltVal val="0"/>
                                          </p:val>
                                        </p:tav>
                                        <p:tav tm="100000">
                                          <p:val>
                                            <p:strVal val="#ppt_h"/>
                                          </p:val>
                                        </p:tav>
                                      </p:tavLst>
                                    </p:anim>
                                    <p:animEffect transition="in" filter="fade">
                                      <p:cBhvr>
                                        <p:cTn id="266" dur="1000"/>
                                        <p:tgtEl>
                                          <p:spTgt spid="6"/>
                                        </p:tgtEl>
                                      </p:cBhvr>
                                    </p:animEffec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fade">
                                      <p:cBhvr>
                                        <p:cTn id="27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P spid="5" grpId="0"/>
      <p:bldP spid="7" grpId="0"/>
      <p:bldP spid="3" grpId="0"/>
      <p:bldP spid="8" grpId="0"/>
      <p:bldP spid="9" grpId="0" animBg="1"/>
      <p:bldP spid="13" grpId="0" animBg="1"/>
      <p:bldP spid="19" grpId="0"/>
      <p:bldP spid="19" grpId="1"/>
      <p:bldP spid="20" grpId="0"/>
      <p:bldP spid="20" grpId="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401AE0-F915-27C4-4065-CA340C63C57E}"/>
              </a:ext>
            </a:extLst>
          </p:cNvPr>
          <p:cNvGraphicFramePr>
            <a:graphicFrameLocks noGrp="1"/>
          </p:cNvGraphicFramePr>
          <p:nvPr>
            <p:ph idx="1"/>
            <p:extLst>
              <p:ext uri="{D42A27DB-BD31-4B8C-83A1-F6EECF244321}">
                <p14:modId xmlns:p14="http://schemas.microsoft.com/office/powerpoint/2010/main" val="406875867"/>
              </p:ext>
            </p:extLst>
          </p:nvPr>
        </p:nvGraphicFramePr>
        <p:xfrm>
          <a:off x="17720" y="112452"/>
          <a:ext cx="11837582" cy="4585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B8694A7-54BB-8DAE-D975-5EA40347B509}"/>
              </a:ext>
            </a:extLst>
          </p:cNvPr>
          <p:cNvSpPr txBox="1"/>
          <p:nvPr/>
        </p:nvSpPr>
        <p:spPr>
          <a:xfrm>
            <a:off x="719706" y="4797695"/>
            <a:ext cx="4989978" cy="769441"/>
          </a:xfrm>
          <a:prstGeom prst="rect">
            <a:avLst/>
          </a:prstGeom>
          <a:noFill/>
        </p:spPr>
        <p:txBody>
          <a:bodyPr wrap="square" rtlCol="0">
            <a:spAutoFit/>
          </a:bodyPr>
          <a:lstStyle/>
          <a:p>
            <a:r>
              <a:rPr lang="en-US" sz="2200" b="1">
                <a:solidFill>
                  <a:srgbClr val="FFFF00"/>
                </a:solidFill>
              </a:rPr>
              <a:t>     2.52%		                     1.81%</a:t>
            </a:r>
          </a:p>
          <a:p>
            <a:r>
              <a:rPr lang="en-US" sz="2200" b="1">
                <a:solidFill>
                  <a:srgbClr val="F353D8"/>
                </a:solidFill>
              </a:rPr>
              <a:t>     1.14%		                     0.05%</a:t>
            </a:r>
          </a:p>
        </p:txBody>
      </p:sp>
      <p:pic>
        <p:nvPicPr>
          <p:cNvPr id="3" name="Graphic 2" descr="Badge Tick with solid fill">
            <a:extLst>
              <a:ext uri="{FF2B5EF4-FFF2-40B4-BE49-F238E27FC236}">
                <a16:creationId xmlns:a16="http://schemas.microsoft.com/office/drawing/2014/main" id="{77874D39-1B75-5296-2B2C-01CA941BDF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44016" y="5585920"/>
            <a:ext cx="660400" cy="660400"/>
          </a:xfrm>
          <a:prstGeom prst="rect">
            <a:avLst/>
          </a:prstGeom>
        </p:spPr>
      </p:pic>
      <p:pic>
        <p:nvPicPr>
          <p:cNvPr id="5" name="Graphic 4" descr="Badge Tick with solid fill">
            <a:extLst>
              <a:ext uri="{FF2B5EF4-FFF2-40B4-BE49-F238E27FC236}">
                <a16:creationId xmlns:a16="http://schemas.microsoft.com/office/drawing/2014/main" id="{0DD9C6FA-5791-4BF8-7CC0-C9F219D683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41625" y="5565974"/>
            <a:ext cx="660400" cy="660400"/>
          </a:xfrm>
          <a:prstGeom prst="rect">
            <a:avLst/>
          </a:prstGeom>
        </p:spPr>
      </p:pic>
      <p:sp>
        <p:nvSpPr>
          <p:cNvPr id="6" name="TextBox 5">
            <a:extLst>
              <a:ext uri="{FF2B5EF4-FFF2-40B4-BE49-F238E27FC236}">
                <a16:creationId xmlns:a16="http://schemas.microsoft.com/office/drawing/2014/main" id="{D98C5173-5464-5A2F-13D4-E2C9ACB1129A}"/>
              </a:ext>
            </a:extLst>
          </p:cNvPr>
          <p:cNvSpPr txBox="1"/>
          <p:nvPr/>
        </p:nvSpPr>
        <p:spPr>
          <a:xfrm>
            <a:off x="3505200" y="6283884"/>
            <a:ext cx="8900160" cy="461665"/>
          </a:xfrm>
          <a:prstGeom prst="rect">
            <a:avLst/>
          </a:prstGeom>
          <a:noFill/>
        </p:spPr>
        <p:txBody>
          <a:bodyPr wrap="square" rtlCol="0">
            <a:spAutoFit/>
          </a:bodyPr>
          <a:lstStyle/>
          <a:p>
            <a:r>
              <a:rPr lang="en-US" sz="2400"/>
              <a:t>LR = Logistic Regression Model, RF = Random Forest Model</a:t>
            </a:r>
          </a:p>
        </p:txBody>
      </p:sp>
      <p:sp>
        <p:nvSpPr>
          <p:cNvPr id="7" name="TextBox 6">
            <a:extLst>
              <a:ext uri="{FF2B5EF4-FFF2-40B4-BE49-F238E27FC236}">
                <a16:creationId xmlns:a16="http://schemas.microsoft.com/office/drawing/2014/main" id="{F8D3B88B-810B-056B-0B39-5DD3DCF4B3C3}"/>
              </a:ext>
            </a:extLst>
          </p:cNvPr>
          <p:cNvSpPr txBox="1"/>
          <p:nvPr/>
        </p:nvSpPr>
        <p:spPr>
          <a:xfrm>
            <a:off x="9335386" y="5537841"/>
            <a:ext cx="2402958" cy="646331"/>
          </a:xfrm>
          <a:prstGeom prst="rect">
            <a:avLst/>
          </a:prstGeom>
          <a:noFill/>
        </p:spPr>
        <p:txBody>
          <a:bodyPr wrap="square" rtlCol="0">
            <a:spAutoFit/>
          </a:bodyPr>
          <a:lstStyle/>
          <a:p>
            <a:r>
              <a:rPr lang="en-US" b="1"/>
              <a:t>ACCURACY DIFF. – </a:t>
            </a:r>
          </a:p>
          <a:p>
            <a:r>
              <a:rPr lang="en-US" b="1"/>
              <a:t>AUC DIFF. –  </a:t>
            </a:r>
            <a:endParaRPr lang="en-US" b="1">
              <a:solidFill>
                <a:srgbClr val="FFFF00"/>
              </a:solidFill>
            </a:endParaRPr>
          </a:p>
        </p:txBody>
      </p:sp>
      <p:sp>
        <p:nvSpPr>
          <p:cNvPr id="8" name="Rectangle 7">
            <a:extLst>
              <a:ext uri="{FF2B5EF4-FFF2-40B4-BE49-F238E27FC236}">
                <a16:creationId xmlns:a16="http://schemas.microsoft.com/office/drawing/2014/main" id="{AB4DAE8D-0AC9-F627-9DEC-2BF0A82CD3F7}"/>
              </a:ext>
            </a:extLst>
          </p:cNvPr>
          <p:cNvSpPr/>
          <p:nvPr/>
        </p:nvSpPr>
        <p:spPr>
          <a:xfrm>
            <a:off x="11585766" y="5615748"/>
            <a:ext cx="450289" cy="1962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4A88A7-6DDE-1B39-C18E-21A883F51CE6}"/>
              </a:ext>
            </a:extLst>
          </p:cNvPr>
          <p:cNvSpPr/>
          <p:nvPr/>
        </p:nvSpPr>
        <p:spPr>
          <a:xfrm>
            <a:off x="11589306" y="5874476"/>
            <a:ext cx="450289" cy="196264"/>
          </a:xfrm>
          <a:prstGeom prst="rect">
            <a:avLst/>
          </a:prstGeom>
          <a:solidFill>
            <a:srgbClr val="F353D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6B039BB-5CB5-AC76-3D52-1FC67E1448F1}"/>
              </a:ext>
            </a:extLst>
          </p:cNvPr>
          <p:cNvSpPr txBox="1"/>
          <p:nvPr/>
        </p:nvSpPr>
        <p:spPr>
          <a:xfrm>
            <a:off x="7089994" y="4810519"/>
            <a:ext cx="4483217"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srgbClr val="FFFF00"/>
                </a:solidFill>
                <a:effectLst/>
                <a:uLnTx/>
                <a:uFillTx/>
                <a:latin typeface="Century Gothic" panose="020B0502020202020204"/>
                <a:ea typeface="+mn-ea"/>
                <a:cs typeface="+mn-cs"/>
              </a:rPr>
              <a:t>2.71% 		                    0.99%</a:t>
            </a:r>
          </a:p>
          <a:p>
            <a:r>
              <a:rPr lang="en-US" sz="2200" b="1">
                <a:solidFill>
                  <a:srgbClr val="F353D8"/>
                </a:solidFill>
              </a:rPr>
              <a:t>1.54%			              1.33%</a:t>
            </a:r>
            <a:endParaRPr lang="en-US" sz="2200"/>
          </a:p>
        </p:txBody>
      </p:sp>
    </p:spTree>
    <p:extLst>
      <p:ext uri="{BB962C8B-B14F-4D97-AF65-F5344CB8AC3E}">
        <p14:creationId xmlns:p14="http://schemas.microsoft.com/office/powerpoint/2010/main" val="26630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280AEEA4-C8CE-45D9-88AA-56441E2367DB}"/>
                                            </p:graphicEl>
                                          </p:spTgt>
                                        </p:tgtEl>
                                        <p:attrNameLst>
                                          <p:attrName>style.visibility</p:attrName>
                                        </p:attrNameLst>
                                      </p:cBhvr>
                                      <p:to>
                                        <p:strVal val="visible"/>
                                      </p:to>
                                    </p:set>
                                    <p:anim calcmode="lin" valueType="num">
                                      <p:cBhvr>
                                        <p:cTn id="7" dur="500" fill="hold"/>
                                        <p:tgtEl>
                                          <p:spTgt spid="4">
                                            <p:graphicEl>
                                              <a:dgm id="{280AEEA4-C8CE-45D9-88AA-56441E2367DB}"/>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280AEEA4-C8CE-45D9-88AA-56441E2367DB}"/>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280AEEA4-C8CE-45D9-88AA-56441E2367DB}"/>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graphicEl>
                                              <a:dgm id="{F9CFB4F2-51E0-4D02-ADC7-C94AEA0DE325}"/>
                                            </p:graphicEl>
                                          </p:spTgt>
                                        </p:tgtEl>
                                        <p:attrNameLst>
                                          <p:attrName>style.visibility</p:attrName>
                                        </p:attrNameLst>
                                      </p:cBhvr>
                                      <p:to>
                                        <p:strVal val="visible"/>
                                      </p:to>
                                    </p:set>
                                    <p:anim calcmode="lin" valueType="num">
                                      <p:cBhvr>
                                        <p:cTn id="12" dur="500" fill="hold"/>
                                        <p:tgtEl>
                                          <p:spTgt spid="4">
                                            <p:graphicEl>
                                              <a:dgm id="{F9CFB4F2-51E0-4D02-ADC7-C94AEA0DE325}"/>
                                            </p:graphicEl>
                                          </p:spTgt>
                                        </p:tgtEl>
                                        <p:attrNameLst>
                                          <p:attrName>ppt_w</p:attrName>
                                        </p:attrNameLst>
                                      </p:cBhvr>
                                      <p:tavLst>
                                        <p:tav tm="0">
                                          <p:val>
                                            <p:fltVal val="0"/>
                                          </p:val>
                                        </p:tav>
                                        <p:tav tm="100000">
                                          <p:val>
                                            <p:strVal val="#ppt_w"/>
                                          </p:val>
                                        </p:tav>
                                      </p:tavLst>
                                    </p:anim>
                                    <p:anim calcmode="lin" valueType="num">
                                      <p:cBhvr>
                                        <p:cTn id="13" dur="500" fill="hold"/>
                                        <p:tgtEl>
                                          <p:spTgt spid="4">
                                            <p:graphicEl>
                                              <a:dgm id="{F9CFB4F2-51E0-4D02-ADC7-C94AEA0DE325}"/>
                                            </p:graphicEl>
                                          </p:spTgt>
                                        </p:tgtEl>
                                        <p:attrNameLst>
                                          <p:attrName>ppt_h</p:attrName>
                                        </p:attrNameLst>
                                      </p:cBhvr>
                                      <p:tavLst>
                                        <p:tav tm="0">
                                          <p:val>
                                            <p:fltVal val="0"/>
                                          </p:val>
                                        </p:tav>
                                        <p:tav tm="100000">
                                          <p:val>
                                            <p:strVal val="#ppt_h"/>
                                          </p:val>
                                        </p:tav>
                                      </p:tavLst>
                                    </p:anim>
                                    <p:animEffect transition="in" filter="fade">
                                      <p:cBhvr>
                                        <p:cTn id="14" dur="500"/>
                                        <p:tgtEl>
                                          <p:spTgt spid="4">
                                            <p:graphicEl>
                                              <a:dgm id="{F9CFB4F2-51E0-4D02-ADC7-C94AEA0DE325}"/>
                                            </p:graphic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graphicEl>
                                              <a:dgm id="{1E9D667D-0AAC-4CFD-B456-9D8E165334E0}"/>
                                            </p:graphicEl>
                                          </p:spTgt>
                                        </p:tgtEl>
                                        <p:attrNameLst>
                                          <p:attrName>style.visibility</p:attrName>
                                        </p:attrNameLst>
                                      </p:cBhvr>
                                      <p:to>
                                        <p:strVal val="visible"/>
                                      </p:to>
                                    </p:set>
                                    <p:anim calcmode="lin" valueType="num">
                                      <p:cBhvr>
                                        <p:cTn id="17" dur="500" fill="hold"/>
                                        <p:tgtEl>
                                          <p:spTgt spid="4">
                                            <p:graphicEl>
                                              <a:dgm id="{1E9D667D-0AAC-4CFD-B456-9D8E165334E0}"/>
                                            </p:graphicEl>
                                          </p:spTgt>
                                        </p:tgtEl>
                                        <p:attrNameLst>
                                          <p:attrName>ppt_w</p:attrName>
                                        </p:attrNameLst>
                                      </p:cBhvr>
                                      <p:tavLst>
                                        <p:tav tm="0">
                                          <p:val>
                                            <p:fltVal val="0"/>
                                          </p:val>
                                        </p:tav>
                                        <p:tav tm="100000">
                                          <p:val>
                                            <p:strVal val="#ppt_w"/>
                                          </p:val>
                                        </p:tav>
                                      </p:tavLst>
                                    </p:anim>
                                    <p:anim calcmode="lin" valueType="num">
                                      <p:cBhvr>
                                        <p:cTn id="18" dur="500" fill="hold"/>
                                        <p:tgtEl>
                                          <p:spTgt spid="4">
                                            <p:graphicEl>
                                              <a:dgm id="{1E9D667D-0AAC-4CFD-B456-9D8E165334E0}"/>
                                            </p:graphicEl>
                                          </p:spTgt>
                                        </p:tgtEl>
                                        <p:attrNameLst>
                                          <p:attrName>ppt_h</p:attrName>
                                        </p:attrNameLst>
                                      </p:cBhvr>
                                      <p:tavLst>
                                        <p:tav tm="0">
                                          <p:val>
                                            <p:fltVal val="0"/>
                                          </p:val>
                                        </p:tav>
                                        <p:tav tm="100000">
                                          <p:val>
                                            <p:strVal val="#ppt_h"/>
                                          </p:val>
                                        </p:tav>
                                      </p:tavLst>
                                    </p:anim>
                                    <p:animEffect transition="in" filter="fade">
                                      <p:cBhvr>
                                        <p:cTn id="19" dur="500"/>
                                        <p:tgtEl>
                                          <p:spTgt spid="4">
                                            <p:graphicEl>
                                              <a:dgm id="{1E9D667D-0AAC-4CFD-B456-9D8E165334E0}"/>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
                                            <p:graphicEl>
                                              <a:dgm id="{9D86E96F-B5E6-46A5-8491-8E223C55810F}"/>
                                            </p:graphicEl>
                                          </p:spTgt>
                                        </p:tgtEl>
                                        <p:attrNameLst>
                                          <p:attrName>style.visibility</p:attrName>
                                        </p:attrNameLst>
                                      </p:cBhvr>
                                      <p:to>
                                        <p:strVal val="visible"/>
                                      </p:to>
                                    </p:set>
                                    <p:anim calcmode="lin" valueType="num">
                                      <p:cBhvr>
                                        <p:cTn id="24" dur="500" fill="hold"/>
                                        <p:tgtEl>
                                          <p:spTgt spid="4">
                                            <p:graphicEl>
                                              <a:dgm id="{9D86E96F-B5E6-46A5-8491-8E223C55810F}"/>
                                            </p:graphicEl>
                                          </p:spTgt>
                                        </p:tgtEl>
                                        <p:attrNameLst>
                                          <p:attrName>ppt_w</p:attrName>
                                        </p:attrNameLst>
                                      </p:cBhvr>
                                      <p:tavLst>
                                        <p:tav tm="0">
                                          <p:val>
                                            <p:fltVal val="0"/>
                                          </p:val>
                                        </p:tav>
                                        <p:tav tm="100000">
                                          <p:val>
                                            <p:strVal val="#ppt_w"/>
                                          </p:val>
                                        </p:tav>
                                      </p:tavLst>
                                    </p:anim>
                                    <p:anim calcmode="lin" valueType="num">
                                      <p:cBhvr>
                                        <p:cTn id="25" dur="500" fill="hold"/>
                                        <p:tgtEl>
                                          <p:spTgt spid="4">
                                            <p:graphicEl>
                                              <a:dgm id="{9D86E96F-B5E6-46A5-8491-8E223C55810F}"/>
                                            </p:graphicEl>
                                          </p:spTgt>
                                        </p:tgtEl>
                                        <p:attrNameLst>
                                          <p:attrName>ppt_h</p:attrName>
                                        </p:attrNameLst>
                                      </p:cBhvr>
                                      <p:tavLst>
                                        <p:tav tm="0">
                                          <p:val>
                                            <p:fltVal val="0"/>
                                          </p:val>
                                        </p:tav>
                                        <p:tav tm="100000">
                                          <p:val>
                                            <p:strVal val="#ppt_h"/>
                                          </p:val>
                                        </p:tav>
                                      </p:tavLst>
                                    </p:anim>
                                    <p:animEffect transition="in" filter="fade">
                                      <p:cBhvr>
                                        <p:cTn id="26" dur="500"/>
                                        <p:tgtEl>
                                          <p:spTgt spid="4">
                                            <p:graphicEl>
                                              <a:dgm id="{9D86E96F-B5E6-46A5-8491-8E223C55810F}"/>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
                                            <p:graphicEl>
                                              <a:dgm id="{0D2FBA4A-6FF3-4B8A-AA62-501DFA6F81C6}"/>
                                            </p:graphicEl>
                                          </p:spTgt>
                                        </p:tgtEl>
                                        <p:attrNameLst>
                                          <p:attrName>style.visibility</p:attrName>
                                        </p:attrNameLst>
                                      </p:cBhvr>
                                      <p:to>
                                        <p:strVal val="visible"/>
                                      </p:to>
                                    </p:set>
                                    <p:anim calcmode="lin" valueType="num">
                                      <p:cBhvr>
                                        <p:cTn id="29" dur="500" fill="hold"/>
                                        <p:tgtEl>
                                          <p:spTgt spid="4">
                                            <p:graphicEl>
                                              <a:dgm id="{0D2FBA4A-6FF3-4B8A-AA62-501DFA6F81C6}"/>
                                            </p:graphicEl>
                                          </p:spTgt>
                                        </p:tgtEl>
                                        <p:attrNameLst>
                                          <p:attrName>ppt_w</p:attrName>
                                        </p:attrNameLst>
                                      </p:cBhvr>
                                      <p:tavLst>
                                        <p:tav tm="0">
                                          <p:val>
                                            <p:fltVal val="0"/>
                                          </p:val>
                                        </p:tav>
                                        <p:tav tm="100000">
                                          <p:val>
                                            <p:strVal val="#ppt_w"/>
                                          </p:val>
                                        </p:tav>
                                      </p:tavLst>
                                    </p:anim>
                                    <p:anim calcmode="lin" valueType="num">
                                      <p:cBhvr>
                                        <p:cTn id="30" dur="500" fill="hold"/>
                                        <p:tgtEl>
                                          <p:spTgt spid="4">
                                            <p:graphicEl>
                                              <a:dgm id="{0D2FBA4A-6FF3-4B8A-AA62-501DFA6F81C6}"/>
                                            </p:graphicEl>
                                          </p:spTgt>
                                        </p:tgtEl>
                                        <p:attrNameLst>
                                          <p:attrName>ppt_h</p:attrName>
                                        </p:attrNameLst>
                                      </p:cBhvr>
                                      <p:tavLst>
                                        <p:tav tm="0">
                                          <p:val>
                                            <p:fltVal val="0"/>
                                          </p:val>
                                        </p:tav>
                                        <p:tav tm="100000">
                                          <p:val>
                                            <p:strVal val="#ppt_h"/>
                                          </p:val>
                                        </p:tav>
                                      </p:tavLst>
                                    </p:anim>
                                    <p:animEffect transition="in" filter="fade">
                                      <p:cBhvr>
                                        <p:cTn id="31" dur="500"/>
                                        <p:tgtEl>
                                          <p:spTgt spid="4">
                                            <p:graphicEl>
                                              <a:dgm id="{0D2FBA4A-6FF3-4B8A-AA62-501DFA6F81C6}"/>
                                            </p:graphic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
                                            <p:graphicEl>
                                              <a:dgm id="{AED5BF97-65CD-44D4-AA6A-31E81F42E4E0}"/>
                                            </p:graphicEl>
                                          </p:spTgt>
                                        </p:tgtEl>
                                        <p:attrNameLst>
                                          <p:attrName>style.visibility</p:attrName>
                                        </p:attrNameLst>
                                      </p:cBhvr>
                                      <p:to>
                                        <p:strVal val="visible"/>
                                      </p:to>
                                    </p:set>
                                    <p:anim calcmode="lin" valueType="num">
                                      <p:cBhvr>
                                        <p:cTn id="34" dur="500" fill="hold"/>
                                        <p:tgtEl>
                                          <p:spTgt spid="4">
                                            <p:graphicEl>
                                              <a:dgm id="{AED5BF97-65CD-44D4-AA6A-31E81F42E4E0}"/>
                                            </p:graphicEl>
                                          </p:spTgt>
                                        </p:tgtEl>
                                        <p:attrNameLst>
                                          <p:attrName>ppt_w</p:attrName>
                                        </p:attrNameLst>
                                      </p:cBhvr>
                                      <p:tavLst>
                                        <p:tav tm="0">
                                          <p:val>
                                            <p:fltVal val="0"/>
                                          </p:val>
                                        </p:tav>
                                        <p:tav tm="100000">
                                          <p:val>
                                            <p:strVal val="#ppt_w"/>
                                          </p:val>
                                        </p:tav>
                                      </p:tavLst>
                                    </p:anim>
                                    <p:anim calcmode="lin" valueType="num">
                                      <p:cBhvr>
                                        <p:cTn id="35" dur="500" fill="hold"/>
                                        <p:tgtEl>
                                          <p:spTgt spid="4">
                                            <p:graphicEl>
                                              <a:dgm id="{AED5BF97-65CD-44D4-AA6A-31E81F42E4E0}"/>
                                            </p:graphicEl>
                                          </p:spTgt>
                                        </p:tgtEl>
                                        <p:attrNameLst>
                                          <p:attrName>ppt_h</p:attrName>
                                        </p:attrNameLst>
                                      </p:cBhvr>
                                      <p:tavLst>
                                        <p:tav tm="0">
                                          <p:val>
                                            <p:fltVal val="0"/>
                                          </p:val>
                                        </p:tav>
                                        <p:tav tm="100000">
                                          <p:val>
                                            <p:strVal val="#ppt_h"/>
                                          </p:val>
                                        </p:tav>
                                      </p:tavLst>
                                    </p:anim>
                                    <p:animEffect transition="in" filter="fade">
                                      <p:cBhvr>
                                        <p:cTn id="36" dur="500"/>
                                        <p:tgtEl>
                                          <p:spTgt spid="4">
                                            <p:graphicEl>
                                              <a:dgm id="{AED5BF97-65CD-44D4-AA6A-31E81F42E4E0}"/>
                                            </p:graphic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
                                            <p:graphicEl>
                                              <a:dgm id="{1FE7FF00-D743-4FF9-BE0D-FD899CAFF22C}"/>
                                            </p:graphicEl>
                                          </p:spTgt>
                                        </p:tgtEl>
                                        <p:attrNameLst>
                                          <p:attrName>style.visibility</p:attrName>
                                        </p:attrNameLst>
                                      </p:cBhvr>
                                      <p:to>
                                        <p:strVal val="visible"/>
                                      </p:to>
                                    </p:set>
                                    <p:anim calcmode="lin" valueType="num">
                                      <p:cBhvr>
                                        <p:cTn id="39" dur="500" fill="hold"/>
                                        <p:tgtEl>
                                          <p:spTgt spid="4">
                                            <p:graphicEl>
                                              <a:dgm id="{1FE7FF00-D743-4FF9-BE0D-FD899CAFF22C}"/>
                                            </p:graphicEl>
                                          </p:spTgt>
                                        </p:tgtEl>
                                        <p:attrNameLst>
                                          <p:attrName>ppt_w</p:attrName>
                                        </p:attrNameLst>
                                      </p:cBhvr>
                                      <p:tavLst>
                                        <p:tav tm="0">
                                          <p:val>
                                            <p:fltVal val="0"/>
                                          </p:val>
                                        </p:tav>
                                        <p:tav tm="100000">
                                          <p:val>
                                            <p:strVal val="#ppt_w"/>
                                          </p:val>
                                        </p:tav>
                                      </p:tavLst>
                                    </p:anim>
                                    <p:anim calcmode="lin" valueType="num">
                                      <p:cBhvr>
                                        <p:cTn id="40" dur="500" fill="hold"/>
                                        <p:tgtEl>
                                          <p:spTgt spid="4">
                                            <p:graphicEl>
                                              <a:dgm id="{1FE7FF00-D743-4FF9-BE0D-FD899CAFF22C}"/>
                                            </p:graphicEl>
                                          </p:spTgt>
                                        </p:tgtEl>
                                        <p:attrNameLst>
                                          <p:attrName>ppt_h</p:attrName>
                                        </p:attrNameLst>
                                      </p:cBhvr>
                                      <p:tavLst>
                                        <p:tav tm="0">
                                          <p:val>
                                            <p:fltVal val="0"/>
                                          </p:val>
                                        </p:tav>
                                        <p:tav tm="100000">
                                          <p:val>
                                            <p:strVal val="#ppt_h"/>
                                          </p:val>
                                        </p:tav>
                                      </p:tavLst>
                                    </p:anim>
                                    <p:animEffect transition="in" filter="fade">
                                      <p:cBhvr>
                                        <p:cTn id="41" dur="500"/>
                                        <p:tgtEl>
                                          <p:spTgt spid="4">
                                            <p:graphicEl>
                                              <a:dgm id="{1FE7FF00-D743-4FF9-BE0D-FD899CAFF22C}"/>
                                            </p:graphic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
                                            <p:graphicEl>
                                              <a:dgm id="{AE00017C-CA1E-41FD-A7A7-60E7B002EC52}"/>
                                            </p:graphicEl>
                                          </p:spTgt>
                                        </p:tgtEl>
                                        <p:attrNameLst>
                                          <p:attrName>style.visibility</p:attrName>
                                        </p:attrNameLst>
                                      </p:cBhvr>
                                      <p:to>
                                        <p:strVal val="visible"/>
                                      </p:to>
                                    </p:set>
                                    <p:anim calcmode="lin" valueType="num">
                                      <p:cBhvr>
                                        <p:cTn id="44" dur="500" fill="hold"/>
                                        <p:tgtEl>
                                          <p:spTgt spid="4">
                                            <p:graphicEl>
                                              <a:dgm id="{AE00017C-CA1E-41FD-A7A7-60E7B002EC52}"/>
                                            </p:graphicEl>
                                          </p:spTgt>
                                        </p:tgtEl>
                                        <p:attrNameLst>
                                          <p:attrName>ppt_w</p:attrName>
                                        </p:attrNameLst>
                                      </p:cBhvr>
                                      <p:tavLst>
                                        <p:tav tm="0">
                                          <p:val>
                                            <p:fltVal val="0"/>
                                          </p:val>
                                        </p:tav>
                                        <p:tav tm="100000">
                                          <p:val>
                                            <p:strVal val="#ppt_w"/>
                                          </p:val>
                                        </p:tav>
                                      </p:tavLst>
                                    </p:anim>
                                    <p:anim calcmode="lin" valueType="num">
                                      <p:cBhvr>
                                        <p:cTn id="45" dur="500" fill="hold"/>
                                        <p:tgtEl>
                                          <p:spTgt spid="4">
                                            <p:graphicEl>
                                              <a:dgm id="{AE00017C-CA1E-41FD-A7A7-60E7B002EC52}"/>
                                            </p:graphicEl>
                                          </p:spTgt>
                                        </p:tgtEl>
                                        <p:attrNameLst>
                                          <p:attrName>ppt_h</p:attrName>
                                        </p:attrNameLst>
                                      </p:cBhvr>
                                      <p:tavLst>
                                        <p:tav tm="0">
                                          <p:val>
                                            <p:fltVal val="0"/>
                                          </p:val>
                                        </p:tav>
                                        <p:tav tm="100000">
                                          <p:val>
                                            <p:strVal val="#ppt_h"/>
                                          </p:val>
                                        </p:tav>
                                      </p:tavLst>
                                    </p:anim>
                                    <p:animEffect transition="in" filter="fade">
                                      <p:cBhvr>
                                        <p:cTn id="46" dur="500"/>
                                        <p:tgtEl>
                                          <p:spTgt spid="4">
                                            <p:graphicEl>
                                              <a:dgm id="{AE00017C-CA1E-41FD-A7A7-60E7B002EC52}"/>
                                            </p:graphic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
                                            <p:graphicEl>
                                              <a:dgm id="{5F8A203D-525C-4D5E-B3D8-C229C038DB24}"/>
                                            </p:graphicEl>
                                          </p:spTgt>
                                        </p:tgtEl>
                                        <p:attrNameLst>
                                          <p:attrName>style.visibility</p:attrName>
                                        </p:attrNameLst>
                                      </p:cBhvr>
                                      <p:to>
                                        <p:strVal val="visible"/>
                                      </p:to>
                                    </p:set>
                                    <p:anim calcmode="lin" valueType="num">
                                      <p:cBhvr>
                                        <p:cTn id="49" dur="500" fill="hold"/>
                                        <p:tgtEl>
                                          <p:spTgt spid="4">
                                            <p:graphicEl>
                                              <a:dgm id="{5F8A203D-525C-4D5E-B3D8-C229C038DB24}"/>
                                            </p:graphicEl>
                                          </p:spTgt>
                                        </p:tgtEl>
                                        <p:attrNameLst>
                                          <p:attrName>ppt_w</p:attrName>
                                        </p:attrNameLst>
                                      </p:cBhvr>
                                      <p:tavLst>
                                        <p:tav tm="0">
                                          <p:val>
                                            <p:fltVal val="0"/>
                                          </p:val>
                                        </p:tav>
                                        <p:tav tm="100000">
                                          <p:val>
                                            <p:strVal val="#ppt_w"/>
                                          </p:val>
                                        </p:tav>
                                      </p:tavLst>
                                    </p:anim>
                                    <p:anim calcmode="lin" valueType="num">
                                      <p:cBhvr>
                                        <p:cTn id="50" dur="500" fill="hold"/>
                                        <p:tgtEl>
                                          <p:spTgt spid="4">
                                            <p:graphicEl>
                                              <a:dgm id="{5F8A203D-525C-4D5E-B3D8-C229C038DB24}"/>
                                            </p:graphicEl>
                                          </p:spTgt>
                                        </p:tgtEl>
                                        <p:attrNameLst>
                                          <p:attrName>ppt_h</p:attrName>
                                        </p:attrNameLst>
                                      </p:cBhvr>
                                      <p:tavLst>
                                        <p:tav tm="0">
                                          <p:val>
                                            <p:fltVal val="0"/>
                                          </p:val>
                                        </p:tav>
                                        <p:tav tm="100000">
                                          <p:val>
                                            <p:strVal val="#ppt_h"/>
                                          </p:val>
                                        </p:tav>
                                      </p:tavLst>
                                    </p:anim>
                                    <p:animEffect transition="in" filter="fade">
                                      <p:cBhvr>
                                        <p:cTn id="51" dur="500"/>
                                        <p:tgtEl>
                                          <p:spTgt spid="4">
                                            <p:graphicEl>
                                              <a:dgm id="{5F8A203D-525C-4D5E-B3D8-C229C038DB24}"/>
                                            </p:graphicEl>
                                          </p:spTgt>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
                                            <p:graphicEl>
                                              <a:dgm id="{0A1B655C-FA22-481B-A76E-6B9C8375CF41}"/>
                                            </p:graphicEl>
                                          </p:spTgt>
                                        </p:tgtEl>
                                        <p:attrNameLst>
                                          <p:attrName>style.visibility</p:attrName>
                                        </p:attrNameLst>
                                      </p:cBhvr>
                                      <p:to>
                                        <p:strVal val="visible"/>
                                      </p:to>
                                    </p:set>
                                    <p:anim calcmode="lin" valueType="num">
                                      <p:cBhvr>
                                        <p:cTn id="54" dur="500" fill="hold"/>
                                        <p:tgtEl>
                                          <p:spTgt spid="4">
                                            <p:graphicEl>
                                              <a:dgm id="{0A1B655C-FA22-481B-A76E-6B9C8375CF41}"/>
                                            </p:graphicEl>
                                          </p:spTgt>
                                        </p:tgtEl>
                                        <p:attrNameLst>
                                          <p:attrName>ppt_w</p:attrName>
                                        </p:attrNameLst>
                                      </p:cBhvr>
                                      <p:tavLst>
                                        <p:tav tm="0">
                                          <p:val>
                                            <p:fltVal val="0"/>
                                          </p:val>
                                        </p:tav>
                                        <p:tav tm="100000">
                                          <p:val>
                                            <p:strVal val="#ppt_w"/>
                                          </p:val>
                                        </p:tav>
                                      </p:tavLst>
                                    </p:anim>
                                    <p:anim calcmode="lin" valueType="num">
                                      <p:cBhvr>
                                        <p:cTn id="55" dur="500" fill="hold"/>
                                        <p:tgtEl>
                                          <p:spTgt spid="4">
                                            <p:graphicEl>
                                              <a:dgm id="{0A1B655C-FA22-481B-A76E-6B9C8375CF41}"/>
                                            </p:graphicEl>
                                          </p:spTgt>
                                        </p:tgtEl>
                                        <p:attrNameLst>
                                          <p:attrName>ppt_h</p:attrName>
                                        </p:attrNameLst>
                                      </p:cBhvr>
                                      <p:tavLst>
                                        <p:tav tm="0">
                                          <p:val>
                                            <p:fltVal val="0"/>
                                          </p:val>
                                        </p:tav>
                                        <p:tav tm="100000">
                                          <p:val>
                                            <p:strVal val="#ppt_h"/>
                                          </p:val>
                                        </p:tav>
                                      </p:tavLst>
                                    </p:anim>
                                    <p:animEffect transition="in" filter="fade">
                                      <p:cBhvr>
                                        <p:cTn id="56" dur="500"/>
                                        <p:tgtEl>
                                          <p:spTgt spid="4">
                                            <p:graphicEl>
                                              <a:dgm id="{0A1B655C-FA22-481B-A76E-6B9C8375CF41}"/>
                                            </p:graphicEl>
                                          </p:spTgt>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
                                            <p:graphicEl>
                                              <a:dgm id="{0B44CF6E-DE19-4A46-A206-3783E78ED420}"/>
                                            </p:graphicEl>
                                          </p:spTgt>
                                        </p:tgtEl>
                                        <p:attrNameLst>
                                          <p:attrName>style.visibility</p:attrName>
                                        </p:attrNameLst>
                                      </p:cBhvr>
                                      <p:to>
                                        <p:strVal val="visible"/>
                                      </p:to>
                                    </p:set>
                                    <p:anim calcmode="lin" valueType="num">
                                      <p:cBhvr>
                                        <p:cTn id="59" dur="500" fill="hold"/>
                                        <p:tgtEl>
                                          <p:spTgt spid="4">
                                            <p:graphicEl>
                                              <a:dgm id="{0B44CF6E-DE19-4A46-A206-3783E78ED420}"/>
                                            </p:graphicEl>
                                          </p:spTgt>
                                        </p:tgtEl>
                                        <p:attrNameLst>
                                          <p:attrName>ppt_w</p:attrName>
                                        </p:attrNameLst>
                                      </p:cBhvr>
                                      <p:tavLst>
                                        <p:tav tm="0">
                                          <p:val>
                                            <p:fltVal val="0"/>
                                          </p:val>
                                        </p:tav>
                                        <p:tav tm="100000">
                                          <p:val>
                                            <p:strVal val="#ppt_w"/>
                                          </p:val>
                                        </p:tav>
                                      </p:tavLst>
                                    </p:anim>
                                    <p:anim calcmode="lin" valueType="num">
                                      <p:cBhvr>
                                        <p:cTn id="60" dur="500" fill="hold"/>
                                        <p:tgtEl>
                                          <p:spTgt spid="4">
                                            <p:graphicEl>
                                              <a:dgm id="{0B44CF6E-DE19-4A46-A206-3783E78ED420}"/>
                                            </p:graphicEl>
                                          </p:spTgt>
                                        </p:tgtEl>
                                        <p:attrNameLst>
                                          <p:attrName>ppt_h</p:attrName>
                                        </p:attrNameLst>
                                      </p:cBhvr>
                                      <p:tavLst>
                                        <p:tav tm="0">
                                          <p:val>
                                            <p:fltVal val="0"/>
                                          </p:val>
                                        </p:tav>
                                        <p:tav tm="100000">
                                          <p:val>
                                            <p:strVal val="#ppt_h"/>
                                          </p:val>
                                        </p:tav>
                                      </p:tavLst>
                                    </p:anim>
                                    <p:animEffect transition="in" filter="fade">
                                      <p:cBhvr>
                                        <p:cTn id="61" dur="500"/>
                                        <p:tgtEl>
                                          <p:spTgt spid="4">
                                            <p:graphicEl>
                                              <a:dgm id="{0B44CF6E-DE19-4A46-A206-3783E78ED420}"/>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4">
                                            <p:graphicEl>
                                              <a:dgm id="{A2FE96B0-A39C-46C9-802F-1965BA01B113}"/>
                                            </p:graphicEl>
                                          </p:spTgt>
                                        </p:tgtEl>
                                        <p:attrNameLst>
                                          <p:attrName>style.visibility</p:attrName>
                                        </p:attrNameLst>
                                      </p:cBhvr>
                                      <p:to>
                                        <p:strVal val="visible"/>
                                      </p:to>
                                    </p:set>
                                    <p:anim calcmode="lin" valueType="num">
                                      <p:cBhvr>
                                        <p:cTn id="66" dur="500" fill="hold"/>
                                        <p:tgtEl>
                                          <p:spTgt spid="4">
                                            <p:graphicEl>
                                              <a:dgm id="{A2FE96B0-A39C-46C9-802F-1965BA01B113}"/>
                                            </p:graphicEl>
                                          </p:spTgt>
                                        </p:tgtEl>
                                        <p:attrNameLst>
                                          <p:attrName>ppt_w</p:attrName>
                                        </p:attrNameLst>
                                      </p:cBhvr>
                                      <p:tavLst>
                                        <p:tav tm="0">
                                          <p:val>
                                            <p:fltVal val="0"/>
                                          </p:val>
                                        </p:tav>
                                        <p:tav tm="100000">
                                          <p:val>
                                            <p:strVal val="#ppt_w"/>
                                          </p:val>
                                        </p:tav>
                                      </p:tavLst>
                                    </p:anim>
                                    <p:anim calcmode="lin" valueType="num">
                                      <p:cBhvr>
                                        <p:cTn id="67" dur="500" fill="hold"/>
                                        <p:tgtEl>
                                          <p:spTgt spid="4">
                                            <p:graphicEl>
                                              <a:dgm id="{A2FE96B0-A39C-46C9-802F-1965BA01B113}"/>
                                            </p:graphicEl>
                                          </p:spTgt>
                                        </p:tgtEl>
                                        <p:attrNameLst>
                                          <p:attrName>ppt_h</p:attrName>
                                        </p:attrNameLst>
                                      </p:cBhvr>
                                      <p:tavLst>
                                        <p:tav tm="0">
                                          <p:val>
                                            <p:fltVal val="0"/>
                                          </p:val>
                                        </p:tav>
                                        <p:tav tm="100000">
                                          <p:val>
                                            <p:strVal val="#ppt_h"/>
                                          </p:val>
                                        </p:tav>
                                      </p:tavLst>
                                    </p:anim>
                                    <p:animEffect transition="in" filter="fade">
                                      <p:cBhvr>
                                        <p:cTn id="68" dur="500"/>
                                        <p:tgtEl>
                                          <p:spTgt spid="4">
                                            <p:graphicEl>
                                              <a:dgm id="{A2FE96B0-A39C-46C9-802F-1965BA01B113}"/>
                                            </p:graphicEl>
                                          </p:spTgt>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4">
                                            <p:graphicEl>
                                              <a:dgm id="{53F07656-6628-42C3-8E75-16902ACADE5C}"/>
                                            </p:graphicEl>
                                          </p:spTgt>
                                        </p:tgtEl>
                                        <p:attrNameLst>
                                          <p:attrName>style.visibility</p:attrName>
                                        </p:attrNameLst>
                                      </p:cBhvr>
                                      <p:to>
                                        <p:strVal val="visible"/>
                                      </p:to>
                                    </p:set>
                                    <p:anim calcmode="lin" valueType="num">
                                      <p:cBhvr>
                                        <p:cTn id="71" dur="500" fill="hold"/>
                                        <p:tgtEl>
                                          <p:spTgt spid="4">
                                            <p:graphicEl>
                                              <a:dgm id="{53F07656-6628-42C3-8E75-16902ACADE5C}"/>
                                            </p:graphicEl>
                                          </p:spTgt>
                                        </p:tgtEl>
                                        <p:attrNameLst>
                                          <p:attrName>ppt_w</p:attrName>
                                        </p:attrNameLst>
                                      </p:cBhvr>
                                      <p:tavLst>
                                        <p:tav tm="0">
                                          <p:val>
                                            <p:fltVal val="0"/>
                                          </p:val>
                                        </p:tav>
                                        <p:tav tm="100000">
                                          <p:val>
                                            <p:strVal val="#ppt_w"/>
                                          </p:val>
                                        </p:tav>
                                      </p:tavLst>
                                    </p:anim>
                                    <p:anim calcmode="lin" valueType="num">
                                      <p:cBhvr>
                                        <p:cTn id="72" dur="500" fill="hold"/>
                                        <p:tgtEl>
                                          <p:spTgt spid="4">
                                            <p:graphicEl>
                                              <a:dgm id="{53F07656-6628-42C3-8E75-16902ACADE5C}"/>
                                            </p:graphicEl>
                                          </p:spTgt>
                                        </p:tgtEl>
                                        <p:attrNameLst>
                                          <p:attrName>ppt_h</p:attrName>
                                        </p:attrNameLst>
                                      </p:cBhvr>
                                      <p:tavLst>
                                        <p:tav tm="0">
                                          <p:val>
                                            <p:fltVal val="0"/>
                                          </p:val>
                                        </p:tav>
                                        <p:tav tm="100000">
                                          <p:val>
                                            <p:strVal val="#ppt_h"/>
                                          </p:val>
                                        </p:tav>
                                      </p:tavLst>
                                    </p:anim>
                                    <p:animEffect transition="in" filter="fade">
                                      <p:cBhvr>
                                        <p:cTn id="73" dur="500"/>
                                        <p:tgtEl>
                                          <p:spTgt spid="4">
                                            <p:graphicEl>
                                              <a:dgm id="{53F07656-6628-42C3-8E75-16902ACADE5C}"/>
                                            </p:graphicEl>
                                          </p:spTgt>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
                                            <p:graphicEl>
                                              <a:dgm id="{90E5E533-CB25-4D4A-8E38-C26E378C18BE}"/>
                                            </p:graphicEl>
                                          </p:spTgt>
                                        </p:tgtEl>
                                        <p:attrNameLst>
                                          <p:attrName>style.visibility</p:attrName>
                                        </p:attrNameLst>
                                      </p:cBhvr>
                                      <p:to>
                                        <p:strVal val="visible"/>
                                      </p:to>
                                    </p:set>
                                    <p:anim calcmode="lin" valueType="num">
                                      <p:cBhvr>
                                        <p:cTn id="76" dur="500" fill="hold"/>
                                        <p:tgtEl>
                                          <p:spTgt spid="4">
                                            <p:graphicEl>
                                              <a:dgm id="{90E5E533-CB25-4D4A-8E38-C26E378C18BE}"/>
                                            </p:graphicEl>
                                          </p:spTgt>
                                        </p:tgtEl>
                                        <p:attrNameLst>
                                          <p:attrName>ppt_w</p:attrName>
                                        </p:attrNameLst>
                                      </p:cBhvr>
                                      <p:tavLst>
                                        <p:tav tm="0">
                                          <p:val>
                                            <p:fltVal val="0"/>
                                          </p:val>
                                        </p:tav>
                                        <p:tav tm="100000">
                                          <p:val>
                                            <p:strVal val="#ppt_w"/>
                                          </p:val>
                                        </p:tav>
                                      </p:tavLst>
                                    </p:anim>
                                    <p:anim calcmode="lin" valueType="num">
                                      <p:cBhvr>
                                        <p:cTn id="77" dur="500" fill="hold"/>
                                        <p:tgtEl>
                                          <p:spTgt spid="4">
                                            <p:graphicEl>
                                              <a:dgm id="{90E5E533-CB25-4D4A-8E38-C26E378C18BE}"/>
                                            </p:graphicEl>
                                          </p:spTgt>
                                        </p:tgtEl>
                                        <p:attrNameLst>
                                          <p:attrName>ppt_h</p:attrName>
                                        </p:attrNameLst>
                                      </p:cBhvr>
                                      <p:tavLst>
                                        <p:tav tm="0">
                                          <p:val>
                                            <p:fltVal val="0"/>
                                          </p:val>
                                        </p:tav>
                                        <p:tav tm="100000">
                                          <p:val>
                                            <p:strVal val="#ppt_h"/>
                                          </p:val>
                                        </p:tav>
                                      </p:tavLst>
                                    </p:anim>
                                    <p:animEffect transition="in" filter="fade">
                                      <p:cBhvr>
                                        <p:cTn id="78" dur="500"/>
                                        <p:tgtEl>
                                          <p:spTgt spid="4">
                                            <p:graphicEl>
                                              <a:dgm id="{90E5E533-CB25-4D4A-8E38-C26E378C18BE}"/>
                                            </p:graphicEl>
                                          </p:spTgt>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4">
                                            <p:graphicEl>
                                              <a:dgm id="{6FDD9179-3FFC-4FB9-AC93-14176F8231BD}"/>
                                            </p:graphicEl>
                                          </p:spTgt>
                                        </p:tgtEl>
                                        <p:attrNameLst>
                                          <p:attrName>style.visibility</p:attrName>
                                        </p:attrNameLst>
                                      </p:cBhvr>
                                      <p:to>
                                        <p:strVal val="visible"/>
                                      </p:to>
                                    </p:set>
                                    <p:anim calcmode="lin" valueType="num">
                                      <p:cBhvr>
                                        <p:cTn id="81" dur="500" fill="hold"/>
                                        <p:tgtEl>
                                          <p:spTgt spid="4">
                                            <p:graphicEl>
                                              <a:dgm id="{6FDD9179-3FFC-4FB9-AC93-14176F8231BD}"/>
                                            </p:graphicEl>
                                          </p:spTgt>
                                        </p:tgtEl>
                                        <p:attrNameLst>
                                          <p:attrName>ppt_w</p:attrName>
                                        </p:attrNameLst>
                                      </p:cBhvr>
                                      <p:tavLst>
                                        <p:tav tm="0">
                                          <p:val>
                                            <p:fltVal val="0"/>
                                          </p:val>
                                        </p:tav>
                                        <p:tav tm="100000">
                                          <p:val>
                                            <p:strVal val="#ppt_w"/>
                                          </p:val>
                                        </p:tav>
                                      </p:tavLst>
                                    </p:anim>
                                    <p:anim calcmode="lin" valueType="num">
                                      <p:cBhvr>
                                        <p:cTn id="82" dur="500" fill="hold"/>
                                        <p:tgtEl>
                                          <p:spTgt spid="4">
                                            <p:graphicEl>
                                              <a:dgm id="{6FDD9179-3FFC-4FB9-AC93-14176F8231BD}"/>
                                            </p:graphicEl>
                                          </p:spTgt>
                                        </p:tgtEl>
                                        <p:attrNameLst>
                                          <p:attrName>ppt_h</p:attrName>
                                        </p:attrNameLst>
                                      </p:cBhvr>
                                      <p:tavLst>
                                        <p:tav tm="0">
                                          <p:val>
                                            <p:fltVal val="0"/>
                                          </p:val>
                                        </p:tav>
                                        <p:tav tm="100000">
                                          <p:val>
                                            <p:strVal val="#ppt_h"/>
                                          </p:val>
                                        </p:tav>
                                      </p:tavLst>
                                    </p:anim>
                                    <p:animEffect transition="in" filter="fade">
                                      <p:cBhvr>
                                        <p:cTn id="83" dur="500"/>
                                        <p:tgtEl>
                                          <p:spTgt spid="4">
                                            <p:graphicEl>
                                              <a:dgm id="{6FDD9179-3FFC-4FB9-AC93-14176F8231BD}"/>
                                            </p:graphicEl>
                                          </p:spTgt>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4">
                                            <p:graphicEl>
                                              <a:dgm id="{F192CD80-1B3B-4C75-92C8-AAF003B9C1E3}"/>
                                            </p:graphicEl>
                                          </p:spTgt>
                                        </p:tgtEl>
                                        <p:attrNameLst>
                                          <p:attrName>style.visibility</p:attrName>
                                        </p:attrNameLst>
                                      </p:cBhvr>
                                      <p:to>
                                        <p:strVal val="visible"/>
                                      </p:to>
                                    </p:set>
                                    <p:anim calcmode="lin" valueType="num">
                                      <p:cBhvr>
                                        <p:cTn id="86" dur="500" fill="hold"/>
                                        <p:tgtEl>
                                          <p:spTgt spid="4">
                                            <p:graphicEl>
                                              <a:dgm id="{F192CD80-1B3B-4C75-92C8-AAF003B9C1E3}"/>
                                            </p:graphicEl>
                                          </p:spTgt>
                                        </p:tgtEl>
                                        <p:attrNameLst>
                                          <p:attrName>ppt_w</p:attrName>
                                        </p:attrNameLst>
                                      </p:cBhvr>
                                      <p:tavLst>
                                        <p:tav tm="0">
                                          <p:val>
                                            <p:fltVal val="0"/>
                                          </p:val>
                                        </p:tav>
                                        <p:tav tm="100000">
                                          <p:val>
                                            <p:strVal val="#ppt_w"/>
                                          </p:val>
                                        </p:tav>
                                      </p:tavLst>
                                    </p:anim>
                                    <p:anim calcmode="lin" valueType="num">
                                      <p:cBhvr>
                                        <p:cTn id="87" dur="500" fill="hold"/>
                                        <p:tgtEl>
                                          <p:spTgt spid="4">
                                            <p:graphicEl>
                                              <a:dgm id="{F192CD80-1B3B-4C75-92C8-AAF003B9C1E3}"/>
                                            </p:graphicEl>
                                          </p:spTgt>
                                        </p:tgtEl>
                                        <p:attrNameLst>
                                          <p:attrName>ppt_h</p:attrName>
                                        </p:attrNameLst>
                                      </p:cBhvr>
                                      <p:tavLst>
                                        <p:tav tm="0">
                                          <p:val>
                                            <p:fltVal val="0"/>
                                          </p:val>
                                        </p:tav>
                                        <p:tav tm="100000">
                                          <p:val>
                                            <p:strVal val="#ppt_h"/>
                                          </p:val>
                                        </p:tav>
                                      </p:tavLst>
                                    </p:anim>
                                    <p:animEffect transition="in" filter="fade">
                                      <p:cBhvr>
                                        <p:cTn id="88" dur="500"/>
                                        <p:tgtEl>
                                          <p:spTgt spid="4">
                                            <p:graphicEl>
                                              <a:dgm id="{F192CD80-1B3B-4C75-92C8-AAF003B9C1E3}"/>
                                            </p:graphicEl>
                                          </p:spTgt>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4">
                                            <p:graphicEl>
                                              <a:dgm id="{88776824-EFE0-4D67-B4CD-1F1397985A06}"/>
                                            </p:graphicEl>
                                          </p:spTgt>
                                        </p:tgtEl>
                                        <p:attrNameLst>
                                          <p:attrName>style.visibility</p:attrName>
                                        </p:attrNameLst>
                                      </p:cBhvr>
                                      <p:to>
                                        <p:strVal val="visible"/>
                                      </p:to>
                                    </p:set>
                                    <p:anim calcmode="lin" valueType="num">
                                      <p:cBhvr>
                                        <p:cTn id="91" dur="500" fill="hold"/>
                                        <p:tgtEl>
                                          <p:spTgt spid="4">
                                            <p:graphicEl>
                                              <a:dgm id="{88776824-EFE0-4D67-B4CD-1F1397985A06}"/>
                                            </p:graphicEl>
                                          </p:spTgt>
                                        </p:tgtEl>
                                        <p:attrNameLst>
                                          <p:attrName>ppt_w</p:attrName>
                                        </p:attrNameLst>
                                      </p:cBhvr>
                                      <p:tavLst>
                                        <p:tav tm="0">
                                          <p:val>
                                            <p:fltVal val="0"/>
                                          </p:val>
                                        </p:tav>
                                        <p:tav tm="100000">
                                          <p:val>
                                            <p:strVal val="#ppt_w"/>
                                          </p:val>
                                        </p:tav>
                                      </p:tavLst>
                                    </p:anim>
                                    <p:anim calcmode="lin" valueType="num">
                                      <p:cBhvr>
                                        <p:cTn id="92" dur="500" fill="hold"/>
                                        <p:tgtEl>
                                          <p:spTgt spid="4">
                                            <p:graphicEl>
                                              <a:dgm id="{88776824-EFE0-4D67-B4CD-1F1397985A06}"/>
                                            </p:graphicEl>
                                          </p:spTgt>
                                        </p:tgtEl>
                                        <p:attrNameLst>
                                          <p:attrName>ppt_h</p:attrName>
                                        </p:attrNameLst>
                                      </p:cBhvr>
                                      <p:tavLst>
                                        <p:tav tm="0">
                                          <p:val>
                                            <p:fltVal val="0"/>
                                          </p:val>
                                        </p:tav>
                                        <p:tav tm="100000">
                                          <p:val>
                                            <p:strVal val="#ppt_h"/>
                                          </p:val>
                                        </p:tav>
                                      </p:tavLst>
                                    </p:anim>
                                    <p:animEffect transition="in" filter="fade">
                                      <p:cBhvr>
                                        <p:cTn id="93" dur="500"/>
                                        <p:tgtEl>
                                          <p:spTgt spid="4">
                                            <p:graphicEl>
                                              <a:dgm id="{88776824-EFE0-4D67-B4CD-1F1397985A06}"/>
                                            </p:graphicEl>
                                          </p:spTgt>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4">
                                            <p:graphicEl>
                                              <a:dgm id="{0C25F28B-7881-40BD-A5D9-9CE56325E572}"/>
                                            </p:graphicEl>
                                          </p:spTgt>
                                        </p:tgtEl>
                                        <p:attrNameLst>
                                          <p:attrName>style.visibility</p:attrName>
                                        </p:attrNameLst>
                                      </p:cBhvr>
                                      <p:to>
                                        <p:strVal val="visible"/>
                                      </p:to>
                                    </p:set>
                                    <p:anim calcmode="lin" valueType="num">
                                      <p:cBhvr>
                                        <p:cTn id="96" dur="500" fill="hold"/>
                                        <p:tgtEl>
                                          <p:spTgt spid="4">
                                            <p:graphicEl>
                                              <a:dgm id="{0C25F28B-7881-40BD-A5D9-9CE56325E572}"/>
                                            </p:graphicEl>
                                          </p:spTgt>
                                        </p:tgtEl>
                                        <p:attrNameLst>
                                          <p:attrName>ppt_w</p:attrName>
                                        </p:attrNameLst>
                                      </p:cBhvr>
                                      <p:tavLst>
                                        <p:tav tm="0">
                                          <p:val>
                                            <p:fltVal val="0"/>
                                          </p:val>
                                        </p:tav>
                                        <p:tav tm="100000">
                                          <p:val>
                                            <p:strVal val="#ppt_w"/>
                                          </p:val>
                                        </p:tav>
                                      </p:tavLst>
                                    </p:anim>
                                    <p:anim calcmode="lin" valueType="num">
                                      <p:cBhvr>
                                        <p:cTn id="97" dur="500" fill="hold"/>
                                        <p:tgtEl>
                                          <p:spTgt spid="4">
                                            <p:graphicEl>
                                              <a:dgm id="{0C25F28B-7881-40BD-A5D9-9CE56325E572}"/>
                                            </p:graphicEl>
                                          </p:spTgt>
                                        </p:tgtEl>
                                        <p:attrNameLst>
                                          <p:attrName>ppt_h</p:attrName>
                                        </p:attrNameLst>
                                      </p:cBhvr>
                                      <p:tavLst>
                                        <p:tav tm="0">
                                          <p:val>
                                            <p:fltVal val="0"/>
                                          </p:val>
                                        </p:tav>
                                        <p:tav tm="100000">
                                          <p:val>
                                            <p:strVal val="#ppt_h"/>
                                          </p:val>
                                        </p:tav>
                                      </p:tavLst>
                                    </p:anim>
                                    <p:animEffect transition="in" filter="fade">
                                      <p:cBhvr>
                                        <p:cTn id="98" dur="500"/>
                                        <p:tgtEl>
                                          <p:spTgt spid="4">
                                            <p:graphicEl>
                                              <a:dgm id="{0C25F28B-7881-40BD-A5D9-9CE56325E572}"/>
                                            </p:graphicEl>
                                          </p:spTgt>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4">
                                            <p:graphicEl>
                                              <a:dgm id="{36A3E001-4A08-4C5E-ADDA-D95D175487CE}"/>
                                            </p:graphicEl>
                                          </p:spTgt>
                                        </p:tgtEl>
                                        <p:attrNameLst>
                                          <p:attrName>style.visibility</p:attrName>
                                        </p:attrNameLst>
                                      </p:cBhvr>
                                      <p:to>
                                        <p:strVal val="visible"/>
                                      </p:to>
                                    </p:set>
                                    <p:anim calcmode="lin" valueType="num">
                                      <p:cBhvr>
                                        <p:cTn id="101" dur="500" fill="hold"/>
                                        <p:tgtEl>
                                          <p:spTgt spid="4">
                                            <p:graphicEl>
                                              <a:dgm id="{36A3E001-4A08-4C5E-ADDA-D95D175487CE}"/>
                                            </p:graphicEl>
                                          </p:spTgt>
                                        </p:tgtEl>
                                        <p:attrNameLst>
                                          <p:attrName>ppt_w</p:attrName>
                                        </p:attrNameLst>
                                      </p:cBhvr>
                                      <p:tavLst>
                                        <p:tav tm="0">
                                          <p:val>
                                            <p:fltVal val="0"/>
                                          </p:val>
                                        </p:tav>
                                        <p:tav tm="100000">
                                          <p:val>
                                            <p:strVal val="#ppt_w"/>
                                          </p:val>
                                        </p:tav>
                                      </p:tavLst>
                                    </p:anim>
                                    <p:anim calcmode="lin" valueType="num">
                                      <p:cBhvr>
                                        <p:cTn id="102" dur="500" fill="hold"/>
                                        <p:tgtEl>
                                          <p:spTgt spid="4">
                                            <p:graphicEl>
                                              <a:dgm id="{36A3E001-4A08-4C5E-ADDA-D95D175487CE}"/>
                                            </p:graphicEl>
                                          </p:spTgt>
                                        </p:tgtEl>
                                        <p:attrNameLst>
                                          <p:attrName>ppt_h</p:attrName>
                                        </p:attrNameLst>
                                      </p:cBhvr>
                                      <p:tavLst>
                                        <p:tav tm="0">
                                          <p:val>
                                            <p:fltVal val="0"/>
                                          </p:val>
                                        </p:tav>
                                        <p:tav tm="100000">
                                          <p:val>
                                            <p:strVal val="#ppt_h"/>
                                          </p:val>
                                        </p:tav>
                                      </p:tavLst>
                                    </p:anim>
                                    <p:animEffect transition="in" filter="fade">
                                      <p:cBhvr>
                                        <p:cTn id="103" dur="500"/>
                                        <p:tgtEl>
                                          <p:spTgt spid="4">
                                            <p:graphicEl>
                                              <a:dgm id="{36A3E001-4A08-4C5E-ADDA-D95D175487CE}"/>
                                            </p:graphicEl>
                                          </p:spTgt>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4">
                                            <p:graphicEl>
                                              <a:dgm id="{F493EA2C-F59D-400B-8174-8557AAE69D29}"/>
                                            </p:graphicEl>
                                          </p:spTgt>
                                        </p:tgtEl>
                                        <p:attrNameLst>
                                          <p:attrName>style.visibility</p:attrName>
                                        </p:attrNameLst>
                                      </p:cBhvr>
                                      <p:to>
                                        <p:strVal val="visible"/>
                                      </p:to>
                                    </p:set>
                                    <p:anim calcmode="lin" valueType="num">
                                      <p:cBhvr>
                                        <p:cTn id="106" dur="500" fill="hold"/>
                                        <p:tgtEl>
                                          <p:spTgt spid="4">
                                            <p:graphicEl>
                                              <a:dgm id="{F493EA2C-F59D-400B-8174-8557AAE69D29}"/>
                                            </p:graphicEl>
                                          </p:spTgt>
                                        </p:tgtEl>
                                        <p:attrNameLst>
                                          <p:attrName>ppt_w</p:attrName>
                                        </p:attrNameLst>
                                      </p:cBhvr>
                                      <p:tavLst>
                                        <p:tav tm="0">
                                          <p:val>
                                            <p:fltVal val="0"/>
                                          </p:val>
                                        </p:tav>
                                        <p:tav tm="100000">
                                          <p:val>
                                            <p:strVal val="#ppt_w"/>
                                          </p:val>
                                        </p:tav>
                                      </p:tavLst>
                                    </p:anim>
                                    <p:anim calcmode="lin" valueType="num">
                                      <p:cBhvr>
                                        <p:cTn id="107" dur="500" fill="hold"/>
                                        <p:tgtEl>
                                          <p:spTgt spid="4">
                                            <p:graphicEl>
                                              <a:dgm id="{F493EA2C-F59D-400B-8174-8557AAE69D29}"/>
                                            </p:graphicEl>
                                          </p:spTgt>
                                        </p:tgtEl>
                                        <p:attrNameLst>
                                          <p:attrName>ppt_h</p:attrName>
                                        </p:attrNameLst>
                                      </p:cBhvr>
                                      <p:tavLst>
                                        <p:tav tm="0">
                                          <p:val>
                                            <p:fltVal val="0"/>
                                          </p:val>
                                        </p:tav>
                                        <p:tav tm="100000">
                                          <p:val>
                                            <p:strVal val="#ppt_h"/>
                                          </p:val>
                                        </p:tav>
                                      </p:tavLst>
                                    </p:anim>
                                    <p:animEffect transition="in" filter="fade">
                                      <p:cBhvr>
                                        <p:cTn id="108" dur="500"/>
                                        <p:tgtEl>
                                          <p:spTgt spid="4">
                                            <p:graphicEl>
                                              <a:dgm id="{F493EA2C-F59D-400B-8174-8557AAE69D29}"/>
                                            </p:graphicEl>
                                          </p:spTgt>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4">
                                            <p:graphicEl>
                                              <a:dgm id="{B66AF80B-338F-4DBC-B14B-AECE8AB2628D}"/>
                                            </p:graphicEl>
                                          </p:spTgt>
                                        </p:tgtEl>
                                        <p:attrNameLst>
                                          <p:attrName>style.visibility</p:attrName>
                                        </p:attrNameLst>
                                      </p:cBhvr>
                                      <p:to>
                                        <p:strVal val="visible"/>
                                      </p:to>
                                    </p:set>
                                    <p:anim calcmode="lin" valueType="num">
                                      <p:cBhvr>
                                        <p:cTn id="111" dur="500" fill="hold"/>
                                        <p:tgtEl>
                                          <p:spTgt spid="4">
                                            <p:graphicEl>
                                              <a:dgm id="{B66AF80B-338F-4DBC-B14B-AECE8AB2628D}"/>
                                            </p:graphicEl>
                                          </p:spTgt>
                                        </p:tgtEl>
                                        <p:attrNameLst>
                                          <p:attrName>ppt_w</p:attrName>
                                        </p:attrNameLst>
                                      </p:cBhvr>
                                      <p:tavLst>
                                        <p:tav tm="0">
                                          <p:val>
                                            <p:fltVal val="0"/>
                                          </p:val>
                                        </p:tav>
                                        <p:tav tm="100000">
                                          <p:val>
                                            <p:strVal val="#ppt_w"/>
                                          </p:val>
                                        </p:tav>
                                      </p:tavLst>
                                    </p:anim>
                                    <p:anim calcmode="lin" valueType="num">
                                      <p:cBhvr>
                                        <p:cTn id="112" dur="500" fill="hold"/>
                                        <p:tgtEl>
                                          <p:spTgt spid="4">
                                            <p:graphicEl>
                                              <a:dgm id="{B66AF80B-338F-4DBC-B14B-AECE8AB2628D}"/>
                                            </p:graphicEl>
                                          </p:spTgt>
                                        </p:tgtEl>
                                        <p:attrNameLst>
                                          <p:attrName>ppt_h</p:attrName>
                                        </p:attrNameLst>
                                      </p:cBhvr>
                                      <p:tavLst>
                                        <p:tav tm="0">
                                          <p:val>
                                            <p:fltVal val="0"/>
                                          </p:val>
                                        </p:tav>
                                        <p:tav tm="100000">
                                          <p:val>
                                            <p:strVal val="#ppt_h"/>
                                          </p:val>
                                        </p:tav>
                                      </p:tavLst>
                                    </p:anim>
                                    <p:animEffect transition="in" filter="fade">
                                      <p:cBhvr>
                                        <p:cTn id="113" dur="500"/>
                                        <p:tgtEl>
                                          <p:spTgt spid="4">
                                            <p:graphicEl>
                                              <a:dgm id="{B66AF80B-338F-4DBC-B14B-AECE8AB2628D}"/>
                                            </p:graphicEl>
                                          </p:spTgt>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4">
                                            <p:graphicEl>
                                              <a:dgm id="{2A7E6DA6-1BEA-4465-A561-675630B5E25B}"/>
                                            </p:graphicEl>
                                          </p:spTgt>
                                        </p:tgtEl>
                                        <p:attrNameLst>
                                          <p:attrName>style.visibility</p:attrName>
                                        </p:attrNameLst>
                                      </p:cBhvr>
                                      <p:to>
                                        <p:strVal val="visible"/>
                                      </p:to>
                                    </p:set>
                                    <p:anim calcmode="lin" valueType="num">
                                      <p:cBhvr>
                                        <p:cTn id="116" dur="500" fill="hold"/>
                                        <p:tgtEl>
                                          <p:spTgt spid="4">
                                            <p:graphicEl>
                                              <a:dgm id="{2A7E6DA6-1BEA-4465-A561-675630B5E25B}"/>
                                            </p:graphicEl>
                                          </p:spTgt>
                                        </p:tgtEl>
                                        <p:attrNameLst>
                                          <p:attrName>ppt_w</p:attrName>
                                        </p:attrNameLst>
                                      </p:cBhvr>
                                      <p:tavLst>
                                        <p:tav tm="0">
                                          <p:val>
                                            <p:fltVal val="0"/>
                                          </p:val>
                                        </p:tav>
                                        <p:tav tm="100000">
                                          <p:val>
                                            <p:strVal val="#ppt_w"/>
                                          </p:val>
                                        </p:tav>
                                      </p:tavLst>
                                    </p:anim>
                                    <p:anim calcmode="lin" valueType="num">
                                      <p:cBhvr>
                                        <p:cTn id="117" dur="500" fill="hold"/>
                                        <p:tgtEl>
                                          <p:spTgt spid="4">
                                            <p:graphicEl>
                                              <a:dgm id="{2A7E6DA6-1BEA-4465-A561-675630B5E25B}"/>
                                            </p:graphicEl>
                                          </p:spTgt>
                                        </p:tgtEl>
                                        <p:attrNameLst>
                                          <p:attrName>ppt_h</p:attrName>
                                        </p:attrNameLst>
                                      </p:cBhvr>
                                      <p:tavLst>
                                        <p:tav tm="0">
                                          <p:val>
                                            <p:fltVal val="0"/>
                                          </p:val>
                                        </p:tav>
                                        <p:tav tm="100000">
                                          <p:val>
                                            <p:strVal val="#ppt_h"/>
                                          </p:val>
                                        </p:tav>
                                      </p:tavLst>
                                    </p:anim>
                                    <p:animEffect transition="in" filter="fade">
                                      <p:cBhvr>
                                        <p:cTn id="118" dur="500"/>
                                        <p:tgtEl>
                                          <p:spTgt spid="4">
                                            <p:graphicEl>
                                              <a:dgm id="{2A7E6DA6-1BEA-4465-A561-675630B5E25B}"/>
                                            </p:graphicEl>
                                          </p:spTgt>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4">
                                            <p:graphicEl>
                                              <a:dgm id="{D4D40175-08A6-4825-BF17-E2A68381DEF6}"/>
                                            </p:graphicEl>
                                          </p:spTgt>
                                        </p:tgtEl>
                                        <p:attrNameLst>
                                          <p:attrName>style.visibility</p:attrName>
                                        </p:attrNameLst>
                                      </p:cBhvr>
                                      <p:to>
                                        <p:strVal val="visible"/>
                                      </p:to>
                                    </p:set>
                                    <p:anim calcmode="lin" valueType="num">
                                      <p:cBhvr>
                                        <p:cTn id="121" dur="500" fill="hold"/>
                                        <p:tgtEl>
                                          <p:spTgt spid="4">
                                            <p:graphicEl>
                                              <a:dgm id="{D4D40175-08A6-4825-BF17-E2A68381DEF6}"/>
                                            </p:graphicEl>
                                          </p:spTgt>
                                        </p:tgtEl>
                                        <p:attrNameLst>
                                          <p:attrName>ppt_w</p:attrName>
                                        </p:attrNameLst>
                                      </p:cBhvr>
                                      <p:tavLst>
                                        <p:tav tm="0">
                                          <p:val>
                                            <p:fltVal val="0"/>
                                          </p:val>
                                        </p:tav>
                                        <p:tav tm="100000">
                                          <p:val>
                                            <p:strVal val="#ppt_w"/>
                                          </p:val>
                                        </p:tav>
                                      </p:tavLst>
                                    </p:anim>
                                    <p:anim calcmode="lin" valueType="num">
                                      <p:cBhvr>
                                        <p:cTn id="122" dur="500" fill="hold"/>
                                        <p:tgtEl>
                                          <p:spTgt spid="4">
                                            <p:graphicEl>
                                              <a:dgm id="{D4D40175-08A6-4825-BF17-E2A68381DEF6}"/>
                                            </p:graphicEl>
                                          </p:spTgt>
                                        </p:tgtEl>
                                        <p:attrNameLst>
                                          <p:attrName>ppt_h</p:attrName>
                                        </p:attrNameLst>
                                      </p:cBhvr>
                                      <p:tavLst>
                                        <p:tav tm="0">
                                          <p:val>
                                            <p:fltVal val="0"/>
                                          </p:val>
                                        </p:tav>
                                        <p:tav tm="100000">
                                          <p:val>
                                            <p:strVal val="#ppt_h"/>
                                          </p:val>
                                        </p:tav>
                                      </p:tavLst>
                                    </p:anim>
                                    <p:animEffect transition="in" filter="fade">
                                      <p:cBhvr>
                                        <p:cTn id="123" dur="500"/>
                                        <p:tgtEl>
                                          <p:spTgt spid="4">
                                            <p:graphicEl>
                                              <a:dgm id="{D4D40175-08A6-4825-BF17-E2A68381DEF6}"/>
                                            </p:graphicEl>
                                          </p:spTgt>
                                        </p:tgtEl>
                                      </p:cBhvr>
                                    </p:animEffect>
                                  </p:childTnLst>
                                </p:cTn>
                              </p:par>
                              <p:par>
                                <p:cTn id="124" presetID="53" presetClass="entr" presetSubtype="16" fill="hold" grpId="0" nodeType="withEffect">
                                  <p:stCondLst>
                                    <p:cond delay="0"/>
                                  </p:stCondLst>
                                  <p:childTnLst>
                                    <p:set>
                                      <p:cBhvr>
                                        <p:cTn id="125" dur="1" fill="hold">
                                          <p:stCondLst>
                                            <p:cond delay="0"/>
                                          </p:stCondLst>
                                        </p:cTn>
                                        <p:tgtEl>
                                          <p:spTgt spid="4">
                                            <p:graphicEl>
                                              <a:dgm id="{2F5C8E88-E118-418D-B073-9CC9BC6E8A95}"/>
                                            </p:graphicEl>
                                          </p:spTgt>
                                        </p:tgtEl>
                                        <p:attrNameLst>
                                          <p:attrName>style.visibility</p:attrName>
                                        </p:attrNameLst>
                                      </p:cBhvr>
                                      <p:to>
                                        <p:strVal val="visible"/>
                                      </p:to>
                                    </p:set>
                                    <p:anim calcmode="lin" valueType="num">
                                      <p:cBhvr>
                                        <p:cTn id="126" dur="500" fill="hold"/>
                                        <p:tgtEl>
                                          <p:spTgt spid="4">
                                            <p:graphicEl>
                                              <a:dgm id="{2F5C8E88-E118-418D-B073-9CC9BC6E8A95}"/>
                                            </p:graphicEl>
                                          </p:spTgt>
                                        </p:tgtEl>
                                        <p:attrNameLst>
                                          <p:attrName>ppt_w</p:attrName>
                                        </p:attrNameLst>
                                      </p:cBhvr>
                                      <p:tavLst>
                                        <p:tav tm="0">
                                          <p:val>
                                            <p:fltVal val="0"/>
                                          </p:val>
                                        </p:tav>
                                        <p:tav tm="100000">
                                          <p:val>
                                            <p:strVal val="#ppt_w"/>
                                          </p:val>
                                        </p:tav>
                                      </p:tavLst>
                                    </p:anim>
                                    <p:anim calcmode="lin" valueType="num">
                                      <p:cBhvr>
                                        <p:cTn id="127" dur="500" fill="hold"/>
                                        <p:tgtEl>
                                          <p:spTgt spid="4">
                                            <p:graphicEl>
                                              <a:dgm id="{2F5C8E88-E118-418D-B073-9CC9BC6E8A95}"/>
                                            </p:graphicEl>
                                          </p:spTgt>
                                        </p:tgtEl>
                                        <p:attrNameLst>
                                          <p:attrName>ppt_h</p:attrName>
                                        </p:attrNameLst>
                                      </p:cBhvr>
                                      <p:tavLst>
                                        <p:tav tm="0">
                                          <p:val>
                                            <p:fltVal val="0"/>
                                          </p:val>
                                        </p:tav>
                                        <p:tav tm="100000">
                                          <p:val>
                                            <p:strVal val="#ppt_h"/>
                                          </p:val>
                                        </p:tav>
                                      </p:tavLst>
                                    </p:anim>
                                    <p:animEffect transition="in" filter="fade">
                                      <p:cBhvr>
                                        <p:cTn id="128" dur="500"/>
                                        <p:tgtEl>
                                          <p:spTgt spid="4">
                                            <p:graphicEl>
                                              <a:dgm id="{2F5C8E88-E118-418D-B073-9CC9BC6E8A95}"/>
                                            </p:graphicEl>
                                          </p:spTgt>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4">
                                            <p:graphicEl>
                                              <a:dgm id="{2A510DAD-22CD-46EB-B434-9C3F13C89B94}"/>
                                            </p:graphicEl>
                                          </p:spTgt>
                                        </p:tgtEl>
                                        <p:attrNameLst>
                                          <p:attrName>style.visibility</p:attrName>
                                        </p:attrNameLst>
                                      </p:cBhvr>
                                      <p:to>
                                        <p:strVal val="visible"/>
                                      </p:to>
                                    </p:set>
                                    <p:anim calcmode="lin" valueType="num">
                                      <p:cBhvr>
                                        <p:cTn id="131" dur="500" fill="hold"/>
                                        <p:tgtEl>
                                          <p:spTgt spid="4">
                                            <p:graphicEl>
                                              <a:dgm id="{2A510DAD-22CD-46EB-B434-9C3F13C89B94}"/>
                                            </p:graphicEl>
                                          </p:spTgt>
                                        </p:tgtEl>
                                        <p:attrNameLst>
                                          <p:attrName>ppt_w</p:attrName>
                                        </p:attrNameLst>
                                      </p:cBhvr>
                                      <p:tavLst>
                                        <p:tav tm="0">
                                          <p:val>
                                            <p:fltVal val="0"/>
                                          </p:val>
                                        </p:tav>
                                        <p:tav tm="100000">
                                          <p:val>
                                            <p:strVal val="#ppt_w"/>
                                          </p:val>
                                        </p:tav>
                                      </p:tavLst>
                                    </p:anim>
                                    <p:anim calcmode="lin" valueType="num">
                                      <p:cBhvr>
                                        <p:cTn id="132" dur="500" fill="hold"/>
                                        <p:tgtEl>
                                          <p:spTgt spid="4">
                                            <p:graphicEl>
                                              <a:dgm id="{2A510DAD-22CD-46EB-B434-9C3F13C89B94}"/>
                                            </p:graphicEl>
                                          </p:spTgt>
                                        </p:tgtEl>
                                        <p:attrNameLst>
                                          <p:attrName>ppt_h</p:attrName>
                                        </p:attrNameLst>
                                      </p:cBhvr>
                                      <p:tavLst>
                                        <p:tav tm="0">
                                          <p:val>
                                            <p:fltVal val="0"/>
                                          </p:val>
                                        </p:tav>
                                        <p:tav tm="100000">
                                          <p:val>
                                            <p:strVal val="#ppt_h"/>
                                          </p:val>
                                        </p:tav>
                                      </p:tavLst>
                                    </p:anim>
                                    <p:animEffect transition="in" filter="fade">
                                      <p:cBhvr>
                                        <p:cTn id="133" dur="500"/>
                                        <p:tgtEl>
                                          <p:spTgt spid="4">
                                            <p:graphicEl>
                                              <a:dgm id="{2A510DAD-22CD-46EB-B434-9C3F13C89B94}"/>
                                            </p:graphicEl>
                                          </p:spTgt>
                                        </p:tgtEl>
                                      </p:cBhvr>
                                    </p:animEffect>
                                  </p:childTnLst>
                                </p:cTn>
                              </p:par>
                              <p:par>
                                <p:cTn id="134" presetID="53" presetClass="entr" presetSubtype="16" fill="hold" grpId="0" nodeType="withEffect">
                                  <p:stCondLst>
                                    <p:cond delay="0"/>
                                  </p:stCondLst>
                                  <p:childTnLst>
                                    <p:set>
                                      <p:cBhvr>
                                        <p:cTn id="135" dur="1" fill="hold">
                                          <p:stCondLst>
                                            <p:cond delay="0"/>
                                          </p:stCondLst>
                                        </p:cTn>
                                        <p:tgtEl>
                                          <p:spTgt spid="4">
                                            <p:graphicEl>
                                              <a:dgm id="{DC537755-52A3-4E9E-84CD-EFD5D5DDAA2C}"/>
                                            </p:graphicEl>
                                          </p:spTgt>
                                        </p:tgtEl>
                                        <p:attrNameLst>
                                          <p:attrName>style.visibility</p:attrName>
                                        </p:attrNameLst>
                                      </p:cBhvr>
                                      <p:to>
                                        <p:strVal val="visible"/>
                                      </p:to>
                                    </p:set>
                                    <p:anim calcmode="lin" valueType="num">
                                      <p:cBhvr>
                                        <p:cTn id="136" dur="500" fill="hold"/>
                                        <p:tgtEl>
                                          <p:spTgt spid="4">
                                            <p:graphicEl>
                                              <a:dgm id="{DC537755-52A3-4E9E-84CD-EFD5D5DDAA2C}"/>
                                            </p:graphicEl>
                                          </p:spTgt>
                                        </p:tgtEl>
                                        <p:attrNameLst>
                                          <p:attrName>ppt_w</p:attrName>
                                        </p:attrNameLst>
                                      </p:cBhvr>
                                      <p:tavLst>
                                        <p:tav tm="0">
                                          <p:val>
                                            <p:fltVal val="0"/>
                                          </p:val>
                                        </p:tav>
                                        <p:tav tm="100000">
                                          <p:val>
                                            <p:strVal val="#ppt_w"/>
                                          </p:val>
                                        </p:tav>
                                      </p:tavLst>
                                    </p:anim>
                                    <p:anim calcmode="lin" valueType="num">
                                      <p:cBhvr>
                                        <p:cTn id="137" dur="500" fill="hold"/>
                                        <p:tgtEl>
                                          <p:spTgt spid="4">
                                            <p:graphicEl>
                                              <a:dgm id="{DC537755-52A3-4E9E-84CD-EFD5D5DDAA2C}"/>
                                            </p:graphicEl>
                                          </p:spTgt>
                                        </p:tgtEl>
                                        <p:attrNameLst>
                                          <p:attrName>ppt_h</p:attrName>
                                        </p:attrNameLst>
                                      </p:cBhvr>
                                      <p:tavLst>
                                        <p:tav tm="0">
                                          <p:val>
                                            <p:fltVal val="0"/>
                                          </p:val>
                                        </p:tav>
                                        <p:tav tm="100000">
                                          <p:val>
                                            <p:strVal val="#ppt_h"/>
                                          </p:val>
                                        </p:tav>
                                      </p:tavLst>
                                    </p:anim>
                                    <p:animEffect transition="in" filter="fade">
                                      <p:cBhvr>
                                        <p:cTn id="138" dur="500"/>
                                        <p:tgtEl>
                                          <p:spTgt spid="4">
                                            <p:graphicEl>
                                              <a:dgm id="{DC537755-52A3-4E9E-84CD-EFD5D5DDAA2C}"/>
                                            </p:graphicEl>
                                          </p:spTgt>
                                        </p:tgtEl>
                                      </p:cBhvr>
                                    </p:animEffect>
                                  </p:childTnLst>
                                </p:cTn>
                              </p:par>
                              <p:par>
                                <p:cTn id="139" presetID="53" presetClass="entr" presetSubtype="16" fill="hold" grpId="0" nodeType="withEffect">
                                  <p:stCondLst>
                                    <p:cond delay="0"/>
                                  </p:stCondLst>
                                  <p:childTnLst>
                                    <p:set>
                                      <p:cBhvr>
                                        <p:cTn id="140" dur="1" fill="hold">
                                          <p:stCondLst>
                                            <p:cond delay="0"/>
                                          </p:stCondLst>
                                        </p:cTn>
                                        <p:tgtEl>
                                          <p:spTgt spid="4">
                                            <p:graphicEl>
                                              <a:dgm id="{40B86826-503E-4784-8076-794E576C06D7}"/>
                                            </p:graphicEl>
                                          </p:spTgt>
                                        </p:tgtEl>
                                        <p:attrNameLst>
                                          <p:attrName>style.visibility</p:attrName>
                                        </p:attrNameLst>
                                      </p:cBhvr>
                                      <p:to>
                                        <p:strVal val="visible"/>
                                      </p:to>
                                    </p:set>
                                    <p:anim calcmode="lin" valueType="num">
                                      <p:cBhvr>
                                        <p:cTn id="141" dur="500" fill="hold"/>
                                        <p:tgtEl>
                                          <p:spTgt spid="4">
                                            <p:graphicEl>
                                              <a:dgm id="{40B86826-503E-4784-8076-794E576C06D7}"/>
                                            </p:graphicEl>
                                          </p:spTgt>
                                        </p:tgtEl>
                                        <p:attrNameLst>
                                          <p:attrName>ppt_w</p:attrName>
                                        </p:attrNameLst>
                                      </p:cBhvr>
                                      <p:tavLst>
                                        <p:tav tm="0">
                                          <p:val>
                                            <p:fltVal val="0"/>
                                          </p:val>
                                        </p:tav>
                                        <p:tav tm="100000">
                                          <p:val>
                                            <p:strVal val="#ppt_w"/>
                                          </p:val>
                                        </p:tav>
                                      </p:tavLst>
                                    </p:anim>
                                    <p:anim calcmode="lin" valueType="num">
                                      <p:cBhvr>
                                        <p:cTn id="142" dur="500" fill="hold"/>
                                        <p:tgtEl>
                                          <p:spTgt spid="4">
                                            <p:graphicEl>
                                              <a:dgm id="{40B86826-503E-4784-8076-794E576C06D7}"/>
                                            </p:graphicEl>
                                          </p:spTgt>
                                        </p:tgtEl>
                                        <p:attrNameLst>
                                          <p:attrName>ppt_h</p:attrName>
                                        </p:attrNameLst>
                                      </p:cBhvr>
                                      <p:tavLst>
                                        <p:tav tm="0">
                                          <p:val>
                                            <p:fltVal val="0"/>
                                          </p:val>
                                        </p:tav>
                                        <p:tav tm="100000">
                                          <p:val>
                                            <p:strVal val="#ppt_h"/>
                                          </p:val>
                                        </p:tav>
                                      </p:tavLst>
                                    </p:anim>
                                    <p:animEffect transition="in" filter="fade">
                                      <p:cBhvr>
                                        <p:cTn id="143" dur="500"/>
                                        <p:tgtEl>
                                          <p:spTgt spid="4">
                                            <p:graphicEl>
                                              <a:dgm id="{40B86826-503E-4784-8076-794E576C06D7}"/>
                                            </p:graphicEl>
                                          </p:spTgt>
                                        </p:tgtEl>
                                      </p:cBhvr>
                                    </p:animEffect>
                                  </p:childTnLst>
                                </p:cTn>
                              </p:par>
                            </p:childTnLst>
                          </p:cTn>
                        </p:par>
                      </p:childTnLst>
                    </p:cTn>
                  </p:par>
                  <p:par>
                    <p:cTn id="144" fill="hold">
                      <p:stCondLst>
                        <p:cond delay="indefinite"/>
                      </p:stCondLst>
                      <p:childTnLst>
                        <p:par>
                          <p:cTn id="145" fill="hold">
                            <p:stCondLst>
                              <p:cond delay="0"/>
                            </p:stCondLst>
                            <p:childTnLst>
                              <p:par>
                                <p:cTn id="146" presetID="53" presetClass="entr" presetSubtype="16" fill="hold" grpId="0" nodeType="clickEffect">
                                  <p:stCondLst>
                                    <p:cond delay="0"/>
                                  </p:stCondLst>
                                  <p:childTnLst>
                                    <p:set>
                                      <p:cBhvr>
                                        <p:cTn id="147" dur="1" fill="hold">
                                          <p:stCondLst>
                                            <p:cond delay="0"/>
                                          </p:stCondLst>
                                        </p:cTn>
                                        <p:tgtEl>
                                          <p:spTgt spid="4">
                                            <p:graphicEl>
                                              <a:dgm id="{E5604734-0B4F-4CA5-8850-44F75E2AC635}"/>
                                            </p:graphicEl>
                                          </p:spTgt>
                                        </p:tgtEl>
                                        <p:attrNameLst>
                                          <p:attrName>style.visibility</p:attrName>
                                        </p:attrNameLst>
                                      </p:cBhvr>
                                      <p:to>
                                        <p:strVal val="visible"/>
                                      </p:to>
                                    </p:set>
                                    <p:anim calcmode="lin" valueType="num">
                                      <p:cBhvr>
                                        <p:cTn id="148" dur="500" fill="hold"/>
                                        <p:tgtEl>
                                          <p:spTgt spid="4">
                                            <p:graphicEl>
                                              <a:dgm id="{E5604734-0B4F-4CA5-8850-44F75E2AC635}"/>
                                            </p:graphicEl>
                                          </p:spTgt>
                                        </p:tgtEl>
                                        <p:attrNameLst>
                                          <p:attrName>ppt_w</p:attrName>
                                        </p:attrNameLst>
                                      </p:cBhvr>
                                      <p:tavLst>
                                        <p:tav tm="0">
                                          <p:val>
                                            <p:fltVal val="0"/>
                                          </p:val>
                                        </p:tav>
                                        <p:tav tm="100000">
                                          <p:val>
                                            <p:strVal val="#ppt_w"/>
                                          </p:val>
                                        </p:tav>
                                      </p:tavLst>
                                    </p:anim>
                                    <p:anim calcmode="lin" valueType="num">
                                      <p:cBhvr>
                                        <p:cTn id="149" dur="500" fill="hold"/>
                                        <p:tgtEl>
                                          <p:spTgt spid="4">
                                            <p:graphicEl>
                                              <a:dgm id="{E5604734-0B4F-4CA5-8850-44F75E2AC635}"/>
                                            </p:graphicEl>
                                          </p:spTgt>
                                        </p:tgtEl>
                                        <p:attrNameLst>
                                          <p:attrName>ppt_h</p:attrName>
                                        </p:attrNameLst>
                                      </p:cBhvr>
                                      <p:tavLst>
                                        <p:tav tm="0">
                                          <p:val>
                                            <p:fltVal val="0"/>
                                          </p:val>
                                        </p:tav>
                                        <p:tav tm="100000">
                                          <p:val>
                                            <p:strVal val="#ppt_h"/>
                                          </p:val>
                                        </p:tav>
                                      </p:tavLst>
                                    </p:anim>
                                    <p:animEffect transition="in" filter="fade">
                                      <p:cBhvr>
                                        <p:cTn id="150" dur="500"/>
                                        <p:tgtEl>
                                          <p:spTgt spid="4">
                                            <p:graphicEl>
                                              <a:dgm id="{E5604734-0B4F-4CA5-8850-44F75E2AC635}"/>
                                            </p:graphicEl>
                                          </p:spTgt>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4">
                                            <p:graphicEl>
                                              <a:dgm id="{29466D7F-59F3-4E80-9EE4-0A4570DB85C9}"/>
                                            </p:graphicEl>
                                          </p:spTgt>
                                        </p:tgtEl>
                                        <p:attrNameLst>
                                          <p:attrName>style.visibility</p:attrName>
                                        </p:attrNameLst>
                                      </p:cBhvr>
                                      <p:to>
                                        <p:strVal val="visible"/>
                                      </p:to>
                                    </p:set>
                                    <p:anim calcmode="lin" valueType="num">
                                      <p:cBhvr>
                                        <p:cTn id="153" dur="500" fill="hold"/>
                                        <p:tgtEl>
                                          <p:spTgt spid="4">
                                            <p:graphicEl>
                                              <a:dgm id="{29466D7F-59F3-4E80-9EE4-0A4570DB85C9}"/>
                                            </p:graphicEl>
                                          </p:spTgt>
                                        </p:tgtEl>
                                        <p:attrNameLst>
                                          <p:attrName>ppt_w</p:attrName>
                                        </p:attrNameLst>
                                      </p:cBhvr>
                                      <p:tavLst>
                                        <p:tav tm="0">
                                          <p:val>
                                            <p:fltVal val="0"/>
                                          </p:val>
                                        </p:tav>
                                        <p:tav tm="100000">
                                          <p:val>
                                            <p:strVal val="#ppt_w"/>
                                          </p:val>
                                        </p:tav>
                                      </p:tavLst>
                                    </p:anim>
                                    <p:anim calcmode="lin" valueType="num">
                                      <p:cBhvr>
                                        <p:cTn id="154" dur="500" fill="hold"/>
                                        <p:tgtEl>
                                          <p:spTgt spid="4">
                                            <p:graphicEl>
                                              <a:dgm id="{29466D7F-59F3-4E80-9EE4-0A4570DB85C9}"/>
                                            </p:graphicEl>
                                          </p:spTgt>
                                        </p:tgtEl>
                                        <p:attrNameLst>
                                          <p:attrName>ppt_h</p:attrName>
                                        </p:attrNameLst>
                                      </p:cBhvr>
                                      <p:tavLst>
                                        <p:tav tm="0">
                                          <p:val>
                                            <p:fltVal val="0"/>
                                          </p:val>
                                        </p:tav>
                                        <p:tav tm="100000">
                                          <p:val>
                                            <p:strVal val="#ppt_h"/>
                                          </p:val>
                                        </p:tav>
                                      </p:tavLst>
                                    </p:anim>
                                    <p:animEffect transition="in" filter="fade">
                                      <p:cBhvr>
                                        <p:cTn id="155" dur="500"/>
                                        <p:tgtEl>
                                          <p:spTgt spid="4">
                                            <p:graphicEl>
                                              <a:dgm id="{29466D7F-59F3-4E80-9EE4-0A4570DB85C9}"/>
                                            </p:graphicEl>
                                          </p:spTgt>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4">
                                            <p:graphicEl>
                                              <a:dgm id="{23830322-F735-44BA-A931-D5FB7B5EF3DE}"/>
                                            </p:graphicEl>
                                          </p:spTgt>
                                        </p:tgtEl>
                                        <p:attrNameLst>
                                          <p:attrName>style.visibility</p:attrName>
                                        </p:attrNameLst>
                                      </p:cBhvr>
                                      <p:to>
                                        <p:strVal val="visible"/>
                                      </p:to>
                                    </p:set>
                                    <p:anim calcmode="lin" valueType="num">
                                      <p:cBhvr>
                                        <p:cTn id="158" dur="500" fill="hold"/>
                                        <p:tgtEl>
                                          <p:spTgt spid="4">
                                            <p:graphicEl>
                                              <a:dgm id="{23830322-F735-44BA-A931-D5FB7B5EF3DE}"/>
                                            </p:graphicEl>
                                          </p:spTgt>
                                        </p:tgtEl>
                                        <p:attrNameLst>
                                          <p:attrName>ppt_w</p:attrName>
                                        </p:attrNameLst>
                                      </p:cBhvr>
                                      <p:tavLst>
                                        <p:tav tm="0">
                                          <p:val>
                                            <p:fltVal val="0"/>
                                          </p:val>
                                        </p:tav>
                                        <p:tav tm="100000">
                                          <p:val>
                                            <p:strVal val="#ppt_w"/>
                                          </p:val>
                                        </p:tav>
                                      </p:tavLst>
                                    </p:anim>
                                    <p:anim calcmode="lin" valueType="num">
                                      <p:cBhvr>
                                        <p:cTn id="159" dur="500" fill="hold"/>
                                        <p:tgtEl>
                                          <p:spTgt spid="4">
                                            <p:graphicEl>
                                              <a:dgm id="{23830322-F735-44BA-A931-D5FB7B5EF3DE}"/>
                                            </p:graphicEl>
                                          </p:spTgt>
                                        </p:tgtEl>
                                        <p:attrNameLst>
                                          <p:attrName>ppt_h</p:attrName>
                                        </p:attrNameLst>
                                      </p:cBhvr>
                                      <p:tavLst>
                                        <p:tav tm="0">
                                          <p:val>
                                            <p:fltVal val="0"/>
                                          </p:val>
                                        </p:tav>
                                        <p:tav tm="100000">
                                          <p:val>
                                            <p:strVal val="#ppt_h"/>
                                          </p:val>
                                        </p:tav>
                                      </p:tavLst>
                                    </p:anim>
                                    <p:animEffect transition="in" filter="fade">
                                      <p:cBhvr>
                                        <p:cTn id="160" dur="500"/>
                                        <p:tgtEl>
                                          <p:spTgt spid="4">
                                            <p:graphicEl>
                                              <a:dgm id="{23830322-F735-44BA-A931-D5FB7B5EF3DE}"/>
                                            </p:graphicEl>
                                          </p:spTgt>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4">
                                            <p:graphicEl>
                                              <a:dgm id="{FD16CB27-1C6A-45E1-A98A-114A67BE7212}"/>
                                            </p:graphicEl>
                                          </p:spTgt>
                                        </p:tgtEl>
                                        <p:attrNameLst>
                                          <p:attrName>style.visibility</p:attrName>
                                        </p:attrNameLst>
                                      </p:cBhvr>
                                      <p:to>
                                        <p:strVal val="visible"/>
                                      </p:to>
                                    </p:set>
                                    <p:anim calcmode="lin" valueType="num">
                                      <p:cBhvr>
                                        <p:cTn id="163" dur="500" fill="hold"/>
                                        <p:tgtEl>
                                          <p:spTgt spid="4">
                                            <p:graphicEl>
                                              <a:dgm id="{FD16CB27-1C6A-45E1-A98A-114A67BE7212}"/>
                                            </p:graphicEl>
                                          </p:spTgt>
                                        </p:tgtEl>
                                        <p:attrNameLst>
                                          <p:attrName>ppt_w</p:attrName>
                                        </p:attrNameLst>
                                      </p:cBhvr>
                                      <p:tavLst>
                                        <p:tav tm="0">
                                          <p:val>
                                            <p:fltVal val="0"/>
                                          </p:val>
                                        </p:tav>
                                        <p:tav tm="100000">
                                          <p:val>
                                            <p:strVal val="#ppt_w"/>
                                          </p:val>
                                        </p:tav>
                                      </p:tavLst>
                                    </p:anim>
                                    <p:anim calcmode="lin" valueType="num">
                                      <p:cBhvr>
                                        <p:cTn id="164" dur="500" fill="hold"/>
                                        <p:tgtEl>
                                          <p:spTgt spid="4">
                                            <p:graphicEl>
                                              <a:dgm id="{FD16CB27-1C6A-45E1-A98A-114A67BE7212}"/>
                                            </p:graphicEl>
                                          </p:spTgt>
                                        </p:tgtEl>
                                        <p:attrNameLst>
                                          <p:attrName>ppt_h</p:attrName>
                                        </p:attrNameLst>
                                      </p:cBhvr>
                                      <p:tavLst>
                                        <p:tav tm="0">
                                          <p:val>
                                            <p:fltVal val="0"/>
                                          </p:val>
                                        </p:tav>
                                        <p:tav tm="100000">
                                          <p:val>
                                            <p:strVal val="#ppt_h"/>
                                          </p:val>
                                        </p:tav>
                                      </p:tavLst>
                                    </p:anim>
                                    <p:animEffect transition="in" filter="fade">
                                      <p:cBhvr>
                                        <p:cTn id="165" dur="500"/>
                                        <p:tgtEl>
                                          <p:spTgt spid="4">
                                            <p:graphicEl>
                                              <a:dgm id="{FD16CB27-1C6A-45E1-A98A-114A67BE7212}"/>
                                            </p:graphicEl>
                                          </p:spTgt>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4">
                                            <p:graphicEl>
                                              <a:dgm id="{AABF484B-6B80-413F-9932-B7356A74A47E}"/>
                                            </p:graphicEl>
                                          </p:spTgt>
                                        </p:tgtEl>
                                        <p:attrNameLst>
                                          <p:attrName>style.visibility</p:attrName>
                                        </p:attrNameLst>
                                      </p:cBhvr>
                                      <p:to>
                                        <p:strVal val="visible"/>
                                      </p:to>
                                    </p:set>
                                    <p:anim calcmode="lin" valueType="num">
                                      <p:cBhvr>
                                        <p:cTn id="168" dur="500" fill="hold"/>
                                        <p:tgtEl>
                                          <p:spTgt spid="4">
                                            <p:graphicEl>
                                              <a:dgm id="{AABF484B-6B80-413F-9932-B7356A74A47E}"/>
                                            </p:graphicEl>
                                          </p:spTgt>
                                        </p:tgtEl>
                                        <p:attrNameLst>
                                          <p:attrName>ppt_w</p:attrName>
                                        </p:attrNameLst>
                                      </p:cBhvr>
                                      <p:tavLst>
                                        <p:tav tm="0">
                                          <p:val>
                                            <p:fltVal val="0"/>
                                          </p:val>
                                        </p:tav>
                                        <p:tav tm="100000">
                                          <p:val>
                                            <p:strVal val="#ppt_w"/>
                                          </p:val>
                                        </p:tav>
                                      </p:tavLst>
                                    </p:anim>
                                    <p:anim calcmode="lin" valueType="num">
                                      <p:cBhvr>
                                        <p:cTn id="169" dur="500" fill="hold"/>
                                        <p:tgtEl>
                                          <p:spTgt spid="4">
                                            <p:graphicEl>
                                              <a:dgm id="{AABF484B-6B80-413F-9932-B7356A74A47E}"/>
                                            </p:graphicEl>
                                          </p:spTgt>
                                        </p:tgtEl>
                                        <p:attrNameLst>
                                          <p:attrName>ppt_h</p:attrName>
                                        </p:attrNameLst>
                                      </p:cBhvr>
                                      <p:tavLst>
                                        <p:tav tm="0">
                                          <p:val>
                                            <p:fltVal val="0"/>
                                          </p:val>
                                        </p:tav>
                                        <p:tav tm="100000">
                                          <p:val>
                                            <p:strVal val="#ppt_h"/>
                                          </p:val>
                                        </p:tav>
                                      </p:tavLst>
                                    </p:anim>
                                    <p:animEffect transition="in" filter="fade">
                                      <p:cBhvr>
                                        <p:cTn id="170" dur="500"/>
                                        <p:tgtEl>
                                          <p:spTgt spid="4">
                                            <p:graphicEl>
                                              <a:dgm id="{AABF484B-6B80-413F-9932-B7356A74A47E}"/>
                                            </p:graphicEl>
                                          </p:spTgt>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4">
                                            <p:graphicEl>
                                              <a:dgm id="{83D141F6-B586-44D0-99E5-BF40C23F817D}"/>
                                            </p:graphicEl>
                                          </p:spTgt>
                                        </p:tgtEl>
                                        <p:attrNameLst>
                                          <p:attrName>style.visibility</p:attrName>
                                        </p:attrNameLst>
                                      </p:cBhvr>
                                      <p:to>
                                        <p:strVal val="visible"/>
                                      </p:to>
                                    </p:set>
                                    <p:anim calcmode="lin" valueType="num">
                                      <p:cBhvr>
                                        <p:cTn id="173" dur="500" fill="hold"/>
                                        <p:tgtEl>
                                          <p:spTgt spid="4">
                                            <p:graphicEl>
                                              <a:dgm id="{83D141F6-B586-44D0-99E5-BF40C23F817D}"/>
                                            </p:graphicEl>
                                          </p:spTgt>
                                        </p:tgtEl>
                                        <p:attrNameLst>
                                          <p:attrName>ppt_w</p:attrName>
                                        </p:attrNameLst>
                                      </p:cBhvr>
                                      <p:tavLst>
                                        <p:tav tm="0">
                                          <p:val>
                                            <p:fltVal val="0"/>
                                          </p:val>
                                        </p:tav>
                                        <p:tav tm="100000">
                                          <p:val>
                                            <p:strVal val="#ppt_w"/>
                                          </p:val>
                                        </p:tav>
                                      </p:tavLst>
                                    </p:anim>
                                    <p:anim calcmode="lin" valueType="num">
                                      <p:cBhvr>
                                        <p:cTn id="174" dur="500" fill="hold"/>
                                        <p:tgtEl>
                                          <p:spTgt spid="4">
                                            <p:graphicEl>
                                              <a:dgm id="{83D141F6-B586-44D0-99E5-BF40C23F817D}"/>
                                            </p:graphicEl>
                                          </p:spTgt>
                                        </p:tgtEl>
                                        <p:attrNameLst>
                                          <p:attrName>ppt_h</p:attrName>
                                        </p:attrNameLst>
                                      </p:cBhvr>
                                      <p:tavLst>
                                        <p:tav tm="0">
                                          <p:val>
                                            <p:fltVal val="0"/>
                                          </p:val>
                                        </p:tav>
                                        <p:tav tm="100000">
                                          <p:val>
                                            <p:strVal val="#ppt_h"/>
                                          </p:val>
                                        </p:tav>
                                      </p:tavLst>
                                    </p:anim>
                                    <p:animEffect transition="in" filter="fade">
                                      <p:cBhvr>
                                        <p:cTn id="175" dur="500"/>
                                        <p:tgtEl>
                                          <p:spTgt spid="4">
                                            <p:graphicEl>
                                              <a:dgm id="{83D141F6-B586-44D0-99E5-BF40C23F817D}"/>
                                            </p:graphicEl>
                                          </p:spTgt>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4">
                                            <p:graphicEl>
                                              <a:dgm id="{39037370-C723-4673-AEFD-43BEB3856B19}"/>
                                            </p:graphicEl>
                                          </p:spTgt>
                                        </p:tgtEl>
                                        <p:attrNameLst>
                                          <p:attrName>style.visibility</p:attrName>
                                        </p:attrNameLst>
                                      </p:cBhvr>
                                      <p:to>
                                        <p:strVal val="visible"/>
                                      </p:to>
                                    </p:set>
                                    <p:anim calcmode="lin" valueType="num">
                                      <p:cBhvr>
                                        <p:cTn id="178" dur="500" fill="hold"/>
                                        <p:tgtEl>
                                          <p:spTgt spid="4">
                                            <p:graphicEl>
                                              <a:dgm id="{39037370-C723-4673-AEFD-43BEB3856B19}"/>
                                            </p:graphicEl>
                                          </p:spTgt>
                                        </p:tgtEl>
                                        <p:attrNameLst>
                                          <p:attrName>ppt_w</p:attrName>
                                        </p:attrNameLst>
                                      </p:cBhvr>
                                      <p:tavLst>
                                        <p:tav tm="0">
                                          <p:val>
                                            <p:fltVal val="0"/>
                                          </p:val>
                                        </p:tav>
                                        <p:tav tm="100000">
                                          <p:val>
                                            <p:strVal val="#ppt_w"/>
                                          </p:val>
                                        </p:tav>
                                      </p:tavLst>
                                    </p:anim>
                                    <p:anim calcmode="lin" valueType="num">
                                      <p:cBhvr>
                                        <p:cTn id="179" dur="500" fill="hold"/>
                                        <p:tgtEl>
                                          <p:spTgt spid="4">
                                            <p:graphicEl>
                                              <a:dgm id="{39037370-C723-4673-AEFD-43BEB3856B19}"/>
                                            </p:graphicEl>
                                          </p:spTgt>
                                        </p:tgtEl>
                                        <p:attrNameLst>
                                          <p:attrName>ppt_h</p:attrName>
                                        </p:attrNameLst>
                                      </p:cBhvr>
                                      <p:tavLst>
                                        <p:tav tm="0">
                                          <p:val>
                                            <p:fltVal val="0"/>
                                          </p:val>
                                        </p:tav>
                                        <p:tav tm="100000">
                                          <p:val>
                                            <p:strVal val="#ppt_h"/>
                                          </p:val>
                                        </p:tav>
                                      </p:tavLst>
                                    </p:anim>
                                    <p:animEffect transition="in" filter="fade">
                                      <p:cBhvr>
                                        <p:cTn id="180" dur="500"/>
                                        <p:tgtEl>
                                          <p:spTgt spid="4">
                                            <p:graphicEl>
                                              <a:dgm id="{39037370-C723-4673-AEFD-43BEB3856B19}"/>
                                            </p:graphicEl>
                                          </p:spTgt>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4">
                                            <p:graphicEl>
                                              <a:dgm id="{29FB48BC-6EFB-4274-85C6-AC293AADFE3F}"/>
                                            </p:graphicEl>
                                          </p:spTgt>
                                        </p:tgtEl>
                                        <p:attrNameLst>
                                          <p:attrName>style.visibility</p:attrName>
                                        </p:attrNameLst>
                                      </p:cBhvr>
                                      <p:to>
                                        <p:strVal val="visible"/>
                                      </p:to>
                                    </p:set>
                                    <p:anim calcmode="lin" valueType="num">
                                      <p:cBhvr>
                                        <p:cTn id="183" dur="500" fill="hold"/>
                                        <p:tgtEl>
                                          <p:spTgt spid="4">
                                            <p:graphicEl>
                                              <a:dgm id="{29FB48BC-6EFB-4274-85C6-AC293AADFE3F}"/>
                                            </p:graphicEl>
                                          </p:spTgt>
                                        </p:tgtEl>
                                        <p:attrNameLst>
                                          <p:attrName>ppt_w</p:attrName>
                                        </p:attrNameLst>
                                      </p:cBhvr>
                                      <p:tavLst>
                                        <p:tav tm="0">
                                          <p:val>
                                            <p:fltVal val="0"/>
                                          </p:val>
                                        </p:tav>
                                        <p:tav tm="100000">
                                          <p:val>
                                            <p:strVal val="#ppt_w"/>
                                          </p:val>
                                        </p:tav>
                                      </p:tavLst>
                                    </p:anim>
                                    <p:anim calcmode="lin" valueType="num">
                                      <p:cBhvr>
                                        <p:cTn id="184" dur="500" fill="hold"/>
                                        <p:tgtEl>
                                          <p:spTgt spid="4">
                                            <p:graphicEl>
                                              <a:dgm id="{29FB48BC-6EFB-4274-85C6-AC293AADFE3F}"/>
                                            </p:graphicEl>
                                          </p:spTgt>
                                        </p:tgtEl>
                                        <p:attrNameLst>
                                          <p:attrName>ppt_h</p:attrName>
                                        </p:attrNameLst>
                                      </p:cBhvr>
                                      <p:tavLst>
                                        <p:tav tm="0">
                                          <p:val>
                                            <p:fltVal val="0"/>
                                          </p:val>
                                        </p:tav>
                                        <p:tav tm="100000">
                                          <p:val>
                                            <p:strVal val="#ppt_h"/>
                                          </p:val>
                                        </p:tav>
                                      </p:tavLst>
                                    </p:anim>
                                    <p:animEffect transition="in" filter="fade">
                                      <p:cBhvr>
                                        <p:cTn id="185" dur="500"/>
                                        <p:tgtEl>
                                          <p:spTgt spid="4">
                                            <p:graphicEl>
                                              <a:dgm id="{29FB48BC-6EFB-4274-85C6-AC293AADFE3F}"/>
                                            </p:graphicEl>
                                          </p:spTgt>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4">
                                            <p:graphicEl>
                                              <a:dgm id="{9105C6BD-6BA1-4218-9FF0-7DA4C3318C7F}"/>
                                            </p:graphicEl>
                                          </p:spTgt>
                                        </p:tgtEl>
                                        <p:attrNameLst>
                                          <p:attrName>style.visibility</p:attrName>
                                        </p:attrNameLst>
                                      </p:cBhvr>
                                      <p:to>
                                        <p:strVal val="visible"/>
                                      </p:to>
                                    </p:set>
                                    <p:anim calcmode="lin" valueType="num">
                                      <p:cBhvr>
                                        <p:cTn id="188" dur="500" fill="hold"/>
                                        <p:tgtEl>
                                          <p:spTgt spid="4">
                                            <p:graphicEl>
                                              <a:dgm id="{9105C6BD-6BA1-4218-9FF0-7DA4C3318C7F}"/>
                                            </p:graphicEl>
                                          </p:spTgt>
                                        </p:tgtEl>
                                        <p:attrNameLst>
                                          <p:attrName>ppt_w</p:attrName>
                                        </p:attrNameLst>
                                      </p:cBhvr>
                                      <p:tavLst>
                                        <p:tav tm="0">
                                          <p:val>
                                            <p:fltVal val="0"/>
                                          </p:val>
                                        </p:tav>
                                        <p:tav tm="100000">
                                          <p:val>
                                            <p:strVal val="#ppt_w"/>
                                          </p:val>
                                        </p:tav>
                                      </p:tavLst>
                                    </p:anim>
                                    <p:anim calcmode="lin" valueType="num">
                                      <p:cBhvr>
                                        <p:cTn id="189" dur="500" fill="hold"/>
                                        <p:tgtEl>
                                          <p:spTgt spid="4">
                                            <p:graphicEl>
                                              <a:dgm id="{9105C6BD-6BA1-4218-9FF0-7DA4C3318C7F}"/>
                                            </p:graphicEl>
                                          </p:spTgt>
                                        </p:tgtEl>
                                        <p:attrNameLst>
                                          <p:attrName>ppt_h</p:attrName>
                                        </p:attrNameLst>
                                      </p:cBhvr>
                                      <p:tavLst>
                                        <p:tav tm="0">
                                          <p:val>
                                            <p:fltVal val="0"/>
                                          </p:val>
                                        </p:tav>
                                        <p:tav tm="100000">
                                          <p:val>
                                            <p:strVal val="#ppt_h"/>
                                          </p:val>
                                        </p:tav>
                                      </p:tavLst>
                                    </p:anim>
                                    <p:animEffect transition="in" filter="fade">
                                      <p:cBhvr>
                                        <p:cTn id="190" dur="500"/>
                                        <p:tgtEl>
                                          <p:spTgt spid="4">
                                            <p:graphicEl>
                                              <a:dgm id="{9105C6BD-6BA1-4218-9FF0-7DA4C3318C7F}"/>
                                            </p:graphicEl>
                                          </p:spTgt>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4">
                                            <p:graphicEl>
                                              <a:dgm id="{7A5CA8D7-B9FC-421B-B97A-BF2EFB7D5158}"/>
                                            </p:graphicEl>
                                          </p:spTgt>
                                        </p:tgtEl>
                                        <p:attrNameLst>
                                          <p:attrName>style.visibility</p:attrName>
                                        </p:attrNameLst>
                                      </p:cBhvr>
                                      <p:to>
                                        <p:strVal val="visible"/>
                                      </p:to>
                                    </p:set>
                                    <p:anim calcmode="lin" valueType="num">
                                      <p:cBhvr>
                                        <p:cTn id="193" dur="500" fill="hold"/>
                                        <p:tgtEl>
                                          <p:spTgt spid="4">
                                            <p:graphicEl>
                                              <a:dgm id="{7A5CA8D7-B9FC-421B-B97A-BF2EFB7D5158}"/>
                                            </p:graphicEl>
                                          </p:spTgt>
                                        </p:tgtEl>
                                        <p:attrNameLst>
                                          <p:attrName>ppt_w</p:attrName>
                                        </p:attrNameLst>
                                      </p:cBhvr>
                                      <p:tavLst>
                                        <p:tav tm="0">
                                          <p:val>
                                            <p:fltVal val="0"/>
                                          </p:val>
                                        </p:tav>
                                        <p:tav tm="100000">
                                          <p:val>
                                            <p:strVal val="#ppt_w"/>
                                          </p:val>
                                        </p:tav>
                                      </p:tavLst>
                                    </p:anim>
                                    <p:anim calcmode="lin" valueType="num">
                                      <p:cBhvr>
                                        <p:cTn id="194" dur="500" fill="hold"/>
                                        <p:tgtEl>
                                          <p:spTgt spid="4">
                                            <p:graphicEl>
                                              <a:dgm id="{7A5CA8D7-B9FC-421B-B97A-BF2EFB7D5158}"/>
                                            </p:graphicEl>
                                          </p:spTgt>
                                        </p:tgtEl>
                                        <p:attrNameLst>
                                          <p:attrName>ppt_h</p:attrName>
                                        </p:attrNameLst>
                                      </p:cBhvr>
                                      <p:tavLst>
                                        <p:tav tm="0">
                                          <p:val>
                                            <p:fltVal val="0"/>
                                          </p:val>
                                        </p:tav>
                                        <p:tav tm="100000">
                                          <p:val>
                                            <p:strVal val="#ppt_h"/>
                                          </p:val>
                                        </p:tav>
                                      </p:tavLst>
                                    </p:anim>
                                    <p:animEffect transition="in" filter="fade">
                                      <p:cBhvr>
                                        <p:cTn id="195" dur="500"/>
                                        <p:tgtEl>
                                          <p:spTgt spid="4">
                                            <p:graphicEl>
                                              <a:dgm id="{7A5CA8D7-B9FC-421B-B97A-BF2EFB7D5158}"/>
                                            </p:graphicEl>
                                          </p:spTgt>
                                        </p:tgtEl>
                                      </p:cBhvr>
                                    </p:animEffect>
                                  </p:childTnLst>
                                </p:cTn>
                              </p:par>
                              <p:par>
                                <p:cTn id="196" presetID="53" presetClass="entr" presetSubtype="16" fill="hold" grpId="0" nodeType="withEffect">
                                  <p:stCondLst>
                                    <p:cond delay="0"/>
                                  </p:stCondLst>
                                  <p:childTnLst>
                                    <p:set>
                                      <p:cBhvr>
                                        <p:cTn id="197" dur="1" fill="hold">
                                          <p:stCondLst>
                                            <p:cond delay="0"/>
                                          </p:stCondLst>
                                        </p:cTn>
                                        <p:tgtEl>
                                          <p:spTgt spid="4">
                                            <p:graphicEl>
                                              <a:dgm id="{B0732AA6-794E-4355-91A7-DFDCEC33BF8F}"/>
                                            </p:graphicEl>
                                          </p:spTgt>
                                        </p:tgtEl>
                                        <p:attrNameLst>
                                          <p:attrName>style.visibility</p:attrName>
                                        </p:attrNameLst>
                                      </p:cBhvr>
                                      <p:to>
                                        <p:strVal val="visible"/>
                                      </p:to>
                                    </p:set>
                                    <p:anim calcmode="lin" valueType="num">
                                      <p:cBhvr>
                                        <p:cTn id="198" dur="500" fill="hold"/>
                                        <p:tgtEl>
                                          <p:spTgt spid="4">
                                            <p:graphicEl>
                                              <a:dgm id="{B0732AA6-794E-4355-91A7-DFDCEC33BF8F}"/>
                                            </p:graphicEl>
                                          </p:spTgt>
                                        </p:tgtEl>
                                        <p:attrNameLst>
                                          <p:attrName>ppt_w</p:attrName>
                                        </p:attrNameLst>
                                      </p:cBhvr>
                                      <p:tavLst>
                                        <p:tav tm="0">
                                          <p:val>
                                            <p:fltVal val="0"/>
                                          </p:val>
                                        </p:tav>
                                        <p:tav tm="100000">
                                          <p:val>
                                            <p:strVal val="#ppt_w"/>
                                          </p:val>
                                        </p:tav>
                                      </p:tavLst>
                                    </p:anim>
                                    <p:anim calcmode="lin" valueType="num">
                                      <p:cBhvr>
                                        <p:cTn id="199" dur="500" fill="hold"/>
                                        <p:tgtEl>
                                          <p:spTgt spid="4">
                                            <p:graphicEl>
                                              <a:dgm id="{B0732AA6-794E-4355-91A7-DFDCEC33BF8F}"/>
                                            </p:graphicEl>
                                          </p:spTgt>
                                        </p:tgtEl>
                                        <p:attrNameLst>
                                          <p:attrName>ppt_h</p:attrName>
                                        </p:attrNameLst>
                                      </p:cBhvr>
                                      <p:tavLst>
                                        <p:tav tm="0">
                                          <p:val>
                                            <p:fltVal val="0"/>
                                          </p:val>
                                        </p:tav>
                                        <p:tav tm="100000">
                                          <p:val>
                                            <p:strVal val="#ppt_h"/>
                                          </p:val>
                                        </p:tav>
                                      </p:tavLst>
                                    </p:anim>
                                    <p:animEffect transition="in" filter="fade">
                                      <p:cBhvr>
                                        <p:cTn id="200" dur="500"/>
                                        <p:tgtEl>
                                          <p:spTgt spid="4">
                                            <p:graphicEl>
                                              <a:dgm id="{B0732AA6-794E-4355-91A7-DFDCEC33BF8F}"/>
                                            </p:graphicEl>
                                          </p:spTgt>
                                        </p:tgtEl>
                                      </p:cBhvr>
                                    </p:animEffect>
                                  </p:childTnLst>
                                </p:cTn>
                              </p:par>
                              <p:par>
                                <p:cTn id="201" presetID="53" presetClass="entr" presetSubtype="16" fill="hold" grpId="0" nodeType="withEffect">
                                  <p:stCondLst>
                                    <p:cond delay="0"/>
                                  </p:stCondLst>
                                  <p:childTnLst>
                                    <p:set>
                                      <p:cBhvr>
                                        <p:cTn id="202" dur="1" fill="hold">
                                          <p:stCondLst>
                                            <p:cond delay="0"/>
                                          </p:stCondLst>
                                        </p:cTn>
                                        <p:tgtEl>
                                          <p:spTgt spid="4">
                                            <p:graphicEl>
                                              <a:dgm id="{673D4816-EC82-409E-85FC-898CE202FCCC}"/>
                                            </p:graphicEl>
                                          </p:spTgt>
                                        </p:tgtEl>
                                        <p:attrNameLst>
                                          <p:attrName>style.visibility</p:attrName>
                                        </p:attrNameLst>
                                      </p:cBhvr>
                                      <p:to>
                                        <p:strVal val="visible"/>
                                      </p:to>
                                    </p:set>
                                    <p:anim calcmode="lin" valueType="num">
                                      <p:cBhvr>
                                        <p:cTn id="203" dur="500" fill="hold"/>
                                        <p:tgtEl>
                                          <p:spTgt spid="4">
                                            <p:graphicEl>
                                              <a:dgm id="{673D4816-EC82-409E-85FC-898CE202FCCC}"/>
                                            </p:graphicEl>
                                          </p:spTgt>
                                        </p:tgtEl>
                                        <p:attrNameLst>
                                          <p:attrName>ppt_w</p:attrName>
                                        </p:attrNameLst>
                                      </p:cBhvr>
                                      <p:tavLst>
                                        <p:tav tm="0">
                                          <p:val>
                                            <p:fltVal val="0"/>
                                          </p:val>
                                        </p:tav>
                                        <p:tav tm="100000">
                                          <p:val>
                                            <p:strVal val="#ppt_w"/>
                                          </p:val>
                                        </p:tav>
                                      </p:tavLst>
                                    </p:anim>
                                    <p:anim calcmode="lin" valueType="num">
                                      <p:cBhvr>
                                        <p:cTn id="204" dur="500" fill="hold"/>
                                        <p:tgtEl>
                                          <p:spTgt spid="4">
                                            <p:graphicEl>
                                              <a:dgm id="{673D4816-EC82-409E-85FC-898CE202FCCC}"/>
                                            </p:graphicEl>
                                          </p:spTgt>
                                        </p:tgtEl>
                                        <p:attrNameLst>
                                          <p:attrName>ppt_h</p:attrName>
                                        </p:attrNameLst>
                                      </p:cBhvr>
                                      <p:tavLst>
                                        <p:tav tm="0">
                                          <p:val>
                                            <p:fltVal val="0"/>
                                          </p:val>
                                        </p:tav>
                                        <p:tav tm="100000">
                                          <p:val>
                                            <p:strVal val="#ppt_h"/>
                                          </p:val>
                                        </p:tav>
                                      </p:tavLst>
                                    </p:anim>
                                    <p:animEffect transition="in" filter="fade">
                                      <p:cBhvr>
                                        <p:cTn id="205" dur="500"/>
                                        <p:tgtEl>
                                          <p:spTgt spid="4">
                                            <p:graphicEl>
                                              <a:dgm id="{673D4816-EC82-409E-85FC-898CE202FCCC}"/>
                                            </p:graphicEl>
                                          </p:spTgt>
                                        </p:tgtEl>
                                      </p:cBhvr>
                                    </p:animEffect>
                                  </p:childTnLst>
                                </p:cTn>
                              </p:par>
                              <p:par>
                                <p:cTn id="206" presetID="53" presetClass="entr" presetSubtype="16" fill="hold" grpId="0" nodeType="withEffect">
                                  <p:stCondLst>
                                    <p:cond delay="0"/>
                                  </p:stCondLst>
                                  <p:childTnLst>
                                    <p:set>
                                      <p:cBhvr>
                                        <p:cTn id="207" dur="1" fill="hold">
                                          <p:stCondLst>
                                            <p:cond delay="0"/>
                                          </p:stCondLst>
                                        </p:cTn>
                                        <p:tgtEl>
                                          <p:spTgt spid="4">
                                            <p:graphicEl>
                                              <a:dgm id="{64278052-CFC1-44CF-9663-869E908427AA}"/>
                                            </p:graphicEl>
                                          </p:spTgt>
                                        </p:tgtEl>
                                        <p:attrNameLst>
                                          <p:attrName>style.visibility</p:attrName>
                                        </p:attrNameLst>
                                      </p:cBhvr>
                                      <p:to>
                                        <p:strVal val="visible"/>
                                      </p:to>
                                    </p:set>
                                    <p:anim calcmode="lin" valueType="num">
                                      <p:cBhvr>
                                        <p:cTn id="208" dur="500" fill="hold"/>
                                        <p:tgtEl>
                                          <p:spTgt spid="4">
                                            <p:graphicEl>
                                              <a:dgm id="{64278052-CFC1-44CF-9663-869E908427AA}"/>
                                            </p:graphicEl>
                                          </p:spTgt>
                                        </p:tgtEl>
                                        <p:attrNameLst>
                                          <p:attrName>ppt_w</p:attrName>
                                        </p:attrNameLst>
                                      </p:cBhvr>
                                      <p:tavLst>
                                        <p:tav tm="0">
                                          <p:val>
                                            <p:fltVal val="0"/>
                                          </p:val>
                                        </p:tav>
                                        <p:tav tm="100000">
                                          <p:val>
                                            <p:strVal val="#ppt_w"/>
                                          </p:val>
                                        </p:tav>
                                      </p:tavLst>
                                    </p:anim>
                                    <p:anim calcmode="lin" valueType="num">
                                      <p:cBhvr>
                                        <p:cTn id="209" dur="500" fill="hold"/>
                                        <p:tgtEl>
                                          <p:spTgt spid="4">
                                            <p:graphicEl>
                                              <a:dgm id="{64278052-CFC1-44CF-9663-869E908427AA}"/>
                                            </p:graphicEl>
                                          </p:spTgt>
                                        </p:tgtEl>
                                        <p:attrNameLst>
                                          <p:attrName>ppt_h</p:attrName>
                                        </p:attrNameLst>
                                      </p:cBhvr>
                                      <p:tavLst>
                                        <p:tav tm="0">
                                          <p:val>
                                            <p:fltVal val="0"/>
                                          </p:val>
                                        </p:tav>
                                        <p:tav tm="100000">
                                          <p:val>
                                            <p:strVal val="#ppt_h"/>
                                          </p:val>
                                        </p:tav>
                                      </p:tavLst>
                                    </p:anim>
                                    <p:animEffect transition="in" filter="fade">
                                      <p:cBhvr>
                                        <p:cTn id="210" dur="500"/>
                                        <p:tgtEl>
                                          <p:spTgt spid="4">
                                            <p:graphicEl>
                                              <a:dgm id="{64278052-CFC1-44CF-9663-869E908427AA}"/>
                                            </p:graphicEl>
                                          </p:spTgt>
                                        </p:tgtEl>
                                      </p:cBhvr>
                                    </p:animEffect>
                                  </p:childTnLst>
                                </p:cTn>
                              </p:par>
                              <p:par>
                                <p:cTn id="211" presetID="53" presetClass="entr" presetSubtype="16" fill="hold" grpId="0" nodeType="withEffect">
                                  <p:stCondLst>
                                    <p:cond delay="0"/>
                                  </p:stCondLst>
                                  <p:childTnLst>
                                    <p:set>
                                      <p:cBhvr>
                                        <p:cTn id="212" dur="1" fill="hold">
                                          <p:stCondLst>
                                            <p:cond delay="0"/>
                                          </p:stCondLst>
                                        </p:cTn>
                                        <p:tgtEl>
                                          <p:spTgt spid="4">
                                            <p:graphicEl>
                                              <a:dgm id="{B07A30B9-9228-4D61-BEF1-4DDC9FE9FC45}"/>
                                            </p:graphicEl>
                                          </p:spTgt>
                                        </p:tgtEl>
                                        <p:attrNameLst>
                                          <p:attrName>style.visibility</p:attrName>
                                        </p:attrNameLst>
                                      </p:cBhvr>
                                      <p:to>
                                        <p:strVal val="visible"/>
                                      </p:to>
                                    </p:set>
                                    <p:anim calcmode="lin" valueType="num">
                                      <p:cBhvr>
                                        <p:cTn id="213" dur="500" fill="hold"/>
                                        <p:tgtEl>
                                          <p:spTgt spid="4">
                                            <p:graphicEl>
                                              <a:dgm id="{B07A30B9-9228-4D61-BEF1-4DDC9FE9FC45}"/>
                                            </p:graphicEl>
                                          </p:spTgt>
                                        </p:tgtEl>
                                        <p:attrNameLst>
                                          <p:attrName>ppt_w</p:attrName>
                                        </p:attrNameLst>
                                      </p:cBhvr>
                                      <p:tavLst>
                                        <p:tav tm="0">
                                          <p:val>
                                            <p:fltVal val="0"/>
                                          </p:val>
                                        </p:tav>
                                        <p:tav tm="100000">
                                          <p:val>
                                            <p:strVal val="#ppt_w"/>
                                          </p:val>
                                        </p:tav>
                                      </p:tavLst>
                                    </p:anim>
                                    <p:anim calcmode="lin" valueType="num">
                                      <p:cBhvr>
                                        <p:cTn id="214" dur="500" fill="hold"/>
                                        <p:tgtEl>
                                          <p:spTgt spid="4">
                                            <p:graphicEl>
                                              <a:dgm id="{B07A30B9-9228-4D61-BEF1-4DDC9FE9FC45}"/>
                                            </p:graphicEl>
                                          </p:spTgt>
                                        </p:tgtEl>
                                        <p:attrNameLst>
                                          <p:attrName>ppt_h</p:attrName>
                                        </p:attrNameLst>
                                      </p:cBhvr>
                                      <p:tavLst>
                                        <p:tav tm="0">
                                          <p:val>
                                            <p:fltVal val="0"/>
                                          </p:val>
                                        </p:tav>
                                        <p:tav tm="100000">
                                          <p:val>
                                            <p:strVal val="#ppt_h"/>
                                          </p:val>
                                        </p:tav>
                                      </p:tavLst>
                                    </p:anim>
                                    <p:animEffect transition="in" filter="fade">
                                      <p:cBhvr>
                                        <p:cTn id="215" dur="500"/>
                                        <p:tgtEl>
                                          <p:spTgt spid="4">
                                            <p:graphicEl>
                                              <a:dgm id="{B07A30B9-9228-4D61-BEF1-4DDC9FE9FC45}"/>
                                            </p:graphicEl>
                                          </p:spTgt>
                                        </p:tgtEl>
                                      </p:cBhvr>
                                    </p:animEffect>
                                  </p:childTnLst>
                                </p:cTn>
                              </p:par>
                              <p:par>
                                <p:cTn id="216" presetID="53" presetClass="entr" presetSubtype="16" fill="hold" grpId="0" nodeType="withEffect">
                                  <p:stCondLst>
                                    <p:cond delay="0"/>
                                  </p:stCondLst>
                                  <p:childTnLst>
                                    <p:set>
                                      <p:cBhvr>
                                        <p:cTn id="217" dur="1" fill="hold">
                                          <p:stCondLst>
                                            <p:cond delay="0"/>
                                          </p:stCondLst>
                                        </p:cTn>
                                        <p:tgtEl>
                                          <p:spTgt spid="4">
                                            <p:graphicEl>
                                              <a:dgm id="{6CB8C2A0-2616-4A1A-A9CE-E1F1D4AF968E}"/>
                                            </p:graphicEl>
                                          </p:spTgt>
                                        </p:tgtEl>
                                        <p:attrNameLst>
                                          <p:attrName>style.visibility</p:attrName>
                                        </p:attrNameLst>
                                      </p:cBhvr>
                                      <p:to>
                                        <p:strVal val="visible"/>
                                      </p:to>
                                    </p:set>
                                    <p:anim calcmode="lin" valueType="num">
                                      <p:cBhvr>
                                        <p:cTn id="218" dur="500" fill="hold"/>
                                        <p:tgtEl>
                                          <p:spTgt spid="4">
                                            <p:graphicEl>
                                              <a:dgm id="{6CB8C2A0-2616-4A1A-A9CE-E1F1D4AF968E}"/>
                                            </p:graphicEl>
                                          </p:spTgt>
                                        </p:tgtEl>
                                        <p:attrNameLst>
                                          <p:attrName>ppt_w</p:attrName>
                                        </p:attrNameLst>
                                      </p:cBhvr>
                                      <p:tavLst>
                                        <p:tav tm="0">
                                          <p:val>
                                            <p:fltVal val="0"/>
                                          </p:val>
                                        </p:tav>
                                        <p:tav tm="100000">
                                          <p:val>
                                            <p:strVal val="#ppt_w"/>
                                          </p:val>
                                        </p:tav>
                                      </p:tavLst>
                                    </p:anim>
                                    <p:anim calcmode="lin" valueType="num">
                                      <p:cBhvr>
                                        <p:cTn id="219" dur="500" fill="hold"/>
                                        <p:tgtEl>
                                          <p:spTgt spid="4">
                                            <p:graphicEl>
                                              <a:dgm id="{6CB8C2A0-2616-4A1A-A9CE-E1F1D4AF968E}"/>
                                            </p:graphicEl>
                                          </p:spTgt>
                                        </p:tgtEl>
                                        <p:attrNameLst>
                                          <p:attrName>ppt_h</p:attrName>
                                        </p:attrNameLst>
                                      </p:cBhvr>
                                      <p:tavLst>
                                        <p:tav tm="0">
                                          <p:val>
                                            <p:fltVal val="0"/>
                                          </p:val>
                                        </p:tav>
                                        <p:tav tm="100000">
                                          <p:val>
                                            <p:strVal val="#ppt_h"/>
                                          </p:val>
                                        </p:tav>
                                      </p:tavLst>
                                    </p:anim>
                                    <p:animEffect transition="in" filter="fade">
                                      <p:cBhvr>
                                        <p:cTn id="220" dur="500"/>
                                        <p:tgtEl>
                                          <p:spTgt spid="4">
                                            <p:graphicEl>
                                              <a:dgm id="{6CB8C2A0-2616-4A1A-A9CE-E1F1D4AF968E}"/>
                                            </p:graphicEl>
                                          </p:spTgt>
                                        </p:tgtEl>
                                      </p:cBhvr>
                                    </p:animEffect>
                                  </p:childTnLst>
                                </p:cTn>
                              </p:par>
                              <p:par>
                                <p:cTn id="221" presetID="53" presetClass="entr" presetSubtype="16" fill="hold" grpId="0" nodeType="withEffect">
                                  <p:stCondLst>
                                    <p:cond delay="0"/>
                                  </p:stCondLst>
                                  <p:childTnLst>
                                    <p:set>
                                      <p:cBhvr>
                                        <p:cTn id="222" dur="1" fill="hold">
                                          <p:stCondLst>
                                            <p:cond delay="0"/>
                                          </p:stCondLst>
                                        </p:cTn>
                                        <p:tgtEl>
                                          <p:spTgt spid="4">
                                            <p:graphicEl>
                                              <a:dgm id="{01A20E8E-0A33-444E-9F10-627F180F31CF}"/>
                                            </p:graphicEl>
                                          </p:spTgt>
                                        </p:tgtEl>
                                        <p:attrNameLst>
                                          <p:attrName>style.visibility</p:attrName>
                                        </p:attrNameLst>
                                      </p:cBhvr>
                                      <p:to>
                                        <p:strVal val="visible"/>
                                      </p:to>
                                    </p:set>
                                    <p:anim calcmode="lin" valueType="num">
                                      <p:cBhvr>
                                        <p:cTn id="223" dur="500" fill="hold"/>
                                        <p:tgtEl>
                                          <p:spTgt spid="4">
                                            <p:graphicEl>
                                              <a:dgm id="{01A20E8E-0A33-444E-9F10-627F180F31CF}"/>
                                            </p:graphicEl>
                                          </p:spTgt>
                                        </p:tgtEl>
                                        <p:attrNameLst>
                                          <p:attrName>ppt_w</p:attrName>
                                        </p:attrNameLst>
                                      </p:cBhvr>
                                      <p:tavLst>
                                        <p:tav tm="0">
                                          <p:val>
                                            <p:fltVal val="0"/>
                                          </p:val>
                                        </p:tav>
                                        <p:tav tm="100000">
                                          <p:val>
                                            <p:strVal val="#ppt_w"/>
                                          </p:val>
                                        </p:tav>
                                      </p:tavLst>
                                    </p:anim>
                                    <p:anim calcmode="lin" valueType="num">
                                      <p:cBhvr>
                                        <p:cTn id="224" dur="500" fill="hold"/>
                                        <p:tgtEl>
                                          <p:spTgt spid="4">
                                            <p:graphicEl>
                                              <a:dgm id="{01A20E8E-0A33-444E-9F10-627F180F31CF}"/>
                                            </p:graphicEl>
                                          </p:spTgt>
                                        </p:tgtEl>
                                        <p:attrNameLst>
                                          <p:attrName>ppt_h</p:attrName>
                                        </p:attrNameLst>
                                      </p:cBhvr>
                                      <p:tavLst>
                                        <p:tav tm="0">
                                          <p:val>
                                            <p:fltVal val="0"/>
                                          </p:val>
                                        </p:tav>
                                        <p:tav tm="100000">
                                          <p:val>
                                            <p:strVal val="#ppt_h"/>
                                          </p:val>
                                        </p:tav>
                                      </p:tavLst>
                                    </p:anim>
                                    <p:animEffect transition="in" filter="fade">
                                      <p:cBhvr>
                                        <p:cTn id="225" dur="500"/>
                                        <p:tgtEl>
                                          <p:spTgt spid="4">
                                            <p:graphicEl>
                                              <a:dgm id="{01A20E8E-0A33-444E-9F10-627F180F31CF}"/>
                                            </p:graphicEl>
                                          </p:spTgt>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6"/>
                                        </p:tgtEl>
                                        <p:attrNameLst>
                                          <p:attrName>style.visibility</p:attrName>
                                        </p:attrNameLst>
                                      </p:cBhvr>
                                      <p:to>
                                        <p:strVal val="visible"/>
                                      </p:to>
                                    </p:set>
                                    <p:animEffect transition="in" filter="fade">
                                      <p:cBhvr>
                                        <p:cTn id="230" dur="500"/>
                                        <p:tgtEl>
                                          <p:spTgt spid="6"/>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2"/>
                                        </p:tgtEl>
                                        <p:attrNameLst>
                                          <p:attrName>style.visibility</p:attrName>
                                        </p:attrNameLst>
                                      </p:cBhvr>
                                      <p:to>
                                        <p:strVal val="visible"/>
                                      </p:to>
                                    </p:set>
                                    <p:animEffect transition="in" filter="fade">
                                      <p:cBhvr>
                                        <p:cTn id="235" dur="500"/>
                                        <p:tgtEl>
                                          <p:spTgt spid="2"/>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0"/>
                                        </p:tgtEl>
                                        <p:attrNameLst>
                                          <p:attrName>style.visibility</p:attrName>
                                        </p:attrNameLst>
                                      </p:cBhvr>
                                      <p:to>
                                        <p:strVal val="visible"/>
                                      </p:to>
                                    </p:set>
                                    <p:animEffect transition="in" filter="fade">
                                      <p:cBhvr>
                                        <p:cTn id="238" dur="500"/>
                                        <p:tgtEl>
                                          <p:spTgt spid="10"/>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7"/>
                                        </p:tgtEl>
                                        <p:attrNameLst>
                                          <p:attrName>style.visibility</p:attrName>
                                        </p:attrNameLst>
                                      </p:cBhvr>
                                      <p:to>
                                        <p:strVal val="visible"/>
                                      </p:to>
                                    </p:set>
                                    <p:animEffect transition="in" filter="fade">
                                      <p:cBhvr>
                                        <p:cTn id="241" dur="500"/>
                                        <p:tgtEl>
                                          <p:spTgt spid="7"/>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8"/>
                                        </p:tgtEl>
                                        <p:attrNameLst>
                                          <p:attrName>style.visibility</p:attrName>
                                        </p:attrNameLst>
                                      </p:cBhvr>
                                      <p:to>
                                        <p:strVal val="visible"/>
                                      </p:to>
                                    </p:set>
                                    <p:animEffect transition="in" filter="fade">
                                      <p:cBhvr>
                                        <p:cTn id="244" dur="500"/>
                                        <p:tgtEl>
                                          <p:spTgt spid="8"/>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9"/>
                                        </p:tgtEl>
                                        <p:attrNameLst>
                                          <p:attrName>style.visibility</p:attrName>
                                        </p:attrNameLst>
                                      </p:cBhvr>
                                      <p:to>
                                        <p:strVal val="visible"/>
                                      </p:to>
                                    </p:set>
                                    <p:animEffect transition="in" filter="fade">
                                      <p:cBhvr>
                                        <p:cTn id="247" dur="500"/>
                                        <p:tgtEl>
                                          <p:spTgt spid="9"/>
                                        </p:tgtEl>
                                      </p:cBhvr>
                                    </p:animEffect>
                                  </p:childTnLst>
                                </p:cTn>
                              </p:par>
                            </p:childTnLst>
                          </p:cTn>
                        </p:par>
                      </p:childTnLst>
                    </p:cTn>
                  </p:par>
                  <p:par>
                    <p:cTn id="248" fill="hold">
                      <p:stCondLst>
                        <p:cond delay="indefinite"/>
                      </p:stCondLst>
                      <p:childTnLst>
                        <p:par>
                          <p:cTn id="249" fill="hold">
                            <p:stCondLst>
                              <p:cond delay="0"/>
                            </p:stCondLst>
                            <p:childTnLst>
                              <p:par>
                                <p:cTn id="250" presetID="53" presetClass="entr" presetSubtype="16" fill="hold" grpId="1" nodeType="clickEffect">
                                  <p:stCondLst>
                                    <p:cond delay="0"/>
                                  </p:stCondLst>
                                  <p:childTnLst>
                                    <p:set>
                                      <p:cBhvr>
                                        <p:cTn id="251" dur="1" fill="hold">
                                          <p:stCondLst>
                                            <p:cond delay="0"/>
                                          </p:stCondLst>
                                        </p:cTn>
                                        <p:tgtEl>
                                          <p:spTgt spid="2"/>
                                        </p:tgtEl>
                                        <p:attrNameLst>
                                          <p:attrName>style.visibility</p:attrName>
                                        </p:attrNameLst>
                                      </p:cBhvr>
                                      <p:to>
                                        <p:strVal val="visible"/>
                                      </p:to>
                                    </p:set>
                                    <p:anim calcmode="lin" valueType="num">
                                      <p:cBhvr>
                                        <p:cTn id="252" dur="1000" fill="hold"/>
                                        <p:tgtEl>
                                          <p:spTgt spid="2"/>
                                        </p:tgtEl>
                                        <p:attrNameLst>
                                          <p:attrName>ppt_w</p:attrName>
                                        </p:attrNameLst>
                                      </p:cBhvr>
                                      <p:tavLst>
                                        <p:tav tm="0">
                                          <p:val>
                                            <p:fltVal val="0"/>
                                          </p:val>
                                        </p:tav>
                                        <p:tav tm="100000">
                                          <p:val>
                                            <p:strVal val="#ppt_w"/>
                                          </p:val>
                                        </p:tav>
                                      </p:tavLst>
                                    </p:anim>
                                    <p:anim calcmode="lin" valueType="num">
                                      <p:cBhvr>
                                        <p:cTn id="253" dur="1000" fill="hold"/>
                                        <p:tgtEl>
                                          <p:spTgt spid="2"/>
                                        </p:tgtEl>
                                        <p:attrNameLst>
                                          <p:attrName>ppt_h</p:attrName>
                                        </p:attrNameLst>
                                      </p:cBhvr>
                                      <p:tavLst>
                                        <p:tav tm="0">
                                          <p:val>
                                            <p:fltVal val="0"/>
                                          </p:val>
                                        </p:tav>
                                        <p:tav tm="100000">
                                          <p:val>
                                            <p:strVal val="#ppt_h"/>
                                          </p:val>
                                        </p:tav>
                                      </p:tavLst>
                                    </p:anim>
                                    <p:animEffect transition="in" filter="fade">
                                      <p:cBhvr>
                                        <p:cTn id="254" dur="1000"/>
                                        <p:tgtEl>
                                          <p:spTgt spid="2"/>
                                        </p:tgtEl>
                                      </p:cBhvr>
                                    </p:animEffect>
                                  </p:childTnLst>
                                </p:cTn>
                              </p:par>
                              <p:par>
                                <p:cTn id="255" presetID="53" presetClass="entr" presetSubtype="16" fill="hold" nodeType="withEffect">
                                  <p:stCondLst>
                                    <p:cond delay="0"/>
                                  </p:stCondLst>
                                  <p:childTnLst>
                                    <p:set>
                                      <p:cBhvr>
                                        <p:cTn id="256" dur="1" fill="hold">
                                          <p:stCondLst>
                                            <p:cond delay="0"/>
                                          </p:stCondLst>
                                        </p:cTn>
                                        <p:tgtEl>
                                          <p:spTgt spid="3"/>
                                        </p:tgtEl>
                                        <p:attrNameLst>
                                          <p:attrName>style.visibility</p:attrName>
                                        </p:attrNameLst>
                                      </p:cBhvr>
                                      <p:to>
                                        <p:strVal val="visible"/>
                                      </p:to>
                                    </p:set>
                                    <p:anim calcmode="lin" valueType="num">
                                      <p:cBhvr>
                                        <p:cTn id="257" dur="1000" fill="hold"/>
                                        <p:tgtEl>
                                          <p:spTgt spid="3"/>
                                        </p:tgtEl>
                                        <p:attrNameLst>
                                          <p:attrName>ppt_w</p:attrName>
                                        </p:attrNameLst>
                                      </p:cBhvr>
                                      <p:tavLst>
                                        <p:tav tm="0">
                                          <p:val>
                                            <p:fltVal val="0"/>
                                          </p:val>
                                        </p:tav>
                                        <p:tav tm="100000">
                                          <p:val>
                                            <p:strVal val="#ppt_w"/>
                                          </p:val>
                                        </p:tav>
                                      </p:tavLst>
                                    </p:anim>
                                    <p:anim calcmode="lin" valueType="num">
                                      <p:cBhvr>
                                        <p:cTn id="258" dur="1000" fill="hold"/>
                                        <p:tgtEl>
                                          <p:spTgt spid="3"/>
                                        </p:tgtEl>
                                        <p:attrNameLst>
                                          <p:attrName>ppt_h</p:attrName>
                                        </p:attrNameLst>
                                      </p:cBhvr>
                                      <p:tavLst>
                                        <p:tav tm="0">
                                          <p:val>
                                            <p:fltVal val="0"/>
                                          </p:val>
                                        </p:tav>
                                        <p:tav tm="100000">
                                          <p:val>
                                            <p:strVal val="#ppt_h"/>
                                          </p:val>
                                        </p:tav>
                                      </p:tavLst>
                                    </p:anim>
                                    <p:animEffect transition="in" filter="fade">
                                      <p:cBhvr>
                                        <p:cTn id="259" dur="1000"/>
                                        <p:tgtEl>
                                          <p:spTgt spid="3"/>
                                        </p:tgtEl>
                                      </p:cBhvr>
                                    </p:animEffect>
                                  </p:childTnLst>
                                </p:cTn>
                              </p:par>
                              <p:par>
                                <p:cTn id="260" presetID="53" presetClass="entr" presetSubtype="16" fill="hold" nodeType="withEffect">
                                  <p:stCondLst>
                                    <p:cond delay="0"/>
                                  </p:stCondLst>
                                  <p:childTnLst>
                                    <p:set>
                                      <p:cBhvr>
                                        <p:cTn id="261" dur="1" fill="hold">
                                          <p:stCondLst>
                                            <p:cond delay="0"/>
                                          </p:stCondLst>
                                        </p:cTn>
                                        <p:tgtEl>
                                          <p:spTgt spid="5"/>
                                        </p:tgtEl>
                                        <p:attrNameLst>
                                          <p:attrName>style.visibility</p:attrName>
                                        </p:attrNameLst>
                                      </p:cBhvr>
                                      <p:to>
                                        <p:strVal val="visible"/>
                                      </p:to>
                                    </p:set>
                                    <p:anim calcmode="lin" valueType="num">
                                      <p:cBhvr>
                                        <p:cTn id="262" dur="1000" fill="hold"/>
                                        <p:tgtEl>
                                          <p:spTgt spid="5"/>
                                        </p:tgtEl>
                                        <p:attrNameLst>
                                          <p:attrName>ppt_w</p:attrName>
                                        </p:attrNameLst>
                                      </p:cBhvr>
                                      <p:tavLst>
                                        <p:tav tm="0">
                                          <p:val>
                                            <p:fltVal val="0"/>
                                          </p:val>
                                        </p:tav>
                                        <p:tav tm="100000">
                                          <p:val>
                                            <p:strVal val="#ppt_w"/>
                                          </p:val>
                                        </p:tav>
                                      </p:tavLst>
                                    </p:anim>
                                    <p:anim calcmode="lin" valueType="num">
                                      <p:cBhvr>
                                        <p:cTn id="263" dur="1000" fill="hold"/>
                                        <p:tgtEl>
                                          <p:spTgt spid="5"/>
                                        </p:tgtEl>
                                        <p:attrNameLst>
                                          <p:attrName>ppt_h</p:attrName>
                                        </p:attrNameLst>
                                      </p:cBhvr>
                                      <p:tavLst>
                                        <p:tav tm="0">
                                          <p:val>
                                            <p:fltVal val="0"/>
                                          </p:val>
                                        </p:tav>
                                        <p:tav tm="100000">
                                          <p:val>
                                            <p:strVal val="#ppt_h"/>
                                          </p:val>
                                        </p:tav>
                                      </p:tavLst>
                                    </p:anim>
                                    <p:animEffect transition="in" filter="fade">
                                      <p:cBhvr>
                                        <p:cTn id="26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P spid="2" grpId="0"/>
      <p:bldP spid="2" grpId="1"/>
      <p:bldP spid="6" grpId="0"/>
      <p:bldP spid="7" grpId="0"/>
      <p:bldP spid="8" grpId="0" animBg="1"/>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30D9-46D2-5DA4-AA2A-739A67D60872}"/>
              </a:ext>
            </a:extLst>
          </p:cNvPr>
          <p:cNvSpPr>
            <a:spLocks noGrp="1"/>
          </p:cNvSpPr>
          <p:nvPr>
            <p:ph type="title"/>
          </p:nvPr>
        </p:nvSpPr>
        <p:spPr>
          <a:xfrm>
            <a:off x="231780" y="462139"/>
            <a:ext cx="9905998" cy="614157"/>
          </a:xfrm>
        </p:spPr>
        <p:txBody>
          <a:bodyPr>
            <a:normAutofit/>
          </a:bodyPr>
          <a:lstStyle/>
          <a:p>
            <a:r>
              <a:rPr lang="en-US" b="1"/>
              <a:t>Additive Counterfactual Fairness</a:t>
            </a:r>
          </a:p>
        </p:txBody>
      </p:sp>
      <p:graphicFrame>
        <p:nvGraphicFramePr>
          <p:cNvPr id="7" name="Table 6">
            <a:extLst>
              <a:ext uri="{FF2B5EF4-FFF2-40B4-BE49-F238E27FC236}">
                <a16:creationId xmlns:a16="http://schemas.microsoft.com/office/drawing/2014/main" id="{C3BDC5A9-10FF-F2D6-E9C3-A168BFE2EE79}"/>
              </a:ext>
            </a:extLst>
          </p:cNvPr>
          <p:cNvGraphicFramePr>
            <a:graphicFrameLocks noGrp="1"/>
          </p:cNvGraphicFramePr>
          <p:nvPr>
            <p:extLst>
              <p:ext uri="{D42A27DB-BD31-4B8C-83A1-F6EECF244321}">
                <p14:modId xmlns:p14="http://schemas.microsoft.com/office/powerpoint/2010/main" val="4209184922"/>
              </p:ext>
            </p:extLst>
          </p:nvPr>
        </p:nvGraphicFramePr>
        <p:xfrm>
          <a:off x="446271" y="3345006"/>
          <a:ext cx="5366107" cy="2926080"/>
        </p:xfrm>
        <a:graphic>
          <a:graphicData uri="http://schemas.openxmlformats.org/drawingml/2006/table">
            <a:tbl>
              <a:tblPr>
                <a:tableStyleId>{616DA210-FB5B-4158-B5E0-FEB733F419BA}</a:tableStyleId>
              </a:tblPr>
              <a:tblGrid>
                <a:gridCol w="1533842">
                  <a:extLst>
                    <a:ext uri="{9D8B030D-6E8A-4147-A177-3AD203B41FA5}">
                      <a16:colId xmlns:a16="http://schemas.microsoft.com/office/drawing/2014/main" val="3306957929"/>
                    </a:ext>
                  </a:extLst>
                </a:gridCol>
                <a:gridCol w="1938655">
                  <a:extLst>
                    <a:ext uri="{9D8B030D-6E8A-4147-A177-3AD203B41FA5}">
                      <a16:colId xmlns:a16="http://schemas.microsoft.com/office/drawing/2014/main" val="1649008026"/>
                    </a:ext>
                  </a:extLst>
                </a:gridCol>
                <a:gridCol w="1893610">
                  <a:extLst>
                    <a:ext uri="{9D8B030D-6E8A-4147-A177-3AD203B41FA5}">
                      <a16:colId xmlns:a16="http://schemas.microsoft.com/office/drawing/2014/main" val="1021807689"/>
                    </a:ext>
                  </a:extLst>
                </a:gridCol>
              </a:tblGrid>
              <a:tr h="0">
                <a:tc gridSpan="3">
                  <a:txBody>
                    <a:bodyPr/>
                    <a:lstStyle/>
                    <a:p>
                      <a:pPr algn="ctr"/>
                      <a:r>
                        <a:rPr lang="en-IN" b="1">
                          <a:effectLst/>
                        </a:rPr>
                        <a:t>Fairness Metrices for Raw data</a:t>
                      </a:r>
                    </a:p>
                  </a:txBody>
                  <a:tcPr anchor="ctr"/>
                </a:tc>
                <a:tc hMerge="1">
                  <a:txBody>
                    <a:bodyPr/>
                    <a:lstStyle/>
                    <a:p>
                      <a:pPr algn="l"/>
                      <a:endParaRPr lang="en-IN" b="1">
                        <a:effectLst/>
                      </a:endParaRPr>
                    </a:p>
                  </a:txBody>
                  <a:tcPr anchor="ctr"/>
                </a:tc>
                <a:tc hMerge="1">
                  <a:txBody>
                    <a:bodyPr/>
                    <a:lstStyle/>
                    <a:p>
                      <a:pPr algn="l"/>
                      <a:endParaRPr lang="en-IN" b="1">
                        <a:effectLst/>
                      </a:endParaRPr>
                    </a:p>
                  </a:txBody>
                  <a:tcPr anchor="ctr"/>
                </a:tc>
                <a:extLst>
                  <a:ext uri="{0D108BD9-81ED-4DB2-BD59-A6C34878D82A}">
                    <a16:rowId xmlns:a16="http://schemas.microsoft.com/office/drawing/2014/main" val="4269711906"/>
                  </a:ext>
                </a:extLst>
              </a:tr>
              <a:tr h="0">
                <a:tc>
                  <a:txBody>
                    <a:bodyPr/>
                    <a:lstStyle/>
                    <a:p>
                      <a:pPr algn="l"/>
                      <a:r>
                        <a:rPr lang="en-IN" b="1">
                          <a:effectLst/>
                        </a:rPr>
                        <a:t>Metrics</a:t>
                      </a:r>
                    </a:p>
                  </a:txBody>
                  <a:tcPr anchor="ctr"/>
                </a:tc>
                <a:tc>
                  <a:txBody>
                    <a:bodyPr/>
                    <a:lstStyle/>
                    <a:p>
                      <a:pPr algn="l"/>
                      <a:r>
                        <a:rPr lang="en-IN" b="1">
                          <a:effectLst/>
                        </a:rPr>
                        <a:t>Baseline Model</a:t>
                      </a:r>
                    </a:p>
                  </a:txBody>
                  <a:tcPr anchor="ctr"/>
                </a:tc>
                <a:tc>
                  <a:txBody>
                    <a:bodyPr/>
                    <a:lstStyle/>
                    <a:p>
                      <a:pPr algn="l"/>
                      <a:r>
                        <a:rPr lang="en-IN" b="1">
                          <a:effectLst/>
                        </a:rPr>
                        <a:t>ACF Fair Model</a:t>
                      </a:r>
                    </a:p>
                  </a:txBody>
                  <a:tcPr anchor="ctr"/>
                </a:tc>
                <a:extLst>
                  <a:ext uri="{0D108BD9-81ED-4DB2-BD59-A6C34878D82A}">
                    <a16:rowId xmlns:a16="http://schemas.microsoft.com/office/drawing/2014/main" val="1037287602"/>
                  </a:ext>
                </a:extLst>
              </a:tr>
              <a:tr h="0">
                <a:tc>
                  <a:txBody>
                    <a:bodyPr/>
                    <a:lstStyle/>
                    <a:p>
                      <a:pPr algn="l"/>
                      <a:r>
                        <a:rPr lang="en-IN">
                          <a:effectLst/>
                        </a:rPr>
                        <a:t>Equal Opps</a:t>
                      </a:r>
                    </a:p>
                  </a:txBody>
                  <a:tcPr anchor="ctr"/>
                </a:tc>
                <a:tc>
                  <a:txBody>
                    <a:bodyPr/>
                    <a:lstStyle/>
                    <a:p>
                      <a:pPr algn="ctr"/>
                      <a:r>
                        <a:rPr lang="en-IN">
                          <a:effectLst/>
                        </a:rPr>
                        <a:t>0.001387</a:t>
                      </a:r>
                    </a:p>
                  </a:txBody>
                  <a:tcPr anchor="ctr"/>
                </a:tc>
                <a:tc>
                  <a:txBody>
                    <a:bodyPr/>
                    <a:lstStyle/>
                    <a:p>
                      <a:pPr algn="ctr"/>
                      <a:r>
                        <a:rPr lang="en-IN">
                          <a:effectLst/>
                        </a:rPr>
                        <a:t>0.000000</a:t>
                      </a:r>
                    </a:p>
                  </a:txBody>
                  <a:tcPr anchor="ctr"/>
                </a:tc>
                <a:extLst>
                  <a:ext uri="{0D108BD9-81ED-4DB2-BD59-A6C34878D82A}">
                    <a16:rowId xmlns:a16="http://schemas.microsoft.com/office/drawing/2014/main" val="2850527266"/>
                  </a:ext>
                </a:extLst>
              </a:tr>
              <a:tr h="0">
                <a:tc>
                  <a:txBody>
                    <a:bodyPr/>
                    <a:lstStyle/>
                    <a:p>
                      <a:pPr algn="l"/>
                      <a:r>
                        <a:rPr lang="en-IN">
                          <a:effectLst/>
                        </a:rPr>
                        <a:t>PredEq</a:t>
                      </a:r>
                    </a:p>
                  </a:txBody>
                  <a:tcPr anchor="ctr"/>
                </a:tc>
                <a:tc>
                  <a:txBody>
                    <a:bodyPr/>
                    <a:lstStyle/>
                    <a:p>
                      <a:pPr algn="ctr"/>
                      <a:r>
                        <a:rPr lang="en-IN">
                          <a:effectLst/>
                        </a:rPr>
                        <a:t>0.000694</a:t>
                      </a:r>
                    </a:p>
                  </a:txBody>
                  <a:tcPr anchor="ctr"/>
                </a:tc>
                <a:tc>
                  <a:txBody>
                    <a:bodyPr/>
                    <a:lstStyle/>
                    <a:p>
                      <a:pPr algn="ctr"/>
                      <a:r>
                        <a:rPr lang="en-IN">
                          <a:effectLst/>
                        </a:rPr>
                        <a:t>0.000694</a:t>
                      </a:r>
                    </a:p>
                  </a:txBody>
                  <a:tcPr anchor="ctr"/>
                </a:tc>
                <a:extLst>
                  <a:ext uri="{0D108BD9-81ED-4DB2-BD59-A6C34878D82A}">
                    <a16:rowId xmlns:a16="http://schemas.microsoft.com/office/drawing/2014/main" val="3594100562"/>
                  </a:ext>
                </a:extLst>
              </a:tr>
              <a:tr h="0">
                <a:tc>
                  <a:txBody>
                    <a:bodyPr/>
                    <a:lstStyle/>
                    <a:p>
                      <a:pPr algn="l"/>
                      <a:r>
                        <a:rPr lang="en-IN">
                          <a:effectLst/>
                        </a:rPr>
                        <a:t>Equal Odds</a:t>
                      </a:r>
                    </a:p>
                  </a:txBody>
                  <a:tcPr anchor="ctr"/>
                </a:tc>
                <a:tc>
                  <a:txBody>
                    <a:bodyPr/>
                    <a:lstStyle/>
                    <a:p>
                      <a:pPr algn="ctr"/>
                      <a:r>
                        <a:rPr lang="en-IN">
                          <a:effectLst/>
                        </a:rPr>
                        <a:t>0.002081</a:t>
                      </a:r>
                    </a:p>
                  </a:txBody>
                  <a:tcPr anchor="ctr"/>
                </a:tc>
                <a:tc>
                  <a:txBody>
                    <a:bodyPr/>
                    <a:lstStyle/>
                    <a:p>
                      <a:pPr algn="ctr"/>
                      <a:r>
                        <a:rPr lang="en-IN">
                          <a:effectLst/>
                        </a:rPr>
                        <a:t>0.000694</a:t>
                      </a:r>
                    </a:p>
                  </a:txBody>
                  <a:tcPr anchor="ctr"/>
                </a:tc>
                <a:extLst>
                  <a:ext uri="{0D108BD9-81ED-4DB2-BD59-A6C34878D82A}">
                    <a16:rowId xmlns:a16="http://schemas.microsoft.com/office/drawing/2014/main" val="3662935203"/>
                  </a:ext>
                </a:extLst>
              </a:tr>
              <a:tr h="0">
                <a:tc>
                  <a:txBody>
                    <a:bodyPr/>
                    <a:lstStyle/>
                    <a:p>
                      <a:pPr algn="l"/>
                      <a:r>
                        <a:rPr lang="en-IN">
                          <a:effectLst/>
                        </a:rPr>
                        <a:t>PredParity</a:t>
                      </a:r>
                    </a:p>
                  </a:txBody>
                  <a:tcPr anchor="ctr"/>
                </a:tc>
                <a:tc>
                  <a:txBody>
                    <a:bodyPr/>
                    <a:lstStyle/>
                    <a:p>
                      <a:pPr algn="ctr"/>
                      <a:r>
                        <a:rPr lang="en-IN">
                          <a:effectLst/>
                        </a:rPr>
                        <a:t>0.333333</a:t>
                      </a:r>
                    </a:p>
                  </a:txBody>
                  <a:tcPr anchor="ctr"/>
                </a:tc>
                <a:tc>
                  <a:txBody>
                    <a:bodyPr/>
                    <a:lstStyle/>
                    <a:p>
                      <a:pPr algn="ctr"/>
                      <a:r>
                        <a:rPr lang="en-IN">
                          <a:effectLst/>
                        </a:rPr>
                        <a:t>0.000000</a:t>
                      </a:r>
                    </a:p>
                  </a:txBody>
                  <a:tcPr anchor="ctr"/>
                </a:tc>
                <a:extLst>
                  <a:ext uri="{0D108BD9-81ED-4DB2-BD59-A6C34878D82A}">
                    <a16:rowId xmlns:a16="http://schemas.microsoft.com/office/drawing/2014/main" val="516179531"/>
                  </a:ext>
                </a:extLst>
              </a:tr>
              <a:tr h="0">
                <a:tc>
                  <a:txBody>
                    <a:bodyPr/>
                    <a:lstStyle/>
                    <a:p>
                      <a:pPr algn="l"/>
                      <a:r>
                        <a:rPr lang="en-IN">
                          <a:effectLst/>
                        </a:rPr>
                        <a:t>DemoParity</a:t>
                      </a:r>
                    </a:p>
                  </a:txBody>
                  <a:tcPr anchor="ctr"/>
                </a:tc>
                <a:tc>
                  <a:txBody>
                    <a:bodyPr/>
                    <a:lstStyle/>
                    <a:p>
                      <a:pPr algn="ctr"/>
                      <a:r>
                        <a:rPr lang="en-IN">
                          <a:effectLst/>
                        </a:rPr>
                        <a:t>0.000833</a:t>
                      </a:r>
                    </a:p>
                  </a:txBody>
                  <a:tcPr anchor="ctr"/>
                </a:tc>
                <a:tc>
                  <a:txBody>
                    <a:bodyPr/>
                    <a:lstStyle/>
                    <a:p>
                      <a:pPr algn="ctr"/>
                      <a:r>
                        <a:rPr lang="en-IN">
                          <a:effectLst/>
                        </a:rPr>
                        <a:t>0.000555</a:t>
                      </a:r>
                    </a:p>
                  </a:txBody>
                  <a:tcPr anchor="ctr"/>
                </a:tc>
                <a:extLst>
                  <a:ext uri="{0D108BD9-81ED-4DB2-BD59-A6C34878D82A}">
                    <a16:rowId xmlns:a16="http://schemas.microsoft.com/office/drawing/2014/main" val="647178193"/>
                  </a:ext>
                </a:extLst>
              </a:tr>
              <a:tr h="0">
                <a:tc>
                  <a:txBody>
                    <a:bodyPr/>
                    <a:lstStyle/>
                    <a:p>
                      <a:pPr algn="l"/>
                      <a:r>
                        <a:rPr lang="en-IN">
                          <a:effectLst/>
                        </a:rPr>
                        <a:t>AOD</a:t>
                      </a:r>
                    </a:p>
                  </a:txBody>
                  <a:tcPr anchor="ctr"/>
                </a:tc>
                <a:tc>
                  <a:txBody>
                    <a:bodyPr/>
                    <a:lstStyle/>
                    <a:p>
                      <a:pPr algn="ctr"/>
                      <a:r>
                        <a:rPr lang="en-IN">
                          <a:effectLst/>
                        </a:rPr>
                        <a:t>0.001041</a:t>
                      </a:r>
                    </a:p>
                  </a:txBody>
                  <a:tcPr anchor="ctr"/>
                </a:tc>
                <a:tc>
                  <a:txBody>
                    <a:bodyPr/>
                    <a:lstStyle/>
                    <a:p>
                      <a:pPr algn="ctr"/>
                      <a:r>
                        <a:rPr lang="en-IN">
                          <a:effectLst/>
                        </a:rPr>
                        <a:t>0.000347</a:t>
                      </a:r>
                    </a:p>
                  </a:txBody>
                  <a:tcPr anchor="ctr"/>
                </a:tc>
                <a:extLst>
                  <a:ext uri="{0D108BD9-81ED-4DB2-BD59-A6C34878D82A}">
                    <a16:rowId xmlns:a16="http://schemas.microsoft.com/office/drawing/2014/main" val="1452479705"/>
                  </a:ext>
                </a:extLst>
              </a:tr>
            </a:tbl>
          </a:graphicData>
        </a:graphic>
      </p:graphicFrame>
      <p:graphicFrame>
        <p:nvGraphicFramePr>
          <p:cNvPr id="3" name="Table 2">
            <a:extLst>
              <a:ext uri="{FF2B5EF4-FFF2-40B4-BE49-F238E27FC236}">
                <a16:creationId xmlns:a16="http://schemas.microsoft.com/office/drawing/2014/main" id="{8D989B4C-2870-63EE-DAB1-ACB8864BC236}"/>
              </a:ext>
            </a:extLst>
          </p:cNvPr>
          <p:cNvGraphicFramePr>
            <a:graphicFrameLocks noGrp="1"/>
          </p:cNvGraphicFramePr>
          <p:nvPr>
            <p:extLst>
              <p:ext uri="{D42A27DB-BD31-4B8C-83A1-F6EECF244321}">
                <p14:modId xmlns:p14="http://schemas.microsoft.com/office/powerpoint/2010/main" val="1913005168"/>
              </p:ext>
            </p:extLst>
          </p:nvPr>
        </p:nvGraphicFramePr>
        <p:xfrm>
          <a:off x="6457131" y="3324906"/>
          <a:ext cx="5266784" cy="2926080"/>
        </p:xfrm>
        <a:graphic>
          <a:graphicData uri="http://schemas.openxmlformats.org/drawingml/2006/table">
            <a:tbl>
              <a:tblPr>
                <a:tableStyleId>{616DA210-FB5B-4158-B5E0-FEB733F419BA}</a:tableStyleId>
              </a:tblPr>
              <a:tblGrid>
                <a:gridCol w="1491568">
                  <a:extLst>
                    <a:ext uri="{9D8B030D-6E8A-4147-A177-3AD203B41FA5}">
                      <a16:colId xmlns:a16="http://schemas.microsoft.com/office/drawing/2014/main" val="2114227117"/>
                    </a:ext>
                  </a:extLst>
                </a:gridCol>
                <a:gridCol w="1885223">
                  <a:extLst>
                    <a:ext uri="{9D8B030D-6E8A-4147-A177-3AD203B41FA5}">
                      <a16:colId xmlns:a16="http://schemas.microsoft.com/office/drawing/2014/main" val="2436283453"/>
                    </a:ext>
                  </a:extLst>
                </a:gridCol>
                <a:gridCol w="1889993">
                  <a:extLst>
                    <a:ext uri="{9D8B030D-6E8A-4147-A177-3AD203B41FA5}">
                      <a16:colId xmlns:a16="http://schemas.microsoft.com/office/drawing/2014/main" val="1697711990"/>
                    </a:ext>
                  </a:extLst>
                </a:gridCol>
              </a:tblGrid>
              <a:tr h="365760">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1">
                          <a:effectLst/>
                        </a:rPr>
                        <a:t>Fairness Metrices for DP data (LIMIT_BAL)</a:t>
                      </a:r>
                    </a:p>
                  </a:txBody>
                  <a:tcPr anchor="ctr"/>
                </a:tc>
                <a:tc hMerge="1">
                  <a:txBody>
                    <a:bodyPr/>
                    <a:lstStyle/>
                    <a:p>
                      <a:pPr algn="l"/>
                      <a:endParaRPr lang="en-IN" b="1">
                        <a:effectLst/>
                      </a:endParaRPr>
                    </a:p>
                  </a:txBody>
                  <a:tcPr anchor="ctr"/>
                </a:tc>
                <a:tc hMerge="1">
                  <a:txBody>
                    <a:bodyPr/>
                    <a:lstStyle/>
                    <a:p>
                      <a:pPr algn="l"/>
                      <a:endParaRPr lang="en-IN" b="1">
                        <a:effectLst/>
                      </a:endParaRPr>
                    </a:p>
                  </a:txBody>
                  <a:tcPr anchor="ctr"/>
                </a:tc>
                <a:extLst>
                  <a:ext uri="{0D108BD9-81ED-4DB2-BD59-A6C34878D82A}">
                    <a16:rowId xmlns:a16="http://schemas.microsoft.com/office/drawing/2014/main" val="2457516949"/>
                  </a:ext>
                </a:extLst>
              </a:tr>
              <a:tr h="365760">
                <a:tc>
                  <a:txBody>
                    <a:bodyPr/>
                    <a:lstStyle/>
                    <a:p>
                      <a:pPr algn="l"/>
                      <a:r>
                        <a:rPr lang="en-IN" b="1">
                          <a:effectLst/>
                        </a:rPr>
                        <a:t>Metrics</a:t>
                      </a:r>
                    </a:p>
                  </a:txBody>
                  <a:tcPr anchor="ctr"/>
                </a:tc>
                <a:tc>
                  <a:txBody>
                    <a:bodyPr/>
                    <a:lstStyle/>
                    <a:p>
                      <a:pPr algn="l"/>
                      <a:r>
                        <a:rPr lang="en-IN" b="1">
                          <a:effectLst/>
                        </a:rPr>
                        <a:t>Baseline Model</a:t>
                      </a:r>
                    </a:p>
                  </a:txBody>
                  <a:tcPr anchor="ctr"/>
                </a:tc>
                <a:tc>
                  <a:txBody>
                    <a:bodyPr/>
                    <a:lstStyle/>
                    <a:p>
                      <a:pPr algn="l"/>
                      <a:r>
                        <a:rPr lang="en-IN" b="1">
                          <a:effectLst/>
                        </a:rPr>
                        <a:t>ACF Fair Model</a:t>
                      </a:r>
                    </a:p>
                  </a:txBody>
                  <a:tcPr anchor="ctr"/>
                </a:tc>
                <a:extLst>
                  <a:ext uri="{0D108BD9-81ED-4DB2-BD59-A6C34878D82A}">
                    <a16:rowId xmlns:a16="http://schemas.microsoft.com/office/drawing/2014/main" val="1899308148"/>
                  </a:ext>
                </a:extLst>
              </a:tr>
              <a:tr h="365760">
                <a:tc>
                  <a:txBody>
                    <a:bodyPr/>
                    <a:lstStyle/>
                    <a:p>
                      <a:pPr algn="l"/>
                      <a:r>
                        <a:rPr lang="en-IN">
                          <a:effectLst/>
                        </a:rPr>
                        <a:t>Equal Opps</a:t>
                      </a:r>
                    </a:p>
                  </a:txBody>
                  <a:tcPr anchor="ctr"/>
                </a:tc>
                <a:tc>
                  <a:txBody>
                    <a:bodyPr/>
                    <a:lstStyle/>
                    <a:p>
                      <a:pPr algn="ctr"/>
                      <a:r>
                        <a:rPr lang="en-IN">
                          <a:effectLst/>
                        </a:rPr>
                        <a:t>0.005501</a:t>
                      </a:r>
                    </a:p>
                  </a:txBody>
                  <a:tcPr anchor="ctr"/>
                </a:tc>
                <a:tc>
                  <a:txBody>
                    <a:bodyPr/>
                    <a:lstStyle/>
                    <a:p>
                      <a:pPr algn="ctr"/>
                      <a:r>
                        <a:rPr lang="en-IN">
                          <a:effectLst/>
                        </a:rPr>
                        <a:t>0.033755</a:t>
                      </a:r>
                    </a:p>
                  </a:txBody>
                  <a:tcPr anchor="ctr"/>
                </a:tc>
                <a:extLst>
                  <a:ext uri="{0D108BD9-81ED-4DB2-BD59-A6C34878D82A}">
                    <a16:rowId xmlns:a16="http://schemas.microsoft.com/office/drawing/2014/main" val="4182044312"/>
                  </a:ext>
                </a:extLst>
              </a:tr>
              <a:tr h="365760">
                <a:tc>
                  <a:txBody>
                    <a:bodyPr/>
                    <a:lstStyle/>
                    <a:p>
                      <a:pPr algn="l"/>
                      <a:r>
                        <a:rPr lang="en-IN">
                          <a:effectLst/>
                        </a:rPr>
                        <a:t>PredEq</a:t>
                      </a:r>
                    </a:p>
                  </a:txBody>
                  <a:tcPr anchor="ctr"/>
                </a:tc>
                <a:tc>
                  <a:txBody>
                    <a:bodyPr/>
                    <a:lstStyle/>
                    <a:p>
                      <a:pPr algn="ctr"/>
                      <a:r>
                        <a:rPr lang="en-IN">
                          <a:effectLst/>
                        </a:rPr>
                        <a:t>0.008268</a:t>
                      </a:r>
                    </a:p>
                  </a:txBody>
                  <a:tcPr anchor="ctr"/>
                </a:tc>
                <a:tc>
                  <a:txBody>
                    <a:bodyPr/>
                    <a:lstStyle/>
                    <a:p>
                      <a:pPr algn="ctr"/>
                      <a:r>
                        <a:rPr lang="en-IN">
                          <a:effectLst/>
                        </a:rPr>
                        <a:t>0.021202</a:t>
                      </a:r>
                    </a:p>
                  </a:txBody>
                  <a:tcPr anchor="ctr"/>
                </a:tc>
                <a:extLst>
                  <a:ext uri="{0D108BD9-81ED-4DB2-BD59-A6C34878D82A}">
                    <a16:rowId xmlns:a16="http://schemas.microsoft.com/office/drawing/2014/main" val="2374571559"/>
                  </a:ext>
                </a:extLst>
              </a:tr>
              <a:tr h="365760">
                <a:tc>
                  <a:txBody>
                    <a:bodyPr/>
                    <a:lstStyle/>
                    <a:p>
                      <a:pPr algn="l"/>
                      <a:r>
                        <a:rPr lang="en-IN">
                          <a:effectLst/>
                        </a:rPr>
                        <a:t>Equal Odds</a:t>
                      </a:r>
                    </a:p>
                  </a:txBody>
                  <a:tcPr anchor="ctr"/>
                </a:tc>
                <a:tc>
                  <a:txBody>
                    <a:bodyPr/>
                    <a:lstStyle/>
                    <a:p>
                      <a:pPr algn="ctr"/>
                      <a:r>
                        <a:rPr lang="en-IN">
                          <a:effectLst/>
                        </a:rPr>
                        <a:t>0.013769</a:t>
                      </a:r>
                    </a:p>
                  </a:txBody>
                  <a:tcPr anchor="ctr"/>
                </a:tc>
                <a:tc>
                  <a:txBody>
                    <a:bodyPr/>
                    <a:lstStyle/>
                    <a:p>
                      <a:pPr algn="ctr"/>
                      <a:r>
                        <a:rPr lang="en-IN">
                          <a:effectLst/>
                        </a:rPr>
                        <a:t>0.054958</a:t>
                      </a:r>
                    </a:p>
                  </a:txBody>
                  <a:tcPr anchor="ctr"/>
                </a:tc>
                <a:extLst>
                  <a:ext uri="{0D108BD9-81ED-4DB2-BD59-A6C34878D82A}">
                    <a16:rowId xmlns:a16="http://schemas.microsoft.com/office/drawing/2014/main" val="178174970"/>
                  </a:ext>
                </a:extLst>
              </a:tr>
              <a:tr h="365760">
                <a:tc>
                  <a:txBody>
                    <a:bodyPr/>
                    <a:lstStyle/>
                    <a:p>
                      <a:pPr algn="l"/>
                      <a:r>
                        <a:rPr lang="en-IN">
                          <a:effectLst/>
                        </a:rPr>
                        <a:t>PredParity</a:t>
                      </a:r>
                    </a:p>
                  </a:txBody>
                  <a:tcPr anchor="ctr"/>
                </a:tc>
                <a:tc>
                  <a:txBody>
                    <a:bodyPr/>
                    <a:lstStyle/>
                    <a:p>
                      <a:pPr algn="ctr"/>
                      <a:r>
                        <a:rPr lang="en-IN">
                          <a:effectLst/>
                        </a:rPr>
                        <a:t>0.000882</a:t>
                      </a:r>
                    </a:p>
                  </a:txBody>
                  <a:tcPr anchor="ctr"/>
                </a:tc>
                <a:tc>
                  <a:txBody>
                    <a:bodyPr/>
                    <a:lstStyle/>
                    <a:p>
                      <a:pPr algn="ctr"/>
                      <a:r>
                        <a:rPr lang="en-IN">
                          <a:effectLst/>
                        </a:rPr>
                        <a:t>0.035760</a:t>
                      </a:r>
                    </a:p>
                  </a:txBody>
                  <a:tcPr anchor="ctr"/>
                </a:tc>
                <a:extLst>
                  <a:ext uri="{0D108BD9-81ED-4DB2-BD59-A6C34878D82A}">
                    <a16:rowId xmlns:a16="http://schemas.microsoft.com/office/drawing/2014/main" val="3622369937"/>
                  </a:ext>
                </a:extLst>
              </a:tr>
              <a:tr h="365760">
                <a:tc>
                  <a:txBody>
                    <a:bodyPr/>
                    <a:lstStyle/>
                    <a:p>
                      <a:pPr algn="l"/>
                      <a:r>
                        <a:rPr lang="en-IN">
                          <a:effectLst/>
                        </a:rPr>
                        <a:t>DemoParity</a:t>
                      </a:r>
                    </a:p>
                  </a:txBody>
                  <a:tcPr anchor="ctr"/>
                </a:tc>
                <a:tc>
                  <a:txBody>
                    <a:bodyPr/>
                    <a:lstStyle/>
                    <a:p>
                      <a:pPr algn="ctr"/>
                      <a:r>
                        <a:rPr lang="en-IN">
                          <a:effectLst/>
                        </a:rPr>
                        <a:t>0.011228</a:t>
                      </a:r>
                    </a:p>
                  </a:txBody>
                  <a:tcPr anchor="ctr"/>
                </a:tc>
                <a:tc>
                  <a:txBody>
                    <a:bodyPr/>
                    <a:lstStyle/>
                    <a:p>
                      <a:pPr algn="ctr"/>
                      <a:r>
                        <a:rPr lang="en-IN">
                          <a:effectLst/>
                        </a:rPr>
                        <a:t>0.026202</a:t>
                      </a:r>
                    </a:p>
                  </a:txBody>
                  <a:tcPr anchor="ctr"/>
                </a:tc>
                <a:extLst>
                  <a:ext uri="{0D108BD9-81ED-4DB2-BD59-A6C34878D82A}">
                    <a16:rowId xmlns:a16="http://schemas.microsoft.com/office/drawing/2014/main" val="1208750430"/>
                  </a:ext>
                </a:extLst>
              </a:tr>
              <a:tr h="365760">
                <a:tc>
                  <a:txBody>
                    <a:bodyPr/>
                    <a:lstStyle/>
                    <a:p>
                      <a:pPr algn="l"/>
                      <a:r>
                        <a:rPr lang="en-IN">
                          <a:effectLst/>
                        </a:rPr>
                        <a:t>AOD</a:t>
                      </a:r>
                    </a:p>
                  </a:txBody>
                  <a:tcPr anchor="ctr"/>
                </a:tc>
                <a:tc>
                  <a:txBody>
                    <a:bodyPr/>
                    <a:lstStyle/>
                    <a:p>
                      <a:pPr algn="ctr"/>
                      <a:r>
                        <a:rPr lang="en-IN">
                          <a:effectLst/>
                        </a:rPr>
                        <a:t>0.006885</a:t>
                      </a:r>
                    </a:p>
                  </a:txBody>
                  <a:tcPr anchor="ctr"/>
                </a:tc>
                <a:tc>
                  <a:txBody>
                    <a:bodyPr/>
                    <a:lstStyle/>
                    <a:p>
                      <a:pPr algn="ctr"/>
                      <a:r>
                        <a:rPr lang="en-IN">
                          <a:effectLst/>
                        </a:rPr>
                        <a:t>0.027479</a:t>
                      </a:r>
                    </a:p>
                  </a:txBody>
                  <a:tcPr anchor="ctr"/>
                </a:tc>
                <a:extLst>
                  <a:ext uri="{0D108BD9-81ED-4DB2-BD59-A6C34878D82A}">
                    <a16:rowId xmlns:a16="http://schemas.microsoft.com/office/drawing/2014/main" val="2869038895"/>
                  </a:ext>
                </a:extLst>
              </a:tr>
            </a:tbl>
          </a:graphicData>
        </a:graphic>
      </p:graphicFrame>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056302F7-BEBA-0CFA-B63A-10A87EB99B08}"/>
                  </a:ext>
                </a:extLst>
              </p:cNvPr>
              <p:cNvSpPr txBox="1">
                <a:spLocks/>
              </p:cNvSpPr>
              <p:nvPr/>
            </p:nvSpPr>
            <p:spPr>
              <a:xfrm>
                <a:off x="4646448" y="6099287"/>
                <a:ext cx="2899104" cy="69425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a:t>Residual 1 - </a:t>
                </a:r>
                <a14:m>
                  <m:oMath xmlns:m="http://schemas.openxmlformats.org/officeDocument/2006/math">
                    <m:r>
                      <a:rPr lang="en-IN" sz="2000" b="1" i="1" smtClean="0">
                        <a:latin typeface="Cambria Math" panose="02040503050406030204" pitchFamily="18" charset="0"/>
                      </a:rPr>
                      <m:t>(</m:t>
                    </m:r>
                    <m:r>
                      <a:rPr lang="en-IN" sz="2000" b="1" i="1" smtClean="0">
                        <a:latin typeface="Cambria Math" panose="02040503050406030204" pitchFamily="18" charset="0"/>
                      </a:rPr>
                      <m:t>𝑿</m:t>
                    </m:r>
                    <m:r>
                      <a:rPr lang="en-IN" sz="2000" b="1" i="1" smtClean="0">
                        <a:latin typeface="Cambria Math" panose="02040503050406030204" pitchFamily="18" charset="0"/>
                      </a:rPr>
                      <m:t>−</m:t>
                    </m:r>
                    <m:sSup>
                      <m:sSupPr>
                        <m:ctrlPr>
                          <a:rPr lang="en-IN" sz="2000" b="1" i="1" smtClean="0">
                            <a:latin typeface="Cambria Math" panose="02040503050406030204" pitchFamily="18" charset="0"/>
                          </a:rPr>
                        </m:ctrlPr>
                      </m:sSupPr>
                      <m:e>
                        <m:r>
                          <a:rPr lang="en-IN" sz="2000" b="1" i="1" smtClean="0">
                            <a:latin typeface="Cambria Math" panose="02040503050406030204" pitchFamily="18" charset="0"/>
                          </a:rPr>
                          <m:t>𝑿</m:t>
                        </m:r>
                      </m:e>
                      <m:sup>
                        <m:r>
                          <a:rPr lang="en-IN" sz="2000" b="1" i="1" smtClean="0">
                            <a:latin typeface="Cambria Math" panose="02040503050406030204" pitchFamily="18" charset="0"/>
                          </a:rPr>
                          <m:t>′</m:t>
                        </m:r>
                      </m:sup>
                    </m:sSup>
                    <m:r>
                      <a:rPr lang="en-IN" sz="2000" b="1" i="1" smtClean="0">
                        <a:latin typeface="Cambria Math" panose="02040503050406030204" pitchFamily="18" charset="0"/>
                      </a:rPr>
                      <m:t>)</m:t>
                    </m:r>
                  </m:oMath>
                </a14:m>
                <a:r>
                  <a:rPr lang="en-US" sz="2000" b="1"/>
                  <a:t>  </a:t>
                </a:r>
              </a:p>
            </p:txBody>
          </p:sp>
        </mc:Choice>
        <mc:Fallback xmlns="">
          <p:sp>
            <p:nvSpPr>
              <p:cNvPr id="5" name="Title 1">
                <a:extLst>
                  <a:ext uri="{FF2B5EF4-FFF2-40B4-BE49-F238E27FC236}">
                    <a16:creationId xmlns:a16="http://schemas.microsoft.com/office/drawing/2014/main" id="{056302F7-BEBA-0CFA-B63A-10A87EB99B08}"/>
                  </a:ext>
                </a:extLst>
              </p:cNvPr>
              <p:cNvSpPr txBox="1">
                <a:spLocks noRot="1" noChangeAspect="1" noMove="1" noResize="1" noEditPoints="1" noAdjustHandles="1" noChangeArrowheads="1" noChangeShapeType="1" noTextEdit="1"/>
              </p:cNvSpPr>
              <p:nvPr/>
            </p:nvSpPr>
            <p:spPr>
              <a:xfrm>
                <a:off x="4646448" y="6099287"/>
                <a:ext cx="2899104" cy="694257"/>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C189047-93DB-A305-E47B-9068D2EF87AA}"/>
              </a:ext>
            </a:extLst>
          </p:cNvPr>
          <p:cNvSpPr txBox="1"/>
          <p:nvPr/>
        </p:nvSpPr>
        <p:spPr>
          <a:xfrm>
            <a:off x="304801" y="1256920"/>
            <a:ext cx="1141911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a:t>Aims to take out the impact of the protected feature from the model if it in a discriminatory way. </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t>States that a protected feature should not be a cause for the predictor to be discriminatory – or that the predicted outcome should not change if the value of the protected feature is changed from a privileged group to an unprivileged group or vice versa</a:t>
            </a:r>
            <a:endParaRPr lang="en-IN"/>
          </a:p>
        </p:txBody>
      </p:sp>
    </p:spTree>
    <p:extLst>
      <p:ext uri="{BB962C8B-B14F-4D97-AF65-F5344CB8AC3E}">
        <p14:creationId xmlns:p14="http://schemas.microsoft.com/office/powerpoint/2010/main" val="415701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30D9-46D2-5DA4-AA2A-739A67D60872}"/>
              </a:ext>
            </a:extLst>
          </p:cNvPr>
          <p:cNvSpPr>
            <a:spLocks noGrp="1"/>
          </p:cNvSpPr>
          <p:nvPr>
            <p:ph type="title"/>
          </p:nvPr>
        </p:nvSpPr>
        <p:spPr>
          <a:xfrm>
            <a:off x="237647" y="55492"/>
            <a:ext cx="9905998" cy="763013"/>
          </a:xfrm>
        </p:spPr>
        <p:txBody>
          <a:bodyPr>
            <a:normAutofit/>
          </a:bodyPr>
          <a:lstStyle/>
          <a:p>
            <a:r>
              <a:rPr lang="en-US" b="1"/>
              <a:t>ACF </a:t>
            </a:r>
          </a:p>
        </p:txBody>
      </p:sp>
      <p:graphicFrame>
        <p:nvGraphicFramePr>
          <p:cNvPr id="3" name="Table 2">
            <a:extLst>
              <a:ext uri="{FF2B5EF4-FFF2-40B4-BE49-F238E27FC236}">
                <a16:creationId xmlns:a16="http://schemas.microsoft.com/office/drawing/2014/main" id="{8D989B4C-2870-63EE-DAB1-ACB8864BC236}"/>
              </a:ext>
            </a:extLst>
          </p:cNvPr>
          <p:cNvGraphicFramePr>
            <a:graphicFrameLocks noGrp="1"/>
          </p:cNvGraphicFramePr>
          <p:nvPr>
            <p:extLst>
              <p:ext uri="{D42A27DB-BD31-4B8C-83A1-F6EECF244321}">
                <p14:modId xmlns:p14="http://schemas.microsoft.com/office/powerpoint/2010/main" val="2071207813"/>
              </p:ext>
            </p:extLst>
          </p:nvPr>
        </p:nvGraphicFramePr>
        <p:xfrm>
          <a:off x="6600897" y="799372"/>
          <a:ext cx="5266784" cy="2926080"/>
        </p:xfrm>
        <a:graphic>
          <a:graphicData uri="http://schemas.openxmlformats.org/drawingml/2006/table">
            <a:tbl>
              <a:tblPr>
                <a:tableStyleId>{616DA210-FB5B-4158-B5E0-FEB733F419BA}</a:tableStyleId>
              </a:tblPr>
              <a:tblGrid>
                <a:gridCol w="1491568">
                  <a:extLst>
                    <a:ext uri="{9D8B030D-6E8A-4147-A177-3AD203B41FA5}">
                      <a16:colId xmlns:a16="http://schemas.microsoft.com/office/drawing/2014/main" val="2114227117"/>
                    </a:ext>
                  </a:extLst>
                </a:gridCol>
                <a:gridCol w="1885223">
                  <a:extLst>
                    <a:ext uri="{9D8B030D-6E8A-4147-A177-3AD203B41FA5}">
                      <a16:colId xmlns:a16="http://schemas.microsoft.com/office/drawing/2014/main" val="2436283453"/>
                    </a:ext>
                  </a:extLst>
                </a:gridCol>
                <a:gridCol w="1889993">
                  <a:extLst>
                    <a:ext uri="{9D8B030D-6E8A-4147-A177-3AD203B41FA5}">
                      <a16:colId xmlns:a16="http://schemas.microsoft.com/office/drawing/2014/main" val="1697711990"/>
                    </a:ext>
                  </a:extLst>
                </a:gridCol>
              </a:tblGrid>
              <a:tr h="365760">
                <a:tc gridSpan="3">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a:effectLst/>
                        </a:rPr>
                        <a:t>Fairness Metrices for DP data (LIMIT_BAL)</a:t>
                      </a:r>
                    </a:p>
                  </a:txBody>
                  <a:tcPr anchor="ctr"/>
                </a:tc>
                <a:tc hMerge="1">
                  <a:txBody>
                    <a:bodyPr/>
                    <a:lstStyle/>
                    <a:p>
                      <a:pPr algn="l"/>
                      <a:endParaRPr lang="en-IN" b="1">
                        <a:effectLst/>
                      </a:endParaRPr>
                    </a:p>
                  </a:txBody>
                  <a:tcPr anchor="ctr"/>
                </a:tc>
                <a:tc hMerge="1">
                  <a:txBody>
                    <a:bodyPr/>
                    <a:lstStyle/>
                    <a:p>
                      <a:pPr algn="l"/>
                      <a:endParaRPr lang="en-IN" b="1">
                        <a:effectLst/>
                      </a:endParaRPr>
                    </a:p>
                  </a:txBody>
                  <a:tcPr anchor="ctr"/>
                </a:tc>
                <a:extLst>
                  <a:ext uri="{0D108BD9-81ED-4DB2-BD59-A6C34878D82A}">
                    <a16:rowId xmlns:a16="http://schemas.microsoft.com/office/drawing/2014/main" val="2457516949"/>
                  </a:ext>
                </a:extLst>
              </a:tr>
              <a:tr h="365760">
                <a:tc>
                  <a:txBody>
                    <a:bodyPr/>
                    <a:lstStyle/>
                    <a:p>
                      <a:pPr algn="l"/>
                      <a:r>
                        <a:rPr lang="en-IN" b="1">
                          <a:effectLst/>
                        </a:rPr>
                        <a:t>Metrics</a:t>
                      </a:r>
                    </a:p>
                  </a:txBody>
                  <a:tcPr anchor="ctr"/>
                </a:tc>
                <a:tc>
                  <a:txBody>
                    <a:bodyPr/>
                    <a:lstStyle/>
                    <a:p>
                      <a:pPr algn="l"/>
                      <a:r>
                        <a:rPr lang="en-IN" b="1">
                          <a:effectLst/>
                        </a:rPr>
                        <a:t>Baseline Model</a:t>
                      </a:r>
                    </a:p>
                  </a:txBody>
                  <a:tcPr anchor="ctr"/>
                </a:tc>
                <a:tc>
                  <a:txBody>
                    <a:bodyPr/>
                    <a:lstStyle/>
                    <a:p>
                      <a:pPr algn="l"/>
                      <a:r>
                        <a:rPr lang="en-IN" b="1">
                          <a:effectLst/>
                        </a:rPr>
                        <a:t>ACF Fair Model</a:t>
                      </a:r>
                    </a:p>
                  </a:txBody>
                  <a:tcPr anchor="ctr"/>
                </a:tc>
                <a:extLst>
                  <a:ext uri="{0D108BD9-81ED-4DB2-BD59-A6C34878D82A}">
                    <a16:rowId xmlns:a16="http://schemas.microsoft.com/office/drawing/2014/main" val="1899308148"/>
                  </a:ext>
                </a:extLst>
              </a:tr>
              <a:tr h="365760">
                <a:tc>
                  <a:txBody>
                    <a:bodyPr/>
                    <a:lstStyle/>
                    <a:p>
                      <a:pPr algn="l"/>
                      <a:r>
                        <a:rPr lang="en-US">
                          <a:effectLst/>
                        </a:rPr>
                        <a:t>Equal Opps</a:t>
                      </a:r>
                    </a:p>
                  </a:txBody>
                  <a:tcPr anchor="ctr"/>
                </a:tc>
                <a:tc>
                  <a:txBody>
                    <a:bodyPr/>
                    <a:lstStyle/>
                    <a:p>
                      <a:pPr algn="l"/>
                      <a:r>
                        <a:rPr lang="en-US">
                          <a:effectLst/>
                        </a:rPr>
                        <a:t>0.005501</a:t>
                      </a:r>
                    </a:p>
                  </a:txBody>
                  <a:tcPr anchor="ctr"/>
                </a:tc>
                <a:tc>
                  <a:txBody>
                    <a:bodyPr/>
                    <a:lstStyle/>
                    <a:p>
                      <a:pPr algn="l"/>
                      <a:r>
                        <a:rPr lang="en-US">
                          <a:effectLst/>
                        </a:rPr>
                        <a:t>0.005708</a:t>
                      </a:r>
                    </a:p>
                  </a:txBody>
                  <a:tcPr anchor="ctr"/>
                </a:tc>
                <a:extLst>
                  <a:ext uri="{0D108BD9-81ED-4DB2-BD59-A6C34878D82A}">
                    <a16:rowId xmlns:a16="http://schemas.microsoft.com/office/drawing/2014/main" val="4182044312"/>
                  </a:ext>
                </a:extLst>
              </a:tr>
              <a:tr h="365760">
                <a:tc>
                  <a:txBody>
                    <a:bodyPr/>
                    <a:lstStyle/>
                    <a:p>
                      <a:pPr algn="l"/>
                      <a:r>
                        <a:rPr lang="en-US">
                          <a:effectLst/>
                        </a:rPr>
                        <a:t>PredEq</a:t>
                      </a:r>
                    </a:p>
                  </a:txBody>
                  <a:tcPr anchor="ctr"/>
                </a:tc>
                <a:tc>
                  <a:txBody>
                    <a:bodyPr/>
                    <a:lstStyle/>
                    <a:p>
                      <a:pPr algn="l"/>
                      <a:r>
                        <a:rPr lang="en-US">
                          <a:effectLst/>
                        </a:rPr>
                        <a:t>0.008268</a:t>
                      </a:r>
                    </a:p>
                  </a:txBody>
                  <a:tcPr anchor="ctr"/>
                </a:tc>
                <a:tc>
                  <a:txBody>
                    <a:bodyPr/>
                    <a:lstStyle/>
                    <a:p>
                      <a:pPr algn="l"/>
                      <a:r>
                        <a:rPr lang="en-US">
                          <a:effectLst/>
                        </a:rPr>
                        <a:t>0.010415</a:t>
                      </a:r>
                    </a:p>
                  </a:txBody>
                  <a:tcPr anchor="ctr"/>
                </a:tc>
                <a:extLst>
                  <a:ext uri="{0D108BD9-81ED-4DB2-BD59-A6C34878D82A}">
                    <a16:rowId xmlns:a16="http://schemas.microsoft.com/office/drawing/2014/main" val="2374571559"/>
                  </a:ext>
                </a:extLst>
              </a:tr>
              <a:tr h="365760">
                <a:tc>
                  <a:txBody>
                    <a:bodyPr/>
                    <a:lstStyle/>
                    <a:p>
                      <a:pPr algn="l"/>
                      <a:r>
                        <a:rPr lang="en-US">
                          <a:effectLst/>
                        </a:rPr>
                        <a:t>Equal Odds</a:t>
                      </a:r>
                    </a:p>
                  </a:txBody>
                  <a:tcPr anchor="ctr"/>
                </a:tc>
                <a:tc>
                  <a:txBody>
                    <a:bodyPr/>
                    <a:lstStyle/>
                    <a:p>
                      <a:pPr algn="l"/>
                      <a:r>
                        <a:rPr lang="en-US">
                          <a:effectLst/>
                        </a:rPr>
                        <a:t>0.013769</a:t>
                      </a:r>
                    </a:p>
                  </a:txBody>
                  <a:tcPr anchor="ctr"/>
                </a:tc>
                <a:tc>
                  <a:txBody>
                    <a:bodyPr/>
                    <a:lstStyle/>
                    <a:p>
                      <a:pPr algn="l"/>
                      <a:r>
                        <a:rPr lang="en-US">
                          <a:effectLst/>
                        </a:rPr>
                        <a:t>0.016123</a:t>
                      </a:r>
                    </a:p>
                  </a:txBody>
                  <a:tcPr anchor="ctr"/>
                </a:tc>
                <a:extLst>
                  <a:ext uri="{0D108BD9-81ED-4DB2-BD59-A6C34878D82A}">
                    <a16:rowId xmlns:a16="http://schemas.microsoft.com/office/drawing/2014/main" val="178174970"/>
                  </a:ext>
                </a:extLst>
              </a:tr>
              <a:tr h="365760">
                <a:tc>
                  <a:txBody>
                    <a:bodyPr/>
                    <a:lstStyle/>
                    <a:p>
                      <a:pPr algn="l"/>
                      <a:r>
                        <a:rPr lang="en-US">
                          <a:effectLst/>
                        </a:rPr>
                        <a:t>PredParity</a:t>
                      </a:r>
                    </a:p>
                  </a:txBody>
                  <a:tcPr anchor="ctr"/>
                </a:tc>
                <a:tc>
                  <a:txBody>
                    <a:bodyPr/>
                    <a:lstStyle/>
                    <a:p>
                      <a:pPr algn="l"/>
                      <a:r>
                        <a:rPr lang="en-US">
                          <a:effectLst/>
                        </a:rPr>
                        <a:t>0.000882</a:t>
                      </a:r>
                    </a:p>
                  </a:txBody>
                  <a:tcPr anchor="ctr"/>
                </a:tc>
                <a:tc>
                  <a:txBody>
                    <a:bodyPr/>
                    <a:lstStyle/>
                    <a:p>
                      <a:pPr algn="l"/>
                      <a:r>
                        <a:rPr lang="en-US">
                          <a:effectLst/>
                        </a:rPr>
                        <a:t>0.057165</a:t>
                      </a:r>
                    </a:p>
                  </a:txBody>
                  <a:tcPr anchor="ctr"/>
                </a:tc>
                <a:extLst>
                  <a:ext uri="{0D108BD9-81ED-4DB2-BD59-A6C34878D82A}">
                    <a16:rowId xmlns:a16="http://schemas.microsoft.com/office/drawing/2014/main" val="3622369937"/>
                  </a:ext>
                </a:extLst>
              </a:tr>
              <a:tr h="365760">
                <a:tc>
                  <a:txBody>
                    <a:bodyPr/>
                    <a:lstStyle/>
                    <a:p>
                      <a:pPr algn="l"/>
                      <a:r>
                        <a:rPr lang="en-US">
                          <a:effectLst/>
                        </a:rPr>
                        <a:t>DemoParity</a:t>
                      </a:r>
                    </a:p>
                  </a:txBody>
                  <a:tcPr anchor="ctr"/>
                </a:tc>
                <a:tc>
                  <a:txBody>
                    <a:bodyPr/>
                    <a:lstStyle/>
                    <a:p>
                      <a:pPr algn="l"/>
                      <a:r>
                        <a:rPr lang="en-US">
                          <a:effectLst/>
                        </a:rPr>
                        <a:t>0.011228</a:t>
                      </a:r>
                    </a:p>
                  </a:txBody>
                  <a:tcPr anchor="ctr"/>
                </a:tc>
                <a:tc>
                  <a:txBody>
                    <a:bodyPr/>
                    <a:lstStyle/>
                    <a:p>
                      <a:pPr algn="l"/>
                      <a:r>
                        <a:rPr lang="en-US">
                          <a:effectLst/>
                        </a:rPr>
                        <a:t>0.010464</a:t>
                      </a:r>
                    </a:p>
                  </a:txBody>
                  <a:tcPr anchor="ctr"/>
                </a:tc>
                <a:extLst>
                  <a:ext uri="{0D108BD9-81ED-4DB2-BD59-A6C34878D82A}">
                    <a16:rowId xmlns:a16="http://schemas.microsoft.com/office/drawing/2014/main" val="1208750430"/>
                  </a:ext>
                </a:extLst>
              </a:tr>
              <a:tr h="365760">
                <a:tc>
                  <a:txBody>
                    <a:bodyPr/>
                    <a:lstStyle/>
                    <a:p>
                      <a:pPr algn="l"/>
                      <a:r>
                        <a:rPr lang="en-US">
                          <a:effectLst/>
                        </a:rPr>
                        <a:t>AOD</a:t>
                      </a:r>
                    </a:p>
                  </a:txBody>
                  <a:tcPr anchor="ctr"/>
                </a:tc>
                <a:tc>
                  <a:txBody>
                    <a:bodyPr/>
                    <a:lstStyle/>
                    <a:p>
                      <a:pPr algn="l"/>
                      <a:r>
                        <a:rPr lang="en-US">
                          <a:effectLst/>
                        </a:rPr>
                        <a:t>0.006885</a:t>
                      </a:r>
                    </a:p>
                  </a:txBody>
                  <a:tcPr anchor="ctr"/>
                </a:tc>
                <a:tc>
                  <a:txBody>
                    <a:bodyPr/>
                    <a:lstStyle/>
                    <a:p>
                      <a:pPr algn="l"/>
                      <a:r>
                        <a:rPr lang="en-US">
                          <a:effectLst/>
                        </a:rPr>
                        <a:t>0.008062</a:t>
                      </a:r>
                    </a:p>
                  </a:txBody>
                  <a:tcPr anchor="ctr"/>
                </a:tc>
                <a:extLst>
                  <a:ext uri="{0D108BD9-81ED-4DB2-BD59-A6C34878D82A}">
                    <a16:rowId xmlns:a16="http://schemas.microsoft.com/office/drawing/2014/main" val="2869038895"/>
                  </a:ext>
                </a:extLst>
              </a:tr>
            </a:tbl>
          </a:graphicData>
        </a:graphic>
      </p:graphicFrame>
      <p:graphicFrame>
        <p:nvGraphicFramePr>
          <p:cNvPr id="4" name="Table 3">
            <a:extLst>
              <a:ext uri="{FF2B5EF4-FFF2-40B4-BE49-F238E27FC236}">
                <a16:creationId xmlns:a16="http://schemas.microsoft.com/office/drawing/2014/main" id="{33FD40B7-4A92-5ABE-A5FB-A3B7420C012E}"/>
              </a:ext>
            </a:extLst>
          </p:cNvPr>
          <p:cNvGraphicFramePr>
            <a:graphicFrameLocks noGrp="1"/>
          </p:cNvGraphicFramePr>
          <p:nvPr>
            <p:extLst>
              <p:ext uri="{D42A27DB-BD31-4B8C-83A1-F6EECF244321}">
                <p14:modId xmlns:p14="http://schemas.microsoft.com/office/powerpoint/2010/main" val="3416814324"/>
              </p:ext>
            </p:extLst>
          </p:nvPr>
        </p:nvGraphicFramePr>
        <p:xfrm>
          <a:off x="350537" y="801294"/>
          <a:ext cx="5266784" cy="2926080"/>
        </p:xfrm>
        <a:graphic>
          <a:graphicData uri="http://schemas.openxmlformats.org/drawingml/2006/table">
            <a:tbl>
              <a:tblPr>
                <a:tableStyleId>{616DA210-FB5B-4158-B5E0-FEB733F419BA}</a:tableStyleId>
              </a:tblPr>
              <a:tblGrid>
                <a:gridCol w="1491568">
                  <a:extLst>
                    <a:ext uri="{9D8B030D-6E8A-4147-A177-3AD203B41FA5}">
                      <a16:colId xmlns:a16="http://schemas.microsoft.com/office/drawing/2014/main" val="2114227117"/>
                    </a:ext>
                  </a:extLst>
                </a:gridCol>
                <a:gridCol w="1885223">
                  <a:extLst>
                    <a:ext uri="{9D8B030D-6E8A-4147-A177-3AD203B41FA5}">
                      <a16:colId xmlns:a16="http://schemas.microsoft.com/office/drawing/2014/main" val="2436283453"/>
                    </a:ext>
                  </a:extLst>
                </a:gridCol>
                <a:gridCol w="1889993">
                  <a:extLst>
                    <a:ext uri="{9D8B030D-6E8A-4147-A177-3AD203B41FA5}">
                      <a16:colId xmlns:a16="http://schemas.microsoft.com/office/drawing/2014/main" val="1697711990"/>
                    </a:ext>
                  </a:extLst>
                </a:gridCol>
              </a:tblGrid>
              <a:tr h="365760">
                <a:tc gridSpan="3">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a:effectLst/>
                        </a:rPr>
                        <a:t>Fairness Metrices for RAW Data</a:t>
                      </a:r>
                    </a:p>
                  </a:txBody>
                  <a:tcPr anchor="ctr"/>
                </a:tc>
                <a:tc hMerge="1">
                  <a:txBody>
                    <a:bodyPr/>
                    <a:lstStyle/>
                    <a:p>
                      <a:pPr algn="l"/>
                      <a:endParaRPr lang="en-IN" b="1">
                        <a:effectLst/>
                      </a:endParaRPr>
                    </a:p>
                  </a:txBody>
                  <a:tcPr anchor="ctr"/>
                </a:tc>
                <a:tc hMerge="1">
                  <a:txBody>
                    <a:bodyPr/>
                    <a:lstStyle/>
                    <a:p>
                      <a:pPr algn="l"/>
                      <a:endParaRPr lang="en-IN" b="1">
                        <a:effectLst/>
                      </a:endParaRPr>
                    </a:p>
                  </a:txBody>
                  <a:tcPr anchor="ctr"/>
                </a:tc>
                <a:extLst>
                  <a:ext uri="{0D108BD9-81ED-4DB2-BD59-A6C34878D82A}">
                    <a16:rowId xmlns:a16="http://schemas.microsoft.com/office/drawing/2014/main" val="2457516949"/>
                  </a:ext>
                </a:extLst>
              </a:tr>
              <a:tr h="365760">
                <a:tc>
                  <a:txBody>
                    <a:bodyPr/>
                    <a:lstStyle/>
                    <a:p>
                      <a:pPr algn="l"/>
                      <a:r>
                        <a:rPr lang="en-IN" b="1">
                          <a:effectLst/>
                        </a:rPr>
                        <a:t>Metrics</a:t>
                      </a:r>
                    </a:p>
                  </a:txBody>
                  <a:tcPr anchor="ctr"/>
                </a:tc>
                <a:tc>
                  <a:txBody>
                    <a:bodyPr/>
                    <a:lstStyle/>
                    <a:p>
                      <a:pPr algn="l"/>
                      <a:r>
                        <a:rPr lang="en-IN" b="1">
                          <a:effectLst/>
                        </a:rPr>
                        <a:t>Baseline Model</a:t>
                      </a:r>
                    </a:p>
                  </a:txBody>
                  <a:tcPr anchor="ctr"/>
                </a:tc>
                <a:tc>
                  <a:txBody>
                    <a:bodyPr/>
                    <a:lstStyle/>
                    <a:p>
                      <a:pPr algn="l"/>
                      <a:r>
                        <a:rPr lang="en-IN" b="1">
                          <a:effectLst/>
                        </a:rPr>
                        <a:t>ACF Fair Model</a:t>
                      </a:r>
                    </a:p>
                  </a:txBody>
                  <a:tcPr anchor="ctr"/>
                </a:tc>
                <a:extLst>
                  <a:ext uri="{0D108BD9-81ED-4DB2-BD59-A6C34878D82A}">
                    <a16:rowId xmlns:a16="http://schemas.microsoft.com/office/drawing/2014/main" val="1899308148"/>
                  </a:ext>
                </a:extLst>
              </a:tr>
              <a:tr h="365760">
                <a:tc>
                  <a:txBody>
                    <a:bodyPr/>
                    <a:lstStyle/>
                    <a:p>
                      <a:pPr algn="l"/>
                      <a:r>
                        <a:rPr lang="en-US">
                          <a:effectLst/>
                        </a:rPr>
                        <a:t>Equal Opps</a:t>
                      </a:r>
                    </a:p>
                  </a:txBody>
                  <a:tcPr anchor="ctr"/>
                </a:tc>
                <a:tc>
                  <a:txBody>
                    <a:bodyPr/>
                    <a:lstStyle/>
                    <a:p>
                      <a:pPr algn="l"/>
                      <a:r>
                        <a:rPr lang="en-US">
                          <a:effectLst/>
                        </a:rPr>
                        <a:t>0.001387</a:t>
                      </a:r>
                    </a:p>
                  </a:txBody>
                  <a:tcPr anchor="ctr"/>
                </a:tc>
                <a:tc>
                  <a:txBody>
                    <a:bodyPr/>
                    <a:lstStyle/>
                    <a:p>
                      <a:pPr algn="l"/>
                      <a:r>
                        <a:rPr lang="en-US">
                          <a:effectLst/>
                        </a:rPr>
                        <a:t>0.000908</a:t>
                      </a:r>
                    </a:p>
                  </a:txBody>
                  <a:tcPr anchor="ctr"/>
                </a:tc>
                <a:extLst>
                  <a:ext uri="{0D108BD9-81ED-4DB2-BD59-A6C34878D82A}">
                    <a16:rowId xmlns:a16="http://schemas.microsoft.com/office/drawing/2014/main" val="4182044312"/>
                  </a:ext>
                </a:extLst>
              </a:tr>
              <a:tr h="365760">
                <a:tc>
                  <a:txBody>
                    <a:bodyPr/>
                    <a:lstStyle/>
                    <a:p>
                      <a:pPr algn="l"/>
                      <a:r>
                        <a:rPr lang="en-US">
                          <a:effectLst/>
                        </a:rPr>
                        <a:t>PredEq</a:t>
                      </a:r>
                    </a:p>
                  </a:txBody>
                  <a:tcPr anchor="ctr"/>
                </a:tc>
                <a:tc>
                  <a:txBody>
                    <a:bodyPr/>
                    <a:lstStyle/>
                    <a:p>
                      <a:pPr algn="l"/>
                      <a:r>
                        <a:rPr lang="en-US">
                          <a:effectLst/>
                        </a:rPr>
                        <a:t>0.000694</a:t>
                      </a:r>
                    </a:p>
                  </a:txBody>
                  <a:tcPr anchor="ctr"/>
                </a:tc>
                <a:tc>
                  <a:txBody>
                    <a:bodyPr/>
                    <a:lstStyle/>
                    <a:p>
                      <a:pPr algn="l"/>
                      <a:r>
                        <a:rPr lang="en-US">
                          <a:effectLst/>
                        </a:rPr>
                        <a:t>0.001677</a:t>
                      </a:r>
                    </a:p>
                  </a:txBody>
                  <a:tcPr anchor="ctr"/>
                </a:tc>
                <a:extLst>
                  <a:ext uri="{0D108BD9-81ED-4DB2-BD59-A6C34878D82A}">
                    <a16:rowId xmlns:a16="http://schemas.microsoft.com/office/drawing/2014/main" val="2374571559"/>
                  </a:ext>
                </a:extLst>
              </a:tr>
              <a:tr h="365760">
                <a:tc>
                  <a:txBody>
                    <a:bodyPr/>
                    <a:lstStyle/>
                    <a:p>
                      <a:pPr algn="l"/>
                      <a:r>
                        <a:rPr lang="en-US">
                          <a:effectLst/>
                        </a:rPr>
                        <a:t>Equal Odds</a:t>
                      </a:r>
                    </a:p>
                  </a:txBody>
                  <a:tcPr anchor="ctr"/>
                </a:tc>
                <a:tc>
                  <a:txBody>
                    <a:bodyPr/>
                    <a:lstStyle/>
                    <a:p>
                      <a:pPr algn="l"/>
                      <a:r>
                        <a:rPr lang="en-US">
                          <a:effectLst/>
                        </a:rPr>
                        <a:t>0.002081</a:t>
                      </a:r>
                    </a:p>
                  </a:txBody>
                  <a:tcPr anchor="ctr"/>
                </a:tc>
                <a:tc>
                  <a:txBody>
                    <a:bodyPr/>
                    <a:lstStyle/>
                    <a:p>
                      <a:pPr algn="l"/>
                      <a:r>
                        <a:rPr lang="en-US">
                          <a:effectLst/>
                        </a:rPr>
                        <a:t>0.000769</a:t>
                      </a:r>
                    </a:p>
                  </a:txBody>
                  <a:tcPr anchor="ctr"/>
                </a:tc>
                <a:extLst>
                  <a:ext uri="{0D108BD9-81ED-4DB2-BD59-A6C34878D82A}">
                    <a16:rowId xmlns:a16="http://schemas.microsoft.com/office/drawing/2014/main" val="178174970"/>
                  </a:ext>
                </a:extLst>
              </a:tr>
              <a:tr h="365760">
                <a:tc>
                  <a:txBody>
                    <a:bodyPr/>
                    <a:lstStyle/>
                    <a:p>
                      <a:pPr algn="l"/>
                      <a:r>
                        <a:rPr lang="en-US">
                          <a:effectLst/>
                        </a:rPr>
                        <a:t>PredParity</a:t>
                      </a:r>
                    </a:p>
                  </a:txBody>
                  <a:tcPr anchor="ctr"/>
                </a:tc>
                <a:tc>
                  <a:txBody>
                    <a:bodyPr/>
                    <a:lstStyle/>
                    <a:p>
                      <a:pPr algn="l"/>
                      <a:r>
                        <a:rPr lang="en-US">
                          <a:effectLst/>
                        </a:rPr>
                        <a:t>0.333333</a:t>
                      </a:r>
                    </a:p>
                  </a:txBody>
                  <a:tcPr anchor="ctr"/>
                </a:tc>
                <a:tc>
                  <a:txBody>
                    <a:bodyPr/>
                    <a:lstStyle/>
                    <a:p>
                      <a:pPr algn="l"/>
                      <a:r>
                        <a:rPr lang="en-US">
                          <a:effectLst/>
                        </a:rPr>
                        <a:t>0.125000</a:t>
                      </a:r>
                    </a:p>
                  </a:txBody>
                  <a:tcPr anchor="ctr"/>
                </a:tc>
                <a:extLst>
                  <a:ext uri="{0D108BD9-81ED-4DB2-BD59-A6C34878D82A}">
                    <a16:rowId xmlns:a16="http://schemas.microsoft.com/office/drawing/2014/main" val="3622369937"/>
                  </a:ext>
                </a:extLst>
              </a:tr>
              <a:tr h="365760">
                <a:tc>
                  <a:txBody>
                    <a:bodyPr/>
                    <a:lstStyle/>
                    <a:p>
                      <a:pPr algn="l"/>
                      <a:r>
                        <a:rPr lang="en-US">
                          <a:effectLst/>
                        </a:rPr>
                        <a:t>DemoParity</a:t>
                      </a:r>
                    </a:p>
                  </a:txBody>
                  <a:tcPr anchor="ctr"/>
                </a:tc>
                <a:tc>
                  <a:txBody>
                    <a:bodyPr/>
                    <a:lstStyle/>
                    <a:p>
                      <a:pPr algn="l"/>
                      <a:r>
                        <a:rPr lang="en-US">
                          <a:effectLst/>
                        </a:rPr>
                        <a:t>0.000833</a:t>
                      </a:r>
                    </a:p>
                  </a:txBody>
                  <a:tcPr anchor="ctr"/>
                </a:tc>
                <a:tc>
                  <a:txBody>
                    <a:bodyPr/>
                    <a:lstStyle/>
                    <a:p>
                      <a:pPr algn="l"/>
                      <a:r>
                        <a:rPr lang="en-US">
                          <a:effectLst/>
                        </a:rPr>
                        <a:t>0.001115</a:t>
                      </a:r>
                    </a:p>
                  </a:txBody>
                  <a:tcPr anchor="ctr"/>
                </a:tc>
                <a:extLst>
                  <a:ext uri="{0D108BD9-81ED-4DB2-BD59-A6C34878D82A}">
                    <a16:rowId xmlns:a16="http://schemas.microsoft.com/office/drawing/2014/main" val="1208750430"/>
                  </a:ext>
                </a:extLst>
              </a:tr>
              <a:tr h="365760">
                <a:tc>
                  <a:txBody>
                    <a:bodyPr/>
                    <a:lstStyle/>
                    <a:p>
                      <a:pPr algn="l"/>
                      <a:r>
                        <a:rPr lang="en-US">
                          <a:effectLst/>
                        </a:rPr>
                        <a:t>AOD</a:t>
                      </a:r>
                    </a:p>
                  </a:txBody>
                  <a:tcPr anchor="ctr"/>
                </a:tc>
                <a:tc>
                  <a:txBody>
                    <a:bodyPr/>
                    <a:lstStyle/>
                    <a:p>
                      <a:pPr algn="l"/>
                      <a:r>
                        <a:rPr lang="en-US">
                          <a:effectLst/>
                        </a:rPr>
                        <a:t>0.001041</a:t>
                      </a:r>
                    </a:p>
                  </a:txBody>
                  <a:tcPr anchor="ctr"/>
                </a:tc>
                <a:tc>
                  <a:txBody>
                    <a:bodyPr/>
                    <a:lstStyle/>
                    <a:p>
                      <a:pPr algn="l"/>
                      <a:r>
                        <a:rPr lang="en-US">
                          <a:effectLst/>
                        </a:rPr>
                        <a:t>0.000384</a:t>
                      </a:r>
                    </a:p>
                  </a:txBody>
                  <a:tcPr anchor="ctr"/>
                </a:tc>
                <a:extLst>
                  <a:ext uri="{0D108BD9-81ED-4DB2-BD59-A6C34878D82A}">
                    <a16:rowId xmlns:a16="http://schemas.microsoft.com/office/drawing/2014/main" val="2869038895"/>
                  </a:ext>
                </a:extLst>
              </a:tr>
            </a:tbl>
          </a:graphicData>
        </a:graphic>
      </p:graphicFrame>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39516F97-A656-9027-667F-1DDD1F12EC6B}"/>
                  </a:ext>
                </a:extLst>
              </p:cNvPr>
              <p:cNvSpPr txBox="1">
                <a:spLocks/>
              </p:cNvSpPr>
              <p:nvPr/>
            </p:nvSpPr>
            <p:spPr>
              <a:xfrm>
                <a:off x="3967505" y="278884"/>
                <a:ext cx="4256989" cy="52048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a:t>Residual 2 </a:t>
                </a:r>
                <a14:m>
                  <m:oMath xmlns:m="http://schemas.openxmlformats.org/officeDocument/2006/math">
                    <m:sSup>
                      <m:sSupPr>
                        <m:ctrlPr>
                          <a:rPr lang="en-IN" sz="2000" b="1" i="1" smtClean="0">
                            <a:latin typeface="Cambria Math" panose="02040503050406030204" pitchFamily="18" charset="0"/>
                          </a:rPr>
                        </m:ctrlPr>
                      </m:sSupPr>
                      <m:e>
                        <m:d>
                          <m:dPr>
                            <m:ctrlPr>
                              <a:rPr lang="en-IN" sz="2000" b="1" i="1" smtClean="0">
                                <a:latin typeface="Cambria Math" panose="02040503050406030204" pitchFamily="18" charset="0"/>
                              </a:rPr>
                            </m:ctrlPr>
                          </m:dPr>
                          <m:e>
                            <m:r>
                              <a:rPr lang="en-IN" sz="2000" b="1" i="1" smtClean="0">
                                <a:latin typeface="Cambria Math" panose="02040503050406030204" pitchFamily="18" charset="0"/>
                              </a:rPr>
                              <m:t>𝑿</m:t>
                            </m:r>
                            <m:r>
                              <a:rPr lang="en-IN" sz="2000" b="1" i="1" smtClean="0">
                                <a:latin typeface="Cambria Math" panose="02040503050406030204" pitchFamily="18" charset="0"/>
                              </a:rPr>
                              <m:t>−</m:t>
                            </m:r>
                            <m:sSup>
                              <m:sSupPr>
                                <m:ctrlPr>
                                  <a:rPr lang="en-IN" sz="2000" b="1" i="1" smtClean="0">
                                    <a:latin typeface="Cambria Math" panose="02040503050406030204" pitchFamily="18" charset="0"/>
                                  </a:rPr>
                                </m:ctrlPr>
                              </m:sSupPr>
                              <m:e>
                                <m:r>
                                  <a:rPr lang="en-IN" sz="2000" b="1" i="1" smtClean="0">
                                    <a:latin typeface="Cambria Math" panose="02040503050406030204" pitchFamily="18" charset="0"/>
                                  </a:rPr>
                                  <m:t>𝑿</m:t>
                                </m:r>
                              </m:e>
                              <m:sup>
                                <m:r>
                                  <a:rPr lang="en-IN" sz="2000" b="1" i="1" smtClean="0">
                                    <a:latin typeface="Cambria Math" panose="02040503050406030204" pitchFamily="18" charset="0"/>
                                  </a:rPr>
                                  <m:t>′</m:t>
                                </m:r>
                              </m:sup>
                            </m:sSup>
                          </m:e>
                        </m:d>
                      </m:e>
                      <m:sup>
                        <m:r>
                          <a:rPr lang="en-IN" sz="2000" b="1" i="1" smtClean="0">
                            <a:latin typeface="Cambria Math" panose="02040503050406030204" pitchFamily="18" charset="0"/>
                          </a:rPr>
                          <m:t>𝟐</m:t>
                        </m:r>
                      </m:sup>
                    </m:sSup>
                  </m:oMath>
                </a14:m>
                <a:r>
                  <a:rPr lang="en-US" sz="2000" b="1"/>
                  <a:t>  </a:t>
                </a:r>
              </a:p>
            </p:txBody>
          </p:sp>
        </mc:Choice>
        <mc:Fallback xmlns="">
          <p:sp>
            <p:nvSpPr>
              <p:cNvPr id="8" name="Title 1">
                <a:extLst>
                  <a:ext uri="{FF2B5EF4-FFF2-40B4-BE49-F238E27FC236}">
                    <a16:creationId xmlns:a16="http://schemas.microsoft.com/office/drawing/2014/main" id="{39516F97-A656-9027-667F-1DDD1F12EC6B}"/>
                  </a:ext>
                </a:extLst>
              </p:cNvPr>
              <p:cNvSpPr txBox="1">
                <a:spLocks noRot="1" noChangeAspect="1" noMove="1" noResize="1" noEditPoints="1" noAdjustHandles="1" noChangeArrowheads="1" noChangeShapeType="1" noTextEdit="1"/>
              </p:cNvSpPr>
              <p:nvPr/>
            </p:nvSpPr>
            <p:spPr>
              <a:xfrm>
                <a:off x="3967505" y="278884"/>
                <a:ext cx="4256989" cy="520488"/>
              </a:xfrm>
              <a:prstGeom prst="rect">
                <a:avLst/>
              </a:prstGeom>
              <a:blipFill>
                <a:blip r:embed="rId2"/>
                <a:stretch>
                  <a:fillRect/>
                </a:stretch>
              </a:blipFill>
            </p:spPr>
            <p:txBody>
              <a:bodyPr/>
              <a:lstStyle/>
              <a:p>
                <a:r>
                  <a:rPr lang="en-US">
                    <a:noFill/>
                  </a:rPr>
                  <a:t> </a:t>
                </a:r>
              </a:p>
            </p:txBody>
          </p:sp>
        </mc:Fallback>
      </mc:AlternateContent>
      <p:pic>
        <p:nvPicPr>
          <p:cNvPr id="9" name="Picture 8" descr="Chart">
            <a:extLst>
              <a:ext uri="{FF2B5EF4-FFF2-40B4-BE49-F238E27FC236}">
                <a16:creationId xmlns:a16="http://schemas.microsoft.com/office/drawing/2014/main" id="{0080841B-05B7-F034-1BA9-4780C21E2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747" y="3865799"/>
            <a:ext cx="5542506" cy="2936709"/>
          </a:xfrm>
          <a:prstGeom prst="rect">
            <a:avLst/>
          </a:prstGeom>
          <a:solidFill>
            <a:schemeClr val="tx1"/>
          </a:solidFill>
        </p:spPr>
      </p:pic>
    </p:spTree>
    <p:extLst>
      <p:ext uri="{BB962C8B-B14F-4D97-AF65-F5344CB8AC3E}">
        <p14:creationId xmlns:p14="http://schemas.microsoft.com/office/powerpoint/2010/main" val="334345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389-836A-7B10-4C41-33CD40A0DFBD}"/>
              </a:ext>
            </a:extLst>
          </p:cNvPr>
          <p:cNvSpPr>
            <a:spLocks noGrp="1"/>
          </p:cNvSpPr>
          <p:nvPr>
            <p:ph type="title"/>
          </p:nvPr>
        </p:nvSpPr>
        <p:spPr>
          <a:xfrm>
            <a:off x="141951" y="116563"/>
            <a:ext cx="11930443" cy="645043"/>
          </a:xfrm>
        </p:spPr>
        <p:txBody>
          <a:bodyPr>
            <a:normAutofit fontScale="90000"/>
          </a:bodyPr>
          <a:lstStyle/>
          <a:p>
            <a:r>
              <a:rPr lang="en-US" sz="4400" b="1"/>
              <a:t>XAI</a:t>
            </a:r>
          </a:p>
        </p:txBody>
      </p:sp>
      <p:pic>
        <p:nvPicPr>
          <p:cNvPr id="7" name="Picture 6">
            <a:extLst>
              <a:ext uri="{FF2B5EF4-FFF2-40B4-BE49-F238E27FC236}">
                <a16:creationId xmlns:a16="http://schemas.microsoft.com/office/drawing/2014/main" id="{C4A85B59-6961-2CC3-72F8-EF640B1E6F8E}"/>
              </a:ext>
            </a:extLst>
          </p:cNvPr>
          <p:cNvPicPr>
            <a:picLocks noChangeAspect="1"/>
          </p:cNvPicPr>
          <p:nvPr/>
        </p:nvPicPr>
        <p:blipFill>
          <a:blip r:embed="rId2"/>
          <a:stretch>
            <a:fillRect/>
          </a:stretch>
        </p:blipFill>
        <p:spPr>
          <a:xfrm>
            <a:off x="5839888" y="116563"/>
            <a:ext cx="6221333" cy="3450954"/>
          </a:xfrm>
          <a:prstGeom prst="rect">
            <a:avLst/>
          </a:prstGeom>
        </p:spPr>
      </p:pic>
      <p:sp>
        <p:nvSpPr>
          <p:cNvPr id="9" name="TextBox 8">
            <a:extLst>
              <a:ext uri="{FF2B5EF4-FFF2-40B4-BE49-F238E27FC236}">
                <a16:creationId xmlns:a16="http://schemas.microsoft.com/office/drawing/2014/main" id="{4D200C13-21EE-0308-C635-D89AF0644A38}"/>
              </a:ext>
            </a:extLst>
          </p:cNvPr>
          <p:cNvSpPr txBox="1"/>
          <p:nvPr/>
        </p:nvSpPr>
        <p:spPr>
          <a:xfrm>
            <a:off x="141951" y="705161"/>
            <a:ext cx="5697937" cy="2585323"/>
          </a:xfrm>
          <a:prstGeom prst="rect">
            <a:avLst/>
          </a:prstGeom>
          <a:noFill/>
        </p:spPr>
        <p:txBody>
          <a:bodyPr wrap="square" rtlCol="0">
            <a:spAutoFit/>
          </a:bodyPr>
          <a:lstStyle/>
          <a:p>
            <a:r>
              <a:rPr lang="en-IN"/>
              <a:t>Feature Engineering, Noise and DP</a:t>
            </a:r>
          </a:p>
          <a:p>
            <a:pPr marL="742950" lvl="1" indent="-285750">
              <a:buFont typeface="Arial" panose="020B0604020202020204" pitchFamily="34" charset="0"/>
              <a:buChar char="•"/>
            </a:pPr>
            <a:r>
              <a:rPr lang="en-IN"/>
              <a:t>SEX – Swap Noise </a:t>
            </a:r>
          </a:p>
          <a:p>
            <a:pPr marL="742950" lvl="1" indent="-285750">
              <a:buFont typeface="Arial" panose="020B0604020202020204" pitchFamily="34" charset="0"/>
              <a:buChar char="•"/>
            </a:pPr>
            <a:r>
              <a:rPr lang="en-IN"/>
              <a:t>LIMIT_BAL – Laplacian noise</a:t>
            </a:r>
          </a:p>
          <a:p>
            <a:pPr marL="742950" lvl="1" indent="-285750">
              <a:buFont typeface="Arial" panose="020B0604020202020204" pitchFamily="34" charset="0"/>
              <a:buChar char="•"/>
            </a:pPr>
            <a:r>
              <a:rPr lang="en-IN"/>
              <a:t>BILL_AMT1 to BILL_AMT6 – sum(column)/6</a:t>
            </a:r>
          </a:p>
          <a:p>
            <a:pPr marL="742950" lvl="1" indent="-285750">
              <a:buFont typeface="Arial" panose="020B0604020202020204" pitchFamily="34" charset="0"/>
              <a:buChar char="•"/>
            </a:pPr>
            <a:r>
              <a:rPr lang="en-IN"/>
              <a:t>PAY_AMT1 to PAY_AMT6 – sum(column)/6</a:t>
            </a:r>
          </a:p>
          <a:p>
            <a:pPr marL="742950" lvl="1" indent="-285750">
              <a:buFont typeface="Arial" panose="020B0604020202020204" pitchFamily="34" charset="0"/>
              <a:buChar char="•"/>
            </a:pPr>
            <a:endParaRPr lang="en-IN"/>
          </a:p>
          <a:p>
            <a:r>
              <a:rPr lang="en-IN"/>
              <a:t>Model </a:t>
            </a:r>
          </a:p>
          <a:p>
            <a:pPr marL="285750" indent="-285750">
              <a:buFont typeface="Arial" panose="020B0604020202020204" pitchFamily="34" charset="0"/>
              <a:buChar char="•"/>
            </a:pPr>
            <a:r>
              <a:rPr lang="en-IN"/>
              <a:t>Raw Data + Logistic Regression</a:t>
            </a:r>
          </a:p>
          <a:p>
            <a:pPr marL="285750" indent="-285750">
              <a:buFont typeface="Arial" panose="020B0604020202020204" pitchFamily="34" charset="0"/>
              <a:buChar char="•"/>
            </a:pPr>
            <a:r>
              <a:rPr lang="en-IN"/>
              <a:t>DP Data + Random Forest</a:t>
            </a:r>
          </a:p>
        </p:txBody>
      </p:sp>
      <p:pic>
        <p:nvPicPr>
          <p:cNvPr id="14" name="Picture 13">
            <a:extLst>
              <a:ext uri="{FF2B5EF4-FFF2-40B4-BE49-F238E27FC236}">
                <a16:creationId xmlns:a16="http://schemas.microsoft.com/office/drawing/2014/main" id="{0E411AD0-D28E-F4F3-1500-2BC4111B1E05}"/>
              </a:ext>
            </a:extLst>
          </p:cNvPr>
          <p:cNvPicPr>
            <a:picLocks noChangeAspect="1"/>
          </p:cNvPicPr>
          <p:nvPr/>
        </p:nvPicPr>
        <p:blipFill>
          <a:blip r:embed="rId3"/>
          <a:stretch>
            <a:fillRect/>
          </a:stretch>
        </p:blipFill>
        <p:spPr>
          <a:xfrm>
            <a:off x="7254340" y="3680749"/>
            <a:ext cx="4823127" cy="3036496"/>
          </a:xfrm>
          <a:prstGeom prst="rect">
            <a:avLst/>
          </a:prstGeom>
        </p:spPr>
      </p:pic>
      <p:pic>
        <p:nvPicPr>
          <p:cNvPr id="16" name="Picture 15">
            <a:extLst>
              <a:ext uri="{FF2B5EF4-FFF2-40B4-BE49-F238E27FC236}">
                <a16:creationId xmlns:a16="http://schemas.microsoft.com/office/drawing/2014/main" id="{4AF6791E-B7FD-EB6D-3C62-2FC287301694}"/>
              </a:ext>
            </a:extLst>
          </p:cNvPr>
          <p:cNvPicPr>
            <a:picLocks noChangeAspect="1"/>
          </p:cNvPicPr>
          <p:nvPr/>
        </p:nvPicPr>
        <p:blipFill>
          <a:blip r:embed="rId4"/>
          <a:stretch>
            <a:fillRect/>
          </a:stretch>
        </p:blipFill>
        <p:spPr>
          <a:xfrm>
            <a:off x="108318" y="3663496"/>
            <a:ext cx="3402448" cy="3053749"/>
          </a:xfrm>
          <a:prstGeom prst="rect">
            <a:avLst/>
          </a:prstGeom>
        </p:spPr>
      </p:pic>
      <p:pic>
        <p:nvPicPr>
          <p:cNvPr id="18" name="Picture 17">
            <a:extLst>
              <a:ext uri="{FF2B5EF4-FFF2-40B4-BE49-F238E27FC236}">
                <a16:creationId xmlns:a16="http://schemas.microsoft.com/office/drawing/2014/main" id="{494DE279-D95C-A155-E6EE-68FD459F86FA}"/>
              </a:ext>
            </a:extLst>
          </p:cNvPr>
          <p:cNvPicPr>
            <a:picLocks noChangeAspect="1"/>
          </p:cNvPicPr>
          <p:nvPr/>
        </p:nvPicPr>
        <p:blipFill>
          <a:blip r:embed="rId5"/>
          <a:stretch>
            <a:fillRect/>
          </a:stretch>
        </p:blipFill>
        <p:spPr>
          <a:xfrm>
            <a:off x="3793066" y="3680750"/>
            <a:ext cx="3190263" cy="3039880"/>
          </a:xfrm>
          <a:prstGeom prst="rect">
            <a:avLst/>
          </a:prstGeom>
        </p:spPr>
      </p:pic>
    </p:spTree>
    <p:extLst>
      <p:ext uri="{BB962C8B-B14F-4D97-AF65-F5344CB8AC3E}">
        <p14:creationId xmlns:p14="http://schemas.microsoft.com/office/powerpoint/2010/main" val="4248332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SHOULD_CREATE_TABLE_OF_CONTENT_TAG" val="0"/>
  <p:tag name="POWER_USER_PPT_AGENDA_PRESENTATION_SHOW_BREADSCRUMBS_CHECKED_TAG" val="0"/>
  <p:tag name="POWER_USER_PPT_AGENDA_PRESENTATION_DIVIDERS_CHECKED_TAG" val="0"/>
  <p:tag name="POWER_USER_PPT_AGENDA_PRESENTATION_SHOW_SECTION_NUMBERS_CHECKED_TAG" val="1"/>
  <p:tag name="POWER_USER_PPT_AGENDA_PRESENTATION_SHOW_SLIDE_NUMBERS_CHECKED_TAG" val="1"/>
  <p:tag name="POWER_USER_PPT_AGENDA_PRESENTATION_TABLE_OF_CONTENT_CHECKED_TAG" val="1"/>
  <p:tag name="POWER_USER_PPT_AGENDA_PRESENTATION_TITLE_TEXT_TAG" val="Agenda"/>
  <p:tag name="POWER_USER_PPT_AGENDA_PRESENTATION_COLOR_TAG" val="#6F6F6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0f31856-df81-4d24-a190-e5e79936d19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C4443393FE1E44872FBB4E801DABB6" ma:contentTypeVersion="12" ma:contentTypeDescription="Create a new document." ma:contentTypeScope="" ma:versionID="b97ddf33b4335d2daa5c251664d7a8de">
  <xsd:schema xmlns:xsd="http://www.w3.org/2001/XMLSchema" xmlns:xs="http://www.w3.org/2001/XMLSchema" xmlns:p="http://schemas.microsoft.com/office/2006/metadata/properties" xmlns:ns3="30f31856-df81-4d24-a190-e5e79936d199" xmlns:ns4="61a09fed-a81c-4fee-b1fa-065551ea37ae" targetNamespace="http://schemas.microsoft.com/office/2006/metadata/properties" ma:root="true" ma:fieldsID="0859aa560172010abd16caf4530e327a" ns3:_="" ns4:_="">
    <xsd:import namespace="30f31856-df81-4d24-a190-e5e79936d199"/>
    <xsd:import namespace="61a09fed-a81c-4fee-b1fa-065551ea37a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f31856-df81-4d24-a190-e5e79936d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1a09fed-a81c-4fee-b1fa-065551ea37a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455292-7D3F-4091-B06D-DA2C66CB6C3C}">
  <ds:schemaRefs>
    <ds:schemaRef ds:uri="30f31856-df81-4d24-a190-e5e79936d199"/>
    <ds:schemaRef ds:uri="61a09fed-a81c-4fee-b1fa-065551ea37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8074C58-2651-4B5D-BCF6-BF58B932BF55}">
  <ds:schemaRefs>
    <ds:schemaRef ds:uri="http://schemas.microsoft.com/sharepoint/v3/contenttype/forms"/>
  </ds:schemaRefs>
</ds:datastoreItem>
</file>

<file path=customXml/itemProps3.xml><?xml version="1.0" encoding="utf-8"?>
<ds:datastoreItem xmlns:ds="http://schemas.openxmlformats.org/officeDocument/2006/customXml" ds:itemID="{69F21BC8-6716-418A-8BF1-024C78BD2B16}">
  <ds:schemaRefs>
    <ds:schemaRef ds:uri="30f31856-df81-4d24-a190-e5e79936d199"/>
    <ds:schemaRef ds:uri="61a09fed-a81c-4fee-b1fa-065551ea37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TM03457485[[fn=Mesh]]</Template>
  <Application>Microsoft Office PowerPoint</Application>
  <PresentationFormat>Widescreen</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Mesh</vt:lpstr>
      <vt:lpstr>Responsible AI Project   Predicting credit card Default</vt:lpstr>
      <vt:lpstr>Business Case Study</vt:lpstr>
      <vt:lpstr>Approach</vt:lpstr>
      <vt:lpstr>Exploratory Data Analysis &amp; Feature engg.</vt:lpstr>
      <vt:lpstr>PowerPoint Presentation</vt:lpstr>
      <vt:lpstr>PowerPoint Presentation</vt:lpstr>
      <vt:lpstr>Additive Counterfactual Fairness</vt:lpstr>
      <vt:lpstr>ACF </vt:lpstr>
      <vt:lpstr>XAI</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AI Project:</dc:title>
  <dc:creator>Neil Dave (23PGAI)</dc:creator>
  <cp:revision>3</cp:revision>
  <dcterms:created xsi:type="dcterms:W3CDTF">2023-01-27T05:14:41Z</dcterms:created>
  <dcterms:modified xsi:type="dcterms:W3CDTF">2023-02-02T20:21:48Z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0x0101006FC4443393FE1E44872FBB4E801DABB6</vt:lpwstr>
  </property>
</Properties>
</file>