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100" d="100"/>
          <a:sy n="100" d="100"/>
        </p:scale>
        <p:origin x="14" y="-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6E2338-00B1-485F-B8BE-78B3EB95E610}"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IN"/>
        </a:p>
      </dgm:t>
    </dgm:pt>
    <dgm:pt modelId="{7ECACA63-A40C-4859-88E1-1A2F41760EA7}">
      <dgm:prSet phldrT="[Text]"/>
      <dgm:spPr/>
      <dgm:t>
        <a:bodyPr/>
        <a:lstStyle/>
        <a:p>
          <a:r>
            <a:rPr lang="en-US" dirty="0" smtClean="0"/>
            <a:t>FRONTEND</a:t>
          </a:r>
          <a:endParaRPr lang="en-IN" dirty="0"/>
        </a:p>
      </dgm:t>
    </dgm:pt>
    <dgm:pt modelId="{A8E9C29B-3119-4647-9E55-0844D9AE649D}" type="parTrans" cxnId="{41594F11-B570-4A1E-A5B0-EB5417BF8943}">
      <dgm:prSet/>
      <dgm:spPr/>
      <dgm:t>
        <a:bodyPr/>
        <a:lstStyle/>
        <a:p>
          <a:endParaRPr lang="en-IN"/>
        </a:p>
      </dgm:t>
    </dgm:pt>
    <dgm:pt modelId="{937DA7FD-12D0-4441-A330-5F6B7204520C}" type="sibTrans" cxnId="{41594F11-B570-4A1E-A5B0-EB5417BF8943}">
      <dgm:prSet/>
      <dgm:spPr/>
      <dgm:t>
        <a:bodyPr/>
        <a:lstStyle/>
        <a:p>
          <a:endParaRPr lang="en-IN"/>
        </a:p>
      </dgm:t>
    </dgm:pt>
    <dgm:pt modelId="{884FE525-CDCE-4EAC-8C34-0D4243986C07}">
      <dgm:prSet phldrT="[Text]"/>
      <dgm:spPr/>
      <dgm:t>
        <a:bodyPr/>
        <a:lstStyle/>
        <a:p>
          <a:r>
            <a:rPr lang="en-US" dirty="0" smtClean="0"/>
            <a:t>REACT</a:t>
          </a:r>
          <a:endParaRPr lang="en-IN" dirty="0"/>
        </a:p>
      </dgm:t>
    </dgm:pt>
    <dgm:pt modelId="{401917D2-4BFB-4956-807D-93271190B3E9}" type="parTrans" cxnId="{87A1BDFD-468C-4DD7-9457-D09EF30714C5}">
      <dgm:prSet/>
      <dgm:spPr/>
      <dgm:t>
        <a:bodyPr/>
        <a:lstStyle/>
        <a:p>
          <a:endParaRPr lang="en-IN"/>
        </a:p>
      </dgm:t>
    </dgm:pt>
    <dgm:pt modelId="{6FAB3505-1C50-4CAF-81A2-62F1411BFE31}" type="sibTrans" cxnId="{87A1BDFD-468C-4DD7-9457-D09EF30714C5}">
      <dgm:prSet/>
      <dgm:spPr/>
      <dgm:t>
        <a:bodyPr/>
        <a:lstStyle/>
        <a:p>
          <a:endParaRPr lang="en-IN"/>
        </a:p>
      </dgm:t>
    </dgm:pt>
    <dgm:pt modelId="{3E021655-B2B5-4E0E-9868-4DB814FBD783}">
      <dgm:prSet phldrT="[Text]"/>
      <dgm:spPr/>
      <dgm:t>
        <a:bodyPr/>
        <a:lstStyle/>
        <a:p>
          <a:r>
            <a:rPr lang="en-US" dirty="0" smtClean="0"/>
            <a:t>VITE</a:t>
          </a:r>
          <a:endParaRPr lang="en-IN" dirty="0"/>
        </a:p>
      </dgm:t>
    </dgm:pt>
    <dgm:pt modelId="{ADCEF93D-74BD-4E65-8E2D-72F846E035E6}" type="parTrans" cxnId="{ED487EE8-A493-4471-A53A-5431882A1894}">
      <dgm:prSet/>
      <dgm:spPr/>
      <dgm:t>
        <a:bodyPr/>
        <a:lstStyle/>
        <a:p>
          <a:endParaRPr lang="en-IN"/>
        </a:p>
      </dgm:t>
    </dgm:pt>
    <dgm:pt modelId="{F54B8D36-BC30-4728-BF50-9D49BD76E72E}" type="sibTrans" cxnId="{ED487EE8-A493-4471-A53A-5431882A1894}">
      <dgm:prSet/>
      <dgm:spPr/>
      <dgm:t>
        <a:bodyPr/>
        <a:lstStyle/>
        <a:p>
          <a:endParaRPr lang="en-IN"/>
        </a:p>
      </dgm:t>
    </dgm:pt>
    <dgm:pt modelId="{27FCAEA7-59F6-4161-B337-55C366CA3C2F}">
      <dgm:prSet phldrT="[Text]"/>
      <dgm:spPr/>
      <dgm:t>
        <a:bodyPr/>
        <a:lstStyle/>
        <a:p>
          <a:r>
            <a:rPr lang="en-US" dirty="0" smtClean="0"/>
            <a:t>GIT ACTIONS</a:t>
          </a:r>
          <a:endParaRPr lang="en-IN" dirty="0"/>
        </a:p>
      </dgm:t>
    </dgm:pt>
    <dgm:pt modelId="{3CB39864-C990-474C-B5AB-CDE412498F86}" type="parTrans" cxnId="{A17B54A0-C45F-441A-877E-C5C383947F6B}">
      <dgm:prSet/>
      <dgm:spPr/>
      <dgm:t>
        <a:bodyPr/>
        <a:lstStyle/>
        <a:p>
          <a:endParaRPr lang="en-IN"/>
        </a:p>
      </dgm:t>
    </dgm:pt>
    <dgm:pt modelId="{263F3F70-0E2D-4FAD-BAC9-1B466A107208}" type="sibTrans" cxnId="{A17B54A0-C45F-441A-877E-C5C383947F6B}">
      <dgm:prSet/>
      <dgm:spPr/>
      <dgm:t>
        <a:bodyPr/>
        <a:lstStyle/>
        <a:p>
          <a:endParaRPr lang="en-IN"/>
        </a:p>
      </dgm:t>
    </dgm:pt>
    <dgm:pt modelId="{E7B3FCBD-51FB-4F2E-9709-5F3DD4712225}">
      <dgm:prSet phldrT="[Text]"/>
      <dgm:spPr/>
      <dgm:t>
        <a:bodyPr/>
        <a:lstStyle/>
        <a:p>
          <a:r>
            <a:rPr lang="en-US" dirty="0" smtClean="0"/>
            <a:t>GITHUB</a:t>
          </a:r>
          <a:endParaRPr lang="en-IN" dirty="0"/>
        </a:p>
      </dgm:t>
    </dgm:pt>
    <dgm:pt modelId="{2E655C33-2FC7-4C3F-B0E6-B83249CE1759}" type="parTrans" cxnId="{19C34A0C-7A4C-4A23-A68E-B963495B7917}">
      <dgm:prSet/>
      <dgm:spPr/>
      <dgm:t>
        <a:bodyPr/>
        <a:lstStyle/>
        <a:p>
          <a:endParaRPr lang="en-IN"/>
        </a:p>
      </dgm:t>
    </dgm:pt>
    <dgm:pt modelId="{D4BA45FE-D43E-4B3F-8BD5-77109709DF4C}" type="sibTrans" cxnId="{19C34A0C-7A4C-4A23-A68E-B963495B7917}">
      <dgm:prSet/>
      <dgm:spPr/>
      <dgm:t>
        <a:bodyPr/>
        <a:lstStyle/>
        <a:p>
          <a:endParaRPr lang="en-IN"/>
        </a:p>
      </dgm:t>
    </dgm:pt>
    <dgm:pt modelId="{F29A0EC4-C825-468B-931D-B549F024C3A7}">
      <dgm:prSet phldrT="[Text]"/>
      <dgm:spPr/>
      <dgm:t>
        <a:bodyPr/>
        <a:lstStyle/>
        <a:p>
          <a:r>
            <a:rPr lang="en-US" smtClean="0"/>
            <a:t>AZURE</a:t>
          </a:r>
          <a:endParaRPr lang="en-IN" dirty="0"/>
        </a:p>
      </dgm:t>
    </dgm:pt>
    <dgm:pt modelId="{C3E57DCA-606B-43B5-8F00-2E8A818FE174}" type="parTrans" cxnId="{605687D8-B107-4190-8268-BEF1BDFBA50C}">
      <dgm:prSet/>
      <dgm:spPr/>
      <dgm:t>
        <a:bodyPr/>
        <a:lstStyle/>
        <a:p>
          <a:endParaRPr lang="en-IN"/>
        </a:p>
      </dgm:t>
    </dgm:pt>
    <dgm:pt modelId="{1B2B0277-71B4-4638-9F13-168486916DAF}" type="sibTrans" cxnId="{605687D8-B107-4190-8268-BEF1BDFBA50C}">
      <dgm:prSet/>
      <dgm:spPr/>
      <dgm:t>
        <a:bodyPr/>
        <a:lstStyle/>
        <a:p>
          <a:endParaRPr lang="en-IN"/>
        </a:p>
      </dgm:t>
    </dgm:pt>
    <dgm:pt modelId="{F7CF88BF-2678-4C77-A490-71EB1A8451E5}">
      <dgm:prSet phldrT="[Text]"/>
      <dgm:spPr/>
      <dgm:t>
        <a:bodyPr/>
        <a:lstStyle/>
        <a:p>
          <a:r>
            <a:rPr lang="en-US" dirty="0" smtClean="0"/>
            <a:t>APP SERVICE</a:t>
          </a:r>
          <a:endParaRPr lang="en-IN" dirty="0"/>
        </a:p>
      </dgm:t>
    </dgm:pt>
    <dgm:pt modelId="{60215691-D1ED-4CBE-95C2-5C9FA93F375E}" type="parTrans" cxnId="{F1209A51-37C2-487A-B9EC-36BC37D3A0E4}">
      <dgm:prSet/>
      <dgm:spPr/>
      <dgm:t>
        <a:bodyPr/>
        <a:lstStyle/>
        <a:p>
          <a:endParaRPr lang="en-IN"/>
        </a:p>
      </dgm:t>
    </dgm:pt>
    <dgm:pt modelId="{DA561CFF-52E1-40B0-9AE2-C4965566E0DA}" type="sibTrans" cxnId="{F1209A51-37C2-487A-B9EC-36BC37D3A0E4}">
      <dgm:prSet/>
      <dgm:spPr/>
      <dgm:t>
        <a:bodyPr/>
        <a:lstStyle/>
        <a:p>
          <a:endParaRPr lang="en-IN"/>
        </a:p>
      </dgm:t>
    </dgm:pt>
    <dgm:pt modelId="{6EAE7C7F-FD62-4F4D-84F6-F9FB0048A703}" type="pres">
      <dgm:prSet presAssocID="{606E2338-00B1-485F-B8BE-78B3EB95E610}" presName="Name0" presStyleCnt="0">
        <dgm:presLayoutVars>
          <dgm:dir/>
          <dgm:animLvl val="lvl"/>
          <dgm:resizeHandles val="exact"/>
        </dgm:presLayoutVars>
      </dgm:prSet>
      <dgm:spPr/>
    </dgm:pt>
    <dgm:pt modelId="{01AE60C8-9418-43B9-907A-82430AB40B7F}" type="pres">
      <dgm:prSet presAssocID="{606E2338-00B1-485F-B8BE-78B3EB95E610}" presName="tSp" presStyleCnt="0"/>
      <dgm:spPr/>
    </dgm:pt>
    <dgm:pt modelId="{F6359243-C946-4670-B5A4-2576F2DE0F4C}" type="pres">
      <dgm:prSet presAssocID="{606E2338-00B1-485F-B8BE-78B3EB95E610}" presName="bSp" presStyleCnt="0"/>
      <dgm:spPr/>
    </dgm:pt>
    <dgm:pt modelId="{14D4264D-A499-4D83-8863-25BC55920878}" type="pres">
      <dgm:prSet presAssocID="{606E2338-00B1-485F-B8BE-78B3EB95E610}" presName="process" presStyleCnt="0"/>
      <dgm:spPr/>
    </dgm:pt>
    <dgm:pt modelId="{DA68B763-D397-45E9-9058-CFD0365C8DEC}" type="pres">
      <dgm:prSet presAssocID="{7ECACA63-A40C-4859-88E1-1A2F41760EA7}" presName="composite1" presStyleCnt="0"/>
      <dgm:spPr/>
    </dgm:pt>
    <dgm:pt modelId="{7FC395C7-A1DC-466B-9929-91F16AA6115B}" type="pres">
      <dgm:prSet presAssocID="{7ECACA63-A40C-4859-88E1-1A2F41760EA7}" presName="dummyNode1" presStyleLbl="node1" presStyleIdx="0" presStyleCnt="3"/>
      <dgm:spPr/>
    </dgm:pt>
    <dgm:pt modelId="{3F086B6C-AEA0-40E9-AEA1-A19885080E93}" type="pres">
      <dgm:prSet presAssocID="{7ECACA63-A40C-4859-88E1-1A2F41760EA7}" presName="childNode1" presStyleLbl="bgAcc1" presStyleIdx="0" presStyleCnt="3">
        <dgm:presLayoutVars>
          <dgm:bulletEnabled val="1"/>
        </dgm:presLayoutVars>
      </dgm:prSet>
      <dgm:spPr/>
      <dgm:t>
        <a:bodyPr/>
        <a:lstStyle/>
        <a:p>
          <a:endParaRPr lang="en-IN"/>
        </a:p>
      </dgm:t>
    </dgm:pt>
    <dgm:pt modelId="{3CC455AC-1FAA-45D3-9571-E7C2A78A5AA0}" type="pres">
      <dgm:prSet presAssocID="{7ECACA63-A40C-4859-88E1-1A2F41760EA7}" presName="childNode1tx" presStyleLbl="bgAcc1" presStyleIdx="0" presStyleCnt="3">
        <dgm:presLayoutVars>
          <dgm:bulletEnabled val="1"/>
        </dgm:presLayoutVars>
      </dgm:prSet>
      <dgm:spPr/>
      <dgm:t>
        <a:bodyPr/>
        <a:lstStyle/>
        <a:p>
          <a:endParaRPr lang="en-IN"/>
        </a:p>
      </dgm:t>
    </dgm:pt>
    <dgm:pt modelId="{EBC09B4B-5275-474A-B068-AB57A96D0DEA}" type="pres">
      <dgm:prSet presAssocID="{7ECACA63-A40C-4859-88E1-1A2F41760EA7}" presName="parentNode1" presStyleLbl="node1" presStyleIdx="0" presStyleCnt="3">
        <dgm:presLayoutVars>
          <dgm:chMax val="1"/>
          <dgm:bulletEnabled val="1"/>
        </dgm:presLayoutVars>
      </dgm:prSet>
      <dgm:spPr/>
      <dgm:t>
        <a:bodyPr/>
        <a:lstStyle/>
        <a:p>
          <a:endParaRPr lang="en-IN"/>
        </a:p>
      </dgm:t>
    </dgm:pt>
    <dgm:pt modelId="{E3CB908D-BFC6-4F42-B1BC-ABAE0A4F0F9E}" type="pres">
      <dgm:prSet presAssocID="{7ECACA63-A40C-4859-88E1-1A2F41760EA7}" presName="connSite1" presStyleCnt="0"/>
      <dgm:spPr/>
    </dgm:pt>
    <dgm:pt modelId="{3168BCB1-5CED-44B4-8431-2B30A13343A9}" type="pres">
      <dgm:prSet presAssocID="{937DA7FD-12D0-4441-A330-5F6B7204520C}" presName="Name9" presStyleLbl="sibTrans2D1" presStyleIdx="0" presStyleCnt="2"/>
      <dgm:spPr/>
    </dgm:pt>
    <dgm:pt modelId="{109C913C-0503-44BB-B3ED-74DD64B63220}" type="pres">
      <dgm:prSet presAssocID="{27FCAEA7-59F6-4161-B337-55C366CA3C2F}" presName="composite2" presStyleCnt="0"/>
      <dgm:spPr/>
    </dgm:pt>
    <dgm:pt modelId="{5577A00B-0193-4623-8D39-1DF9B3E6C3F9}" type="pres">
      <dgm:prSet presAssocID="{27FCAEA7-59F6-4161-B337-55C366CA3C2F}" presName="dummyNode2" presStyleLbl="node1" presStyleIdx="0" presStyleCnt="3"/>
      <dgm:spPr/>
    </dgm:pt>
    <dgm:pt modelId="{B4264FFA-7CDA-45BA-92AB-DE402EE4F3F2}" type="pres">
      <dgm:prSet presAssocID="{27FCAEA7-59F6-4161-B337-55C366CA3C2F}" presName="childNode2" presStyleLbl="bgAcc1" presStyleIdx="1" presStyleCnt="3">
        <dgm:presLayoutVars>
          <dgm:bulletEnabled val="1"/>
        </dgm:presLayoutVars>
      </dgm:prSet>
      <dgm:spPr/>
      <dgm:t>
        <a:bodyPr/>
        <a:lstStyle/>
        <a:p>
          <a:endParaRPr lang="en-IN"/>
        </a:p>
      </dgm:t>
    </dgm:pt>
    <dgm:pt modelId="{3C91BE82-ACCD-4F6D-988E-EB9CD66ADC76}" type="pres">
      <dgm:prSet presAssocID="{27FCAEA7-59F6-4161-B337-55C366CA3C2F}" presName="childNode2tx" presStyleLbl="bgAcc1" presStyleIdx="1" presStyleCnt="3">
        <dgm:presLayoutVars>
          <dgm:bulletEnabled val="1"/>
        </dgm:presLayoutVars>
      </dgm:prSet>
      <dgm:spPr/>
      <dgm:t>
        <a:bodyPr/>
        <a:lstStyle/>
        <a:p>
          <a:endParaRPr lang="en-IN"/>
        </a:p>
      </dgm:t>
    </dgm:pt>
    <dgm:pt modelId="{3CAD2FD5-C48A-4CE6-A1CE-37C35DA4C00B}" type="pres">
      <dgm:prSet presAssocID="{27FCAEA7-59F6-4161-B337-55C366CA3C2F}" presName="parentNode2" presStyleLbl="node1" presStyleIdx="1" presStyleCnt="3">
        <dgm:presLayoutVars>
          <dgm:chMax val="0"/>
          <dgm:bulletEnabled val="1"/>
        </dgm:presLayoutVars>
      </dgm:prSet>
      <dgm:spPr/>
      <dgm:t>
        <a:bodyPr/>
        <a:lstStyle/>
        <a:p>
          <a:endParaRPr lang="en-IN"/>
        </a:p>
      </dgm:t>
    </dgm:pt>
    <dgm:pt modelId="{C7875B9B-C96F-4DAA-A092-C86BA49E97F7}" type="pres">
      <dgm:prSet presAssocID="{27FCAEA7-59F6-4161-B337-55C366CA3C2F}" presName="connSite2" presStyleCnt="0"/>
      <dgm:spPr/>
    </dgm:pt>
    <dgm:pt modelId="{A6CB7FD4-6743-41DD-8CE2-89D00A099AA0}" type="pres">
      <dgm:prSet presAssocID="{263F3F70-0E2D-4FAD-BAC9-1B466A107208}" presName="Name18" presStyleLbl="sibTrans2D1" presStyleIdx="1" presStyleCnt="2"/>
      <dgm:spPr/>
    </dgm:pt>
    <dgm:pt modelId="{576FC8D9-1E7E-4D2D-9968-6E44331CF70C}" type="pres">
      <dgm:prSet presAssocID="{F29A0EC4-C825-468B-931D-B549F024C3A7}" presName="composite1" presStyleCnt="0"/>
      <dgm:spPr/>
    </dgm:pt>
    <dgm:pt modelId="{33C478F1-7725-4182-94F8-C541A5B868BC}" type="pres">
      <dgm:prSet presAssocID="{F29A0EC4-C825-468B-931D-B549F024C3A7}" presName="dummyNode1" presStyleLbl="node1" presStyleIdx="1" presStyleCnt="3"/>
      <dgm:spPr/>
    </dgm:pt>
    <dgm:pt modelId="{6EF36646-A421-43A1-9659-6059BC04E96C}" type="pres">
      <dgm:prSet presAssocID="{F29A0EC4-C825-468B-931D-B549F024C3A7}" presName="childNode1" presStyleLbl="bgAcc1" presStyleIdx="2" presStyleCnt="3">
        <dgm:presLayoutVars>
          <dgm:bulletEnabled val="1"/>
        </dgm:presLayoutVars>
      </dgm:prSet>
      <dgm:spPr/>
      <dgm:t>
        <a:bodyPr/>
        <a:lstStyle/>
        <a:p>
          <a:endParaRPr lang="en-IN"/>
        </a:p>
      </dgm:t>
    </dgm:pt>
    <dgm:pt modelId="{E4E4F690-CC15-4F31-A907-1F732FEDC3C6}" type="pres">
      <dgm:prSet presAssocID="{F29A0EC4-C825-468B-931D-B549F024C3A7}" presName="childNode1tx" presStyleLbl="bgAcc1" presStyleIdx="2" presStyleCnt="3">
        <dgm:presLayoutVars>
          <dgm:bulletEnabled val="1"/>
        </dgm:presLayoutVars>
      </dgm:prSet>
      <dgm:spPr/>
      <dgm:t>
        <a:bodyPr/>
        <a:lstStyle/>
        <a:p>
          <a:endParaRPr lang="en-IN"/>
        </a:p>
      </dgm:t>
    </dgm:pt>
    <dgm:pt modelId="{3818FEB3-EA93-4E21-978B-025CC7869FCA}" type="pres">
      <dgm:prSet presAssocID="{F29A0EC4-C825-468B-931D-B549F024C3A7}" presName="parentNode1" presStyleLbl="node1" presStyleIdx="2" presStyleCnt="3">
        <dgm:presLayoutVars>
          <dgm:chMax val="1"/>
          <dgm:bulletEnabled val="1"/>
        </dgm:presLayoutVars>
      </dgm:prSet>
      <dgm:spPr/>
      <dgm:t>
        <a:bodyPr/>
        <a:lstStyle/>
        <a:p>
          <a:endParaRPr lang="en-IN"/>
        </a:p>
      </dgm:t>
    </dgm:pt>
    <dgm:pt modelId="{08D2F76C-650B-4518-8B98-9799F7F49CD0}" type="pres">
      <dgm:prSet presAssocID="{F29A0EC4-C825-468B-931D-B549F024C3A7}" presName="connSite1" presStyleCnt="0"/>
      <dgm:spPr/>
    </dgm:pt>
  </dgm:ptLst>
  <dgm:cxnLst>
    <dgm:cxn modelId="{2CAC099A-5CA2-483A-950B-4A35205FA134}" type="presOf" srcId="{E7B3FCBD-51FB-4F2E-9709-5F3DD4712225}" destId="{3C91BE82-ACCD-4F6D-988E-EB9CD66ADC76}" srcOrd="1" destOrd="0" presId="urn:microsoft.com/office/officeart/2005/8/layout/hProcess4"/>
    <dgm:cxn modelId="{FDCB1084-7E1B-4E2A-B425-68DE1DE66B8A}" type="presOf" srcId="{E7B3FCBD-51FB-4F2E-9709-5F3DD4712225}" destId="{B4264FFA-7CDA-45BA-92AB-DE402EE4F3F2}" srcOrd="0" destOrd="0" presId="urn:microsoft.com/office/officeart/2005/8/layout/hProcess4"/>
    <dgm:cxn modelId="{96BAEE17-E209-4913-B5D9-AB57CC20C159}" type="presOf" srcId="{3E021655-B2B5-4E0E-9868-4DB814FBD783}" destId="{3F086B6C-AEA0-40E9-AEA1-A19885080E93}" srcOrd="0" destOrd="1" presId="urn:microsoft.com/office/officeart/2005/8/layout/hProcess4"/>
    <dgm:cxn modelId="{B4C7AAC2-3467-421A-82B6-E5537130A9C0}" type="presOf" srcId="{7ECACA63-A40C-4859-88E1-1A2F41760EA7}" destId="{EBC09B4B-5275-474A-B068-AB57A96D0DEA}" srcOrd="0" destOrd="0" presId="urn:microsoft.com/office/officeart/2005/8/layout/hProcess4"/>
    <dgm:cxn modelId="{605687D8-B107-4190-8268-BEF1BDFBA50C}" srcId="{606E2338-00B1-485F-B8BE-78B3EB95E610}" destId="{F29A0EC4-C825-468B-931D-B549F024C3A7}" srcOrd="2" destOrd="0" parTransId="{C3E57DCA-606B-43B5-8F00-2E8A818FE174}" sibTransId="{1B2B0277-71B4-4638-9F13-168486916DAF}"/>
    <dgm:cxn modelId="{ED487EE8-A493-4471-A53A-5431882A1894}" srcId="{7ECACA63-A40C-4859-88E1-1A2F41760EA7}" destId="{3E021655-B2B5-4E0E-9868-4DB814FBD783}" srcOrd="1" destOrd="0" parTransId="{ADCEF93D-74BD-4E65-8E2D-72F846E035E6}" sibTransId="{F54B8D36-BC30-4728-BF50-9D49BD76E72E}"/>
    <dgm:cxn modelId="{A17B54A0-C45F-441A-877E-C5C383947F6B}" srcId="{606E2338-00B1-485F-B8BE-78B3EB95E610}" destId="{27FCAEA7-59F6-4161-B337-55C366CA3C2F}" srcOrd="1" destOrd="0" parTransId="{3CB39864-C990-474C-B5AB-CDE412498F86}" sibTransId="{263F3F70-0E2D-4FAD-BAC9-1B466A107208}"/>
    <dgm:cxn modelId="{08982B80-5878-4E25-BA39-2FAA3977D2E4}" type="presOf" srcId="{F7CF88BF-2678-4C77-A490-71EB1A8451E5}" destId="{E4E4F690-CC15-4F31-A907-1F732FEDC3C6}" srcOrd="1" destOrd="0" presId="urn:microsoft.com/office/officeart/2005/8/layout/hProcess4"/>
    <dgm:cxn modelId="{B2FDCBBC-D761-4DAD-BB3B-91F763F73C67}" type="presOf" srcId="{937DA7FD-12D0-4441-A330-5F6B7204520C}" destId="{3168BCB1-5CED-44B4-8431-2B30A13343A9}" srcOrd="0" destOrd="0" presId="urn:microsoft.com/office/officeart/2005/8/layout/hProcess4"/>
    <dgm:cxn modelId="{F1209A51-37C2-487A-B9EC-36BC37D3A0E4}" srcId="{F29A0EC4-C825-468B-931D-B549F024C3A7}" destId="{F7CF88BF-2678-4C77-A490-71EB1A8451E5}" srcOrd="0" destOrd="0" parTransId="{60215691-D1ED-4CBE-95C2-5C9FA93F375E}" sibTransId="{DA561CFF-52E1-40B0-9AE2-C4965566E0DA}"/>
    <dgm:cxn modelId="{E356831D-213A-48C5-BB3A-715E582631F2}" type="presOf" srcId="{F7CF88BF-2678-4C77-A490-71EB1A8451E5}" destId="{6EF36646-A421-43A1-9659-6059BC04E96C}" srcOrd="0" destOrd="0" presId="urn:microsoft.com/office/officeart/2005/8/layout/hProcess4"/>
    <dgm:cxn modelId="{C64A7136-B724-4BD5-83F1-0EE4B14229F6}" type="presOf" srcId="{27FCAEA7-59F6-4161-B337-55C366CA3C2F}" destId="{3CAD2FD5-C48A-4CE6-A1CE-37C35DA4C00B}" srcOrd="0" destOrd="0" presId="urn:microsoft.com/office/officeart/2005/8/layout/hProcess4"/>
    <dgm:cxn modelId="{6186F197-09B3-46B3-8773-9B7A9CB0E9C2}" type="presOf" srcId="{606E2338-00B1-485F-B8BE-78B3EB95E610}" destId="{6EAE7C7F-FD62-4F4D-84F6-F9FB0048A703}" srcOrd="0" destOrd="0" presId="urn:microsoft.com/office/officeart/2005/8/layout/hProcess4"/>
    <dgm:cxn modelId="{AA4610F5-0256-4AF5-A48A-BB2963E3CC56}" type="presOf" srcId="{884FE525-CDCE-4EAC-8C34-0D4243986C07}" destId="{3F086B6C-AEA0-40E9-AEA1-A19885080E93}" srcOrd="0" destOrd="0" presId="urn:microsoft.com/office/officeart/2005/8/layout/hProcess4"/>
    <dgm:cxn modelId="{267FC3E5-B2CC-4307-A51A-F000F9F80B76}" type="presOf" srcId="{F29A0EC4-C825-468B-931D-B549F024C3A7}" destId="{3818FEB3-EA93-4E21-978B-025CC7869FCA}" srcOrd="0" destOrd="0" presId="urn:microsoft.com/office/officeart/2005/8/layout/hProcess4"/>
    <dgm:cxn modelId="{DB4E2EF1-6FF2-414D-8C26-157478688D0B}" type="presOf" srcId="{884FE525-CDCE-4EAC-8C34-0D4243986C07}" destId="{3CC455AC-1FAA-45D3-9571-E7C2A78A5AA0}" srcOrd="1" destOrd="0" presId="urn:microsoft.com/office/officeart/2005/8/layout/hProcess4"/>
    <dgm:cxn modelId="{E18C6874-7934-4DEF-9E0E-DBF1D626962E}" type="presOf" srcId="{263F3F70-0E2D-4FAD-BAC9-1B466A107208}" destId="{A6CB7FD4-6743-41DD-8CE2-89D00A099AA0}" srcOrd="0" destOrd="0" presId="urn:microsoft.com/office/officeart/2005/8/layout/hProcess4"/>
    <dgm:cxn modelId="{D54B3A26-6D90-4372-9C50-2F863F6891D8}" type="presOf" srcId="{3E021655-B2B5-4E0E-9868-4DB814FBD783}" destId="{3CC455AC-1FAA-45D3-9571-E7C2A78A5AA0}" srcOrd="1" destOrd="1" presId="urn:microsoft.com/office/officeart/2005/8/layout/hProcess4"/>
    <dgm:cxn modelId="{19C34A0C-7A4C-4A23-A68E-B963495B7917}" srcId="{27FCAEA7-59F6-4161-B337-55C366CA3C2F}" destId="{E7B3FCBD-51FB-4F2E-9709-5F3DD4712225}" srcOrd="0" destOrd="0" parTransId="{2E655C33-2FC7-4C3F-B0E6-B83249CE1759}" sibTransId="{D4BA45FE-D43E-4B3F-8BD5-77109709DF4C}"/>
    <dgm:cxn modelId="{87A1BDFD-468C-4DD7-9457-D09EF30714C5}" srcId="{7ECACA63-A40C-4859-88E1-1A2F41760EA7}" destId="{884FE525-CDCE-4EAC-8C34-0D4243986C07}" srcOrd="0" destOrd="0" parTransId="{401917D2-4BFB-4956-807D-93271190B3E9}" sibTransId="{6FAB3505-1C50-4CAF-81A2-62F1411BFE31}"/>
    <dgm:cxn modelId="{41594F11-B570-4A1E-A5B0-EB5417BF8943}" srcId="{606E2338-00B1-485F-B8BE-78B3EB95E610}" destId="{7ECACA63-A40C-4859-88E1-1A2F41760EA7}" srcOrd="0" destOrd="0" parTransId="{A8E9C29B-3119-4647-9E55-0844D9AE649D}" sibTransId="{937DA7FD-12D0-4441-A330-5F6B7204520C}"/>
    <dgm:cxn modelId="{F6FEC32B-633C-4028-8456-DDF89855ACBD}" type="presParOf" srcId="{6EAE7C7F-FD62-4F4D-84F6-F9FB0048A703}" destId="{01AE60C8-9418-43B9-907A-82430AB40B7F}" srcOrd="0" destOrd="0" presId="urn:microsoft.com/office/officeart/2005/8/layout/hProcess4"/>
    <dgm:cxn modelId="{39150FF9-3110-4A24-8138-6D039F46B908}" type="presParOf" srcId="{6EAE7C7F-FD62-4F4D-84F6-F9FB0048A703}" destId="{F6359243-C946-4670-B5A4-2576F2DE0F4C}" srcOrd="1" destOrd="0" presId="urn:microsoft.com/office/officeart/2005/8/layout/hProcess4"/>
    <dgm:cxn modelId="{8D8730C3-46AC-4699-B262-57559C784FB1}" type="presParOf" srcId="{6EAE7C7F-FD62-4F4D-84F6-F9FB0048A703}" destId="{14D4264D-A499-4D83-8863-25BC55920878}" srcOrd="2" destOrd="0" presId="urn:microsoft.com/office/officeart/2005/8/layout/hProcess4"/>
    <dgm:cxn modelId="{630437C4-B175-4015-9ADB-7FC34C5F1C10}" type="presParOf" srcId="{14D4264D-A499-4D83-8863-25BC55920878}" destId="{DA68B763-D397-45E9-9058-CFD0365C8DEC}" srcOrd="0" destOrd="0" presId="urn:microsoft.com/office/officeart/2005/8/layout/hProcess4"/>
    <dgm:cxn modelId="{05E7E5E0-5C05-4DB7-8ABE-18CF90E0C983}" type="presParOf" srcId="{DA68B763-D397-45E9-9058-CFD0365C8DEC}" destId="{7FC395C7-A1DC-466B-9929-91F16AA6115B}" srcOrd="0" destOrd="0" presId="urn:microsoft.com/office/officeart/2005/8/layout/hProcess4"/>
    <dgm:cxn modelId="{70ECF537-6AEC-4C00-AD5D-C307260A56F3}" type="presParOf" srcId="{DA68B763-D397-45E9-9058-CFD0365C8DEC}" destId="{3F086B6C-AEA0-40E9-AEA1-A19885080E93}" srcOrd="1" destOrd="0" presId="urn:microsoft.com/office/officeart/2005/8/layout/hProcess4"/>
    <dgm:cxn modelId="{75184B91-4806-4CCF-92FA-4CBA8646DC85}" type="presParOf" srcId="{DA68B763-D397-45E9-9058-CFD0365C8DEC}" destId="{3CC455AC-1FAA-45D3-9571-E7C2A78A5AA0}" srcOrd="2" destOrd="0" presId="urn:microsoft.com/office/officeart/2005/8/layout/hProcess4"/>
    <dgm:cxn modelId="{48976344-406D-44D1-B170-C247567F6EBA}" type="presParOf" srcId="{DA68B763-D397-45E9-9058-CFD0365C8DEC}" destId="{EBC09B4B-5275-474A-B068-AB57A96D0DEA}" srcOrd="3" destOrd="0" presId="urn:microsoft.com/office/officeart/2005/8/layout/hProcess4"/>
    <dgm:cxn modelId="{006D7DC7-40C0-4276-BEF8-9ABF41AFE4BA}" type="presParOf" srcId="{DA68B763-D397-45E9-9058-CFD0365C8DEC}" destId="{E3CB908D-BFC6-4F42-B1BC-ABAE0A4F0F9E}" srcOrd="4" destOrd="0" presId="urn:microsoft.com/office/officeart/2005/8/layout/hProcess4"/>
    <dgm:cxn modelId="{2F827076-7457-47F0-97B7-5687F4B3C516}" type="presParOf" srcId="{14D4264D-A499-4D83-8863-25BC55920878}" destId="{3168BCB1-5CED-44B4-8431-2B30A13343A9}" srcOrd="1" destOrd="0" presId="urn:microsoft.com/office/officeart/2005/8/layout/hProcess4"/>
    <dgm:cxn modelId="{C6BDE227-AD96-493B-A227-A6795794D37C}" type="presParOf" srcId="{14D4264D-A499-4D83-8863-25BC55920878}" destId="{109C913C-0503-44BB-B3ED-74DD64B63220}" srcOrd="2" destOrd="0" presId="urn:microsoft.com/office/officeart/2005/8/layout/hProcess4"/>
    <dgm:cxn modelId="{432A5AC0-0C06-42F5-AC45-9F952169B416}" type="presParOf" srcId="{109C913C-0503-44BB-B3ED-74DD64B63220}" destId="{5577A00B-0193-4623-8D39-1DF9B3E6C3F9}" srcOrd="0" destOrd="0" presId="urn:microsoft.com/office/officeart/2005/8/layout/hProcess4"/>
    <dgm:cxn modelId="{49864670-8568-4A0F-A566-90350F528F50}" type="presParOf" srcId="{109C913C-0503-44BB-B3ED-74DD64B63220}" destId="{B4264FFA-7CDA-45BA-92AB-DE402EE4F3F2}" srcOrd="1" destOrd="0" presId="urn:microsoft.com/office/officeart/2005/8/layout/hProcess4"/>
    <dgm:cxn modelId="{496EA37D-F790-4F13-9258-0B4B1A909333}" type="presParOf" srcId="{109C913C-0503-44BB-B3ED-74DD64B63220}" destId="{3C91BE82-ACCD-4F6D-988E-EB9CD66ADC76}" srcOrd="2" destOrd="0" presId="urn:microsoft.com/office/officeart/2005/8/layout/hProcess4"/>
    <dgm:cxn modelId="{10C44258-8F15-4990-BBC4-074F35B779E6}" type="presParOf" srcId="{109C913C-0503-44BB-B3ED-74DD64B63220}" destId="{3CAD2FD5-C48A-4CE6-A1CE-37C35DA4C00B}" srcOrd="3" destOrd="0" presId="urn:microsoft.com/office/officeart/2005/8/layout/hProcess4"/>
    <dgm:cxn modelId="{2F56E83E-84C3-4D16-83A4-A0D29776B418}" type="presParOf" srcId="{109C913C-0503-44BB-B3ED-74DD64B63220}" destId="{C7875B9B-C96F-4DAA-A092-C86BA49E97F7}" srcOrd="4" destOrd="0" presId="urn:microsoft.com/office/officeart/2005/8/layout/hProcess4"/>
    <dgm:cxn modelId="{C1469E72-EE10-4CC2-8FBF-E7C4B3DDF1A8}" type="presParOf" srcId="{14D4264D-A499-4D83-8863-25BC55920878}" destId="{A6CB7FD4-6743-41DD-8CE2-89D00A099AA0}" srcOrd="3" destOrd="0" presId="urn:microsoft.com/office/officeart/2005/8/layout/hProcess4"/>
    <dgm:cxn modelId="{52EE8CA4-82A5-4818-B8C8-A5FDB0B84ADF}" type="presParOf" srcId="{14D4264D-A499-4D83-8863-25BC55920878}" destId="{576FC8D9-1E7E-4D2D-9968-6E44331CF70C}" srcOrd="4" destOrd="0" presId="urn:microsoft.com/office/officeart/2005/8/layout/hProcess4"/>
    <dgm:cxn modelId="{CD3F3976-AA67-4015-9DE6-4862FC856008}" type="presParOf" srcId="{576FC8D9-1E7E-4D2D-9968-6E44331CF70C}" destId="{33C478F1-7725-4182-94F8-C541A5B868BC}" srcOrd="0" destOrd="0" presId="urn:microsoft.com/office/officeart/2005/8/layout/hProcess4"/>
    <dgm:cxn modelId="{B3460238-0244-46E3-9AB7-7D3FA1E20C7B}" type="presParOf" srcId="{576FC8D9-1E7E-4D2D-9968-6E44331CF70C}" destId="{6EF36646-A421-43A1-9659-6059BC04E96C}" srcOrd="1" destOrd="0" presId="urn:microsoft.com/office/officeart/2005/8/layout/hProcess4"/>
    <dgm:cxn modelId="{DBA67BB8-D2FC-4A27-A1E3-9016ECBE6EBC}" type="presParOf" srcId="{576FC8D9-1E7E-4D2D-9968-6E44331CF70C}" destId="{E4E4F690-CC15-4F31-A907-1F732FEDC3C6}" srcOrd="2" destOrd="0" presId="urn:microsoft.com/office/officeart/2005/8/layout/hProcess4"/>
    <dgm:cxn modelId="{0FFED085-0784-4600-AFA3-262876D5C500}" type="presParOf" srcId="{576FC8D9-1E7E-4D2D-9968-6E44331CF70C}" destId="{3818FEB3-EA93-4E21-978B-025CC7869FCA}" srcOrd="3" destOrd="0" presId="urn:microsoft.com/office/officeart/2005/8/layout/hProcess4"/>
    <dgm:cxn modelId="{6C0E195C-98BE-48C3-92CB-C5428B07B27B}" type="presParOf" srcId="{576FC8D9-1E7E-4D2D-9968-6E44331CF70C}" destId="{08D2F76C-650B-4518-8B98-9799F7F49CD0}"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086B6C-AEA0-40E9-AEA1-A19885080E93}">
      <dsp:nvSpPr>
        <dsp:cNvPr id="0" name=""/>
        <dsp:cNvSpPr/>
      </dsp:nvSpPr>
      <dsp:spPr>
        <a:xfrm>
          <a:off x="141" y="1774586"/>
          <a:ext cx="2266626" cy="18694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85750" lvl="1" indent="-285750" algn="l" defTabSz="1778000">
            <a:lnSpc>
              <a:spcPct val="90000"/>
            </a:lnSpc>
            <a:spcBef>
              <a:spcPct val="0"/>
            </a:spcBef>
            <a:spcAft>
              <a:spcPct val="15000"/>
            </a:spcAft>
            <a:buChar char="••"/>
          </a:pPr>
          <a:r>
            <a:rPr lang="en-US" sz="4000" kern="1200" dirty="0" smtClean="0"/>
            <a:t>REACT</a:t>
          </a:r>
          <a:endParaRPr lang="en-IN" sz="4000" kern="1200" dirty="0"/>
        </a:p>
        <a:p>
          <a:pPr marL="285750" lvl="1" indent="-285750" algn="l" defTabSz="1778000">
            <a:lnSpc>
              <a:spcPct val="90000"/>
            </a:lnSpc>
            <a:spcBef>
              <a:spcPct val="0"/>
            </a:spcBef>
            <a:spcAft>
              <a:spcPct val="15000"/>
            </a:spcAft>
            <a:buChar char="••"/>
          </a:pPr>
          <a:r>
            <a:rPr lang="en-US" sz="4000" kern="1200" dirty="0" smtClean="0"/>
            <a:t>VITE</a:t>
          </a:r>
          <a:endParaRPr lang="en-IN" sz="4000" kern="1200" dirty="0"/>
        </a:p>
      </dsp:txBody>
      <dsp:txXfrm>
        <a:off x="43163" y="1817608"/>
        <a:ext cx="2180582" cy="1382843"/>
      </dsp:txXfrm>
    </dsp:sp>
    <dsp:sp modelId="{3168BCB1-5CED-44B4-8431-2B30A13343A9}">
      <dsp:nvSpPr>
        <dsp:cNvPr id="0" name=""/>
        <dsp:cNvSpPr/>
      </dsp:nvSpPr>
      <dsp:spPr>
        <a:xfrm>
          <a:off x="1300946" y="2316885"/>
          <a:ext cx="2356306" cy="2356306"/>
        </a:xfrm>
        <a:prstGeom prst="leftCircularArrow">
          <a:avLst>
            <a:gd name="adj1" fmla="val 2550"/>
            <a:gd name="adj2" fmla="val 309429"/>
            <a:gd name="adj3" fmla="val 2084940"/>
            <a:gd name="adj4" fmla="val 9024489"/>
            <a:gd name="adj5" fmla="val 297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BC09B4B-5275-474A-B068-AB57A96D0DEA}">
      <dsp:nvSpPr>
        <dsp:cNvPr id="0" name=""/>
        <dsp:cNvSpPr/>
      </dsp:nvSpPr>
      <dsp:spPr>
        <a:xfrm>
          <a:off x="503836" y="3243474"/>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smtClean="0"/>
            <a:t>FRONTEND</a:t>
          </a:r>
          <a:endParaRPr lang="en-IN" sz="2800" kern="1200" dirty="0"/>
        </a:p>
      </dsp:txBody>
      <dsp:txXfrm>
        <a:off x="527303" y="3266941"/>
        <a:ext cx="1967845" cy="754277"/>
      </dsp:txXfrm>
    </dsp:sp>
    <dsp:sp modelId="{B4264FFA-7CDA-45BA-92AB-DE402EE4F3F2}">
      <dsp:nvSpPr>
        <dsp:cNvPr id="0" name=""/>
        <dsp:cNvSpPr/>
      </dsp:nvSpPr>
      <dsp:spPr>
        <a:xfrm>
          <a:off x="2804762" y="1774586"/>
          <a:ext cx="2266626" cy="18694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85750" lvl="1" indent="-285750" algn="l" defTabSz="1778000">
            <a:lnSpc>
              <a:spcPct val="90000"/>
            </a:lnSpc>
            <a:spcBef>
              <a:spcPct val="0"/>
            </a:spcBef>
            <a:spcAft>
              <a:spcPct val="15000"/>
            </a:spcAft>
            <a:buChar char="••"/>
          </a:pPr>
          <a:r>
            <a:rPr lang="en-US" sz="4000" kern="1200" dirty="0" smtClean="0"/>
            <a:t>GITHUB</a:t>
          </a:r>
          <a:endParaRPr lang="en-IN" sz="4000" kern="1200" dirty="0"/>
        </a:p>
      </dsp:txBody>
      <dsp:txXfrm>
        <a:off x="2847784" y="2218214"/>
        <a:ext cx="2180582" cy="1382843"/>
      </dsp:txXfrm>
    </dsp:sp>
    <dsp:sp modelId="{A6CB7FD4-6743-41DD-8CE2-89D00A099AA0}">
      <dsp:nvSpPr>
        <dsp:cNvPr id="0" name=""/>
        <dsp:cNvSpPr/>
      </dsp:nvSpPr>
      <dsp:spPr>
        <a:xfrm>
          <a:off x="4086679" y="672173"/>
          <a:ext cx="2645930" cy="2645930"/>
        </a:xfrm>
        <a:prstGeom prst="circularArrow">
          <a:avLst>
            <a:gd name="adj1" fmla="val 2271"/>
            <a:gd name="adj2" fmla="val 273786"/>
            <a:gd name="adj3" fmla="val 19550703"/>
            <a:gd name="adj4" fmla="val 12575511"/>
            <a:gd name="adj5" fmla="val 26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CAD2FD5-C48A-4CE6-A1CE-37C35DA4C00B}">
      <dsp:nvSpPr>
        <dsp:cNvPr id="0" name=""/>
        <dsp:cNvSpPr/>
      </dsp:nvSpPr>
      <dsp:spPr>
        <a:xfrm>
          <a:off x="3308457" y="1373981"/>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dirty="0" smtClean="0"/>
            <a:t>GIT ACTIONS</a:t>
          </a:r>
          <a:endParaRPr lang="en-IN" sz="2800" kern="1200" dirty="0"/>
        </a:p>
      </dsp:txBody>
      <dsp:txXfrm>
        <a:off x="3331924" y="1397448"/>
        <a:ext cx="1967845" cy="754277"/>
      </dsp:txXfrm>
    </dsp:sp>
    <dsp:sp modelId="{6EF36646-A421-43A1-9659-6059BC04E96C}">
      <dsp:nvSpPr>
        <dsp:cNvPr id="0" name=""/>
        <dsp:cNvSpPr/>
      </dsp:nvSpPr>
      <dsp:spPr>
        <a:xfrm>
          <a:off x="5609383" y="1774586"/>
          <a:ext cx="2266626" cy="1869493"/>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85750" lvl="1" indent="-285750" algn="l" defTabSz="1778000">
            <a:lnSpc>
              <a:spcPct val="90000"/>
            </a:lnSpc>
            <a:spcBef>
              <a:spcPct val="0"/>
            </a:spcBef>
            <a:spcAft>
              <a:spcPct val="15000"/>
            </a:spcAft>
            <a:buChar char="••"/>
          </a:pPr>
          <a:r>
            <a:rPr lang="en-US" sz="4000" kern="1200" dirty="0" smtClean="0"/>
            <a:t>APP SERVICE</a:t>
          </a:r>
          <a:endParaRPr lang="en-IN" sz="4000" kern="1200" dirty="0"/>
        </a:p>
      </dsp:txBody>
      <dsp:txXfrm>
        <a:off x="5652405" y="1817608"/>
        <a:ext cx="2180582" cy="1382843"/>
      </dsp:txXfrm>
    </dsp:sp>
    <dsp:sp modelId="{3818FEB3-EA93-4E21-978B-025CC7869FCA}">
      <dsp:nvSpPr>
        <dsp:cNvPr id="0" name=""/>
        <dsp:cNvSpPr/>
      </dsp:nvSpPr>
      <dsp:spPr>
        <a:xfrm>
          <a:off x="6113078" y="3243474"/>
          <a:ext cx="2014779" cy="80121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35560" rIns="53340" bIns="35560" numCol="1" spcCol="1270" anchor="ctr" anchorCtr="0">
          <a:noAutofit/>
        </a:bodyPr>
        <a:lstStyle/>
        <a:p>
          <a:pPr lvl="0" algn="ctr" defTabSz="1244600">
            <a:lnSpc>
              <a:spcPct val="90000"/>
            </a:lnSpc>
            <a:spcBef>
              <a:spcPct val="0"/>
            </a:spcBef>
            <a:spcAft>
              <a:spcPct val="35000"/>
            </a:spcAft>
          </a:pPr>
          <a:r>
            <a:rPr lang="en-US" sz="2800" kern="1200" smtClean="0"/>
            <a:t>AZURE</a:t>
          </a:r>
          <a:endParaRPr lang="en-IN" sz="2800" kern="1200" dirty="0"/>
        </a:p>
      </dsp:txBody>
      <dsp:txXfrm>
        <a:off x="6136545" y="3266941"/>
        <a:ext cx="1967845" cy="7542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0879F7F-FC41-43B3-95A7-EE16C987076B}"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132904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79F7F-FC41-43B3-95A7-EE16C987076B}"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69423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79F7F-FC41-43B3-95A7-EE16C987076B}"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550356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0879F7F-FC41-43B3-95A7-EE16C987076B}"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22173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0879F7F-FC41-43B3-95A7-EE16C987076B}"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2661043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0879F7F-FC41-43B3-95A7-EE16C987076B}"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3742796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0879F7F-FC41-43B3-95A7-EE16C987076B}" type="datetimeFigureOut">
              <a:rPr lang="en-IN" smtClean="0"/>
              <a:t>15-02-2025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158928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0879F7F-FC41-43B3-95A7-EE16C987076B}" type="datetimeFigureOut">
              <a:rPr lang="en-IN" smtClean="0"/>
              <a:t>15-02-2025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66574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79F7F-FC41-43B3-95A7-EE16C987076B}" type="datetimeFigureOut">
              <a:rPr lang="en-IN" smtClean="0"/>
              <a:t>15-02-2025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518886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79F7F-FC41-43B3-95A7-EE16C987076B}"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2345339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0879F7F-FC41-43B3-95A7-EE16C987076B}"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30DEF2B-405C-4E35-A4DF-C7526CA17557}" type="slidenum">
              <a:rPr lang="en-IN" smtClean="0"/>
              <a:t>‹#›</a:t>
            </a:fld>
            <a:endParaRPr lang="en-IN"/>
          </a:p>
        </p:txBody>
      </p:sp>
    </p:spTree>
    <p:extLst>
      <p:ext uri="{BB962C8B-B14F-4D97-AF65-F5344CB8AC3E}">
        <p14:creationId xmlns:p14="http://schemas.microsoft.com/office/powerpoint/2010/main" val="37775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79F7F-FC41-43B3-95A7-EE16C987076B}" type="datetimeFigureOut">
              <a:rPr lang="en-IN" smtClean="0"/>
              <a:t>15-02-2025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0DEF2B-405C-4E35-A4DF-C7526CA17557}" type="slidenum">
              <a:rPr lang="en-IN" smtClean="0"/>
              <a:t>‹#›</a:t>
            </a:fld>
            <a:endParaRPr lang="en-IN"/>
          </a:p>
        </p:txBody>
      </p:sp>
    </p:spTree>
    <p:extLst>
      <p:ext uri="{BB962C8B-B14F-4D97-AF65-F5344CB8AC3E}">
        <p14:creationId xmlns:p14="http://schemas.microsoft.com/office/powerpoint/2010/main" val="1006611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ieeexplore.ieee.org/document/10717510" TargetMode="External"/><Relationship Id="rId2" Type="http://schemas.openxmlformats.org/officeDocument/2006/relationships/hyperlink" Target="https://ieeexplore.ieee.org/document/10401848" TargetMode="External"/><Relationship Id="rId1" Type="http://schemas.openxmlformats.org/officeDocument/2006/relationships/slideLayout" Target="../slideLayouts/slideLayout7.xml"/><Relationship Id="rId4" Type="http://schemas.openxmlformats.org/officeDocument/2006/relationships/hyperlink" Target="https://ieeexplore.ieee.org/document/1071481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631201960"/>
              </p:ext>
            </p:extLst>
          </p:nvPr>
        </p:nvGraphicFramePr>
        <p:xfrm>
          <a:off x="694905" y="305599"/>
          <a:ext cx="10907623" cy="6131560"/>
        </p:xfrm>
        <a:graphic>
          <a:graphicData uri="http://schemas.openxmlformats.org/drawingml/2006/table">
            <a:tbl>
              <a:tblPr firstRow="1" bandRow="1">
                <a:tableStyleId>{5C22544A-7EE6-4342-B048-85BDC9FD1C3A}</a:tableStyleId>
              </a:tblPr>
              <a:tblGrid>
                <a:gridCol w="2565879"/>
                <a:gridCol w="2852787"/>
                <a:gridCol w="5488957"/>
              </a:tblGrid>
              <a:tr h="370840">
                <a:tc>
                  <a:txBody>
                    <a:bodyPr/>
                    <a:lstStyle/>
                    <a:p>
                      <a:r>
                        <a:rPr lang="en-US" dirty="0" smtClean="0"/>
                        <a:t>Title</a:t>
                      </a:r>
                      <a:endParaRPr lang="en-IN" dirty="0"/>
                    </a:p>
                  </a:txBody>
                  <a:tcPr/>
                </a:tc>
                <a:tc>
                  <a:txBody>
                    <a:bodyPr/>
                    <a:lstStyle/>
                    <a:p>
                      <a:r>
                        <a:rPr lang="en-US" dirty="0" smtClean="0"/>
                        <a:t>Link</a:t>
                      </a:r>
                      <a:endParaRPr lang="en-IN" dirty="0"/>
                    </a:p>
                  </a:txBody>
                  <a:tcPr/>
                </a:tc>
                <a:tc>
                  <a:txBody>
                    <a:bodyPr/>
                    <a:lstStyle/>
                    <a:p>
                      <a:r>
                        <a:rPr lang="en-US" dirty="0" smtClean="0"/>
                        <a:t>Inference</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Automatic Question Generation Using Natural Language Processing and Transformers</a:t>
                      </a:r>
                    </a:p>
                  </a:txBody>
                  <a:tcPr/>
                </a:tc>
                <a:tc>
                  <a:txBody>
                    <a:bodyPr/>
                    <a:lstStyle/>
                    <a:p>
                      <a:r>
                        <a:rPr lang="en-IN" dirty="0" smtClean="0">
                          <a:hlinkClick r:id="rId2"/>
                        </a:rPr>
                        <a:t>https://ieeexplore.ieee.org/document/10401848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The growth of online education has led to the use of transformer models like GPT, T5, and BERT for automatic question generation (AQG). These models create various question types efficiently, improving assessment creation. While challenges remain, AQG systems offer great potential for enhancing learning experiences.</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Automated Question Paper Generation using Natural Language Processing</a:t>
                      </a:r>
                    </a:p>
                  </a:txBody>
                  <a:tcPr/>
                </a:tc>
                <a:tc>
                  <a:txBody>
                    <a:bodyPr/>
                    <a:lstStyle/>
                    <a:p>
                      <a:r>
                        <a:rPr lang="en-IN" dirty="0" smtClean="0">
                          <a:hlinkClick r:id="rId3"/>
                        </a:rPr>
                        <a:t>https://ieeexplore.ieee.org/document/10717510</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study presents an Automated Question Paper Generation system using NLP methods like BERT and LDA for context understanding and question creation. It incorporates attention mechanisms in GPT and BERT models and evaluates performance with metrics like BLEU and ROUGE, offering an effective tool for teachers and learners.</a:t>
                      </a:r>
                      <a:endParaRPr lang="en-IN" dirty="0"/>
                    </a:p>
                  </a:txBody>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A Comparative Analysis of Large Language Models with Retrieval-Augmented Generation based Question Answering System</a:t>
                      </a:r>
                    </a:p>
                  </a:txBody>
                  <a:tcPr/>
                </a:tc>
                <a:tc>
                  <a:txBody>
                    <a:bodyPr/>
                    <a:lstStyle/>
                    <a:p>
                      <a:r>
                        <a:rPr lang="en-IN" dirty="0" smtClean="0">
                          <a:hlinkClick r:id="rId4"/>
                        </a:rPr>
                        <a:t>https://ieeexplore.ieee.org/document/10714814</a:t>
                      </a:r>
                      <a:endParaRPr lang="en-IN" dirty="0"/>
                    </a:p>
                  </a:txBody>
                  <a:tcPr/>
                </a:tc>
                <a:tc>
                  <a:txBody>
                    <a:bodyPr/>
                    <a:lstStyle/>
                    <a:p>
                      <a:r>
                        <a:rPr lang="en-IN" dirty="0" smtClean="0"/>
                        <a:t>This study compares GPT-3.5-turbo, Gemini-Pro, and LLama3 integrated into a Retrieval Augmented Generation (RAG) system for question answering. RAG enhances LLMs by retrieving external information to address knowledge limitations. Using seven RAGAS evaluation metrics, GPT-3.5-turbo outperformed Gemini-Pro by 5.66% and LLama3 by 8.40%.</a:t>
                      </a:r>
                      <a:endParaRPr lang="en-IN" dirty="0"/>
                    </a:p>
                  </a:txBody>
                  <a:tcPr/>
                </a:tc>
              </a:tr>
            </a:tbl>
          </a:graphicData>
        </a:graphic>
      </p:graphicFrame>
    </p:spTree>
    <p:extLst>
      <p:ext uri="{BB962C8B-B14F-4D97-AF65-F5344CB8AC3E}">
        <p14:creationId xmlns:p14="http://schemas.microsoft.com/office/powerpoint/2010/main" val="108605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6" name="TextBox 5"/>
          <p:cNvSpPr txBox="1"/>
          <p:nvPr/>
        </p:nvSpPr>
        <p:spPr>
          <a:xfrm>
            <a:off x="838200" y="1541540"/>
            <a:ext cx="10657791" cy="4247317"/>
          </a:xfrm>
          <a:prstGeom prst="rect">
            <a:avLst/>
          </a:prstGeom>
          <a:noFill/>
        </p:spPr>
        <p:txBody>
          <a:bodyPr wrap="square" rtlCol="0">
            <a:spAutoFit/>
          </a:bodyPr>
          <a:lstStyle/>
          <a:p>
            <a:r>
              <a:rPr lang="en-US" dirty="0" smtClean="0"/>
              <a:t>The traditional approach to assessments relies on manually created, static question banks that fail to adapt to individual learning needs. Educators spend significant time designing, updating, and evaluating assessments, while students often face challenges that are either too easy or too difficult, leading to ineffective learning experiences. Moreover, existing solutions lack real-time adaptability, limiting engagement and progress tracking.  Our AI-driven assessment platform revolutionizes this process by leveraging GPT-4o Mini and </a:t>
            </a:r>
            <a:r>
              <a:rPr lang="en-US" dirty="0" err="1" smtClean="0"/>
              <a:t>DeepSeek</a:t>
            </a:r>
            <a:r>
              <a:rPr lang="en-US" dirty="0" smtClean="0"/>
              <a:t> R1 in Azure AI Foundry, Azure Machine Learning and prompt flow to automate question generation and provide adaptive assessments tailored to individual performance. The system dynamically adjusts question difficulty based on student strengths and weaknesses, ensuring a personalized learning experience. This approach reduces the manual workload for educators while offering students a structured and engaging assessment journey.  Beyond question generation, our platform incorporates real-time insights, automated progress tracking, and performance analytics, allowing educators to make data-driven decisions. Seamless API-based integration with Learning Management Systems (LMS) ensures easy deployment and scalability across educational institutions and corporate training programs.  By bridging the gap between static assessments and AI-driven adaptive learning, our solution transforms assessments into an interactive, intelligent, and efficient process, making learning more engaging and effective for all stakeholders.</a:t>
            </a:r>
            <a:endParaRPr lang="en-IN" dirty="0"/>
          </a:p>
        </p:txBody>
      </p:sp>
    </p:spTree>
    <p:extLst>
      <p:ext uri="{BB962C8B-B14F-4D97-AF65-F5344CB8AC3E}">
        <p14:creationId xmlns:p14="http://schemas.microsoft.com/office/powerpoint/2010/main" val="2276912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2402272583"/>
              </p:ext>
            </p:extLst>
          </p:nvPr>
        </p:nvGraphicFramePr>
        <p:xfrm>
          <a:off x="2230120" y="36914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512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959610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436</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Abstract</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7</cp:revision>
  <dcterms:created xsi:type="dcterms:W3CDTF">2025-02-15T04:22:41Z</dcterms:created>
  <dcterms:modified xsi:type="dcterms:W3CDTF">2025-02-15T05:37:51Z</dcterms:modified>
</cp:coreProperties>
</file>