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197"/>
  </p:normalViewPr>
  <p:slideViewPr>
    <p:cSldViewPr snapToGrid="0">
      <p:cViewPr>
        <p:scale>
          <a:sx n="114" d="100"/>
          <a:sy n="114" d="100"/>
        </p:scale>
        <p:origin x="13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gating through maze">
            <a:extLst>
              <a:ext uri="{FF2B5EF4-FFF2-40B4-BE49-F238E27FC236}">
                <a16:creationId xmlns:a16="http://schemas.microsoft.com/office/drawing/2014/main" id="{30692904-84E4-8E43-90DF-EAE86339A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E57088-A590-CBD9-99DA-31085FB6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a bot in java for an ascii-based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1E1DC-45A8-0638-E4AF-66C552565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Rohan Bhattacharya</a:t>
            </a:r>
          </a:p>
        </p:txBody>
      </p:sp>
    </p:spTree>
    <p:extLst>
      <p:ext uri="{BB962C8B-B14F-4D97-AF65-F5344CB8AC3E}">
        <p14:creationId xmlns:p14="http://schemas.microsoft.com/office/powerpoint/2010/main" val="659810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C2B0-68A1-DE20-2DA5-2E6328B0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is a bot?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E0E3B3-0171-8906-D760-0C1E5BEE27F9}"/>
              </a:ext>
            </a:extLst>
          </p:cNvPr>
          <p:cNvSpPr/>
          <p:nvPr/>
        </p:nvSpPr>
        <p:spPr>
          <a:xfrm>
            <a:off x="1267499" y="2355343"/>
            <a:ext cx="1990125" cy="19901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Computer">
            <a:extLst>
              <a:ext uri="{FF2B5EF4-FFF2-40B4-BE49-F238E27FC236}">
                <a16:creationId xmlns:a16="http://schemas.microsoft.com/office/drawing/2014/main" id="{6A2DD469-0C6A-52DD-E30C-9931476DE812}"/>
              </a:ext>
            </a:extLst>
          </p:cNvPr>
          <p:cNvSpPr/>
          <p:nvPr/>
        </p:nvSpPr>
        <p:spPr>
          <a:xfrm>
            <a:off x="1691624" y="2779468"/>
            <a:ext cx="1141875" cy="11418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954D5B2-17CB-9390-7B66-4F61D439BADC}"/>
              </a:ext>
            </a:extLst>
          </p:cNvPr>
          <p:cNvSpPr/>
          <p:nvPr/>
        </p:nvSpPr>
        <p:spPr>
          <a:xfrm>
            <a:off x="631312" y="4965344"/>
            <a:ext cx="3262500" cy="720000"/>
          </a:xfrm>
          <a:custGeom>
            <a:avLst/>
            <a:gdLst>
              <a:gd name="connsiteX0" fmla="*/ 0 w 3262500"/>
              <a:gd name="connsiteY0" fmla="*/ 0 h 720000"/>
              <a:gd name="connsiteX1" fmla="*/ 3262500 w 3262500"/>
              <a:gd name="connsiteY1" fmla="*/ 0 h 720000"/>
              <a:gd name="connsiteX2" fmla="*/ 3262500 w 3262500"/>
              <a:gd name="connsiteY2" fmla="*/ 720000 h 720000"/>
              <a:gd name="connsiteX3" fmla="*/ 0 w 3262500"/>
              <a:gd name="connsiteY3" fmla="*/ 720000 h 720000"/>
              <a:gd name="connsiteX4" fmla="*/ 0 w 32625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2500" h="720000">
                <a:moveTo>
                  <a:pt x="0" y="0"/>
                </a:moveTo>
                <a:lnTo>
                  <a:pt x="3262500" y="0"/>
                </a:lnTo>
                <a:lnTo>
                  <a:pt x="32625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900" kern="1200" dirty="0"/>
              <a:t>A player controlled by the computer.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9D9194-9D45-7DEF-0506-B6C9C0F8A307}"/>
              </a:ext>
            </a:extLst>
          </p:cNvPr>
          <p:cNvSpPr/>
          <p:nvPr/>
        </p:nvSpPr>
        <p:spPr>
          <a:xfrm>
            <a:off x="5100937" y="2355343"/>
            <a:ext cx="1990125" cy="19901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Dance">
            <a:extLst>
              <a:ext uri="{FF2B5EF4-FFF2-40B4-BE49-F238E27FC236}">
                <a16:creationId xmlns:a16="http://schemas.microsoft.com/office/drawing/2014/main" id="{13AEA6C1-7FA1-0E27-C2FB-349FC333C88D}"/>
              </a:ext>
            </a:extLst>
          </p:cNvPr>
          <p:cNvSpPr/>
          <p:nvPr/>
        </p:nvSpPr>
        <p:spPr>
          <a:xfrm>
            <a:off x="5525062" y="2779468"/>
            <a:ext cx="1141875" cy="114187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46DD58A-84A9-DC69-C90B-AF1E772BF94F}"/>
              </a:ext>
            </a:extLst>
          </p:cNvPr>
          <p:cNvSpPr/>
          <p:nvPr/>
        </p:nvSpPr>
        <p:spPr>
          <a:xfrm>
            <a:off x="4464750" y="4965344"/>
            <a:ext cx="3262500" cy="720000"/>
          </a:xfrm>
          <a:custGeom>
            <a:avLst/>
            <a:gdLst>
              <a:gd name="connsiteX0" fmla="*/ 0 w 3262500"/>
              <a:gd name="connsiteY0" fmla="*/ 0 h 720000"/>
              <a:gd name="connsiteX1" fmla="*/ 3262500 w 3262500"/>
              <a:gd name="connsiteY1" fmla="*/ 0 h 720000"/>
              <a:gd name="connsiteX2" fmla="*/ 3262500 w 3262500"/>
              <a:gd name="connsiteY2" fmla="*/ 720000 h 720000"/>
              <a:gd name="connsiteX3" fmla="*/ 0 w 3262500"/>
              <a:gd name="connsiteY3" fmla="*/ 720000 h 720000"/>
              <a:gd name="connsiteX4" fmla="*/ 0 w 32625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2500" h="720000">
                <a:moveTo>
                  <a:pt x="0" y="0"/>
                </a:moveTo>
                <a:lnTo>
                  <a:pt x="3262500" y="0"/>
                </a:lnTo>
                <a:lnTo>
                  <a:pt x="32625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900" kern="1200" dirty="0"/>
              <a:t>Autonomously makes moves.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958FAE-ADCD-8874-A060-3D0DCDB46B81}"/>
              </a:ext>
            </a:extLst>
          </p:cNvPr>
          <p:cNvSpPr/>
          <p:nvPr/>
        </p:nvSpPr>
        <p:spPr>
          <a:xfrm>
            <a:off x="8934375" y="2355343"/>
            <a:ext cx="1990125" cy="19901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Podium">
            <a:extLst>
              <a:ext uri="{FF2B5EF4-FFF2-40B4-BE49-F238E27FC236}">
                <a16:creationId xmlns:a16="http://schemas.microsoft.com/office/drawing/2014/main" id="{F3A53051-DEE5-DF43-6E23-6591299716E1}"/>
              </a:ext>
            </a:extLst>
          </p:cNvPr>
          <p:cNvSpPr/>
          <p:nvPr/>
        </p:nvSpPr>
        <p:spPr>
          <a:xfrm>
            <a:off x="9358500" y="2779468"/>
            <a:ext cx="1141875" cy="114187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4312DF0-64DA-94C7-D684-2C23E5451E9B}"/>
              </a:ext>
            </a:extLst>
          </p:cNvPr>
          <p:cNvSpPr/>
          <p:nvPr/>
        </p:nvSpPr>
        <p:spPr>
          <a:xfrm>
            <a:off x="8298187" y="4965344"/>
            <a:ext cx="3262500" cy="720000"/>
          </a:xfrm>
          <a:custGeom>
            <a:avLst/>
            <a:gdLst>
              <a:gd name="connsiteX0" fmla="*/ 0 w 3262500"/>
              <a:gd name="connsiteY0" fmla="*/ 0 h 720000"/>
              <a:gd name="connsiteX1" fmla="*/ 3262500 w 3262500"/>
              <a:gd name="connsiteY1" fmla="*/ 0 h 720000"/>
              <a:gd name="connsiteX2" fmla="*/ 3262500 w 3262500"/>
              <a:gd name="connsiteY2" fmla="*/ 720000 h 720000"/>
              <a:gd name="connsiteX3" fmla="*/ 0 w 3262500"/>
              <a:gd name="connsiteY3" fmla="*/ 720000 h 720000"/>
              <a:gd name="connsiteX4" fmla="*/ 0 w 32625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2500" h="720000">
                <a:moveTo>
                  <a:pt x="0" y="0"/>
                </a:moveTo>
                <a:lnTo>
                  <a:pt x="3262500" y="0"/>
                </a:lnTo>
                <a:lnTo>
                  <a:pt x="32625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900" kern="1200" dirty="0"/>
              <a:t>(Attempts to) play ideally for each given position.</a:t>
            </a:r>
          </a:p>
        </p:txBody>
      </p:sp>
    </p:spTree>
    <p:extLst>
      <p:ext uri="{BB962C8B-B14F-4D97-AF65-F5344CB8AC3E}">
        <p14:creationId xmlns:p14="http://schemas.microsoft.com/office/powerpoint/2010/main" val="1869956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1020F-1F62-F966-050C-66310FDA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5316" y="1339330"/>
            <a:ext cx="5103126" cy="1839360"/>
          </a:xfrm>
          <a:prstGeom prst="rect">
            <a:avLst/>
          </a:prstGeom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current Neural Networks for Sentiment Analysis - Machine Learning">
            <a:extLst>
              <a:ext uri="{FF2B5EF4-FFF2-40B4-BE49-F238E27FC236}">
                <a16:creationId xmlns:a16="http://schemas.microsoft.com/office/drawing/2014/main" id="{4AE4F868-55DC-329D-7D65-04540FF7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5" y="541064"/>
            <a:ext cx="3694507" cy="343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E08B9-F6F2-90A5-39CC-6272B9B3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What’s up with randomness?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A80A-0032-F395-40BD-F3B70AC83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5529064"/>
            <a:ext cx="10965142" cy="627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/>
              <a:t>Dice Rolls vs Probabilities</a:t>
            </a:r>
          </a:p>
        </p:txBody>
      </p:sp>
    </p:spTree>
    <p:extLst>
      <p:ext uri="{BB962C8B-B14F-4D97-AF65-F5344CB8AC3E}">
        <p14:creationId xmlns:p14="http://schemas.microsoft.com/office/powerpoint/2010/main" val="413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F7CA-C28A-6443-C7C0-473BD3ED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does a bot need to succeed?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BDBD18-997F-4836-D516-76438E2B19DD}"/>
              </a:ext>
            </a:extLst>
          </p:cNvPr>
          <p:cNvSpPr/>
          <p:nvPr/>
        </p:nvSpPr>
        <p:spPr>
          <a:xfrm>
            <a:off x="581025" y="2871678"/>
            <a:ext cx="3102173" cy="19698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0C581F2-4CA0-928D-7D56-DBA41DDF028F}"/>
              </a:ext>
            </a:extLst>
          </p:cNvPr>
          <p:cNvSpPr/>
          <p:nvPr/>
        </p:nvSpPr>
        <p:spPr>
          <a:xfrm>
            <a:off x="925710" y="3199129"/>
            <a:ext cx="3102173" cy="1969880"/>
          </a:xfrm>
          <a:custGeom>
            <a:avLst/>
            <a:gdLst>
              <a:gd name="connsiteX0" fmla="*/ 0 w 3102173"/>
              <a:gd name="connsiteY0" fmla="*/ 196988 h 1969880"/>
              <a:gd name="connsiteX1" fmla="*/ 196988 w 3102173"/>
              <a:gd name="connsiteY1" fmla="*/ 0 h 1969880"/>
              <a:gd name="connsiteX2" fmla="*/ 2905185 w 3102173"/>
              <a:gd name="connsiteY2" fmla="*/ 0 h 1969880"/>
              <a:gd name="connsiteX3" fmla="*/ 3102173 w 3102173"/>
              <a:gd name="connsiteY3" fmla="*/ 196988 h 1969880"/>
              <a:gd name="connsiteX4" fmla="*/ 3102173 w 3102173"/>
              <a:gd name="connsiteY4" fmla="*/ 1772892 h 1969880"/>
              <a:gd name="connsiteX5" fmla="*/ 2905185 w 3102173"/>
              <a:gd name="connsiteY5" fmla="*/ 1969880 h 1969880"/>
              <a:gd name="connsiteX6" fmla="*/ 196988 w 3102173"/>
              <a:gd name="connsiteY6" fmla="*/ 1969880 h 1969880"/>
              <a:gd name="connsiteX7" fmla="*/ 0 w 3102173"/>
              <a:gd name="connsiteY7" fmla="*/ 1772892 h 1969880"/>
              <a:gd name="connsiteX8" fmla="*/ 0 w 3102173"/>
              <a:gd name="connsiteY8" fmla="*/ 196988 h 196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2173" h="1969880">
                <a:moveTo>
                  <a:pt x="0" y="196988"/>
                </a:moveTo>
                <a:cubicBezTo>
                  <a:pt x="0" y="88195"/>
                  <a:pt x="88195" y="0"/>
                  <a:pt x="196988" y="0"/>
                </a:cubicBezTo>
                <a:lnTo>
                  <a:pt x="2905185" y="0"/>
                </a:lnTo>
                <a:cubicBezTo>
                  <a:pt x="3013978" y="0"/>
                  <a:pt x="3102173" y="88195"/>
                  <a:pt x="3102173" y="196988"/>
                </a:cubicBezTo>
                <a:lnTo>
                  <a:pt x="3102173" y="1772892"/>
                </a:lnTo>
                <a:cubicBezTo>
                  <a:pt x="3102173" y="1881685"/>
                  <a:pt x="3013978" y="1969880"/>
                  <a:pt x="2905185" y="1969880"/>
                </a:cubicBezTo>
                <a:lnTo>
                  <a:pt x="196988" y="1969880"/>
                </a:lnTo>
                <a:cubicBezTo>
                  <a:pt x="88195" y="1969880"/>
                  <a:pt x="0" y="1881685"/>
                  <a:pt x="0" y="1772892"/>
                </a:cubicBezTo>
                <a:lnTo>
                  <a:pt x="0" y="19698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346" tIns="305346" rIns="305346" bIns="305346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 dirty="0"/>
              <a:t>Inputs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056F06-C717-A51A-06FA-B83F5CAA1F65}"/>
              </a:ext>
            </a:extLst>
          </p:cNvPr>
          <p:cNvSpPr/>
          <p:nvPr/>
        </p:nvSpPr>
        <p:spPr>
          <a:xfrm>
            <a:off x="4372570" y="2871678"/>
            <a:ext cx="3102173" cy="19698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CC01305-9DA2-4F2E-6300-B4895E63212A}"/>
              </a:ext>
            </a:extLst>
          </p:cNvPr>
          <p:cNvSpPr/>
          <p:nvPr/>
        </p:nvSpPr>
        <p:spPr>
          <a:xfrm>
            <a:off x="4717256" y="3199129"/>
            <a:ext cx="3102173" cy="1969880"/>
          </a:xfrm>
          <a:custGeom>
            <a:avLst/>
            <a:gdLst>
              <a:gd name="connsiteX0" fmla="*/ 0 w 3102173"/>
              <a:gd name="connsiteY0" fmla="*/ 196988 h 1969880"/>
              <a:gd name="connsiteX1" fmla="*/ 196988 w 3102173"/>
              <a:gd name="connsiteY1" fmla="*/ 0 h 1969880"/>
              <a:gd name="connsiteX2" fmla="*/ 2905185 w 3102173"/>
              <a:gd name="connsiteY2" fmla="*/ 0 h 1969880"/>
              <a:gd name="connsiteX3" fmla="*/ 3102173 w 3102173"/>
              <a:gd name="connsiteY3" fmla="*/ 196988 h 1969880"/>
              <a:gd name="connsiteX4" fmla="*/ 3102173 w 3102173"/>
              <a:gd name="connsiteY4" fmla="*/ 1772892 h 1969880"/>
              <a:gd name="connsiteX5" fmla="*/ 2905185 w 3102173"/>
              <a:gd name="connsiteY5" fmla="*/ 1969880 h 1969880"/>
              <a:gd name="connsiteX6" fmla="*/ 196988 w 3102173"/>
              <a:gd name="connsiteY6" fmla="*/ 1969880 h 1969880"/>
              <a:gd name="connsiteX7" fmla="*/ 0 w 3102173"/>
              <a:gd name="connsiteY7" fmla="*/ 1772892 h 1969880"/>
              <a:gd name="connsiteX8" fmla="*/ 0 w 3102173"/>
              <a:gd name="connsiteY8" fmla="*/ 196988 h 196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2173" h="1969880">
                <a:moveTo>
                  <a:pt x="0" y="196988"/>
                </a:moveTo>
                <a:cubicBezTo>
                  <a:pt x="0" y="88195"/>
                  <a:pt x="88195" y="0"/>
                  <a:pt x="196988" y="0"/>
                </a:cubicBezTo>
                <a:lnTo>
                  <a:pt x="2905185" y="0"/>
                </a:lnTo>
                <a:cubicBezTo>
                  <a:pt x="3013978" y="0"/>
                  <a:pt x="3102173" y="88195"/>
                  <a:pt x="3102173" y="196988"/>
                </a:cubicBezTo>
                <a:lnTo>
                  <a:pt x="3102173" y="1772892"/>
                </a:lnTo>
                <a:cubicBezTo>
                  <a:pt x="3102173" y="1881685"/>
                  <a:pt x="3013978" y="1969880"/>
                  <a:pt x="2905185" y="1969880"/>
                </a:cubicBezTo>
                <a:lnTo>
                  <a:pt x="196988" y="1969880"/>
                </a:lnTo>
                <a:cubicBezTo>
                  <a:pt x="88195" y="1969880"/>
                  <a:pt x="0" y="1881685"/>
                  <a:pt x="0" y="1772892"/>
                </a:cubicBezTo>
                <a:lnTo>
                  <a:pt x="0" y="19698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346" tIns="305346" rIns="305346" bIns="305346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 dirty="0"/>
              <a:t>Inputs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75A3FC-F1FE-A07E-1B8C-CB7F3C1C0A6E}"/>
              </a:ext>
            </a:extLst>
          </p:cNvPr>
          <p:cNvSpPr/>
          <p:nvPr/>
        </p:nvSpPr>
        <p:spPr>
          <a:xfrm>
            <a:off x="8164115" y="2871678"/>
            <a:ext cx="3102173" cy="19698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87F7D67-E130-A763-C524-09A8C0AF8FC7}"/>
              </a:ext>
            </a:extLst>
          </p:cNvPr>
          <p:cNvSpPr/>
          <p:nvPr/>
        </p:nvSpPr>
        <p:spPr>
          <a:xfrm>
            <a:off x="8508801" y="3199129"/>
            <a:ext cx="3102173" cy="1969880"/>
          </a:xfrm>
          <a:custGeom>
            <a:avLst/>
            <a:gdLst>
              <a:gd name="connsiteX0" fmla="*/ 0 w 3102173"/>
              <a:gd name="connsiteY0" fmla="*/ 196988 h 1969880"/>
              <a:gd name="connsiteX1" fmla="*/ 196988 w 3102173"/>
              <a:gd name="connsiteY1" fmla="*/ 0 h 1969880"/>
              <a:gd name="connsiteX2" fmla="*/ 2905185 w 3102173"/>
              <a:gd name="connsiteY2" fmla="*/ 0 h 1969880"/>
              <a:gd name="connsiteX3" fmla="*/ 3102173 w 3102173"/>
              <a:gd name="connsiteY3" fmla="*/ 196988 h 1969880"/>
              <a:gd name="connsiteX4" fmla="*/ 3102173 w 3102173"/>
              <a:gd name="connsiteY4" fmla="*/ 1772892 h 1969880"/>
              <a:gd name="connsiteX5" fmla="*/ 2905185 w 3102173"/>
              <a:gd name="connsiteY5" fmla="*/ 1969880 h 1969880"/>
              <a:gd name="connsiteX6" fmla="*/ 196988 w 3102173"/>
              <a:gd name="connsiteY6" fmla="*/ 1969880 h 1969880"/>
              <a:gd name="connsiteX7" fmla="*/ 0 w 3102173"/>
              <a:gd name="connsiteY7" fmla="*/ 1772892 h 1969880"/>
              <a:gd name="connsiteX8" fmla="*/ 0 w 3102173"/>
              <a:gd name="connsiteY8" fmla="*/ 196988 h 196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2173" h="1969880">
                <a:moveTo>
                  <a:pt x="0" y="196988"/>
                </a:moveTo>
                <a:cubicBezTo>
                  <a:pt x="0" y="88195"/>
                  <a:pt x="88195" y="0"/>
                  <a:pt x="196988" y="0"/>
                </a:cubicBezTo>
                <a:lnTo>
                  <a:pt x="2905185" y="0"/>
                </a:lnTo>
                <a:cubicBezTo>
                  <a:pt x="3013978" y="0"/>
                  <a:pt x="3102173" y="88195"/>
                  <a:pt x="3102173" y="196988"/>
                </a:cubicBezTo>
                <a:lnTo>
                  <a:pt x="3102173" y="1772892"/>
                </a:lnTo>
                <a:cubicBezTo>
                  <a:pt x="3102173" y="1881685"/>
                  <a:pt x="3013978" y="1969880"/>
                  <a:pt x="2905185" y="1969880"/>
                </a:cubicBezTo>
                <a:lnTo>
                  <a:pt x="196988" y="1969880"/>
                </a:lnTo>
                <a:cubicBezTo>
                  <a:pt x="88195" y="1969880"/>
                  <a:pt x="0" y="1881685"/>
                  <a:pt x="0" y="1772892"/>
                </a:cubicBezTo>
                <a:lnTo>
                  <a:pt x="0" y="19698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346" tIns="305346" rIns="305346" bIns="305346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202652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B65CB-7B1E-F5BF-1E24-5FC503826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BD998E-14AD-D45C-FC50-CE6E27793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make our own with </a:t>
            </a:r>
            <a:r>
              <a:rPr lang="en-US" dirty="0" err="1">
                <a:solidFill>
                  <a:srgbClr val="FFFFFF"/>
                </a:solidFill>
              </a:rPr>
              <a:t>nim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27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97</TotalTime>
  <Words>64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Creating a bot in java for an ascii-based game</vt:lpstr>
      <vt:lpstr>What is a bot?</vt:lpstr>
      <vt:lpstr>What’s up with randomness?</vt:lpstr>
      <vt:lpstr>What does a bot need to succeed?</vt:lpstr>
      <vt:lpstr>Let’s make our own with nim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bot in java for an ascii-based game</dc:title>
  <dc:creator>Rohan Bhattacharya</dc:creator>
  <cp:lastModifiedBy>Rohan Bhattacharya</cp:lastModifiedBy>
  <cp:revision>1</cp:revision>
  <dcterms:created xsi:type="dcterms:W3CDTF">2023-04-05T12:19:45Z</dcterms:created>
  <dcterms:modified xsi:type="dcterms:W3CDTF">2023-04-05T13:57:42Z</dcterms:modified>
</cp:coreProperties>
</file>