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ohan26062001/Flappy-Bird-in-Python"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ritria48it@gmail.com" TargetMode="External"/><Relationship Id="rId2" Type="http://schemas.openxmlformats.org/officeDocument/2006/relationships/hyperlink" Target="mailto:rohan.das.official.01@gmail.com" TargetMode="External"/><Relationship Id="rId1" Type="http://schemas.openxmlformats.org/officeDocument/2006/relationships/slideLayout" Target="../slideLayouts/slideLayout1.xml"/><Relationship Id="rId5" Type="http://schemas.openxmlformats.org/officeDocument/2006/relationships/hyperlink" Target="mailto:ishakdebnathita46@gmail.com" TargetMode="External"/><Relationship Id="rId4" Type="http://schemas.openxmlformats.org/officeDocument/2006/relationships/hyperlink" Target="mailto:hritikadeyb44it@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4" y="5490602"/>
            <a:ext cx="7906667" cy="420262"/>
          </a:xfrm>
        </p:spPr>
        <p:txBody>
          <a:bodyPr>
            <a:normAutofit/>
          </a:bodyPr>
          <a:lstStyle/>
          <a:p>
            <a:r>
              <a:rPr lang="en-US" dirty="0" smtClean="0"/>
              <a:t>Rohan das – </a:t>
            </a:r>
            <a:r>
              <a:rPr lang="en-US" dirty="0" err="1" smtClean="0"/>
              <a:t>aritri</a:t>
            </a:r>
            <a:r>
              <a:rPr lang="en-US" dirty="0" smtClean="0"/>
              <a:t> Chowdhury – </a:t>
            </a:r>
            <a:r>
              <a:rPr lang="en-US" dirty="0" err="1" smtClean="0"/>
              <a:t>hritika</a:t>
            </a:r>
            <a:r>
              <a:rPr lang="en-US" dirty="0" smtClean="0"/>
              <a:t> </a:t>
            </a:r>
            <a:r>
              <a:rPr lang="en-US" dirty="0" err="1" smtClean="0"/>
              <a:t>dey</a:t>
            </a:r>
            <a:r>
              <a:rPr lang="en-US" dirty="0" smtClean="0"/>
              <a:t> – </a:t>
            </a:r>
            <a:r>
              <a:rPr lang="en-US" dirty="0" err="1" smtClean="0"/>
              <a:t>ishak</a:t>
            </a:r>
            <a:r>
              <a:rPr lang="en-US" dirty="0" smtClean="0"/>
              <a:t> </a:t>
            </a:r>
            <a:r>
              <a:rPr lang="en-US" dirty="0" err="1" smtClean="0"/>
              <a:t>debnath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1" y="1024385"/>
            <a:ext cx="5942016" cy="3345134"/>
          </a:xfrm>
          <a:prstGeom prst="rect">
            <a:avLst/>
          </a:prstGeom>
        </p:spPr>
      </p:pic>
      <p:sp>
        <p:nvSpPr>
          <p:cNvPr id="2" name="Title 1"/>
          <p:cNvSpPr>
            <a:spLocks noGrp="1"/>
          </p:cNvSpPr>
          <p:nvPr>
            <p:ph type="ctrTitle"/>
          </p:nvPr>
        </p:nvSpPr>
        <p:spPr>
          <a:xfrm>
            <a:off x="1154954" y="4514549"/>
            <a:ext cx="8079661" cy="831023"/>
          </a:xfrm>
        </p:spPr>
        <p:txBody>
          <a:bodyPr/>
          <a:lstStyle/>
          <a:p>
            <a:r>
              <a:rPr lang="en-US" dirty="0" smtClean="0"/>
              <a:t>FLAPPY BIRD IN PYTHON</a:t>
            </a:r>
            <a:endParaRPr lang="en-US" dirty="0"/>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295400"/>
            <a:ext cx="2793158" cy="453189"/>
          </a:xfrm>
        </p:spPr>
        <p:txBody>
          <a:bodyPr/>
          <a:lstStyle/>
          <a:p>
            <a:r>
              <a:rPr lang="en-US" dirty="0" smtClean="0"/>
              <a:t>Abstract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6988" y="1175991"/>
            <a:ext cx="3073093" cy="4486316"/>
          </a:xfrm>
        </p:spPr>
      </p:pic>
      <p:sp>
        <p:nvSpPr>
          <p:cNvPr id="4" name="Text Placeholder 3"/>
          <p:cNvSpPr>
            <a:spLocks noGrp="1"/>
          </p:cNvSpPr>
          <p:nvPr>
            <p:ph type="body" sz="half" idx="2"/>
          </p:nvPr>
        </p:nvSpPr>
        <p:spPr>
          <a:xfrm>
            <a:off x="1154954" y="1748590"/>
            <a:ext cx="2793158" cy="4276290"/>
          </a:xfrm>
        </p:spPr>
        <p:txBody>
          <a:bodyPr/>
          <a:lstStyle/>
          <a:p>
            <a:r>
              <a:rPr lang="en-US" dirty="0"/>
              <a:t>For this project, we chose to create the FLAPPY BIRD GAME which we used to play in old Android mobiles. </a:t>
            </a:r>
            <a:endParaRPr lang="en-US" b="1" dirty="0"/>
          </a:p>
          <a:p>
            <a:r>
              <a:rPr lang="en-US" dirty="0"/>
              <a:t>The purpose of the project was to gather knowledge about different modules in Python Language, their different functions and how to use them.</a:t>
            </a:r>
            <a:endParaRPr lang="en-US" b="1" dirty="0"/>
          </a:p>
          <a:p>
            <a:r>
              <a:rPr lang="en-US" dirty="0"/>
              <a:t>Using standard functions we were able to develop and implement most of the features, though it is not exactly perfect. We’ll discuss the drawbacks of the application in this report itself.</a:t>
            </a:r>
            <a:endParaRPr lang="en-US" b="1" dirty="0"/>
          </a:p>
        </p:txBody>
      </p:sp>
    </p:spTree>
    <p:extLst>
      <p:ext uri="{BB962C8B-B14F-4D97-AF65-F5344CB8AC3E}">
        <p14:creationId xmlns:p14="http://schemas.microsoft.com/office/powerpoint/2010/main" val="31393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100648"/>
            <a:ext cx="2793158" cy="794951"/>
          </a:xfrm>
        </p:spPr>
        <p:txBody>
          <a:bodyPr/>
          <a:lstStyle/>
          <a:p>
            <a:r>
              <a:rPr lang="en-US" dirty="0" smtClean="0"/>
              <a:t>Application Details</a:t>
            </a:r>
            <a:endParaRPr lang="en-US" dirty="0"/>
          </a:p>
        </p:txBody>
      </p:sp>
      <p:sp>
        <p:nvSpPr>
          <p:cNvPr id="4" name="Text Placeholder 3"/>
          <p:cNvSpPr>
            <a:spLocks noGrp="1"/>
          </p:cNvSpPr>
          <p:nvPr>
            <p:ph type="body" sz="half" idx="2"/>
          </p:nvPr>
        </p:nvSpPr>
        <p:spPr/>
        <p:txBody>
          <a:bodyPr/>
          <a:lstStyle/>
          <a:p>
            <a:r>
              <a:rPr lang="en-US" b="1" dirty="0" smtClean="0"/>
              <a:t>Now we’ll see the application details…..</a:t>
            </a:r>
            <a:endParaRPr lang="en-US" b="1" dirty="0"/>
          </a:p>
        </p:txBody>
      </p:sp>
    </p:spTree>
    <p:extLst>
      <p:ext uri="{BB962C8B-B14F-4D97-AF65-F5344CB8AC3E}">
        <p14:creationId xmlns:p14="http://schemas.microsoft.com/office/powerpoint/2010/main" val="11014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Game</a:t>
            </a:r>
            <a:endParaRPr lang="en-US" dirty="0"/>
          </a:p>
        </p:txBody>
      </p:sp>
      <p:sp>
        <p:nvSpPr>
          <p:cNvPr id="4" name="Text Placeholder 3"/>
          <p:cNvSpPr>
            <a:spLocks noGrp="1"/>
          </p:cNvSpPr>
          <p:nvPr>
            <p:ph type="body" sz="half" idx="2"/>
          </p:nvPr>
        </p:nvSpPr>
        <p:spPr>
          <a:xfrm>
            <a:off x="1154954" y="3129280"/>
            <a:ext cx="2793158" cy="624573"/>
          </a:xfrm>
        </p:spPr>
        <p:txBody>
          <a:bodyPr/>
          <a:lstStyle/>
          <a:p>
            <a:r>
              <a:rPr lang="en-US" dirty="0" smtClean="0"/>
              <a:t>Here is a video of the gameplay.</a:t>
            </a:r>
            <a:endParaRPr lang="en-US" dirty="0"/>
          </a:p>
        </p:txBody>
      </p:sp>
      <p:pic>
        <p:nvPicPr>
          <p:cNvPr id="6" name="bandicam 2020-11-26 18-37-01-88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897563" y="1447800"/>
            <a:ext cx="4957762" cy="4572000"/>
          </a:xfrm>
        </p:spPr>
      </p:pic>
    </p:spTree>
    <p:extLst>
      <p:ext uri="{BB962C8B-B14F-4D97-AF65-F5344CB8AC3E}">
        <p14:creationId xmlns:p14="http://schemas.microsoft.com/office/powerpoint/2010/main" val="14378997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 and Conclusion</a:t>
            </a:r>
            <a:endParaRPr lang="en-US" dirty="0"/>
          </a:p>
        </p:txBody>
      </p:sp>
      <p:sp>
        <p:nvSpPr>
          <p:cNvPr id="3" name="Content Placeholder 2"/>
          <p:cNvSpPr>
            <a:spLocks noGrp="1"/>
          </p:cNvSpPr>
          <p:nvPr>
            <p:ph sz="half" idx="1"/>
          </p:nvPr>
        </p:nvSpPr>
        <p:spPr>
          <a:xfrm>
            <a:off x="1154954" y="2603501"/>
            <a:ext cx="4825158" cy="2032668"/>
          </a:xfrm>
        </p:spPr>
        <p:txBody>
          <a:bodyPr>
            <a:normAutofit fontScale="92500"/>
          </a:bodyPr>
          <a:lstStyle/>
          <a:p>
            <a:r>
              <a:rPr lang="en-US" dirty="0"/>
              <a:t>The main problem of making the game is that, we’ve to tune a lot to get the perfect position of the GAME_SPRITES. The Python Programming Language makes the simple game development process very easy. The </a:t>
            </a:r>
            <a:r>
              <a:rPr lang="en-US" dirty="0" err="1"/>
              <a:t>pygame</a:t>
            </a:r>
            <a:r>
              <a:rPr lang="en-US" dirty="0"/>
              <a:t> package makes it very much easy</a:t>
            </a:r>
            <a:r>
              <a:rPr lang="en-US" dirty="0" smtClean="0"/>
              <a:t>.</a:t>
            </a:r>
            <a:endParaRPr lang="en-US" b="1" dirty="0"/>
          </a:p>
        </p:txBody>
      </p:sp>
      <p:sp>
        <p:nvSpPr>
          <p:cNvPr id="4" name="Content Placeholder 3"/>
          <p:cNvSpPr>
            <a:spLocks noGrp="1"/>
          </p:cNvSpPr>
          <p:nvPr>
            <p:ph sz="half" idx="2"/>
          </p:nvPr>
        </p:nvSpPr>
        <p:spPr>
          <a:xfrm>
            <a:off x="6208712" y="2603500"/>
            <a:ext cx="4825159" cy="2313405"/>
          </a:xfrm>
        </p:spPr>
        <p:txBody>
          <a:bodyPr>
            <a:normAutofit fontScale="92500"/>
          </a:bodyPr>
          <a:lstStyle/>
          <a:p>
            <a:r>
              <a:rPr lang="en-US" dirty="0"/>
              <a:t>It was an exciting project to work on and there is a lot I learnt from it, above and beyond its original scope. I was able to study and train myself on development in an environment that was almost completely foreign to me, which I believe I have been reasonably successful with.</a:t>
            </a:r>
            <a:endParaRPr lang="en-US" b="1" dirty="0"/>
          </a:p>
        </p:txBody>
      </p:sp>
      <p:sp>
        <p:nvSpPr>
          <p:cNvPr id="5" name="Content Placeholder 3"/>
          <p:cNvSpPr txBox="1">
            <a:spLocks/>
          </p:cNvSpPr>
          <p:nvPr/>
        </p:nvSpPr>
        <p:spPr>
          <a:xfrm>
            <a:off x="2952166" y="5349429"/>
            <a:ext cx="7040331" cy="980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get the source code </a:t>
            </a:r>
            <a:r>
              <a:rPr lang="en-US" dirty="0" smtClean="0"/>
              <a:t>visit: </a:t>
            </a:r>
            <a:r>
              <a:rPr lang="en-US" u="sng" dirty="0" smtClean="0">
                <a:hlinkClick r:id="rId2"/>
              </a:rPr>
              <a:t>https</a:t>
            </a:r>
            <a:r>
              <a:rPr lang="en-US" u="sng" dirty="0">
                <a:hlinkClick r:id="rId2"/>
              </a:rPr>
              <a:t>://github.com/rohan26062001/Flappy-Bird-in-Python</a:t>
            </a:r>
            <a:endParaRPr lang="en-US" b="1" dirty="0"/>
          </a:p>
        </p:txBody>
      </p:sp>
    </p:spTree>
    <p:extLst>
      <p:ext uri="{BB962C8B-B14F-4D97-AF65-F5344CB8AC3E}">
        <p14:creationId xmlns:p14="http://schemas.microsoft.com/office/powerpoint/2010/main" val="122575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902" y="2791326"/>
            <a:ext cx="3762614" cy="1339514"/>
          </a:xfrm>
        </p:spPr>
        <p:txBody>
          <a:bodyPr/>
          <a:lstStyle/>
          <a:p>
            <a:r>
              <a:rPr lang="en-US" sz="2800" b="1" dirty="0" smtClean="0">
                <a:solidFill>
                  <a:srgbClr val="7030A0"/>
                </a:solidFill>
              </a:rPr>
              <a:t>Acknowledgement</a:t>
            </a:r>
            <a:endParaRPr lang="en-US" sz="2800" b="1" dirty="0">
              <a:solidFill>
                <a:srgbClr val="7030A0"/>
              </a:solidFill>
            </a:endParaRPr>
          </a:p>
        </p:txBody>
      </p:sp>
      <p:sp>
        <p:nvSpPr>
          <p:cNvPr id="3" name="Text Placeholder 2"/>
          <p:cNvSpPr>
            <a:spLocks noGrp="1"/>
          </p:cNvSpPr>
          <p:nvPr>
            <p:ph type="body" idx="1"/>
          </p:nvPr>
        </p:nvSpPr>
        <p:spPr>
          <a:xfrm>
            <a:off x="608201" y="713873"/>
            <a:ext cx="5679566" cy="5494421"/>
          </a:xfrm>
        </p:spPr>
        <p:txBody>
          <a:bodyPr>
            <a:normAutofit/>
          </a:bodyPr>
          <a:lstStyle/>
          <a:p>
            <a:r>
              <a:rPr lang="en-US" dirty="0"/>
              <a:t>We would like to express our special thanks of gratitude to my teacher </a:t>
            </a:r>
            <a:r>
              <a:rPr lang="en-US" dirty="0" err="1"/>
              <a:t>Moumita</a:t>
            </a:r>
            <a:r>
              <a:rPr lang="en-US" dirty="0"/>
              <a:t> Ma'am as well as our principal </a:t>
            </a:r>
            <a:r>
              <a:rPr lang="en-US" dirty="0" err="1"/>
              <a:t>Swagatam</a:t>
            </a:r>
            <a:r>
              <a:rPr lang="en-US" dirty="0"/>
              <a:t> Sir who gave us the golden opportunity to do this wonderful project on the topic, which also helped us in doing a lot of research and we came to know about so many new things we are really thankful to them.</a:t>
            </a:r>
          </a:p>
        </p:txBody>
      </p:sp>
    </p:spTree>
    <p:extLst>
      <p:ext uri="{BB962C8B-B14F-4D97-AF65-F5344CB8AC3E}">
        <p14:creationId xmlns:p14="http://schemas.microsoft.com/office/powerpoint/2010/main" val="180813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512" y="5205662"/>
            <a:ext cx="8358013" cy="999465"/>
          </a:xfrm>
        </p:spPr>
        <p:txBody>
          <a:bodyPr/>
          <a:lstStyle/>
          <a:p>
            <a:r>
              <a:rPr lang="en-US" dirty="0" smtClean="0"/>
              <a:t>Members of this Project</a:t>
            </a:r>
            <a:endParaRPr lang="en-US" dirty="0"/>
          </a:p>
        </p:txBody>
      </p:sp>
      <p:sp>
        <p:nvSpPr>
          <p:cNvPr id="11" name="Text Placeholder 3"/>
          <p:cNvSpPr txBox="1">
            <a:spLocks/>
          </p:cNvSpPr>
          <p:nvPr/>
        </p:nvSpPr>
        <p:spPr>
          <a:xfrm>
            <a:off x="986512" y="725904"/>
            <a:ext cx="1901067" cy="15921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solidFill>
                  <a:schemeClr val="bg1"/>
                </a:solidFill>
              </a:rPr>
              <a:t>Rohan Das</a:t>
            </a:r>
          </a:p>
          <a:p>
            <a:r>
              <a:rPr lang="en-US" dirty="0" smtClean="0">
                <a:solidFill>
                  <a:schemeClr val="bg1"/>
                </a:solidFill>
              </a:rPr>
              <a:t>Author</a:t>
            </a:r>
          </a:p>
          <a:p>
            <a:r>
              <a:rPr lang="en-US" dirty="0" smtClean="0">
                <a:solidFill>
                  <a:schemeClr val="bg1"/>
                </a:solidFill>
              </a:rPr>
              <a:t>Sec - A</a:t>
            </a:r>
            <a:endParaRPr lang="en-US" dirty="0" smtClean="0">
              <a:solidFill>
                <a:schemeClr val="bg1"/>
              </a:solidFill>
            </a:endParaRPr>
          </a:p>
          <a:p>
            <a:r>
              <a:rPr lang="en-US" dirty="0" smtClean="0">
                <a:solidFill>
                  <a:schemeClr val="bg1"/>
                </a:solidFill>
              </a:rPr>
              <a:t>Roll – 14</a:t>
            </a:r>
          </a:p>
          <a:p>
            <a:r>
              <a:rPr lang="en-US" dirty="0" smtClean="0">
                <a:solidFill>
                  <a:schemeClr val="bg1"/>
                </a:solidFill>
                <a:hlinkClick r:id="rId2"/>
              </a:rPr>
              <a:t>Email</a:t>
            </a:r>
            <a:endParaRPr lang="en-US" dirty="0">
              <a:solidFill>
                <a:schemeClr val="bg1"/>
              </a:solidFill>
            </a:endParaRPr>
          </a:p>
        </p:txBody>
      </p:sp>
      <p:sp>
        <p:nvSpPr>
          <p:cNvPr id="12" name="Text Placeholder 3"/>
          <p:cNvSpPr txBox="1">
            <a:spLocks/>
          </p:cNvSpPr>
          <p:nvPr/>
        </p:nvSpPr>
        <p:spPr>
          <a:xfrm>
            <a:off x="3593107" y="725903"/>
            <a:ext cx="2708839"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Aritri</a:t>
            </a:r>
            <a:r>
              <a:rPr lang="en-US" dirty="0" smtClean="0">
                <a:solidFill>
                  <a:schemeClr val="bg1"/>
                </a:solidFill>
              </a:rPr>
              <a:t> Chowdhury</a:t>
            </a:r>
          </a:p>
          <a:p>
            <a:r>
              <a:rPr lang="en-US" dirty="0" smtClean="0">
                <a:solidFill>
                  <a:schemeClr val="bg1"/>
                </a:solidFill>
              </a:rPr>
              <a:t>Co-Author</a:t>
            </a:r>
          </a:p>
          <a:p>
            <a:r>
              <a:rPr lang="en-US" dirty="0" smtClean="0">
                <a:solidFill>
                  <a:schemeClr val="bg1"/>
                </a:solidFill>
              </a:rPr>
              <a:t>Sec - B</a:t>
            </a:r>
            <a:endParaRPr lang="en-US" dirty="0" smtClean="0">
              <a:solidFill>
                <a:schemeClr val="bg1"/>
              </a:solidFill>
            </a:endParaRPr>
          </a:p>
          <a:p>
            <a:r>
              <a:rPr lang="en-US" dirty="0" smtClean="0">
                <a:solidFill>
                  <a:schemeClr val="bg1"/>
                </a:solidFill>
              </a:rPr>
              <a:t>Roll – 97</a:t>
            </a:r>
            <a:endParaRPr lang="en-US" dirty="0">
              <a:solidFill>
                <a:schemeClr val="bg1"/>
              </a:solidFill>
            </a:endParaRPr>
          </a:p>
          <a:p>
            <a:r>
              <a:rPr lang="en-US" dirty="0" smtClean="0">
                <a:solidFill>
                  <a:schemeClr val="bg1"/>
                </a:solidFill>
                <a:hlinkClick r:id="rId3"/>
              </a:rPr>
              <a:t>Email</a:t>
            </a:r>
            <a:endParaRPr lang="en-US" dirty="0" smtClean="0">
              <a:solidFill>
                <a:schemeClr val="bg1"/>
              </a:solidFill>
            </a:endParaRPr>
          </a:p>
        </p:txBody>
      </p:sp>
      <p:sp>
        <p:nvSpPr>
          <p:cNvPr id="13" name="Text Placeholder 3"/>
          <p:cNvSpPr txBox="1">
            <a:spLocks/>
          </p:cNvSpPr>
          <p:nvPr/>
        </p:nvSpPr>
        <p:spPr>
          <a:xfrm>
            <a:off x="6424214" y="725903"/>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Hritika</a:t>
            </a:r>
            <a:r>
              <a:rPr lang="en-US" dirty="0" smtClean="0">
                <a:solidFill>
                  <a:schemeClr val="bg1"/>
                </a:solidFill>
              </a:rPr>
              <a:t> </a:t>
            </a:r>
            <a:r>
              <a:rPr lang="en-US" dirty="0" err="1" smtClean="0">
                <a:solidFill>
                  <a:schemeClr val="bg1"/>
                </a:solidFill>
              </a:rPr>
              <a:t>Dey</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Sec- B</a:t>
            </a:r>
            <a:endParaRPr lang="en-US" dirty="0" smtClean="0">
              <a:solidFill>
                <a:schemeClr val="bg1"/>
              </a:solidFill>
            </a:endParaRPr>
          </a:p>
          <a:p>
            <a:r>
              <a:rPr lang="en-US" dirty="0" smtClean="0">
                <a:solidFill>
                  <a:schemeClr val="bg1"/>
                </a:solidFill>
              </a:rPr>
              <a:t>Roll – 93</a:t>
            </a:r>
          </a:p>
          <a:p>
            <a:r>
              <a:rPr lang="en-US" dirty="0" smtClean="0">
                <a:solidFill>
                  <a:schemeClr val="bg1"/>
                </a:solidFill>
                <a:hlinkClick r:id="rId4"/>
              </a:rPr>
              <a:t>Email</a:t>
            </a:r>
            <a:endParaRPr lang="en-US" dirty="0">
              <a:solidFill>
                <a:schemeClr val="bg1"/>
              </a:solidFill>
            </a:endParaRPr>
          </a:p>
        </p:txBody>
      </p:sp>
      <p:sp>
        <p:nvSpPr>
          <p:cNvPr id="14" name="Text Placeholder 3"/>
          <p:cNvSpPr txBox="1">
            <a:spLocks/>
          </p:cNvSpPr>
          <p:nvPr/>
        </p:nvSpPr>
        <p:spPr>
          <a:xfrm>
            <a:off x="6480686" y="2965782"/>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Ishak</a:t>
            </a:r>
            <a:r>
              <a:rPr lang="en-US" dirty="0" smtClean="0">
                <a:solidFill>
                  <a:schemeClr val="bg1"/>
                </a:solidFill>
              </a:rPr>
              <a:t> </a:t>
            </a:r>
            <a:r>
              <a:rPr lang="en-US" dirty="0" err="1" smtClean="0">
                <a:solidFill>
                  <a:schemeClr val="bg1"/>
                </a:solidFill>
              </a:rPr>
              <a:t>Debnath</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Sec - A</a:t>
            </a:r>
            <a:endParaRPr lang="en-US" dirty="0" smtClean="0">
              <a:solidFill>
                <a:schemeClr val="bg1"/>
              </a:solidFill>
            </a:endParaRPr>
          </a:p>
          <a:p>
            <a:r>
              <a:rPr lang="en-US" dirty="0" smtClean="0">
                <a:solidFill>
                  <a:schemeClr val="bg1"/>
                </a:solidFill>
              </a:rPr>
              <a:t>Roll – 46</a:t>
            </a:r>
          </a:p>
          <a:p>
            <a:r>
              <a:rPr lang="en-US" dirty="0" smtClean="0">
                <a:solidFill>
                  <a:schemeClr val="bg1"/>
                </a:solidFill>
                <a:hlinkClick r:id="rId5"/>
              </a:rPr>
              <a:t>Email</a:t>
            </a:r>
            <a:endParaRPr lang="en-US" dirty="0" smtClean="0">
              <a:solidFill>
                <a:schemeClr val="bg1"/>
              </a:solidFill>
            </a:endParaRPr>
          </a:p>
        </p:txBody>
      </p:sp>
    </p:spTree>
    <p:extLst>
      <p:ext uri="{BB962C8B-B14F-4D97-AF65-F5344CB8AC3E}">
        <p14:creationId xmlns:p14="http://schemas.microsoft.com/office/powerpoint/2010/main" val="4190285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tf00001237_wac</Template>
  <TotalTime>71</TotalTime>
  <Words>342</Words>
  <Application>Microsoft Office PowerPoint</Application>
  <PresentationFormat>Widescreen</PresentationFormat>
  <Paragraphs>37</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FLAPPY BIRD IN PYTHON</vt:lpstr>
      <vt:lpstr>Abstract</vt:lpstr>
      <vt:lpstr>Application Details</vt:lpstr>
      <vt:lpstr>Here is the Game</vt:lpstr>
      <vt:lpstr>Difficulties Faced and Conclusion</vt:lpstr>
      <vt:lpstr>Acknowledgement</vt:lpstr>
      <vt:lpstr>Members of this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IN C</dc:title>
  <dc:creator>rohan.das.official.01@gmail.com</dc:creator>
  <cp:lastModifiedBy>rohan.das.official.01@gmail.com</cp:lastModifiedBy>
  <cp:revision>10</cp:revision>
  <dcterms:created xsi:type="dcterms:W3CDTF">2021-01-05T13:03:43Z</dcterms:created>
  <dcterms:modified xsi:type="dcterms:W3CDTF">2021-01-09T02:22:08Z</dcterms:modified>
</cp:coreProperties>
</file>