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5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1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9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3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FE11-1607-445F-9691-3BBAEFAE206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4C07-01C3-4764-AFA6-2C095C4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BINARY SEARCH TREES IN C++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Rohan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61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IN-ORDER TRAVERSAL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217" y="5527110"/>
            <a:ext cx="36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In-order Traversal of the BST is:</a:t>
            </a:r>
          </a:p>
          <a:p>
            <a:r>
              <a:rPr lang="en-US" dirty="0" smtClean="0"/>
              <a:t>D, B, E, A, F, C 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4217" y="4964008"/>
            <a:ext cx="4346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/>
              <a:t>In-order </a:t>
            </a:r>
            <a:r>
              <a:rPr lang="en-IN" sz="2500" b="1" dirty="0"/>
              <a:t>(Left, Root, Right)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204" t="20797" r="55500" b="58106"/>
          <a:stretch/>
        </p:blipFill>
        <p:spPr>
          <a:xfrm>
            <a:off x="5290930" y="1961321"/>
            <a:ext cx="5620450" cy="4090756"/>
          </a:xfrm>
          <a:prstGeom prst="rect">
            <a:avLst/>
          </a:prstGeom>
        </p:spPr>
      </p:pic>
      <p:pic>
        <p:nvPicPr>
          <p:cNvPr id="2052" name="Picture 4" descr="ex-binary-search-tre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3986" r="17839" b="11818"/>
          <a:stretch/>
        </p:blipFill>
        <p:spPr bwMode="auto">
          <a:xfrm>
            <a:off x="944217" y="1961321"/>
            <a:ext cx="3869634" cy="28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3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PRE-ORDER TRAVERSAL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217" y="5527110"/>
            <a:ext cx="36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Pre-order Traversal of the BST is:</a:t>
            </a:r>
          </a:p>
          <a:p>
            <a:r>
              <a:rPr lang="en-US" dirty="0" smtClean="0"/>
              <a:t>A, B, D, E, C, F, 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4217" y="4964008"/>
            <a:ext cx="4346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/>
              <a:t>Pre-order (Root, Left, </a:t>
            </a:r>
            <a:r>
              <a:rPr lang="en-IN" sz="2500" b="1" dirty="0"/>
              <a:t>Right) </a:t>
            </a:r>
          </a:p>
        </p:txBody>
      </p:sp>
      <p:pic>
        <p:nvPicPr>
          <p:cNvPr id="2052" name="Picture 4" descr="ex-binary-search-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3986" r="17839" b="11818"/>
          <a:stretch/>
        </p:blipFill>
        <p:spPr bwMode="auto">
          <a:xfrm>
            <a:off x="944217" y="1961321"/>
            <a:ext cx="3869634" cy="28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408" t="41531" r="55500" b="39266"/>
          <a:stretch/>
        </p:blipFill>
        <p:spPr>
          <a:xfrm>
            <a:off x="5141843" y="1981198"/>
            <a:ext cx="6248814" cy="41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0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POST-ORDER TRAVERSAL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217" y="5527110"/>
            <a:ext cx="36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Post-order Traversal of the BST is:</a:t>
            </a:r>
          </a:p>
          <a:p>
            <a:r>
              <a:rPr lang="en-US" dirty="0" smtClean="0"/>
              <a:t>D, E, B, F, G, C, 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4217" y="4964008"/>
            <a:ext cx="4346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/>
              <a:t>Post-order (Left, Right, Root)</a:t>
            </a:r>
            <a:r>
              <a:rPr lang="en-IN" sz="2500" b="1" dirty="0"/>
              <a:t> </a:t>
            </a:r>
          </a:p>
        </p:txBody>
      </p:sp>
      <p:pic>
        <p:nvPicPr>
          <p:cNvPr id="2052" name="Picture 4" descr="ex-binary-search-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3986" r="17839" b="11818"/>
          <a:stretch/>
        </p:blipFill>
        <p:spPr bwMode="auto">
          <a:xfrm>
            <a:off x="944217" y="1961321"/>
            <a:ext cx="3869634" cy="28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372" t="61141" r="55536" b="19656"/>
          <a:stretch/>
        </p:blipFill>
        <p:spPr>
          <a:xfrm>
            <a:off x="5141843" y="1981198"/>
            <a:ext cx="6248814" cy="41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LEVEL-ORDER TRAVERSAL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217" y="5527110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In-order Traversal of the BST is:</a:t>
            </a:r>
          </a:p>
          <a:p>
            <a:r>
              <a:rPr lang="en-US" dirty="0" smtClean="0"/>
              <a:t>A,</a:t>
            </a:r>
          </a:p>
          <a:p>
            <a:r>
              <a:rPr lang="en-US" dirty="0" smtClean="0"/>
              <a:t>B, C,</a:t>
            </a:r>
          </a:p>
          <a:p>
            <a:r>
              <a:rPr lang="en-US" dirty="0" smtClean="0"/>
              <a:t>D, E, F, 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4217" y="4964008"/>
            <a:ext cx="4346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/>
              <a:t>Level-order (Root)</a:t>
            </a:r>
            <a:r>
              <a:rPr lang="en-IN" sz="2500" b="1" dirty="0"/>
              <a:t> </a:t>
            </a:r>
          </a:p>
        </p:txBody>
      </p:sp>
      <p:pic>
        <p:nvPicPr>
          <p:cNvPr id="2052" name="Picture 4" descr="ex-binary-search-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3986" r="17839" b="11818"/>
          <a:stretch/>
        </p:blipFill>
        <p:spPr bwMode="auto">
          <a:xfrm>
            <a:off x="944217" y="1961321"/>
            <a:ext cx="3869634" cy="28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898" t="34145" r="38491" b="13360"/>
          <a:stretch/>
        </p:blipFill>
        <p:spPr>
          <a:xfrm>
            <a:off x="5512903" y="1961320"/>
            <a:ext cx="5406888" cy="47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79" y="914400"/>
            <a:ext cx="9724920" cy="5113614"/>
          </a:xfrm>
        </p:spPr>
      </p:pic>
    </p:spTree>
    <p:extLst>
      <p:ext uri="{BB962C8B-B14F-4D97-AF65-F5344CB8AC3E}">
        <p14:creationId xmlns:p14="http://schemas.microsoft.com/office/powerpoint/2010/main" val="136279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IS BINARY SEARCH TREE?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u="sng" dirty="0" smtClean="0"/>
              <a:t>Binary Tree </a:t>
            </a:r>
            <a:r>
              <a:rPr lang="en-US" dirty="0" smtClean="0"/>
              <a:t>is a tree in which every node can have at max two children.</a:t>
            </a:r>
          </a:p>
          <a:p>
            <a:r>
              <a:rPr lang="en-US" dirty="0" smtClean="0"/>
              <a:t>A Binary Tree is called a </a:t>
            </a:r>
            <a:r>
              <a:rPr lang="en-US" b="1" u="sng" dirty="0" smtClean="0"/>
              <a:t>Binary Search Tree(BST)</a:t>
            </a:r>
            <a:r>
              <a:rPr lang="en-US" dirty="0" smtClean="0"/>
              <a:t> if all the following conditions are satisfied:</a:t>
            </a:r>
          </a:p>
          <a:p>
            <a:pPr lvl="1"/>
            <a:r>
              <a:rPr lang="en-US" dirty="0" smtClean="0"/>
              <a:t>The left sub-tree of a node will have all the nodes whose keys are lesser than the node’s key.</a:t>
            </a:r>
          </a:p>
          <a:p>
            <a:pPr lvl="1"/>
            <a:r>
              <a:rPr lang="en-US" dirty="0" smtClean="0"/>
              <a:t>The right sub-tree of a node will have all the nodes whose keys are greater than the node’s key.</a:t>
            </a:r>
          </a:p>
          <a:p>
            <a:pPr lvl="1"/>
            <a:r>
              <a:rPr lang="en-US" dirty="0" smtClean="0"/>
              <a:t>The left and right sub-tree will also be a BST.</a:t>
            </a:r>
          </a:p>
        </p:txBody>
      </p:sp>
    </p:spTree>
    <p:extLst>
      <p:ext uri="{BB962C8B-B14F-4D97-AF65-F5344CB8AC3E}">
        <p14:creationId xmlns:p14="http://schemas.microsoft.com/office/powerpoint/2010/main" val="25830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HOW A BST LOOKS LIKE?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358" y="1890777"/>
            <a:ext cx="4797284" cy="42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HEIGHT OF A BINARY TREE?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4217" cy="4351338"/>
          </a:xfrm>
        </p:spPr>
        <p:txBody>
          <a:bodyPr/>
          <a:lstStyle/>
          <a:p>
            <a:r>
              <a:rPr lang="en-US" dirty="0"/>
              <a:t>The height of a binary tree is </a:t>
            </a:r>
            <a:r>
              <a:rPr lang="en-US" b="1" dirty="0"/>
              <a:t>the height of the root node in the whole binary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the height of a binary tree is equal to the largest number of edges from the root to the most distant leaf node.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5" y="1891103"/>
            <a:ext cx="3087755" cy="2716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348" y="4808372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 of this BST is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9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NUMERICALS ON BST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If there are </a:t>
            </a:r>
            <a:r>
              <a:rPr lang="en-US" dirty="0" smtClean="0"/>
              <a:t>N </a:t>
            </a:r>
            <a:r>
              <a:rPr lang="en-US" dirty="0"/>
              <a:t>nodes in binary tree, maximum height of the binary tree is </a:t>
            </a:r>
            <a:r>
              <a:rPr lang="en-US" b="1" dirty="0" smtClean="0"/>
              <a:t>(N-1)</a:t>
            </a:r>
            <a:r>
              <a:rPr lang="en-US" dirty="0"/>
              <a:t> and minimum height is </a:t>
            </a:r>
            <a:r>
              <a:rPr lang="en-US" b="1" dirty="0" smtClean="0"/>
              <a:t>floor(log2N)</a:t>
            </a:r>
            <a:r>
              <a:rPr lang="en-US" dirty="0" smtClean="0"/>
              <a:t>.</a:t>
            </a:r>
          </a:p>
          <a:p>
            <a:r>
              <a:rPr lang="en-US" dirty="0"/>
              <a:t>The maximum number of nodes at level ‘l’ of a binary tree is </a:t>
            </a:r>
            <a:r>
              <a:rPr lang="en-US" b="1" dirty="0"/>
              <a:t>2</a:t>
            </a:r>
            <a:r>
              <a:rPr lang="en-US" b="1" baseline="30000" dirty="0"/>
              <a:t>l</a:t>
            </a:r>
            <a:r>
              <a:rPr lang="en-US" dirty="0" smtClean="0"/>
              <a:t>.</a:t>
            </a:r>
          </a:p>
          <a:p>
            <a:r>
              <a:rPr lang="en-US" dirty="0"/>
              <a:t>The Maximum number of nodes in a binary tree of height ‘h’ is </a:t>
            </a:r>
            <a:r>
              <a:rPr lang="en-US" b="1" dirty="0" smtClean="0"/>
              <a:t>(2</a:t>
            </a:r>
            <a:r>
              <a:rPr lang="en-US" b="1" baseline="30000" dirty="0" smtClean="0"/>
              <a:t>h</a:t>
            </a:r>
            <a:r>
              <a:rPr lang="en-US" b="1" dirty="0"/>
              <a:t> – </a:t>
            </a:r>
            <a:r>
              <a:rPr lang="en-US" b="1" dirty="0" smtClean="0"/>
              <a:t>1)</a:t>
            </a:r>
          </a:p>
          <a:p>
            <a:r>
              <a:rPr lang="en-US" dirty="0"/>
              <a:t>In a Binary Tree with N nodes, minimum possible height or the minimum number of levels is </a:t>
            </a:r>
            <a:r>
              <a:rPr lang="en-US" b="1" dirty="0" smtClean="0"/>
              <a:t>log</a:t>
            </a:r>
            <a:r>
              <a:rPr lang="en-US" b="1" baseline="-25000" dirty="0" smtClean="0"/>
              <a:t>2</a:t>
            </a:r>
            <a:r>
              <a:rPr lang="en-US" b="1" dirty="0" smtClean="0"/>
              <a:t>(N+1</a:t>
            </a:r>
            <a:r>
              <a:rPr lang="en-US" b="1" dirty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82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TYPES OF BINARY TREE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types of a Binary Tree. Some of the most common types of Binary Trees are:</a:t>
            </a:r>
          </a:p>
          <a:p>
            <a:pPr lvl="1"/>
            <a:r>
              <a:rPr lang="en-IN" b="1" dirty="0"/>
              <a:t>Full Binary </a:t>
            </a:r>
            <a:r>
              <a:rPr lang="en-IN" b="1" dirty="0" smtClean="0"/>
              <a:t>Tree: </a:t>
            </a:r>
            <a:r>
              <a:rPr lang="en-US" dirty="0"/>
              <a:t>A Binary Tree is a full binary tree if every node has 0 or 2 children. The following are the examples of a full binary tree. We can also say a full binary tree is a binary tree in which all nodes except leaf nodes have two children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Complete Binary Tree:</a:t>
            </a:r>
            <a:r>
              <a:rPr lang="en-US" dirty="0"/>
              <a:t> A Binary Tree is a Complete Binary Tree if all the levels are completely filled except possibly the last level and the last level has all keys as left as possible </a:t>
            </a:r>
            <a:endParaRPr lang="en-US" dirty="0" smtClean="0"/>
          </a:p>
          <a:p>
            <a:pPr lvl="1"/>
            <a:r>
              <a:rPr lang="en-US" b="1" dirty="0"/>
              <a:t>Perfect Binary </a:t>
            </a:r>
            <a:r>
              <a:rPr lang="en-US" b="1" dirty="0" smtClean="0"/>
              <a:t>Tree:</a:t>
            </a:r>
            <a:r>
              <a:rPr lang="en-US" dirty="0"/>
              <a:t> A Binary tree is a Perfect Binary Tree in which all the internal nodes have two children and all leaf nodes are at the same level.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59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C++ REPRESENTATION OF BST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60" t="10732" r="32364" b="25920"/>
          <a:stretch/>
        </p:blipFill>
        <p:spPr>
          <a:xfrm>
            <a:off x="838200" y="1690688"/>
            <a:ext cx="5724938" cy="46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INSERTION OF A NEW NODE IN A BST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25" t="40274" r="44521" b="37798"/>
          <a:stretch/>
        </p:blipFill>
        <p:spPr>
          <a:xfrm>
            <a:off x="838199" y="1690689"/>
            <a:ext cx="4316897" cy="196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926" t="65082" r="55500" b="7020"/>
          <a:stretch/>
        </p:blipFill>
        <p:spPr>
          <a:xfrm>
            <a:off x="838199" y="3737113"/>
            <a:ext cx="3546075" cy="2703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6156" y="1690687"/>
            <a:ext cx="53538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C000"/>
                </a:solidFill>
              </a:rPr>
              <a:t>Algorithm: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item to be inserted is lesser than the root node, insert at the left node data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If the item to be inserted is greater than the root node, insert at the right node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root node is NULL, then insert at that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3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TRAVERSALS IN BST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In-order Traversal: </a:t>
            </a:r>
            <a:r>
              <a:rPr lang="en-US" dirty="0"/>
              <a:t>In the case of binary search trees (BST), </a:t>
            </a:r>
            <a:r>
              <a:rPr lang="en-US" dirty="0" smtClean="0"/>
              <a:t>In-order </a:t>
            </a:r>
            <a:r>
              <a:rPr lang="en-US" dirty="0"/>
              <a:t>traversal gives nodes in non-decreasing order.</a:t>
            </a:r>
            <a:endParaRPr lang="en-US" dirty="0" smtClean="0"/>
          </a:p>
          <a:p>
            <a:r>
              <a:rPr lang="en-US" b="1" u="sng" dirty="0" smtClean="0"/>
              <a:t>Pre-order Traversal: </a:t>
            </a:r>
            <a:r>
              <a:rPr lang="en-US" dirty="0" smtClean="0"/>
              <a:t>Pre-order </a:t>
            </a:r>
            <a:r>
              <a:rPr lang="en-US" dirty="0"/>
              <a:t>traversal is used to create a copy of the tree. Preorder traversal is also used to get prefix expression on an expression tree.</a:t>
            </a:r>
            <a:endParaRPr lang="en-US" dirty="0" smtClean="0"/>
          </a:p>
          <a:p>
            <a:r>
              <a:rPr lang="en-US" b="1" u="sng" dirty="0" smtClean="0"/>
              <a:t>Post-order Traversal: </a:t>
            </a:r>
            <a:r>
              <a:rPr lang="en-US" dirty="0" smtClean="0"/>
              <a:t>Post-order </a:t>
            </a:r>
            <a:r>
              <a:rPr lang="en-US" dirty="0"/>
              <a:t>traversal is used to delete the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Level Order Traversal: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474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BINARY SEARCH TREES IN C++</vt:lpstr>
      <vt:lpstr>WHAT IS BINARY SEARCH TREE?</vt:lpstr>
      <vt:lpstr>HOW A BST LOOKS LIKE?</vt:lpstr>
      <vt:lpstr>HEIGHT OF A BINARY TREE?</vt:lpstr>
      <vt:lpstr>NUMERICALS ON BST</vt:lpstr>
      <vt:lpstr>TYPES OF BINARY TREE</vt:lpstr>
      <vt:lpstr>C++ REPRESENTATION OF BST</vt:lpstr>
      <vt:lpstr>INSERTION OF A NEW NODE IN A BST</vt:lpstr>
      <vt:lpstr>TRAVERSALS IN BST</vt:lpstr>
      <vt:lpstr>IN-ORDER TRAVERSAL</vt:lpstr>
      <vt:lpstr>PRE-ORDER TRAVERSAL</vt:lpstr>
      <vt:lpstr>POST-ORDER TRAVERSAL</vt:lpstr>
      <vt:lpstr>LEVEL-ORDER TRAVERSAL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IN C++</dc:title>
  <dc:creator>User</dc:creator>
  <cp:lastModifiedBy>User</cp:lastModifiedBy>
  <cp:revision>23</cp:revision>
  <dcterms:created xsi:type="dcterms:W3CDTF">2022-04-01T11:09:20Z</dcterms:created>
  <dcterms:modified xsi:type="dcterms:W3CDTF">2022-04-03T03:37:30Z</dcterms:modified>
</cp:coreProperties>
</file>