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2"/>
  </p:notesMasterIdLst>
  <p:sldIdLst>
    <p:sldId id="264" r:id="rId3"/>
    <p:sldId id="265" r:id="rId4"/>
    <p:sldId id="267" r:id="rId5"/>
    <p:sldId id="256" r:id="rId6"/>
    <p:sldId id="268" r:id="rId7"/>
    <p:sldId id="269" r:id="rId8"/>
    <p:sldId id="270" r:id="rId9"/>
    <p:sldId id="271" r:id="rId10"/>
    <p:sldId id="272" r:id="rId11"/>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FB534D-93F2-4904-9B39-53D99E9C3B5B}" v="2" dt="2021-05-26T10:49:22.1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82" autoAdjust="0"/>
    <p:restoredTop sz="95226" autoAdjust="0"/>
  </p:normalViewPr>
  <p:slideViewPr>
    <p:cSldViewPr snapToGrid="0">
      <p:cViewPr varScale="1">
        <p:scale>
          <a:sx n="66" d="100"/>
          <a:sy n="66" d="100"/>
        </p:scale>
        <p:origin x="3246" y="78"/>
      </p:cViewPr>
      <p:guideLst/>
    </p:cSldViewPr>
  </p:slideViewPr>
  <p:notesTextViewPr>
    <p:cViewPr>
      <p:scale>
        <a:sx n="33" d="100"/>
        <a:sy n="33"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95946-F30E-4469-8E43-7E15DFC56F0E}" type="datetimeFigureOut">
              <a:rPr lang="en-IN" smtClean="0"/>
              <a:t>26-05-2021</a:t>
            </a:fld>
            <a:endParaRPr lang="en-IN"/>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CDBA9B-B9EC-4ED8-813D-3BFB9046E5AB}" type="slidenum">
              <a:rPr lang="en-IN" smtClean="0"/>
              <a:t>‹#›</a:t>
            </a:fld>
            <a:endParaRPr lang="en-IN"/>
          </a:p>
        </p:txBody>
      </p:sp>
    </p:spTree>
    <p:extLst>
      <p:ext uri="{BB962C8B-B14F-4D97-AF65-F5344CB8AC3E}">
        <p14:creationId xmlns:p14="http://schemas.microsoft.com/office/powerpoint/2010/main" val="3525145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98d33f1c28_0_153: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98d33f1c28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F2D1B6-7FC6-4436-B036-35511120ABDD}"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809997-D8F7-40B0-BEB7-F08C4E4D2C0C}" type="slidenum">
              <a:rPr lang="en-IN" smtClean="0"/>
              <a:t>‹#›</a:t>
            </a:fld>
            <a:endParaRPr lang="en-IN"/>
          </a:p>
        </p:txBody>
      </p:sp>
    </p:spTree>
    <p:extLst>
      <p:ext uri="{BB962C8B-B14F-4D97-AF65-F5344CB8AC3E}">
        <p14:creationId xmlns:p14="http://schemas.microsoft.com/office/powerpoint/2010/main" val="3076901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2D1B6-7FC6-4436-B036-35511120ABDD}"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809997-D8F7-40B0-BEB7-F08C4E4D2C0C}" type="slidenum">
              <a:rPr lang="en-IN" smtClean="0"/>
              <a:t>‹#›</a:t>
            </a:fld>
            <a:endParaRPr lang="en-IN"/>
          </a:p>
        </p:txBody>
      </p:sp>
    </p:spTree>
    <p:extLst>
      <p:ext uri="{BB962C8B-B14F-4D97-AF65-F5344CB8AC3E}">
        <p14:creationId xmlns:p14="http://schemas.microsoft.com/office/powerpoint/2010/main" val="1560186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2D1B6-7FC6-4436-B036-35511120ABDD}"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809997-D8F7-40B0-BEB7-F08C4E4D2C0C}" type="slidenum">
              <a:rPr lang="en-IN" smtClean="0"/>
              <a:t>‹#›</a:t>
            </a:fld>
            <a:endParaRPr lang="en-IN"/>
          </a:p>
        </p:txBody>
      </p:sp>
    </p:spTree>
    <p:extLst>
      <p:ext uri="{BB962C8B-B14F-4D97-AF65-F5344CB8AC3E}">
        <p14:creationId xmlns:p14="http://schemas.microsoft.com/office/powerpoint/2010/main" val="2235604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88006" y="5043852"/>
            <a:ext cx="5836275" cy="3030044"/>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chemeClr val="lt1"/>
              </a:buClr>
              <a:buSzPts val="5200"/>
              <a:buNone/>
              <a:defRPr sz="4500" b="1">
                <a:solidFill>
                  <a:schemeClr val="lt1"/>
                </a:solidFill>
                <a:latin typeface="Barlow Condensed"/>
                <a:ea typeface="Barlow Condensed"/>
                <a:cs typeface="Barlow Condensed"/>
                <a:sym typeface="Barlow Condensed"/>
              </a:defRPr>
            </a:lvl1pPr>
            <a:lvl2pPr lvl="1" algn="ctr">
              <a:spcBef>
                <a:spcPts val="0"/>
              </a:spcBef>
              <a:spcAft>
                <a:spcPts val="0"/>
              </a:spcAft>
              <a:buClr>
                <a:srgbClr val="000000"/>
              </a:buClr>
              <a:buSzPts val="5200"/>
              <a:buNone/>
              <a:defRPr sz="3900">
                <a:solidFill>
                  <a:srgbClr val="000000"/>
                </a:solidFill>
              </a:defRPr>
            </a:lvl2pPr>
            <a:lvl3pPr lvl="2" algn="ctr">
              <a:spcBef>
                <a:spcPts val="0"/>
              </a:spcBef>
              <a:spcAft>
                <a:spcPts val="0"/>
              </a:spcAft>
              <a:buClr>
                <a:srgbClr val="000000"/>
              </a:buClr>
              <a:buSzPts val="5200"/>
              <a:buNone/>
              <a:defRPr sz="3900">
                <a:solidFill>
                  <a:srgbClr val="000000"/>
                </a:solidFill>
              </a:defRPr>
            </a:lvl3pPr>
            <a:lvl4pPr lvl="3" algn="ctr">
              <a:spcBef>
                <a:spcPts val="0"/>
              </a:spcBef>
              <a:spcAft>
                <a:spcPts val="0"/>
              </a:spcAft>
              <a:buClr>
                <a:srgbClr val="000000"/>
              </a:buClr>
              <a:buSzPts val="5200"/>
              <a:buNone/>
              <a:defRPr sz="3900">
                <a:solidFill>
                  <a:srgbClr val="000000"/>
                </a:solidFill>
              </a:defRPr>
            </a:lvl4pPr>
            <a:lvl5pPr lvl="4" algn="ctr">
              <a:spcBef>
                <a:spcPts val="0"/>
              </a:spcBef>
              <a:spcAft>
                <a:spcPts val="0"/>
              </a:spcAft>
              <a:buClr>
                <a:srgbClr val="000000"/>
              </a:buClr>
              <a:buSzPts val="5200"/>
              <a:buNone/>
              <a:defRPr sz="3900">
                <a:solidFill>
                  <a:srgbClr val="000000"/>
                </a:solidFill>
              </a:defRPr>
            </a:lvl5pPr>
            <a:lvl6pPr lvl="5" algn="ctr">
              <a:spcBef>
                <a:spcPts val="0"/>
              </a:spcBef>
              <a:spcAft>
                <a:spcPts val="0"/>
              </a:spcAft>
              <a:buClr>
                <a:srgbClr val="000000"/>
              </a:buClr>
              <a:buSzPts val="5200"/>
              <a:buNone/>
              <a:defRPr sz="3900">
                <a:solidFill>
                  <a:srgbClr val="000000"/>
                </a:solidFill>
              </a:defRPr>
            </a:lvl6pPr>
            <a:lvl7pPr lvl="6" algn="ctr">
              <a:spcBef>
                <a:spcPts val="0"/>
              </a:spcBef>
              <a:spcAft>
                <a:spcPts val="0"/>
              </a:spcAft>
              <a:buClr>
                <a:srgbClr val="000000"/>
              </a:buClr>
              <a:buSzPts val="5200"/>
              <a:buNone/>
              <a:defRPr sz="3900">
                <a:solidFill>
                  <a:srgbClr val="000000"/>
                </a:solidFill>
              </a:defRPr>
            </a:lvl7pPr>
            <a:lvl8pPr lvl="7" algn="ctr">
              <a:spcBef>
                <a:spcPts val="0"/>
              </a:spcBef>
              <a:spcAft>
                <a:spcPts val="0"/>
              </a:spcAft>
              <a:buClr>
                <a:srgbClr val="000000"/>
              </a:buClr>
              <a:buSzPts val="5200"/>
              <a:buNone/>
              <a:defRPr sz="3900">
                <a:solidFill>
                  <a:srgbClr val="000000"/>
                </a:solidFill>
              </a:defRPr>
            </a:lvl8pPr>
            <a:lvl9pPr lvl="8" algn="ctr">
              <a:spcBef>
                <a:spcPts val="0"/>
              </a:spcBef>
              <a:spcAft>
                <a:spcPts val="0"/>
              </a:spcAft>
              <a:buClr>
                <a:srgbClr val="000000"/>
              </a:buClr>
              <a:buSzPts val="5200"/>
              <a:buNone/>
              <a:defRPr sz="3900">
                <a:solidFill>
                  <a:srgbClr val="000000"/>
                </a:solidFill>
              </a:defRPr>
            </a:lvl9pPr>
          </a:lstStyle>
          <a:p>
            <a:endParaRPr/>
          </a:p>
        </p:txBody>
      </p:sp>
      <p:sp>
        <p:nvSpPr>
          <p:cNvPr id="11" name="Google Shape;11;p2"/>
          <p:cNvSpPr txBox="1">
            <a:spLocks noGrp="1"/>
          </p:cNvSpPr>
          <p:nvPr>
            <p:ph type="subTitle" idx="1"/>
          </p:nvPr>
        </p:nvSpPr>
        <p:spPr>
          <a:xfrm>
            <a:off x="788006" y="7619792"/>
            <a:ext cx="5836275" cy="1878756"/>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800"/>
              <a:buNone/>
              <a:defRPr sz="2550">
                <a:solidFill>
                  <a:schemeClr val="lt1"/>
                </a:solidFill>
                <a:latin typeface="Barlow Condensed"/>
                <a:ea typeface="Barlow Condensed"/>
                <a:cs typeface="Barlow Condensed"/>
                <a:sym typeface="Barlow Condensed"/>
              </a:defRPr>
            </a:lvl1pPr>
            <a:lvl2pPr lvl="1" algn="ctr">
              <a:lnSpc>
                <a:spcPct val="100000"/>
              </a:lnSpc>
              <a:spcBef>
                <a:spcPts val="0"/>
              </a:spcBef>
              <a:spcAft>
                <a:spcPts val="0"/>
              </a:spcAft>
              <a:buClr>
                <a:srgbClr val="000000"/>
              </a:buClr>
              <a:buSzPts val="2800"/>
              <a:buNone/>
              <a:defRPr sz="2100">
                <a:solidFill>
                  <a:srgbClr val="000000"/>
                </a:solidFill>
              </a:defRPr>
            </a:lvl2pPr>
            <a:lvl3pPr lvl="2" algn="ctr">
              <a:lnSpc>
                <a:spcPct val="100000"/>
              </a:lnSpc>
              <a:spcBef>
                <a:spcPts val="0"/>
              </a:spcBef>
              <a:spcAft>
                <a:spcPts val="0"/>
              </a:spcAft>
              <a:buClr>
                <a:srgbClr val="000000"/>
              </a:buClr>
              <a:buSzPts val="2800"/>
              <a:buNone/>
              <a:defRPr sz="2100">
                <a:solidFill>
                  <a:srgbClr val="000000"/>
                </a:solidFill>
              </a:defRPr>
            </a:lvl3pPr>
            <a:lvl4pPr lvl="3" algn="ctr">
              <a:lnSpc>
                <a:spcPct val="100000"/>
              </a:lnSpc>
              <a:spcBef>
                <a:spcPts val="0"/>
              </a:spcBef>
              <a:spcAft>
                <a:spcPts val="0"/>
              </a:spcAft>
              <a:buClr>
                <a:srgbClr val="000000"/>
              </a:buClr>
              <a:buSzPts val="2800"/>
              <a:buNone/>
              <a:defRPr sz="2100">
                <a:solidFill>
                  <a:srgbClr val="000000"/>
                </a:solidFill>
              </a:defRPr>
            </a:lvl4pPr>
            <a:lvl5pPr lvl="4" algn="ctr">
              <a:lnSpc>
                <a:spcPct val="100000"/>
              </a:lnSpc>
              <a:spcBef>
                <a:spcPts val="0"/>
              </a:spcBef>
              <a:spcAft>
                <a:spcPts val="0"/>
              </a:spcAft>
              <a:buClr>
                <a:srgbClr val="000000"/>
              </a:buClr>
              <a:buSzPts val="2800"/>
              <a:buNone/>
              <a:defRPr sz="2100">
                <a:solidFill>
                  <a:srgbClr val="000000"/>
                </a:solidFill>
              </a:defRPr>
            </a:lvl5pPr>
            <a:lvl6pPr lvl="5" algn="ctr">
              <a:lnSpc>
                <a:spcPct val="100000"/>
              </a:lnSpc>
              <a:spcBef>
                <a:spcPts val="0"/>
              </a:spcBef>
              <a:spcAft>
                <a:spcPts val="0"/>
              </a:spcAft>
              <a:buClr>
                <a:srgbClr val="000000"/>
              </a:buClr>
              <a:buSzPts val="2800"/>
              <a:buNone/>
              <a:defRPr sz="2100">
                <a:solidFill>
                  <a:srgbClr val="000000"/>
                </a:solidFill>
              </a:defRPr>
            </a:lvl6pPr>
            <a:lvl7pPr lvl="6" algn="ctr">
              <a:lnSpc>
                <a:spcPct val="100000"/>
              </a:lnSpc>
              <a:spcBef>
                <a:spcPts val="0"/>
              </a:spcBef>
              <a:spcAft>
                <a:spcPts val="0"/>
              </a:spcAft>
              <a:buClr>
                <a:srgbClr val="000000"/>
              </a:buClr>
              <a:buSzPts val="2800"/>
              <a:buNone/>
              <a:defRPr sz="2100">
                <a:solidFill>
                  <a:srgbClr val="000000"/>
                </a:solidFill>
              </a:defRPr>
            </a:lvl7pPr>
            <a:lvl8pPr lvl="7" algn="ctr">
              <a:lnSpc>
                <a:spcPct val="100000"/>
              </a:lnSpc>
              <a:spcBef>
                <a:spcPts val="0"/>
              </a:spcBef>
              <a:spcAft>
                <a:spcPts val="0"/>
              </a:spcAft>
              <a:buClr>
                <a:srgbClr val="000000"/>
              </a:buClr>
              <a:buSzPts val="2800"/>
              <a:buNone/>
              <a:defRPr sz="2100">
                <a:solidFill>
                  <a:srgbClr val="000000"/>
                </a:solidFill>
              </a:defRPr>
            </a:lvl8pPr>
            <a:lvl9pPr lvl="8" algn="ctr">
              <a:lnSpc>
                <a:spcPct val="100000"/>
              </a:lnSpc>
              <a:spcBef>
                <a:spcPts val="0"/>
              </a:spcBef>
              <a:spcAft>
                <a:spcPts val="0"/>
              </a:spcAft>
              <a:buClr>
                <a:srgbClr val="000000"/>
              </a:buClr>
              <a:buSzPts val="2800"/>
              <a:buNone/>
              <a:defRPr sz="2100">
                <a:solidFill>
                  <a:srgbClr val="000000"/>
                </a:solidFill>
              </a:defRPr>
            </a:lvl9pPr>
          </a:lstStyle>
          <a:p>
            <a:endParaRPr/>
          </a:p>
        </p:txBody>
      </p:sp>
    </p:spTree>
    <p:extLst>
      <p:ext uri="{BB962C8B-B14F-4D97-AF65-F5344CB8AC3E}">
        <p14:creationId xmlns:p14="http://schemas.microsoft.com/office/powerpoint/2010/main" val="1276404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2"/>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hasCustomPrompt="1"/>
          </p:nvPr>
        </p:nvSpPr>
        <p:spPr>
          <a:xfrm>
            <a:off x="534919" y="2776415"/>
            <a:ext cx="2893950" cy="2775467"/>
          </a:xfrm>
          <a:prstGeom prst="rect">
            <a:avLst/>
          </a:prstGeom>
        </p:spPr>
        <p:txBody>
          <a:bodyPr spcFirstLastPara="1" wrap="square" lIns="91425" tIns="91425" rIns="91425" bIns="91425" anchor="ctr" anchorCtr="0">
            <a:noAutofit/>
          </a:bodyPr>
          <a:lstStyle>
            <a:lvl1pPr lvl="0" rtl="0">
              <a:spcBef>
                <a:spcPts val="0"/>
              </a:spcBef>
              <a:spcAft>
                <a:spcPts val="0"/>
              </a:spcAft>
              <a:buSzPts val="9600"/>
              <a:buFont typeface="Barlow Condensed"/>
              <a:buNone/>
              <a:defRPr sz="7200" b="1">
                <a:solidFill>
                  <a:srgbClr val="F3F3F3"/>
                </a:solidFill>
                <a:latin typeface="Barlow Condensed"/>
                <a:ea typeface="Barlow Condensed"/>
                <a:cs typeface="Barlow Condensed"/>
                <a:sym typeface="Barlow Condensed"/>
              </a:defRPr>
            </a:lvl1pPr>
            <a:lvl2pPr lvl="1" rtl="0">
              <a:spcBef>
                <a:spcPts val="0"/>
              </a:spcBef>
              <a:spcAft>
                <a:spcPts val="0"/>
              </a:spcAft>
              <a:buSzPts val="9600"/>
              <a:buFont typeface="Barlow Condensed"/>
              <a:buNone/>
              <a:defRPr sz="7200" b="1">
                <a:latin typeface="Barlow Condensed"/>
                <a:ea typeface="Barlow Condensed"/>
                <a:cs typeface="Barlow Condensed"/>
                <a:sym typeface="Barlow Condensed"/>
              </a:defRPr>
            </a:lvl2pPr>
            <a:lvl3pPr lvl="2" rtl="0">
              <a:spcBef>
                <a:spcPts val="0"/>
              </a:spcBef>
              <a:spcAft>
                <a:spcPts val="0"/>
              </a:spcAft>
              <a:buSzPts val="9600"/>
              <a:buFont typeface="Barlow Condensed"/>
              <a:buNone/>
              <a:defRPr sz="7200" b="1">
                <a:latin typeface="Barlow Condensed"/>
                <a:ea typeface="Barlow Condensed"/>
                <a:cs typeface="Barlow Condensed"/>
                <a:sym typeface="Barlow Condensed"/>
              </a:defRPr>
            </a:lvl3pPr>
            <a:lvl4pPr lvl="3" rtl="0">
              <a:spcBef>
                <a:spcPts val="0"/>
              </a:spcBef>
              <a:spcAft>
                <a:spcPts val="0"/>
              </a:spcAft>
              <a:buSzPts val="9600"/>
              <a:buFont typeface="Barlow Condensed"/>
              <a:buNone/>
              <a:defRPr sz="7200" b="1">
                <a:latin typeface="Barlow Condensed"/>
                <a:ea typeface="Barlow Condensed"/>
                <a:cs typeface="Barlow Condensed"/>
                <a:sym typeface="Barlow Condensed"/>
              </a:defRPr>
            </a:lvl4pPr>
            <a:lvl5pPr lvl="4" rtl="0">
              <a:spcBef>
                <a:spcPts val="0"/>
              </a:spcBef>
              <a:spcAft>
                <a:spcPts val="0"/>
              </a:spcAft>
              <a:buSzPts val="9600"/>
              <a:buFont typeface="Barlow Condensed"/>
              <a:buNone/>
              <a:defRPr sz="7200" b="1">
                <a:latin typeface="Barlow Condensed"/>
                <a:ea typeface="Barlow Condensed"/>
                <a:cs typeface="Barlow Condensed"/>
                <a:sym typeface="Barlow Condensed"/>
              </a:defRPr>
            </a:lvl5pPr>
            <a:lvl6pPr lvl="5" rtl="0">
              <a:spcBef>
                <a:spcPts val="0"/>
              </a:spcBef>
              <a:spcAft>
                <a:spcPts val="0"/>
              </a:spcAft>
              <a:buSzPts val="9600"/>
              <a:buFont typeface="Barlow Condensed"/>
              <a:buNone/>
              <a:defRPr sz="7200" b="1">
                <a:latin typeface="Barlow Condensed"/>
                <a:ea typeface="Barlow Condensed"/>
                <a:cs typeface="Barlow Condensed"/>
                <a:sym typeface="Barlow Condensed"/>
              </a:defRPr>
            </a:lvl6pPr>
            <a:lvl7pPr lvl="6" rtl="0">
              <a:spcBef>
                <a:spcPts val="0"/>
              </a:spcBef>
              <a:spcAft>
                <a:spcPts val="0"/>
              </a:spcAft>
              <a:buSzPts val="9600"/>
              <a:buFont typeface="Barlow Condensed"/>
              <a:buNone/>
              <a:defRPr sz="7200" b="1">
                <a:latin typeface="Barlow Condensed"/>
                <a:ea typeface="Barlow Condensed"/>
                <a:cs typeface="Barlow Condensed"/>
                <a:sym typeface="Barlow Condensed"/>
              </a:defRPr>
            </a:lvl7pPr>
            <a:lvl8pPr lvl="7" rtl="0">
              <a:spcBef>
                <a:spcPts val="0"/>
              </a:spcBef>
              <a:spcAft>
                <a:spcPts val="0"/>
              </a:spcAft>
              <a:buSzPts val="9600"/>
              <a:buFont typeface="Barlow Condensed"/>
              <a:buNone/>
              <a:defRPr sz="7200" b="1">
                <a:latin typeface="Barlow Condensed"/>
                <a:ea typeface="Barlow Condensed"/>
                <a:cs typeface="Barlow Condensed"/>
                <a:sym typeface="Barlow Condensed"/>
              </a:defRPr>
            </a:lvl8pPr>
            <a:lvl9pPr lvl="8" rtl="0">
              <a:spcBef>
                <a:spcPts val="0"/>
              </a:spcBef>
              <a:spcAft>
                <a:spcPts val="0"/>
              </a:spcAft>
              <a:buSzPts val="9600"/>
              <a:buFont typeface="Barlow Condensed"/>
              <a:buNone/>
              <a:defRPr sz="7200" b="1">
                <a:latin typeface="Barlow Condensed"/>
                <a:ea typeface="Barlow Condensed"/>
                <a:cs typeface="Barlow Condensed"/>
                <a:sym typeface="Barlow Condensed"/>
              </a:defRPr>
            </a:lvl9pPr>
          </a:lstStyle>
          <a:p>
            <a:r>
              <a:t>xx%</a:t>
            </a:r>
          </a:p>
        </p:txBody>
      </p:sp>
      <p:sp>
        <p:nvSpPr>
          <p:cNvPr id="14" name="Google Shape;14;p3"/>
          <p:cNvSpPr txBox="1">
            <a:spLocks noGrp="1"/>
          </p:cNvSpPr>
          <p:nvPr>
            <p:ph type="title" idx="2"/>
          </p:nvPr>
        </p:nvSpPr>
        <p:spPr>
          <a:xfrm>
            <a:off x="526331" y="5710993"/>
            <a:ext cx="2563875" cy="3162311"/>
          </a:xfrm>
          <a:prstGeom prst="rect">
            <a:avLst/>
          </a:prstGeom>
        </p:spPr>
        <p:txBody>
          <a:bodyPr spcFirstLastPara="1" wrap="square" lIns="91425" tIns="91425" rIns="91425" bIns="91425" anchor="t" anchorCtr="0">
            <a:noAutofit/>
          </a:bodyPr>
          <a:lstStyle>
            <a:lvl1pPr lvl="0">
              <a:lnSpc>
                <a:spcPct val="70000"/>
              </a:lnSpc>
              <a:spcBef>
                <a:spcPts val="0"/>
              </a:spcBef>
              <a:spcAft>
                <a:spcPts val="0"/>
              </a:spcAft>
              <a:buSzPts val="6000"/>
              <a:buFont typeface="Barlow Condensed"/>
              <a:buNone/>
              <a:defRPr sz="4500" b="1">
                <a:solidFill>
                  <a:srgbClr val="FFFFFF"/>
                </a:solidFill>
                <a:latin typeface="Barlow Condensed"/>
                <a:ea typeface="Barlow Condensed"/>
                <a:cs typeface="Barlow Condensed"/>
                <a:sym typeface="Barlow Condensed"/>
              </a:defRPr>
            </a:lvl1pPr>
            <a:lvl2pPr lvl="1">
              <a:spcBef>
                <a:spcPts val="0"/>
              </a:spcBef>
              <a:spcAft>
                <a:spcPts val="0"/>
              </a:spcAft>
              <a:buSzPts val="6000"/>
              <a:buFont typeface="Barlow Condensed"/>
              <a:buNone/>
              <a:defRPr sz="4500" b="1">
                <a:latin typeface="Barlow Condensed"/>
                <a:ea typeface="Barlow Condensed"/>
                <a:cs typeface="Barlow Condensed"/>
                <a:sym typeface="Barlow Condensed"/>
              </a:defRPr>
            </a:lvl2pPr>
            <a:lvl3pPr lvl="2">
              <a:spcBef>
                <a:spcPts val="0"/>
              </a:spcBef>
              <a:spcAft>
                <a:spcPts val="0"/>
              </a:spcAft>
              <a:buSzPts val="6000"/>
              <a:buFont typeface="Barlow Condensed"/>
              <a:buNone/>
              <a:defRPr sz="4500" b="1">
                <a:latin typeface="Barlow Condensed"/>
                <a:ea typeface="Barlow Condensed"/>
                <a:cs typeface="Barlow Condensed"/>
                <a:sym typeface="Barlow Condensed"/>
              </a:defRPr>
            </a:lvl3pPr>
            <a:lvl4pPr lvl="3">
              <a:spcBef>
                <a:spcPts val="0"/>
              </a:spcBef>
              <a:spcAft>
                <a:spcPts val="0"/>
              </a:spcAft>
              <a:buSzPts val="6000"/>
              <a:buFont typeface="Barlow Condensed"/>
              <a:buNone/>
              <a:defRPr sz="4500" b="1">
                <a:latin typeface="Barlow Condensed"/>
                <a:ea typeface="Barlow Condensed"/>
                <a:cs typeface="Barlow Condensed"/>
                <a:sym typeface="Barlow Condensed"/>
              </a:defRPr>
            </a:lvl4pPr>
            <a:lvl5pPr lvl="4">
              <a:spcBef>
                <a:spcPts val="0"/>
              </a:spcBef>
              <a:spcAft>
                <a:spcPts val="0"/>
              </a:spcAft>
              <a:buSzPts val="6000"/>
              <a:buFont typeface="Barlow Condensed"/>
              <a:buNone/>
              <a:defRPr sz="4500" b="1">
                <a:latin typeface="Barlow Condensed"/>
                <a:ea typeface="Barlow Condensed"/>
                <a:cs typeface="Barlow Condensed"/>
                <a:sym typeface="Barlow Condensed"/>
              </a:defRPr>
            </a:lvl5pPr>
            <a:lvl6pPr lvl="5">
              <a:spcBef>
                <a:spcPts val="0"/>
              </a:spcBef>
              <a:spcAft>
                <a:spcPts val="0"/>
              </a:spcAft>
              <a:buSzPts val="6000"/>
              <a:buFont typeface="Barlow Condensed"/>
              <a:buNone/>
              <a:defRPr sz="4500" b="1">
                <a:latin typeface="Barlow Condensed"/>
                <a:ea typeface="Barlow Condensed"/>
                <a:cs typeface="Barlow Condensed"/>
                <a:sym typeface="Barlow Condensed"/>
              </a:defRPr>
            </a:lvl6pPr>
            <a:lvl7pPr lvl="6">
              <a:spcBef>
                <a:spcPts val="0"/>
              </a:spcBef>
              <a:spcAft>
                <a:spcPts val="0"/>
              </a:spcAft>
              <a:buSzPts val="6000"/>
              <a:buFont typeface="Barlow Condensed"/>
              <a:buNone/>
              <a:defRPr sz="4500" b="1">
                <a:latin typeface="Barlow Condensed"/>
                <a:ea typeface="Barlow Condensed"/>
                <a:cs typeface="Barlow Condensed"/>
                <a:sym typeface="Barlow Condensed"/>
              </a:defRPr>
            </a:lvl7pPr>
            <a:lvl8pPr lvl="7">
              <a:spcBef>
                <a:spcPts val="0"/>
              </a:spcBef>
              <a:spcAft>
                <a:spcPts val="0"/>
              </a:spcAft>
              <a:buSzPts val="6000"/>
              <a:buFont typeface="Barlow Condensed"/>
              <a:buNone/>
              <a:defRPr sz="4500" b="1">
                <a:latin typeface="Barlow Condensed"/>
                <a:ea typeface="Barlow Condensed"/>
                <a:cs typeface="Barlow Condensed"/>
                <a:sym typeface="Barlow Condensed"/>
              </a:defRPr>
            </a:lvl8pPr>
            <a:lvl9pPr lvl="8">
              <a:spcBef>
                <a:spcPts val="0"/>
              </a:spcBef>
              <a:spcAft>
                <a:spcPts val="0"/>
              </a:spcAft>
              <a:buSzPts val="6000"/>
              <a:buFont typeface="Barlow Condensed"/>
              <a:buNone/>
              <a:defRPr sz="4500" b="1">
                <a:latin typeface="Barlow Condensed"/>
                <a:ea typeface="Barlow Condensed"/>
                <a:cs typeface="Barlow Condensed"/>
                <a:sym typeface="Barlow Condensed"/>
              </a:defRPr>
            </a:lvl9pPr>
          </a:lstStyle>
          <a:p>
            <a:endParaRPr/>
          </a:p>
        </p:txBody>
      </p:sp>
      <p:sp>
        <p:nvSpPr>
          <p:cNvPr id="15" name="Google Shape;15;p3"/>
          <p:cNvSpPr/>
          <p:nvPr/>
        </p:nvSpPr>
        <p:spPr>
          <a:xfrm>
            <a:off x="4025307" y="3652209"/>
            <a:ext cx="414653" cy="1075245"/>
          </a:xfrm>
          <a:custGeom>
            <a:avLst/>
            <a:gdLst/>
            <a:ahLst/>
            <a:cxnLst/>
            <a:rect l="l" t="t" r="r" b="b"/>
            <a:pathLst>
              <a:path w="17056" h="14190" extrusionOk="0">
                <a:moveTo>
                  <a:pt x="9096" y="0"/>
                </a:moveTo>
                <a:lnTo>
                  <a:pt x="0" y="14190"/>
                </a:lnTo>
                <a:lnTo>
                  <a:pt x="5685" y="14190"/>
                </a:lnTo>
                <a:lnTo>
                  <a:pt x="8505" y="9096"/>
                </a:lnTo>
                <a:lnTo>
                  <a:pt x="11370" y="14190"/>
                </a:lnTo>
                <a:lnTo>
                  <a:pt x="17055" y="14190"/>
                </a:lnTo>
                <a:lnTo>
                  <a:pt x="9096"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6" name="Google Shape;16;p3"/>
          <p:cNvSpPr/>
          <p:nvPr/>
        </p:nvSpPr>
        <p:spPr>
          <a:xfrm>
            <a:off x="4425548" y="3652209"/>
            <a:ext cx="414653" cy="1075245"/>
          </a:xfrm>
          <a:custGeom>
            <a:avLst/>
            <a:gdLst/>
            <a:ahLst/>
            <a:cxnLst/>
            <a:rect l="l" t="t" r="r" b="b"/>
            <a:pathLst>
              <a:path w="17056" h="14190" extrusionOk="0">
                <a:moveTo>
                  <a:pt x="9097" y="0"/>
                </a:moveTo>
                <a:lnTo>
                  <a:pt x="1" y="14190"/>
                </a:lnTo>
                <a:lnTo>
                  <a:pt x="5686" y="14190"/>
                </a:lnTo>
                <a:lnTo>
                  <a:pt x="8551" y="9096"/>
                </a:lnTo>
                <a:lnTo>
                  <a:pt x="11371" y="14190"/>
                </a:lnTo>
                <a:lnTo>
                  <a:pt x="17056" y="14190"/>
                </a:lnTo>
                <a:lnTo>
                  <a:pt x="9097"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7" name="Google Shape;17;p3"/>
          <p:cNvSpPr/>
          <p:nvPr/>
        </p:nvSpPr>
        <p:spPr>
          <a:xfrm>
            <a:off x="4826890" y="3652209"/>
            <a:ext cx="414653" cy="1075245"/>
          </a:xfrm>
          <a:custGeom>
            <a:avLst/>
            <a:gdLst/>
            <a:ahLst/>
            <a:cxnLst/>
            <a:rect l="l" t="t" r="r" b="b"/>
            <a:pathLst>
              <a:path w="17056" h="14190" extrusionOk="0">
                <a:moveTo>
                  <a:pt x="9097" y="0"/>
                </a:moveTo>
                <a:lnTo>
                  <a:pt x="1" y="14190"/>
                </a:lnTo>
                <a:lnTo>
                  <a:pt x="5686" y="14190"/>
                </a:lnTo>
                <a:lnTo>
                  <a:pt x="8506" y="9096"/>
                </a:lnTo>
                <a:lnTo>
                  <a:pt x="11917" y="14190"/>
                </a:lnTo>
                <a:lnTo>
                  <a:pt x="17056" y="14190"/>
                </a:lnTo>
                <a:lnTo>
                  <a:pt x="9097"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8" name="Google Shape;18;p3"/>
          <p:cNvSpPr/>
          <p:nvPr/>
        </p:nvSpPr>
        <p:spPr>
          <a:xfrm>
            <a:off x="5241504" y="3652209"/>
            <a:ext cx="400285" cy="1075245"/>
          </a:xfrm>
          <a:custGeom>
            <a:avLst/>
            <a:gdLst/>
            <a:ahLst/>
            <a:cxnLst/>
            <a:rect l="l" t="t" r="r" b="b"/>
            <a:pathLst>
              <a:path w="16465" h="14190" extrusionOk="0">
                <a:moveTo>
                  <a:pt x="8506" y="0"/>
                </a:moveTo>
                <a:lnTo>
                  <a:pt x="1" y="14190"/>
                </a:lnTo>
                <a:lnTo>
                  <a:pt x="5095" y="14190"/>
                </a:lnTo>
                <a:lnTo>
                  <a:pt x="8506" y="9096"/>
                </a:lnTo>
                <a:lnTo>
                  <a:pt x="11371" y="14190"/>
                </a:lnTo>
                <a:lnTo>
                  <a:pt x="16465" y="14190"/>
                </a:lnTo>
                <a:lnTo>
                  <a:pt x="8506"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9" name="Google Shape;19;p3"/>
          <p:cNvSpPr/>
          <p:nvPr/>
        </p:nvSpPr>
        <p:spPr>
          <a:xfrm>
            <a:off x="5641751" y="3652209"/>
            <a:ext cx="401379" cy="1075245"/>
          </a:xfrm>
          <a:custGeom>
            <a:avLst/>
            <a:gdLst/>
            <a:ahLst/>
            <a:cxnLst/>
            <a:rect l="l" t="t" r="r" b="b"/>
            <a:pathLst>
              <a:path w="16510" h="14190" extrusionOk="0">
                <a:moveTo>
                  <a:pt x="8551" y="0"/>
                </a:moveTo>
                <a:lnTo>
                  <a:pt x="1" y="14190"/>
                </a:lnTo>
                <a:lnTo>
                  <a:pt x="5140" y="14190"/>
                </a:lnTo>
                <a:lnTo>
                  <a:pt x="8551" y="9096"/>
                </a:lnTo>
                <a:lnTo>
                  <a:pt x="11371" y="14190"/>
                </a:lnTo>
                <a:lnTo>
                  <a:pt x="16510" y="14190"/>
                </a:lnTo>
                <a:lnTo>
                  <a:pt x="8551"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20" name="Google Shape;20;p3"/>
          <p:cNvSpPr/>
          <p:nvPr/>
        </p:nvSpPr>
        <p:spPr>
          <a:xfrm>
            <a:off x="6043092" y="3652209"/>
            <a:ext cx="414653" cy="1075245"/>
          </a:xfrm>
          <a:custGeom>
            <a:avLst/>
            <a:gdLst/>
            <a:ahLst/>
            <a:cxnLst/>
            <a:rect l="l" t="t" r="r" b="b"/>
            <a:pathLst>
              <a:path w="17056" h="14190" extrusionOk="0">
                <a:moveTo>
                  <a:pt x="8506" y="0"/>
                </a:moveTo>
                <a:lnTo>
                  <a:pt x="1" y="14190"/>
                </a:lnTo>
                <a:lnTo>
                  <a:pt x="5095" y="14190"/>
                </a:lnTo>
                <a:lnTo>
                  <a:pt x="8506" y="9096"/>
                </a:lnTo>
                <a:lnTo>
                  <a:pt x="11371" y="14190"/>
                </a:lnTo>
                <a:lnTo>
                  <a:pt x="17056" y="14190"/>
                </a:lnTo>
                <a:lnTo>
                  <a:pt x="8506"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21" name="Google Shape;21;p3"/>
          <p:cNvSpPr/>
          <p:nvPr/>
        </p:nvSpPr>
        <p:spPr>
          <a:xfrm>
            <a:off x="6443339" y="3652209"/>
            <a:ext cx="414653" cy="1075245"/>
          </a:xfrm>
          <a:custGeom>
            <a:avLst/>
            <a:gdLst/>
            <a:ahLst/>
            <a:cxnLst/>
            <a:rect l="l" t="t" r="r" b="b"/>
            <a:pathLst>
              <a:path w="17056" h="14190" extrusionOk="0">
                <a:moveTo>
                  <a:pt x="8551" y="0"/>
                </a:moveTo>
                <a:lnTo>
                  <a:pt x="1" y="14190"/>
                </a:lnTo>
                <a:lnTo>
                  <a:pt x="5140" y="14190"/>
                </a:lnTo>
                <a:lnTo>
                  <a:pt x="8551" y="9096"/>
                </a:lnTo>
                <a:lnTo>
                  <a:pt x="11371" y="14190"/>
                </a:lnTo>
                <a:lnTo>
                  <a:pt x="17056" y="14190"/>
                </a:lnTo>
                <a:lnTo>
                  <a:pt x="8551"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22" name="Google Shape;22;p3"/>
          <p:cNvSpPr/>
          <p:nvPr/>
        </p:nvSpPr>
        <p:spPr>
          <a:xfrm>
            <a:off x="4025307" y="2487473"/>
            <a:ext cx="414653" cy="1078729"/>
          </a:xfrm>
          <a:custGeom>
            <a:avLst/>
            <a:gdLst/>
            <a:ahLst/>
            <a:cxnLst/>
            <a:rect l="l" t="t" r="r" b="b"/>
            <a:pathLst>
              <a:path w="17056" h="14236" extrusionOk="0">
                <a:moveTo>
                  <a:pt x="0" y="0"/>
                </a:moveTo>
                <a:lnTo>
                  <a:pt x="9096" y="14235"/>
                </a:lnTo>
                <a:lnTo>
                  <a:pt x="17055" y="0"/>
                </a:lnTo>
                <a:lnTo>
                  <a:pt x="11370" y="0"/>
                </a:lnTo>
                <a:lnTo>
                  <a:pt x="8505" y="5139"/>
                </a:lnTo>
                <a:lnTo>
                  <a:pt x="5685"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23" name="Google Shape;23;p3"/>
          <p:cNvSpPr/>
          <p:nvPr/>
        </p:nvSpPr>
        <p:spPr>
          <a:xfrm>
            <a:off x="4425548" y="2487473"/>
            <a:ext cx="414653" cy="1078729"/>
          </a:xfrm>
          <a:custGeom>
            <a:avLst/>
            <a:gdLst/>
            <a:ahLst/>
            <a:cxnLst/>
            <a:rect l="l" t="t" r="r" b="b"/>
            <a:pathLst>
              <a:path w="17056" h="14236" extrusionOk="0">
                <a:moveTo>
                  <a:pt x="1" y="0"/>
                </a:moveTo>
                <a:lnTo>
                  <a:pt x="9097" y="14235"/>
                </a:lnTo>
                <a:lnTo>
                  <a:pt x="17056" y="0"/>
                </a:lnTo>
                <a:lnTo>
                  <a:pt x="11371" y="0"/>
                </a:lnTo>
                <a:lnTo>
                  <a:pt x="8551" y="5139"/>
                </a:lnTo>
                <a:lnTo>
                  <a:pt x="5686"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24" name="Google Shape;24;p3"/>
          <p:cNvSpPr/>
          <p:nvPr/>
        </p:nvSpPr>
        <p:spPr>
          <a:xfrm>
            <a:off x="4826890" y="2487473"/>
            <a:ext cx="414653" cy="1078729"/>
          </a:xfrm>
          <a:custGeom>
            <a:avLst/>
            <a:gdLst/>
            <a:ahLst/>
            <a:cxnLst/>
            <a:rect l="l" t="t" r="r" b="b"/>
            <a:pathLst>
              <a:path w="17056" h="14236" extrusionOk="0">
                <a:moveTo>
                  <a:pt x="1" y="0"/>
                </a:moveTo>
                <a:lnTo>
                  <a:pt x="9097" y="14235"/>
                </a:lnTo>
                <a:lnTo>
                  <a:pt x="17056" y="0"/>
                </a:lnTo>
                <a:lnTo>
                  <a:pt x="11917" y="0"/>
                </a:lnTo>
                <a:lnTo>
                  <a:pt x="8506" y="5139"/>
                </a:lnTo>
                <a:lnTo>
                  <a:pt x="5686"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25" name="Google Shape;25;p3"/>
          <p:cNvSpPr/>
          <p:nvPr/>
        </p:nvSpPr>
        <p:spPr>
          <a:xfrm>
            <a:off x="5241504" y="2487473"/>
            <a:ext cx="400285" cy="1078729"/>
          </a:xfrm>
          <a:custGeom>
            <a:avLst/>
            <a:gdLst/>
            <a:ahLst/>
            <a:cxnLst/>
            <a:rect l="l" t="t" r="r" b="b"/>
            <a:pathLst>
              <a:path w="16465" h="14236" extrusionOk="0">
                <a:moveTo>
                  <a:pt x="1" y="0"/>
                </a:moveTo>
                <a:lnTo>
                  <a:pt x="8506" y="14235"/>
                </a:lnTo>
                <a:lnTo>
                  <a:pt x="16465" y="0"/>
                </a:lnTo>
                <a:lnTo>
                  <a:pt x="11371" y="0"/>
                </a:lnTo>
                <a:lnTo>
                  <a:pt x="8506" y="5139"/>
                </a:lnTo>
                <a:lnTo>
                  <a:pt x="5095"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26" name="Google Shape;26;p3"/>
          <p:cNvSpPr/>
          <p:nvPr/>
        </p:nvSpPr>
        <p:spPr>
          <a:xfrm>
            <a:off x="5641751" y="2487473"/>
            <a:ext cx="401379" cy="1078729"/>
          </a:xfrm>
          <a:custGeom>
            <a:avLst/>
            <a:gdLst/>
            <a:ahLst/>
            <a:cxnLst/>
            <a:rect l="l" t="t" r="r" b="b"/>
            <a:pathLst>
              <a:path w="16510" h="14236" extrusionOk="0">
                <a:moveTo>
                  <a:pt x="1" y="0"/>
                </a:moveTo>
                <a:lnTo>
                  <a:pt x="8551" y="14235"/>
                </a:lnTo>
                <a:lnTo>
                  <a:pt x="16510" y="0"/>
                </a:lnTo>
                <a:lnTo>
                  <a:pt x="11371" y="0"/>
                </a:lnTo>
                <a:lnTo>
                  <a:pt x="8551" y="5139"/>
                </a:lnTo>
                <a:lnTo>
                  <a:pt x="5140"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27" name="Google Shape;27;p3"/>
          <p:cNvSpPr/>
          <p:nvPr/>
        </p:nvSpPr>
        <p:spPr>
          <a:xfrm>
            <a:off x="6043092" y="2487473"/>
            <a:ext cx="414653" cy="1078729"/>
          </a:xfrm>
          <a:custGeom>
            <a:avLst/>
            <a:gdLst/>
            <a:ahLst/>
            <a:cxnLst/>
            <a:rect l="l" t="t" r="r" b="b"/>
            <a:pathLst>
              <a:path w="17056" h="14236" extrusionOk="0">
                <a:moveTo>
                  <a:pt x="1" y="0"/>
                </a:moveTo>
                <a:lnTo>
                  <a:pt x="8506" y="14235"/>
                </a:lnTo>
                <a:lnTo>
                  <a:pt x="17056" y="0"/>
                </a:lnTo>
                <a:lnTo>
                  <a:pt x="11371" y="0"/>
                </a:lnTo>
                <a:lnTo>
                  <a:pt x="8506" y="5139"/>
                </a:lnTo>
                <a:lnTo>
                  <a:pt x="5095"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28" name="Google Shape;28;p3"/>
          <p:cNvSpPr/>
          <p:nvPr/>
        </p:nvSpPr>
        <p:spPr>
          <a:xfrm>
            <a:off x="6443339" y="2487473"/>
            <a:ext cx="414653" cy="1078729"/>
          </a:xfrm>
          <a:custGeom>
            <a:avLst/>
            <a:gdLst/>
            <a:ahLst/>
            <a:cxnLst/>
            <a:rect l="l" t="t" r="r" b="b"/>
            <a:pathLst>
              <a:path w="17056" h="14236" extrusionOk="0">
                <a:moveTo>
                  <a:pt x="1" y="0"/>
                </a:moveTo>
                <a:lnTo>
                  <a:pt x="8551" y="14235"/>
                </a:lnTo>
                <a:lnTo>
                  <a:pt x="17056" y="0"/>
                </a:lnTo>
                <a:lnTo>
                  <a:pt x="11371" y="0"/>
                </a:lnTo>
                <a:lnTo>
                  <a:pt x="8551" y="5139"/>
                </a:lnTo>
                <a:lnTo>
                  <a:pt x="5140"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29" name="Google Shape;29;p3"/>
          <p:cNvSpPr/>
          <p:nvPr/>
        </p:nvSpPr>
        <p:spPr>
          <a:xfrm>
            <a:off x="4025307" y="4985763"/>
            <a:ext cx="414653" cy="1078729"/>
          </a:xfrm>
          <a:custGeom>
            <a:avLst/>
            <a:gdLst/>
            <a:ahLst/>
            <a:cxnLst/>
            <a:rect l="l" t="t" r="r" b="b"/>
            <a:pathLst>
              <a:path w="17056" h="14236" extrusionOk="0">
                <a:moveTo>
                  <a:pt x="0" y="1"/>
                </a:moveTo>
                <a:lnTo>
                  <a:pt x="9096" y="14236"/>
                </a:lnTo>
                <a:lnTo>
                  <a:pt x="17055" y="1"/>
                </a:lnTo>
                <a:lnTo>
                  <a:pt x="11370" y="1"/>
                </a:lnTo>
                <a:lnTo>
                  <a:pt x="8505" y="5140"/>
                </a:lnTo>
                <a:lnTo>
                  <a:pt x="5685"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30" name="Google Shape;30;p3"/>
          <p:cNvSpPr/>
          <p:nvPr/>
        </p:nvSpPr>
        <p:spPr>
          <a:xfrm>
            <a:off x="4425548" y="4985763"/>
            <a:ext cx="414653" cy="1078729"/>
          </a:xfrm>
          <a:custGeom>
            <a:avLst/>
            <a:gdLst/>
            <a:ahLst/>
            <a:cxnLst/>
            <a:rect l="l" t="t" r="r" b="b"/>
            <a:pathLst>
              <a:path w="17056" h="14236" extrusionOk="0">
                <a:moveTo>
                  <a:pt x="1" y="1"/>
                </a:moveTo>
                <a:lnTo>
                  <a:pt x="9097" y="14236"/>
                </a:lnTo>
                <a:lnTo>
                  <a:pt x="17056" y="1"/>
                </a:lnTo>
                <a:lnTo>
                  <a:pt x="11371" y="1"/>
                </a:lnTo>
                <a:lnTo>
                  <a:pt x="8551" y="5140"/>
                </a:lnTo>
                <a:lnTo>
                  <a:pt x="5686"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31" name="Google Shape;31;p3"/>
          <p:cNvSpPr/>
          <p:nvPr/>
        </p:nvSpPr>
        <p:spPr>
          <a:xfrm>
            <a:off x="4826890" y="4985763"/>
            <a:ext cx="414653" cy="1078729"/>
          </a:xfrm>
          <a:custGeom>
            <a:avLst/>
            <a:gdLst/>
            <a:ahLst/>
            <a:cxnLst/>
            <a:rect l="l" t="t" r="r" b="b"/>
            <a:pathLst>
              <a:path w="17056" h="14236" extrusionOk="0">
                <a:moveTo>
                  <a:pt x="1" y="1"/>
                </a:moveTo>
                <a:lnTo>
                  <a:pt x="9097" y="14236"/>
                </a:lnTo>
                <a:lnTo>
                  <a:pt x="17056" y="1"/>
                </a:lnTo>
                <a:lnTo>
                  <a:pt x="11917" y="1"/>
                </a:lnTo>
                <a:lnTo>
                  <a:pt x="8506" y="5140"/>
                </a:lnTo>
                <a:lnTo>
                  <a:pt x="5686"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32" name="Google Shape;32;p3"/>
          <p:cNvSpPr/>
          <p:nvPr/>
        </p:nvSpPr>
        <p:spPr>
          <a:xfrm>
            <a:off x="5241504" y="4985763"/>
            <a:ext cx="400285" cy="1078729"/>
          </a:xfrm>
          <a:custGeom>
            <a:avLst/>
            <a:gdLst/>
            <a:ahLst/>
            <a:cxnLst/>
            <a:rect l="l" t="t" r="r" b="b"/>
            <a:pathLst>
              <a:path w="16465" h="14236" extrusionOk="0">
                <a:moveTo>
                  <a:pt x="1" y="1"/>
                </a:moveTo>
                <a:lnTo>
                  <a:pt x="8506" y="14236"/>
                </a:lnTo>
                <a:lnTo>
                  <a:pt x="16465" y="1"/>
                </a:lnTo>
                <a:lnTo>
                  <a:pt x="11371" y="1"/>
                </a:lnTo>
                <a:lnTo>
                  <a:pt x="8506" y="5140"/>
                </a:lnTo>
                <a:lnTo>
                  <a:pt x="5095"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33" name="Google Shape;33;p3"/>
          <p:cNvSpPr/>
          <p:nvPr/>
        </p:nvSpPr>
        <p:spPr>
          <a:xfrm>
            <a:off x="5641751" y="4985763"/>
            <a:ext cx="401379" cy="1078729"/>
          </a:xfrm>
          <a:custGeom>
            <a:avLst/>
            <a:gdLst/>
            <a:ahLst/>
            <a:cxnLst/>
            <a:rect l="l" t="t" r="r" b="b"/>
            <a:pathLst>
              <a:path w="16510" h="14236" extrusionOk="0">
                <a:moveTo>
                  <a:pt x="1" y="1"/>
                </a:moveTo>
                <a:lnTo>
                  <a:pt x="8551" y="14236"/>
                </a:lnTo>
                <a:lnTo>
                  <a:pt x="16510" y="1"/>
                </a:lnTo>
                <a:lnTo>
                  <a:pt x="11371" y="1"/>
                </a:lnTo>
                <a:lnTo>
                  <a:pt x="8551" y="5140"/>
                </a:lnTo>
                <a:lnTo>
                  <a:pt x="5140"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34" name="Google Shape;34;p3"/>
          <p:cNvSpPr/>
          <p:nvPr/>
        </p:nvSpPr>
        <p:spPr>
          <a:xfrm>
            <a:off x="6043092" y="4985763"/>
            <a:ext cx="414653" cy="1078729"/>
          </a:xfrm>
          <a:custGeom>
            <a:avLst/>
            <a:gdLst/>
            <a:ahLst/>
            <a:cxnLst/>
            <a:rect l="l" t="t" r="r" b="b"/>
            <a:pathLst>
              <a:path w="17056" h="14236" extrusionOk="0">
                <a:moveTo>
                  <a:pt x="1" y="1"/>
                </a:moveTo>
                <a:lnTo>
                  <a:pt x="8506" y="14236"/>
                </a:lnTo>
                <a:lnTo>
                  <a:pt x="17056" y="1"/>
                </a:lnTo>
                <a:lnTo>
                  <a:pt x="11371" y="1"/>
                </a:lnTo>
                <a:lnTo>
                  <a:pt x="8506" y="5140"/>
                </a:lnTo>
                <a:lnTo>
                  <a:pt x="5095"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35" name="Google Shape;35;p3"/>
          <p:cNvSpPr/>
          <p:nvPr/>
        </p:nvSpPr>
        <p:spPr>
          <a:xfrm>
            <a:off x="6443339" y="4985763"/>
            <a:ext cx="414653" cy="1078729"/>
          </a:xfrm>
          <a:custGeom>
            <a:avLst/>
            <a:gdLst/>
            <a:ahLst/>
            <a:cxnLst/>
            <a:rect l="l" t="t" r="r" b="b"/>
            <a:pathLst>
              <a:path w="17056" h="14236" extrusionOk="0">
                <a:moveTo>
                  <a:pt x="1" y="1"/>
                </a:moveTo>
                <a:lnTo>
                  <a:pt x="8551" y="14236"/>
                </a:lnTo>
                <a:lnTo>
                  <a:pt x="17056" y="1"/>
                </a:lnTo>
                <a:lnTo>
                  <a:pt x="11371" y="1"/>
                </a:lnTo>
                <a:lnTo>
                  <a:pt x="8551" y="5140"/>
                </a:lnTo>
                <a:lnTo>
                  <a:pt x="5140"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36" name="Google Shape;36;p3"/>
          <p:cNvSpPr/>
          <p:nvPr/>
        </p:nvSpPr>
        <p:spPr>
          <a:xfrm>
            <a:off x="4025307" y="7484126"/>
            <a:ext cx="414653" cy="1078729"/>
          </a:xfrm>
          <a:custGeom>
            <a:avLst/>
            <a:gdLst/>
            <a:ahLst/>
            <a:cxnLst/>
            <a:rect l="l" t="t" r="r" b="b"/>
            <a:pathLst>
              <a:path w="17056" h="14236" extrusionOk="0">
                <a:moveTo>
                  <a:pt x="0" y="0"/>
                </a:moveTo>
                <a:lnTo>
                  <a:pt x="9096" y="14235"/>
                </a:lnTo>
                <a:lnTo>
                  <a:pt x="17055" y="0"/>
                </a:lnTo>
                <a:lnTo>
                  <a:pt x="11370" y="0"/>
                </a:lnTo>
                <a:lnTo>
                  <a:pt x="8505" y="4548"/>
                </a:lnTo>
                <a:lnTo>
                  <a:pt x="5685"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37" name="Google Shape;37;p3"/>
          <p:cNvSpPr/>
          <p:nvPr/>
        </p:nvSpPr>
        <p:spPr>
          <a:xfrm>
            <a:off x="4425548" y="7484126"/>
            <a:ext cx="414653" cy="1078729"/>
          </a:xfrm>
          <a:custGeom>
            <a:avLst/>
            <a:gdLst/>
            <a:ahLst/>
            <a:cxnLst/>
            <a:rect l="l" t="t" r="r" b="b"/>
            <a:pathLst>
              <a:path w="17056" h="14236" extrusionOk="0">
                <a:moveTo>
                  <a:pt x="1" y="0"/>
                </a:moveTo>
                <a:lnTo>
                  <a:pt x="9097" y="14235"/>
                </a:lnTo>
                <a:lnTo>
                  <a:pt x="17056" y="0"/>
                </a:lnTo>
                <a:lnTo>
                  <a:pt x="11371" y="0"/>
                </a:lnTo>
                <a:lnTo>
                  <a:pt x="8551" y="4548"/>
                </a:lnTo>
                <a:lnTo>
                  <a:pt x="5686"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38" name="Google Shape;38;p3"/>
          <p:cNvSpPr/>
          <p:nvPr/>
        </p:nvSpPr>
        <p:spPr>
          <a:xfrm>
            <a:off x="4826890" y="7484126"/>
            <a:ext cx="414653" cy="1078729"/>
          </a:xfrm>
          <a:custGeom>
            <a:avLst/>
            <a:gdLst/>
            <a:ahLst/>
            <a:cxnLst/>
            <a:rect l="l" t="t" r="r" b="b"/>
            <a:pathLst>
              <a:path w="17056" h="14236" extrusionOk="0">
                <a:moveTo>
                  <a:pt x="1" y="0"/>
                </a:moveTo>
                <a:lnTo>
                  <a:pt x="9097" y="14235"/>
                </a:lnTo>
                <a:lnTo>
                  <a:pt x="17056" y="0"/>
                </a:lnTo>
                <a:lnTo>
                  <a:pt x="11917" y="0"/>
                </a:lnTo>
                <a:lnTo>
                  <a:pt x="8506" y="4548"/>
                </a:lnTo>
                <a:lnTo>
                  <a:pt x="5686"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39" name="Google Shape;39;p3"/>
          <p:cNvSpPr/>
          <p:nvPr/>
        </p:nvSpPr>
        <p:spPr>
          <a:xfrm>
            <a:off x="5241504" y="7484126"/>
            <a:ext cx="400285" cy="1078729"/>
          </a:xfrm>
          <a:custGeom>
            <a:avLst/>
            <a:gdLst/>
            <a:ahLst/>
            <a:cxnLst/>
            <a:rect l="l" t="t" r="r" b="b"/>
            <a:pathLst>
              <a:path w="16465" h="14236" extrusionOk="0">
                <a:moveTo>
                  <a:pt x="1" y="0"/>
                </a:moveTo>
                <a:lnTo>
                  <a:pt x="8506" y="14235"/>
                </a:lnTo>
                <a:lnTo>
                  <a:pt x="16465" y="0"/>
                </a:lnTo>
                <a:lnTo>
                  <a:pt x="11371" y="0"/>
                </a:lnTo>
                <a:lnTo>
                  <a:pt x="8506" y="4548"/>
                </a:lnTo>
                <a:lnTo>
                  <a:pt x="5095"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40" name="Google Shape;40;p3"/>
          <p:cNvSpPr/>
          <p:nvPr/>
        </p:nvSpPr>
        <p:spPr>
          <a:xfrm>
            <a:off x="5641751" y="7484126"/>
            <a:ext cx="401379" cy="1078729"/>
          </a:xfrm>
          <a:custGeom>
            <a:avLst/>
            <a:gdLst/>
            <a:ahLst/>
            <a:cxnLst/>
            <a:rect l="l" t="t" r="r" b="b"/>
            <a:pathLst>
              <a:path w="16510" h="14236" extrusionOk="0">
                <a:moveTo>
                  <a:pt x="1" y="0"/>
                </a:moveTo>
                <a:lnTo>
                  <a:pt x="8551" y="14235"/>
                </a:lnTo>
                <a:lnTo>
                  <a:pt x="16510" y="0"/>
                </a:lnTo>
                <a:lnTo>
                  <a:pt x="11371" y="0"/>
                </a:lnTo>
                <a:lnTo>
                  <a:pt x="8551" y="4548"/>
                </a:lnTo>
                <a:lnTo>
                  <a:pt x="5140"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41" name="Google Shape;41;p3"/>
          <p:cNvSpPr/>
          <p:nvPr/>
        </p:nvSpPr>
        <p:spPr>
          <a:xfrm>
            <a:off x="6043092" y="7484126"/>
            <a:ext cx="414653" cy="1078729"/>
          </a:xfrm>
          <a:custGeom>
            <a:avLst/>
            <a:gdLst/>
            <a:ahLst/>
            <a:cxnLst/>
            <a:rect l="l" t="t" r="r" b="b"/>
            <a:pathLst>
              <a:path w="17056" h="14236" extrusionOk="0">
                <a:moveTo>
                  <a:pt x="1" y="0"/>
                </a:moveTo>
                <a:lnTo>
                  <a:pt x="8506" y="14235"/>
                </a:lnTo>
                <a:lnTo>
                  <a:pt x="17056" y="0"/>
                </a:lnTo>
                <a:lnTo>
                  <a:pt x="11371" y="0"/>
                </a:lnTo>
                <a:lnTo>
                  <a:pt x="8506" y="4548"/>
                </a:lnTo>
                <a:lnTo>
                  <a:pt x="5095"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42" name="Google Shape;42;p3"/>
          <p:cNvSpPr/>
          <p:nvPr/>
        </p:nvSpPr>
        <p:spPr>
          <a:xfrm>
            <a:off x="6443339" y="7484126"/>
            <a:ext cx="414653" cy="1078729"/>
          </a:xfrm>
          <a:custGeom>
            <a:avLst/>
            <a:gdLst/>
            <a:ahLst/>
            <a:cxnLst/>
            <a:rect l="l" t="t" r="r" b="b"/>
            <a:pathLst>
              <a:path w="17056" h="14236" extrusionOk="0">
                <a:moveTo>
                  <a:pt x="1" y="0"/>
                </a:moveTo>
                <a:lnTo>
                  <a:pt x="8551" y="14235"/>
                </a:lnTo>
                <a:lnTo>
                  <a:pt x="17056" y="0"/>
                </a:lnTo>
                <a:lnTo>
                  <a:pt x="11371" y="0"/>
                </a:lnTo>
                <a:lnTo>
                  <a:pt x="8551" y="4548"/>
                </a:lnTo>
                <a:lnTo>
                  <a:pt x="5140"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43" name="Google Shape;43;p3"/>
          <p:cNvSpPr/>
          <p:nvPr/>
        </p:nvSpPr>
        <p:spPr>
          <a:xfrm>
            <a:off x="4025307" y="11102371"/>
            <a:ext cx="414653" cy="1078729"/>
          </a:xfrm>
          <a:custGeom>
            <a:avLst/>
            <a:gdLst/>
            <a:ahLst/>
            <a:cxnLst/>
            <a:rect l="l" t="t" r="r" b="b"/>
            <a:pathLst>
              <a:path w="17056" h="14236" extrusionOk="0">
                <a:moveTo>
                  <a:pt x="9096" y="1"/>
                </a:moveTo>
                <a:lnTo>
                  <a:pt x="0" y="14236"/>
                </a:lnTo>
                <a:lnTo>
                  <a:pt x="5685" y="14236"/>
                </a:lnTo>
                <a:lnTo>
                  <a:pt x="8505" y="9688"/>
                </a:lnTo>
                <a:lnTo>
                  <a:pt x="11370" y="14236"/>
                </a:lnTo>
                <a:lnTo>
                  <a:pt x="17055" y="14236"/>
                </a:lnTo>
                <a:lnTo>
                  <a:pt x="9096"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44" name="Google Shape;44;p3"/>
          <p:cNvSpPr/>
          <p:nvPr/>
        </p:nvSpPr>
        <p:spPr>
          <a:xfrm>
            <a:off x="4425548" y="11102371"/>
            <a:ext cx="414653" cy="1078729"/>
          </a:xfrm>
          <a:custGeom>
            <a:avLst/>
            <a:gdLst/>
            <a:ahLst/>
            <a:cxnLst/>
            <a:rect l="l" t="t" r="r" b="b"/>
            <a:pathLst>
              <a:path w="17056" h="14236" extrusionOk="0">
                <a:moveTo>
                  <a:pt x="9097" y="1"/>
                </a:moveTo>
                <a:lnTo>
                  <a:pt x="1" y="14236"/>
                </a:lnTo>
                <a:lnTo>
                  <a:pt x="5686" y="14236"/>
                </a:lnTo>
                <a:lnTo>
                  <a:pt x="8551" y="9688"/>
                </a:lnTo>
                <a:lnTo>
                  <a:pt x="11371" y="14236"/>
                </a:lnTo>
                <a:lnTo>
                  <a:pt x="17056" y="14236"/>
                </a:lnTo>
                <a:lnTo>
                  <a:pt x="9097"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45" name="Google Shape;45;p3"/>
          <p:cNvSpPr/>
          <p:nvPr/>
        </p:nvSpPr>
        <p:spPr>
          <a:xfrm>
            <a:off x="4826890" y="11102371"/>
            <a:ext cx="414653" cy="1078729"/>
          </a:xfrm>
          <a:custGeom>
            <a:avLst/>
            <a:gdLst/>
            <a:ahLst/>
            <a:cxnLst/>
            <a:rect l="l" t="t" r="r" b="b"/>
            <a:pathLst>
              <a:path w="17056" h="14236" extrusionOk="0">
                <a:moveTo>
                  <a:pt x="9097" y="1"/>
                </a:moveTo>
                <a:lnTo>
                  <a:pt x="1" y="14236"/>
                </a:lnTo>
                <a:lnTo>
                  <a:pt x="5686" y="14236"/>
                </a:lnTo>
                <a:lnTo>
                  <a:pt x="8506" y="9688"/>
                </a:lnTo>
                <a:lnTo>
                  <a:pt x="11917" y="14236"/>
                </a:lnTo>
                <a:lnTo>
                  <a:pt x="17056" y="14236"/>
                </a:lnTo>
                <a:lnTo>
                  <a:pt x="9097"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46" name="Google Shape;46;p3"/>
          <p:cNvSpPr/>
          <p:nvPr/>
        </p:nvSpPr>
        <p:spPr>
          <a:xfrm>
            <a:off x="5241504" y="11102371"/>
            <a:ext cx="400285" cy="1078729"/>
          </a:xfrm>
          <a:custGeom>
            <a:avLst/>
            <a:gdLst/>
            <a:ahLst/>
            <a:cxnLst/>
            <a:rect l="l" t="t" r="r" b="b"/>
            <a:pathLst>
              <a:path w="16465" h="14236" extrusionOk="0">
                <a:moveTo>
                  <a:pt x="8506" y="1"/>
                </a:moveTo>
                <a:lnTo>
                  <a:pt x="1" y="14236"/>
                </a:lnTo>
                <a:lnTo>
                  <a:pt x="5095" y="14236"/>
                </a:lnTo>
                <a:lnTo>
                  <a:pt x="8506" y="9688"/>
                </a:lnTo>
                <a:lnTo>
                  <a:pt x="11371" y="14236"/>
                </a:lnTo>
                <a:lnTo>
                  <a:pt x="16465" y="14236"/>
                </a:lnTo>
                <a:lnTo>
                  <a:pt x="8506"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47" name="Google Shape;47;p3"/>
          <p:cNvSpPr/>
          <p:nvPr/>
        </p:nvSpPr>
        <p:spPr>
          <a:xfrm>
            <a:off x="5641751" y="11102371"/>
            <a:ext cx="401379" cy="1078729"/>
          </a:xfrm>
          <a:custGeom>
            <a:avLst/>
            <a:gdLst/>
            <a:ahLst/>
            <a:cxnLst/>
            <a:rect l="l" t="t" r="r" b="b"/>
            <a:pathLst>
              <a:path w="16510" h="14236" extrusionOk="0">
                <a:moveTo>
                  <a:pt x="8551" y="1"/>
                </a:moveTo>
                <a:lnTo>
                  <a:pt x="1" y="14236"/>
                </a:lnTo>
                <a:lnTo>
                  <a:pt x="5140" y="14236"/>
                </a:lnTo>
                <a:lnTo>
                  <a:pt x="8551" y="9688"/>
                </a:lnTo>
                <a:lnTo>
                  <a:pt x="11371" y="14236"/>
                </a:lnTo>
                <a:lnTo>
                  <a:pt x="16510" y="14236"/>
                </a:lnTo>
                <a:lnTo>
                  <a:pt x="8551"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48" name="Google Shape;48;p3"/>
          <p:cNvSpPr/>
          <p:nvPr/>
        </p:nvSpPr>
        <p:spPr>
          <a:xfrm>
            <a:off x="6043092" y="11102371"/>
            <a:ext cx="414653" cy="1078729"/>
          </a:xfrm>
          <a:custGeom>
            <a:avLst/>
            <a:gdLst/>
            <a:ahLst/>
            <a:cxnLst/>
            <a:rect l="l" t="t" r="r" b="b"/>
            <a:pathLst>
              <a:path w="17056" h="14236" extrusionOk="0">
                <a:moveTo>
                  <a:pt x="8506" y="1"/>
                </a:moveTo>
                <a:lnTo>
                  <a:pt x="1" y="14236"/>
                </a:lnTo>
                <a:lnTo>
                  <a:pt x="5095" y="14236"/>
                </a:lnTo>
                <a:lnTo>
                  <a:pt x="8506" y="9688"/>
                </a:lnTo>
                <a:lnTo>
                  <a:pt x="11371" y="14236"/>
                </a:lnTo>
                <a:lnTo>
                  <a:pt x="17056" y="14236"/>
                </a:lnTo>
                <a:lnTo>
                  <a:pt x="8506"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49" name="Google Shape;49;p3"/>
          <p:cNvSpPr/>
          <p:nvPr/>
        </p:nvSpPr>
        <p:spPr>
          <a:xfrm>
            <a:off x="6443339" y="11102371"/>
            <a:ext cx="414653" cy="1078729"/>
          </a:xfrm>
          <a:custGeom>
            <a:avLst/>
            <a:gdLst/>
            <a:ahLst/>
            <a:cxnLst/>
            <a:rect l="l" t="t" r="r" b="b"/>
            <a:pathLst>
              <a:path w="17056" h="14236" extrusionOk="0">
                <a:moveTo>
                  <a:pt x="8551" y="1"/>
                </a:moveTo>
                <a:lnTo>
                  <a:pt x="1" y="14236"/>
                </a:lnTo>
                <a:lnTo>
                  <a:pt x="5140" y="14236"/>
                </a:lnTo>
                <a:lnTo>
                  <a:pt x="8551" y="9688"/>
                </a:lnTo>
                <a:lnTo>
                  <a:pt x="11371" y="14236"/>
                </a:lnTo>
                <a:lnTo>
                  <a:pt x="17056" y="14236"/>
                </a:lnTo>
                <a:lnTo>
                  <a:pt x="8551"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50" name="Google Shape;50;p3"/>
          <p:cNvSpPr/>
          <p:nvPr/>
        </p:nvSpPr>
        <p:spPr>
          <a:xfrm>
            <a:off x="4025307" y="9982413"/>
            <a:ext cx="414653" cy="1078805"/>
          </a:xfrm>
          <a:custGeom>
            <a:avLst/>
            <a:gdLst/>
            <a:ahLst/>
            <a:cxnLst/>
            <a:rect l="l" t="t" r="r" b="b"/>
            <a:pathLst>
              <a:path w="17056" h="14237" extrusionOk="0">
                <a:moveTo>
                  <a:pt x="0" y="1"/>
                </a:moveTo>
                <a:lnTo>
                  <a:pt x="9096" y="14236"/>
                </a:lnTo>
                <a:lnTo>
                  <a:pt x="17055" y="1"/>
                </a:lnTo>
                <a:lnTo>
                  <a:pt x="11370" y="1"/>
                </a:lnTo>
                <a:lnTo>
                  <a:pt x="8505" y="4549"/>
                </a:lnTo>
                <a:lnTo>
                  <a:pt x="5685"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51" name="Google Shape;51;p3"/>
          <p:cNvSpPr/>
          <p:nvPr/>
        </p:nvSpPr>
        <p:spPr>
          <a:xfrm>
            <a:off x="4425548" y="9982413"/>
            <a:ext cx="414653" cy="1078805"/>
          </a:xfrm>
          <a:custGeom>
            <a:avLst/>
            <a:gdLst/>
            <a:ahLst/>
            <a:cxnLst/>
            <a:rect l="l" t="t" r="r" b="b"/>
            <a:pathLst>
              <a:path w="17056" h="14237" extrusionOk="0">
                <a:moveTo>
                  <a:pt x="1" y="1"/>
                </a:moveTo>
                <a:lnTo>
                  <a:pt x="9097" y="14236"/>
                </a:lnTo>
                <a:lnTo>
                  <a:pt x="17056" y="1"/>
                </a:lnTo>
                <a:lnTo>
                  <a:pt x="11371" y="1"/>
                </a:lnTo>
                <a:lnTo>
                  <a:pt x="8551" y="4549"/>
                </a:lnTo>
                <a:lnTo>
                  <a:pt x="5686"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52" name="Google Shape;52;p3"/>
          <p:cNvSpPr/>
          <p:nvPr/>
        </p:nvSpPr>
        <p:spPr>
          <a:xfrm>
            <a:off x="4826890" y="9982413"/>
            <a:ext cx="414653" cy="1078805"/>
          </a:xfrm>
          <a:custGeom>
            <a:avLst/>
            <a:gdLst/>
            <a:ahLst/>
            <a:cxnLst/>
            <a:rect l="l" t="t" r="r" b="b"/>
            <a:pathLst>
              <a:path w="17056" h="14237" extrusionOk="0">
                <a:moveTo>
                  <a:pt x="1" y="1"/>
                </a:moveTo>
                <a:lnTo>
                  <a:pt x="9097" y="14236"/>
                </a:lnTo>
                <a:lnTo>
                  <a:pt x="17056" y="1"/>
                </a:lnTo>
                <a:lnTo>
                  <a:pt x="11917" y="1"/>
                </a:lnTo>
                <a:lnTo>
                  <a:pt x="8506" y="4549"/>
                </a:lnTo>
                <a:lnTo>
                  <a:pt x="5686"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53" name="Google Shape;53;p3"/>
          <p:cNvSpPr/>
          <p:nvPr/>
        </p:nvSpPr>
        <p:spPr>
          <a:xfrm>
            <a:off x="5241504" y="9982413"/>
            <a:ext cx="400285" cy="1078805"/>
          </a:xfrm>
          <a:custGeom>
            <a:avLst/>
            <a:gdLst/>
            <a:ahLst/>
            <a:cxnLst/>
            <a:rect l="l" t="t" r="r" b="b"/>
            <a:pathLst>
              <a:path w="16465" h="14237" extrusionOk="0">
                <a:moveTo>
                  <a:pt x="1" y="1"/>
                </a:moveTo>
                <a:lnTo>
                  <a:pt x="8506" y="14236"/>
                </a:lnTo>
                <a:lnTo>
                  <a:pt x="16465" y="1"/>
                </a:lnTo>
                <a:lnTo>
                  <a:pt x="11371" y="1"/>
                </a:lnTo>
                <a:lnTo>
                  <a:pt x="8506" y="4549"/>
                </a:lnTo>
                <a:lnTo>
                  <a:pt x="5095"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54" name="Google Shape;54;p3"/>
          <p:cNvSpPr/>
          <p:nvPr/>
        </p:nvSpPr>
        <p:spPr>
          <a:xfrm>
            <a:off x="5641751" y="9982413"/>
            <a:ext cx="401379" cy="1078805"/>
          </a:xfrm>
          <a:custGeom>
            <a:avLst/>
            <a:gdLst/>
            <a:ahLst/>
            <a:cxnLst/>
            <a:rect l="l" t="t" r="r" b="b"/>
            <a:pathLst>
              <a:path w="16510" h="14237" extrusionOk="0">
                <a:moveTo>
                  <a:pt x="1" y="1"/>
                </a:moveTo>
                <a:lnTo>
                  <a:pt x="8551" y="14236"/>
                </a:lnTo>
                <a:lnTo>
                  <a:pt x="16510" y="1"/>
                </a:lnTo>
                <a:lnTo>
                  <a:pt x="11371" y="1"/>
                </a:lnTo>
                <a:lnTo>
                  <a:pt x="8551" y="4549"/>
                </a:lnTo>
                <a:lnTo>
                  <a:pt x="5140"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55" name="Google Shape;55;p3"/>
          <p:cNvSpPr/>
          <p:nvPr/>
        </p:nvSpPr>
        <p:spPr>
          <a:xfrm>
            <a:off x="6043092" y="9982413"/>
            <a:ext cx="414653" cy="1078805"/>
          </a:xfrm>
          <a:custGeom>
            <a:avLst/>
            <a:gdLst/>
            <a:ahLst/>
            <a:cxnLst/>
            <a:rect l="l" t="t" r="r" b="b"/>
            <a:pathLst>
              <a:path w="17056" h="14237" extrusionOk="0">
                <a:moveTo>
                  <a:pt x="1" y="1"/>
                </a:moveTo>
                <a:lnTo>
                  <a:pt x="8506" y="14236"/>
                </a:lnTo>
                <a:lnTo>
                  <a:pt x="17056" y="1"/>
                </a:lnTo>
                <a:lnTo>
                  <a:pt x="11371" y="1"/>
                </a:lnTo>
                <a:lnTo>
                  <a:pt x="8506" y="4549"/>
                </a:lnTo>
                <a:lnTo>
                  <a:pt x="5095"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56" name="Google Shape;56;p3"/>
          <p:cNvSpPr/>
          <p:nvPr/>
        </p:nvSpPr>
        <p:spPr>
          <a:xfrm>
            <a:off x="6443339" y="9982413"/>
            <a:ext cx="414653" cy="1078805"/>
          </a:xfrm>
          <a:custGeom>
            <a:avLst/>
            <a:gdLst/>
            <a:ahLst/>
            <a:cxnLst/>
            <a:rect l="l" t="t" r="r" b="b"/>
            <a:pathLst>
              <a:path w="17056" h="14237" extrusionOk="0">
                <a:moveTo>
                  <a:pt x="1" y="1"/>
                </a:moveTo>
                <a:lnTo>
                  <a:pt x="8551" y="14236"/>
                </a:lnTo>
                <a:lnTo>
                  <a:pt x="17056" y="1"/>
                </a:lnTo>
                <a:lnTo>
                  <a:pt x="11371" y="1"/>
                </a:lnTo>
                <a:lnTo>
                  <a:pt x="8551" y="4549"/>
                </a:lnTo>
                <a:lnTo>
                  <a:pt x="5140"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57" name="Google Shape;57;p3"/>
          <p:cNvSpPr/>
          <p:nvPr/>
        </p:nvSpPr>
        <p:spPr>
          <a:xfrm>
            <a:off x="4025307" y="1153950"/>
            <a:ext cx="414653" cy="1075245"/>
          </a:xfrm>
          <a:custGeom>
            <a:avLst/>
            <a:gdLst/>
            <a:ahLst/>
            <a:cxnLst/>
            <a:rect l="l" t="t" r="r" b="b"/>
            <a:pathLst>
              <a:path w="17056" h="14190" extrusionOk="0">
                <a:moveTo>
                  <a:pt x="9096" y="0"/>
                </a:moveTo>
                <a:lnTo>
                  <a:pt x="0" y="14190"/>
                </a:lnTo>
                <a:lnTo>
                  <a:pt x="5685" y="14190"/>
                </a:lnTo>
                <a:lnTo>
                  <a:pt x="8505" y="9096"/>
                </a:lnTo>
                <a:lnTo>
                  <a:pt x="11370" y="14190"/>
                </a:lnTo>
                <a:lnTo>
                  <a:pt x="17055" y="14190"/>
                </a:lnTo>
                <a:lnTo>
                  <a:pt x="9096"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58" name="Google Shape;58;p3"/>
          <p:cNvSpPr/>
          <p:nvPr/>
        </p:nvSpPr>
        <p:spPr>
          <a:xfrm>
            <a:off x="4425529" y="1153950"/>
            <a:ext cx="414653" cy="1075245"/>
          </a:xfrm>
          <a:custGeom>
            <a:avLst/>
            <a:gdLst/>
            <a:ahLst/>
            <a:cxnLst/>
            <a:rect l="l" t="t" r="r" b="b"/>
            <a:pathLst>
              <a:path w="17056" h="14190" extrusionOk="0">
                <a:moveTo>
                  <a:pt x="9097" y="0"/>
                </a:moveTo>
                <a:lnTo>
                  <a:pt x="1" y="14190"/>
                </a:lnTo>
                <a:lnTo>
                  <a:pt x="5686" y="14190"/>
                </a:lnTo>
                <a:lnTo>
                  <a:pt x="8551" y="9096"/>
                </a:lnTo>
                <a:lnTo>
                  <a:pt x="11371" y="14190"/>
                </a:lnTo>
                <a:lnTo>
                  <a:pt x="17056" y="14190"/>
                </a:lnTo>
                <a:lnTo>
                  <a:pt x="9097"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59" name="Google Shape;59;p3"/>
          <p:cNvSpPr/>
          <p:nvPr/>
        </p:nvSpPr>
        <p:spPr>
          <a:xfrm>
            <a:off x="4826870" y="1153950"/>
            <a:ext cx="414653" cy="1075245"/>
          </a:xfrm>
          <a:custGeom>
            <a:avLst/>
            <a:gdLst/>
            <a:ahLst/>
            <a:cxnLst/>
            <a:rect l="l" t="t" r="r" b="b"/>
            <a:pathLst>
              <a:path w="17056" h="14190" extrusionOk="0">
                <a:moveTo>
                  <a:pt x="9097" y="0"/>
                </a:moveTo>
                <a:lnTo>
                  <a:pt x="1" y="14190"/>
                </a:lnTo>
                <a:lnTo>
                  <a:pt x="5686" y="14190"/>
                </a:lnTo>
                <a:lnTo>
                  <a:pt x="8506" y="9096"/>
                </a:lnTo>
                <a:lnTo>
                  <a:pt x="11917" y="14190"/>
                </a:lnTo>
                <a:lnTo>
                  <a:pt x="17056" y="14190"/>
                </a:lnTo>
                <a:lnTo>
                  <a:pt x="9097"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60" name="Google Shape;60;p3"/>
          <p:cNvSpPr/>
          <p:nvPr/>
        </p:nvSpPr>
        <p:spPr>
          <a:xfrm>
            <a:off x="5241485" y="1153950"/>
            <a:ext cx="400285" cy="1075245"/>
          </a:xfrm>
          <a:custGeom>
            <a:avLst/>
            <a:gdLst/>
            <a:ahLst/>
            <a:cxnLst/>
            <a:rect l="l" t="t" r="r" b="b"/>
            <a:pathLst>
              <a:path w="16465" h="14190" extrusionOk="0">
                <a:moveTo>
                  <a:pt x="8506" y="0"/>
                </a:moveTo>
                <a:lnTo>
                  <a:pt x="1" y="14190"/>
                </a:lnTo>
                <a:lnTo>
                  <a:pt x="5095" y="14190"/>
                </a:lnTo>
                <a:lnTo>
                  <a:pt x="8506" y="9096"/>
                </a:lnTo>
                <a:lnTo>
                  <a:pt x="11371" y="14190"/>
                </a:lnTo>
                <a:lnTo>
                  <a:pt x="16465" y="14190"/>
                </a:lnTo>
                <a:lnTo>
                  <a:pt x="8506"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61" name="Google Shape;61;p3"/>
          <p:cNvSpPr/>
          <p:nvPr/>
        </p:nvSpPr>
        <p:spPr>
          <a:xfrm>
            <a:off x="5641732" y="1153950"/>
            <a:ext cx="401379" cy="1075245"/>
          </a:xfrm>
          <a:custGeom>
            <a:avLst/>
            <a:gdLst/>
            <a:ahLst/>
            <a:cxnLst/>
            <a:rect l="l" t="t" r="r" b="b"/>
            <a:pathLst>
              <a:path w="16510" h="14190" extrusionOk="0">
                <a:moveTo>
                  <a:pt x="8551" y="0"/>
                </a:moveTo>
                <a:lnTo>
                  <a:pt x="1" y="14190"/>
                </a:lnTo>
                <a:lnTo>
                  <a:pt x="5140" y="14190"/>
                </a:lnTo>
                <a:lnTo>
                  <a:pt x="8551" y="9096"/>
                </a:lnTo>
                <a:lnTo>
                  <a:pt x="11371" y="14190"/>
                </a:lnTo>
                <a:lnTo>
                  <a:pt x="16510" y="14190"/>
                </a:lnTo>
                <a:lnTo>
                  <a:pt x="8551"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62" name="Google Shape;62;p3"/>
          <p:cNvSpPr/>
          <p:nvPr/>
        </p:nvSpPr>
        <p:spPr>
          <a:xfrm>
            <a:off x="6043073" y="1153950"/>
            <a:ext cx="414653" cy="1075245"/>
          </a:xfrm>
          <a:custGeom>
            <a:avLst/>
            <a:gdLst/>
            <a:ahLst/>
            <a:cxnLst/>
            <a:rect l="l" t="t" r="r" b="b"/>
            <a:pathLst>
              <a:path w="17056" h="14190" extrusionOk="0">
                <a:moveTo>
                  <a:pt x="8506" y="0"/>
                </a:moveTo>
                <a:lnTo>
                  <a:pt x="1" y="14190"/>
                </a:lnTo>
                <a:lnTo>
                  <a:pt x="5095" y="14190"/>
                </a:lnTo>
                <a:lnTo>
                  <a:pt x="8506" y="9096"/>
                </a:lnTo>
                <a:lnTo>
                  <a:pt x="11371" y="14190"/>
                </a:lnTo>
                <a:lnTo>
                  <a:pt x="17056" y="14190"/>
                </a:lnTo>
                <a:lnTo>
                  <a:pt x="8506"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63" name="Google Shape;63;p3"/>
          <p:cNvSpPr/>
          <p:nvPr/>
        </p:nvSpPr>
        <p:spPr>
          <a:xfrm>
            <a:off x="6443320" y="1153950"/>
            <a:ext cx="414653" cy="1075245"/>
          </a:xfrm>
          <a:custGeom>
            <a:avLst/>
            <a:gdLst/>
            <a:ahLst/>
            <a:cxnLst/>
            <a:rect l="l" t="t" r="r" b="b"/>
            <a:pathLst>
              <a:path w="17056" h="14190" extrusionOk="0">
                <a:moveTo>
                  <a:pt x="8551" y="0"/>
                </a:moveTo>
                <a:lnTo>
                  <a:pt x="1" y="14190"/>
                </a:lnTo>
                <a:lnTo>
                  <a:pt x="5140" y="14190"/>
                </a:lnTo>
                <a:lnTo>
                  <a:pt x="8551" y="9096"/>
                </a:lnTo>
                <a:lnTo>
                  <a:pt x="11371" y="14190"/>
                </a:lnTo>
                <a:lnTo>
                  <a:pt x="17056" y="14190"/>
                </a:lnTo>
                <a:lnTo>
                  <a:pt x="8551"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64" name="Google Shape;64;p3"/>
          <p:cNvSpPr/>
          <p:nvPr/>
        </p:nvSpPr>
        <p:spPr>
          <a:xfrm>
            <a:off x="4025307" y="-10786"/>
            <a:ext cx="414653" cy="1078729"/>
          </a:xfrm>
          <a:custGeom>
            <a:avLst/>
            <a:gdLst/>
            <a:ahLst/>
            <a:cxnLst/>
            <a:rect l="l" t="t" r="r" b="b"/>
            <a:pathLst>
              <a:path w="17056" h="14236" extrusionOk="0">
                <a:moveTo>
                  <a:pt x="0" y="0"/>
                </a:moveTo>
                <a:lnTo>
                  <a:pt x="9096" y="14235"/>
                </a:lnTo>
                <a:lnTo>
                  <a:pt x="17055" y="0"/>
                </a:lnTo>
                <a:lnTo>
                  <a:pt x="11370" y="0"/>
                </a:lnTo>
                <a:lnTo>
                  <a:pt x="8505" y="5139"/>
                </a:lnTo>
                <a:lnTo>
                  <a:pt x="5685"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65" name="Google Shape;65;p3"/>
          <p:cNvSpPr/>
          <p:nvPr/>
        </p:nvSpPr>
        <p:spPr>
          <a:xfrm>
            <a:off x="4425529" y="-10786"/>
            <a:ext cx="414653" cy="1078729"/>
          </a:xfrm>
          <a:custGeom>
            <a:avLst/>
            <a:gdLst/>
            <a:ahLst/>
            <a:cxnLst/>
            <a:rect l="l" t="t" r="r" b="b"/>
            <a:pathLst>
              <a:path w="17056" h="14236" extrusionOk="0">
                <a:moveTo>
                  <a:pt x="1" y="0"/>
                </a:moveTo>
                <a:lnTo>
                  <a:pt x="9097" y="14235"/>
                </a:lnTo>
                <a:lnTo>
                  <a:pt x="17056" y="0"/>
                </a:lnTo>
                <a:lnTo>
                  <a:pt x="11371" y="0"/>
                </a:lnTo>
                <a:lnTo>
                  <a:pt x="8551" y="5139"/>
                </a:lnTo>
                <a:lnTo>
                  <a:pt x="5686"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66" name="Google Shape;66;p3"/>
          <p:cNvSpPr/>
          <p:nvPr/>
        </p:nvSpPr>
        <p:spPr>
          <a:xfrm>
            <a:off x="4826870" y="-10786"/>
            <a:ext cx="414653" cy="1078729"/>
          </a:xfrm>
          <a:custGeom>
            <a:avLst/>
            <a:gdLst/>
            <a:ahLst/>
            <a:cxnLst/>
            <a:rect l="l" t="t" r="r" b="b"/>
            <a:pathLst>
              <a:path w="17056" h="14236" extrusionOk="0">
                <a:moveTo>
                  <a:pt x="1" y="0"/>
                </a:moveTo>
                <a:lnTo>
                  <a:pt x="9097" y="14235"/>
                </a:lnTo>
                <a:lnTo>
                  <a:pt x="17056" y="0"/>
                </a:lnTo>
                <a:lnTo>
                  <a:pt x="11917" y="0"/>
                </a:lnTo>
                <a:lnTo>
                  <a:pt x="8506" y="5139"/>
                </a:lnTo>
                <a:lnTo>
                  <a:pt x="5686"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67" name="Google Shape;67;p3"/>
          <p:cNvSpPr/>
          <p:nvPr/>
        </p:nvSpPr>
        <p:spPr>
          <a:xfrm>
            <a:off x="5241485" y="-10786"/>
            <a:ext cx="400285" cy="1078729"/>
          </a:xfrm>
          <a:custGeom>
            <a:avLst/>
            <a:gdLst/>
            <a:ahLst/>
            <a:cxnLst/>
            <a:rect l="l" t="t" r="r" b="b"/>
            <a:pathLst>
              <a:path w="16465" h="14236" extrusionOk="0">
                <a:moveTo>
                  <a:pt x="1" y="0"/>
                </a:moveTo>
                <a:lnTo>
                  <a:pt x="8506" y="14235"/>
                </a:lnTo>
                <a:lnTo>
                  <a:pt x="16465" y="0"/>
                </a:lnTo>
                <a:lnTo>
                  <a:pt x="11371" y="0"/>
                </a:lnTo>
                <a:lnTo>
                  <a:pt x="8506" y="5139"/>
                </a:lnTo>
                <a:lnTo>
                  <a:pt x="5095"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68" name="Google Shape;68;p3"/>
          <p:cNvSpPr/>
          <p:nvPr/>
        </p:nvSpPr>
        <p:spPr>
          <a:xfrm>
            <a:off x="5641732" y="-10786"/>
            <a:ext cx="401379" cy="1078729"/>
          </a:xfrm>
          <a:custGeom>
            <a:avLst/>
            <a:gdLst/>
            <a:ahLst/>
            <a:cxnLst/>
            <a:rect l="l" t="t" r="r" b="b"/>
            <a:pathLst>
              <a:path w="16510" h="14236" extrusionOk="0">
                <a:moveTo>
                  <a:pt x="1" y="0"/>
                </a:moveTo>
                <a:lnTo>
                  <a:pt x="8551" y="14235"/>
                </a:lnTo>
                <a:lnTo>
                  <a:pt x="16510" y="0"/>
                </a:lnTo>
                <a:lnTo>
                  <a:pt x="11371" y="0"/>
                </a:lnTo>
                <a:lnTo>
                  <a:pt x="8551" y="5139"/>
                </a:lnTo>
                <a:lnTo>
                  <a:pt x="5140"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69" name="Google Shape;69;p3"/>
          <p:cNvSpPr/>
          <p:nvPr/>
        </p:nvSpPr>
        <p:spPr>
          <a:xfrm>
            <a:off x="6043073" y="-10786"/>
            <a:ext cx="414653" cy="1078729"/>
          </a:xfrm>
          <a:custGeom>
            <a:avLst/>
            <a:gdLst/>
            <a:ahLst/>
            <a:cxnLst/>
            <a:rect l="l" t="t" r="r" b="b"/>
            <a:pathLst>
              <a:path w="17056" h="14236" extrusionOk="0">
                <a:moveTo>
                  <a:pt x="1" y="0"/>
                </a:moveTo>
                <a:lnTo>
                  <a:pt x="8506" y="14235"/>
                </a:lnTo>
                <a:lnTo>
                  <a:pt x="17056" y="0"/>
                </a:lnTo>
                <a:lnTo>
                  <a:pt x="11371" y="0"/>
                </a:lnTo>
                <a:lnTo>
                  <a:pt x="8506" y="5139"/>
                </a:lnTo>
                <a:lnTo>
                  <a:pt x="5095"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70" name="Google Shape;70;p3"/>
          <p:cNvSpPr/>
          <p:nvPr/>
        </p:nvSpPr>
        <p:spPr>
          <a:xfrm>
            <a:off x="6443320" y="-10786"/>
            <a:ext cx="414653" cy="1078729"/>
          </a:xfrm>
          <a:custGeom>
            <a:avLst/>
            <a:gdLst/>
            <a:ahLst/>
            <a:cxnLst/>
            <a:rect l="l" t="t" r="r" b="b"/>
            <a:pathLst>
              <a:path w="17056" h="14236" extrusionOk="0">
                <a:moveTo>
                  <a:pt x="1" y="0"/>
                </a:moveTo>
                <a:lnTo>
                  <a:pt x="8551" y="14235"/>
                </a:lnTo>
                <a:lnTo>
                  <a:pt x="17056" y="0"/>
                </a:lnTo>
                <a:lnTo>
                  <a:pt x="11371" y="0"/>
                </a:lnTo>
                <a:lnTo>
                  <a:pt x="8551" y="5139"/>
                </a:lnTo>
                <a:lnTo>
                  <a:pt x="5140"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71" name="Google Shape;71;p3"/>
          <p:cNvSpPr/>
          <p:nvPr/>
        </p:nvSpPr>
        <p:spPr>
          <a:xfrm>
            <a:off x="4025308" y="6128151"/>
            <a:ext cx="414653" cy="1075245"/>
          </a:xfrm>
          <a:custGeom>
            <a:avLst/>
            <a:gdLst/>
            <a:ahLst/>
            <a:cxnLst/>
            <a:rect l="l" t="t" r="r" b="b"/>
            <a:pathLst>
              <a:path w="17056" h="14190" extrusionOk="0">
                <a:moveTo>
                  <a:pt x="9096" y="0"/>
                </a:moveTo>
                <a:lnTo>
                  <a:pt x="0" y="14190"/>
                </a:lnTo>
                <a:lnTo>
                  <a:pt x="5685" y="14190"/>
                </a:lnTo>
                <a:lnTo>
                  <a:pt x="8505" y="9096"/>
                </a:lnTo>
                <a:lnTo>
                  <a:pt x="11370" y="14190"/>
                </a:lnTo>
                <a:lnTo>
                  <a:pt x="17055" y="14190"/>
                </a:lnTo>
                <a:lnTo>
                  <a:pt x="9096"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72" name="Google Shape;72;p3"/>
          <p:cNvSpPr/>
          <p:nvPr/>
        </p:nvSpPr>
        <p:spPr>
          <a:xfrm>
            <a:off x="4425511" y="6128151"/>
            <a:ext cx="414653" cy="1075245"/>
          </a:xfrm>
          <a:custGeom>
            <a:avLst/>
            <a:gdLst/>
            <a:ahLst/>
            <a:cxnLst/>
            <a:rect l="l" t="t" r="r" b="b"/>
            <a:pathLst>
              <a:path w="17056" h="14190" extrusionOk="0">
                <a:moveTo>
                  <a:pt x="9097" y="0"/>
                </a:moveTo>
                <a:lnTo>
                  <a:pt x="1" y="14190"/>
                </a:lnTo>
                <a:lnTo>
                  <a:pt x="5686" y="14190"/>
                </a:lnTo>
                <a:lnTo>
                  <a:pt x="8551" y="9096"/>
                </a:lnTo>
                <a:lnTo>
                  <a:pt x="11371" y="14190"/>
                </a:lnTo>
                <a:lnTo>
                  <a:pt x="17056" y="14190"/>
                </a:lnTo>
                <a:lnTo>
                  <a:pt x="9097"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73" name="Google Shape;73;p3"/>
          <p:cNvSpPr/>
          <p:nvPr/>
        </p:nvSpPr>
        <p:spPr>
          <a:xfrm>
            <a:off x="4826852" y="6128151"/>
            <a:ext cx="414653" cy="1075245"/>
          </a:xfrm>
          <a:custGeom>
            <a:avLst/>
            <a:gdLst/>
            <a:ahLst/>
            <a:cxnLst/>
            <a:rect l="l" t="t" r="r" b="b"/>
            <a:pathLst>
              <a:path w="17056" h="14190" extrusionOk="0">
                <a:moveTo>
                  <a:pt x="9097" y="0"/>
                </a:moveTo>
                <a:lnTo>
                  <a:pt x="1" y="14190"/>
                </a:lnTo>
                <a:lnTo>
                  <a:pt x="5686" y="14190"/>
                </a:lnTo>
                <a:lnTo>
                  <a:pt x="8506" y="9096"/>
                </a:lnTo>
                <a:lnTo>
                  <a:pt x="11917" y="14190"/>
                </a:lnTo>
                <a:lnTo>
                  <a:pt x="17056" y="14190"/>
                </a:lnTo>
                <a:lnTo>
                  <a:pt x="9097"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74" name="Google Shape;74;p3"/>
          <p:cNvSpPr/>
          <p:nvPr/>
        </p:nvSpPr>
        <p:spPr>
          <a:xfrm>
            <a:off x="5241467" y="6128151"/>
            <a:ext cx="400285" cy="1075245"/>
          </a:xfrm>
          <a:custGeom>
            <a:avLst/>
            <a:gdLst/>
            <a:ahLst/>
            <a:cxnLst/>
            <a:rect l="l" t="t" r="r" b="b"/>
            <a:pathLst>
              <a:path w="16465" h="14190" extrusionOk="0">
                <a:moveTo>
                  <a:pt x="8506" y="0"/>
                </a:moveTo>
                <a:lnTo>
                  <a:pt x="1" y="14190"/>
                </a:lnTo>
                <a:lnTo>
                  <a:pt x="5095" y="14190"/>
                </a:lnTo>
                <a:lnTo>
                  <a:pt x="8506" y="9096"/>
                </a:lnTo>
                <a:lnTo>
                  <a:pt x="11371" y="14190"/>
                </a:lnTo>
                <a:lnTo>
                  <a:pt x="16465" y="14190"/>
                </a:lnTo>
                <a:lnTo>
                  <a:pt x="8506"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75" name="Google Shape;75;p3"/>
          <p:cNvSpPr/>
          <p:nvPr/>
        </p:nvSpPr>
        <p:spPr>
          <a:xfrm>
            <a:off x="5641714" y="6128151"/>
            <a:ext cx="401379" cy="1075245"/>
          </a:xfrm>
          <a:custGeom>
            <a:avLst/>
            <a:gdLst/>
            <a:ahLst/>
            <a:cxnLst/>
            <a:rect l="l" t="t" r="r" b="b"/>
            <a:pathLst>
              <a:path w="16510" h="14190" extrusionOk="0">
                <a:moveTo>
                  <a:pt x="8551" y="0"/>
                </a:moveTo>
                <a:lnTo>
                  <a:pt x="1" y="14190"/>
                </a:lnTo>
                <a:lnTo>
                  <a:pt x="5140" y="14190"/>
                </a:lnTo>
                <a:lnTo>
                  <a:pt x="8551" y="9096"/>
                </a:lnTo>
                <a:lnTo>
                  <a:pt x="11371" y="14190"/>
                </a:lnTo>
                <a:lnTo>
                  <a:pt x="16510" y="14190"/>
                </a:lnTo>
                <a:lnTo>
                  <a:pt x="8551"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76" name="Google Shape;76;p3"/>
          <p:cNvSpPr/>
          <p:nvPr/>
        </p:nvSpPr>
        <p:spPr>
          <a:xfrm>
            <a:off x="6043054" y="6128151"/>
            <a:ext cx="414653" cy="1075245"/>
          </a:xfrm>
          <a:custGeom>
            <a:avLst/>
            <a:gdLst/>
            <a:ahLst/>
            <a:cxnLst/>
            <a:rect l="l" t="t" r="r" b="b"/>
            <a:pathLst>
              <a:path w="17056" h="14190" extrusionOk="0">
                <a:moveTo>
                  <a:pt x="8506" y="0"/>
                </a:moveTo>
                <a:lnTo>
                  <a:pt x="1" y="14190"/>
                </a:lnTo>
                <a:lnTo>
                  <a:pt x="5095" y="14190"/>
                </a:lnTo>
                <a:lnTo>
                  <a:pt x="8506" y="9096"/>
                </a:lnTo>
                <a:lnTo>
                  <a:pt x="11371" y="14190"/>
                </a:lnTo>
                <a:lnTo>
                  <a:pt x="17056" y="14190"/>
                </a:lnTo>
                <a:lnTo>
                  <a:pt x="8506"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77" name="Google Shape;77;p3"/>
          <p:cNvSpPr/>
          <p:nvPr/>
        </p:nvSpPr>
        <p:spPr>
          <a:xfrm>
            <a:off x="6443302" y="6128151"/>
            <a:ext cx="414653" cy="1075245"/>
          </a:xfrm>
          <a:custGeom>
            <a:avLst/>
            <a:gdLst/>
            <a:ahLst/>
            <a:cxnLst/>
            <a:rect l="l" t="t" r="r" b="b"/>
            <a:pathLst>
              <a:path w="17056" h="14190" extrusionOk="0">
                <a:moveTo>
                  <a:pt x="8551" y="0"/>
                </a:moveTo>
                <a:lnTo>
                  <a:pt x="1" y="14190"/>
                </a:lnTo>
                <a:lnTo>
                  <a:pt x="5140" y="14190"/>
                </a:lnTo>
                <a:lnTo>
                  <a:pt x="8551" y="9096"/>
                </a:lnTo>
                <a:lnTo>
                  <a:pt x="11371" y="14190"/>
                </a:lnTo>
                <a:lnTo>
                  <a:pt x="17056" y="14190"/>
                </a:lnTo>
                <a:lnTo>
                  <a:pt x="8551"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78" name="Google Shape;78;p3"/>
          <p:cNvSpPr/>
          <p:nvPr/>
        </p:nvSpPr>
        <p:spPr>
          <a:xfrm>
            <a:off x="4025308" y="8615231"/>
            <a:ext cx="414653" cy="1075245"/>
          </a:xfrm>
          <a:custGeom>
            <a:avLst/>
            <a:gdLst/>
            <a:ahLst/>
            <a:cxnLst/>
            <a:rect l="l" t="t" r="r" b="b"/>
            <a:pathLst>
              <a:path w="17056" h="14190" extrusionOk="0">
                <a:moveTo>
                  <a:pt x="9096" y="0"/>
                </a:moveTo>
                <a:lnTo>
                  <a:pt x="0" y="14190"/>
                </a:lnTo>
                <a:lnTo>
                  <a:pt x="5685" y="14190"/>
                </a:lnTo>
                <a:lnTo>
                  <a:pt x="8505" y="9096"/>
                </a:lnTo>
                <a:lnTo>
                  <a:pt x="11370" y="14190"/>
                </a:lnTo>
                <a:lnTo>
                  <a:pt x="17055" y="14190"/>
                </a:lnTo>
                <a:lnTo>
                  <a:pt x="9096"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79" name="Google Shape;79;p3"/>
          <p:cNvSpPr/>
          <p:nvPr/>
        </p:nvSpPr>
        <p:spPr>
          <a:xfrm>
            <a:off x="4425511" y="8615231"/>
            <a:ext cx="414653" cy="1075245"/>
          </a:xfrm>
          <a:custGeom>
            <a:avLst/>
            <a:gdLst/>
            <a:ahLst/>
            <a:cxnLst/>
            <a:rect l="l" t="t" r="r" b="b"/>
            <a:pathLst>
              <a:path w="17056" h="14190" extrusionOk="0">
                <a:moveTo>
                  <a:pt x="9097" y="0"/>
                </a:moveTo>
                <a:lnTo>
                  <a:pt x="1" y="14190"/>
                </a:lnTo>
                <a:lnTo>
                  <a:pt x="5686" y="14190"/>
                </a:lnTo>
                <a:lnTo>
                  <a:pt x="8551" y="9096"/>
                </a:lnTo>
                <a:lnTo>
                  <a:pt x="11371" y="14190"/>
                </a:lnTo>
                <a:lnTo>
                  <a:pt x="17056" y="14190"/>
                </a:lnTo>
                <a:lnTo>
                  <a:pt x="9097"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80" name="Google Shape;80;p3"/>
          <p:cNvSpPr/>
          <p:nvPr/>
        </p:nvSpPr>
        <p:spPr>
          <a:xfrm>
            <a:off x="4826852" y="8615231"/>
            <a:ext cx="414653" cy="1075245"/>
          </a:xfrm>
          <a:custGeom>
            <a:avLst/>
            <a:gdLst/>
            <a:ahLst/>
            <a:cxnLst/>
            <a:rect l="l" t="t" r="r" b="b"/>
            <a:pathLst>
              <a:path w="17056" h="14190" extrusionOk="0">
                <a:moveTo>
                  <a:pt x="9097" y="0"/>
                </a:moveTo>
                <a:lnTo>
                  <a:pt x="1" y="14190"/>
                </a:lnTo>
                <a:lnTo>
                  <a:pt x="5686" y="14190"/>
                </a:lnTo>
                <a:lnTo>
                  <a:pt x="8506" y="9096"/>
                </a:lnTo>
                <a:lnTo>
                  <a:pt x="11917" y="14190"/>
                </a:lnTo>
                <a:lnTo>
                  <a:pt x="17056" y="14190"/>
                </a:lnTo>
                <a:lnTo>
                  <a:pt x="9097"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81" name="Google Shape;81;p3"/>
          <p:cNvSpPr/>
          <p:nvPr/>
        </p:nvSpPr>
        <p:spPr>
          <a:xfrm>
            <a:off x="5241467" y="8615231"/>
            <a:ext cx="400285" cy="1075245"/>
          </a:xfrm>
          <a:custGeom>
            <a:avLst/>
            <a:gdLst/>
            <a:ahLst/>
            <a:cxnLst/>
            <a:rect l="l" t="t" r="r" b="b"/>
            <a:pathLst>
              <a:path w="16465" h="14190" extrusionOk="0">
                <a:moveTo>
                  <a:pt x="8506" y="0"/>
                </a:moveTo>
                <a:lnTo>
                  <a:pt x="1" y="14190"/>
                </a:lnTo>
                <a:lnTo>
                  <a:pt x="5095" y="14190"/>
                </a:lnTo>
                <a:lnTo>
                  <a:pt x="8506" y="9096"/>
                </a:lnTo>
                <a:lnTo>
                  <a:pt x="11371" y="14190"/>
                </a:lnTo>
                <a:lnTo>
                  <a:pt x="16465" y="14190"/>
                </a:lnTo>
                <a:lnTo>
                  <a:pt x="8506"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82" name="Google Shape;82;p3"/>
          <p:cNvSpPr/>
          <p:nvPr/>
        </p:nvSpPr>
        <p:spPr>
          <a:xfrm>
            <a:off x="5641714" y="8615231"/>
            <a:ext cx="401379" cy="1075245"/>
          </a:xfrm>
          <a:custGeom>
            <a:avLst/>
            <a:gdLst/>
            <a:ahLst/>
            <a:cxnLst/>
            <a:rect l="l" t="t" r="r" b="b"/>
            <a:pathLst>
              <a:path w="16510" h="14190" extrusionOk="0">
                <a:moveTo>
                  <a:pt x="8551" y="0"/>
                </a:moveTo>
                <a:lnTo>
                  <a:pt x="1" y="14190"/>
                </a:lnTo>
                <a:lnTo>
                  <a:pt x="5140" y="14190"/>
                </a:lnTo>
                <a:lnTo>
                  <a:pt x="8551" y="9096"/>
                </a:lnTo>
                <a:lnTo>
                  <a:pt x="11371" y="14190"/>
                </a:lnTo>
                <a:lnTo>
                  <a:pt x="16510" y="14190"/>
                </a:lnTo>
                <a:lnTo>
                  <a:pt x="8551"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83" name="Google Shape;83;p3"/>
          <p:cNvSpPr/>
          <p:nvPr/>
        </p:nvSpPr>
        <p:spPr>
          <a:xfrm>
            <a:off x="6043054" y="8615231"/>
            <a:ext cx="414653" cy="1075245"/>
          </a:xfrm>
          <a:custGeom>
            <a:avLst/>
            <a:gdLst/>
            <a:ahLst/>
            <a:cxnLst/>
            <a:rect l="l" t="t" r="r" b="b"/>
            <a:pathLst>
              <a:path w="17056" h="14190" extrusionOk="0">
                <a:moveTo>
                  <a:pt x="8506" y="0"/>
                </a:moveTo>
                <a:lnTo>
                  <a:pt x="1" y="14190"/>
                </a:lnTo>
                <a:lnTo>
                  <a:pt x="5095" y="14190"/>
                </a:lnTo>
                <a:lnTo>
                  <a:pt x="8506" y="9096"/>
                </a:lnTo>
                <a:lnTo>
                  <a:pt x="11371" y="14190"/>
                </a:lnTo>
                <a:lnTo>
                  <a:pt x="17056" y="14190"/>
                </a:lnTo>
                <a:lnTo>
                  <a:pt x="8506"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84" name="Google Shape;84;p3"/>
          <p:cNvSpPr/>
          <p:nvPr/>
        </p:nvSpPr>
        <p:spPr>
          <a:xfrm>
            <a:off x="6443302" y="8615231"/>
            <a:ext cx="414653" cy="1075245"/>
          </a:xfrm>
          <a:custGeom>
            <a:avLst/>
            <a:gdLst/>
            <a:ahLst/>
            <a:cxnLst/>
            <a:rect l="l" t="t" r="r" b="b"/>
            <a:pathLst>
              <a:path w="17056" h="14190" extrusionOk="0">
                <a:moveTo>
                  <a:pt x="8551" y="0"/>
                </a:moveTo>
                <a:lnTo>
                  <a:pt x="1" y="14190"/>
                </a:lnTo>
                <a:lnTo>
                  <a:pt x="5140" y="14190"/>
                </a:lnTo>
                <a:lnTo>
                  <a:pt x="8551" y="9096"/>
                </a:lnTo>
                <a:lnTo>
                  <a:pt x="11371" y="14190"/>
                </a:lnTo>
                <a:lnTo>
                  <a:pt x="17056" y="14190"/>
                </a:lnTo>
                <a:lnTo>
                  <a:pt x="8551" y="0"/>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Tree>
    <p:extLst>
      <p:ext uri="{BB962C8B-B14F-4D97-AF65-F5344CB8AC3E}">
        <p14:creationId xmlns:p14="http://schemas.microsoft.com/office/powerpoint/2010/main" val="2603763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4"/>
        <p:cNvGrpSpPr/>
        <p:nvPr/>
      </p:nvGrpSpPr>
      <p:grpSpPr>
        <a:xfrm>
          <a:off x="0" y="0"/>
          <a:ext cx="0" cy="0"/>
          <a:chOff x="0" y="0"/>
          <a:chExt cx="0" cy="0"/>
        </a:xfrm>
      </p:grpSpPr>
      <p:sp>
        <p:nvSpPr>
          <p:cNvPr id="95" name="Google Shape;95;p6"/>
          <p:cNvSpPr txBox="1">
            <a:spLocks noGrp="1"/>
          </p:cNvSpPr>
          <p:nvPr>
            <p:ph type="title"/>
          </p:nvPr>
        </p:nvSpPr>
        <p:spPr>
          <a:xfrm>
            <a:off x="774806" y="1278815"/>
            <a:ext cx="5548275" cy="1438578"/>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Barlow Condensed"/>
              <a:buNone/>
              <a:defRPr b="1">
                <a:latin typeface="Barlow Condensed"/>
                <a:ea typeface="Barlow Condensed"/>
                <a:cs typeface="Barlow Condensed"/>
                <a:sym typeface="Barlow Condensed"/>
              </a:defRPr>
            </a:lvl1pPr>
            <a:lvl2pPr lvl="1">
              <a:spcBef>
                <a:spcPts val="0"/>
              </a:spcBef>
              <a:spcAft>
                <a:spcPts val="0"/>
              </a:spcAft>
              <a:buSzPts val="2800"/>
              <a:buFont typeface="Barlow Condensed"/>
              <a:buNone/>
              <a:defRPr b="1">
                <a:latin typeface="Barlow Condensed"/>
                <a:ea typeface="Barlow Condensed"/>
                <a:cs typeface="Barlow Condensed"/>
                <a:sym typeface="Barlow Condensed"/>
              </a:defRPr>
            </a:lvl2pPr>
            <a:lvl3pPr lvl="2">
              <a:spcBef>
                <a:spcPts val="0"/>
              </a:spcBef>
              <a:spcAft>
                <a:spcPts val="0"/>
              </a:spcAft>
              <a:buSzPts val="2800"/>
              <a:buFont typeface="Barlow Condensed"/>
              <a:buNone/>
              <a:defRPr b="1">
                <a:latin typeface="Barlow Condensed"/>
                <a:ea typeface="Barlow Condensed"/>
                <a:cs typeface="Barlow Condensed"/>
                <a:sym typeface="Barlow Condensed"/>
              </a:defRPr>
            </a:lvl3pPr>
            <a:lvl4pPr lvl="3">
              <a:spcBef>
                <a:spcPts val="0"/>
              </a:spcBef>
              <a:spcAft>
                <a:spcPts val="0"/>
              </a:spcAft>
              <a:buSzPts val="2800"/>
              <a:buFont typeface="Barlow Condensed"/>
              <a:buNone/>
              <a:defRPr b="1">
                <a:latin typeface="Barlow Condensed"/>
                <a:ea typeface="Barlow Condensed"/>
                <a:cs typeface="Barlow Condensed"/>
                <a:sym typeface="Barlow Condensed"/>
              </a:defRPr>
            </a:lvl4pPr>
            <a:lvl5pPr lvl="4">
              <a:spcBef>
                <a:spcPts val="0"/>
              </a:spcBef>
              <a:spcAft>
                <a:spcPts val="0"/>
              </a:spcAft>
              <a:buSzPts val="2800"/>
              <a:buFont typeface="Barlow Condensed"/>
              <a:buNone/>
              <a:defRPr b="1">
                <a:latin typeface="Barlow Condensed"/>
                <a:ea typeface="Barlow Condensed"/>
                <a:cs typeface="Barlow Condensed"/>
                <a:sym typeface="Barlow Condensed"/>
              </a:defRPr>
            </a:lvl5pPr>
            <a:lvl6pPr lvl="5">
              <a:spcBef>
                <a:spcPts val="0"/>
              </a:spcBef>
              <a:spcAft>
                <a:spcPts val="0"/>
              </a:spcAft>
              <a:buSzPts val="2800"/>
              <a:buFont typeface="Barlow Condensed"/>
              <a:buNone/>
              <a:defRPr b="1">
                <a:latin typeface="Barlow Condensed"/>
                <a:ea typeface="Barlow Condensed"/>
                <a:cs typeface="Barlow Condensed"/>
                <a:sym typeface="Barlow Condensed"/>
              </a:defRPr>
            </a:lvl6pPr>
            <a:lvl7pPr lvl="6">
              <a:spcBef>
                <a:spcPts val="0"/>
              </a:spcBef>
              <a:spcAft>
                <a:spcPts val="0"/>
              </a:spcAft>
              <a:buSzPts val="2800"/>
              <a:buFont typeface="Barlow Condensed"/>
              <a:buNone/>
              <a:defRPr b="1">
                <a:latin typeface="Barlow Condensed"/>
                <a:ea typeface="Barlow Condensed"/>
                <a:cs typeface="Barlow Condensed"/>
                <a:sym typeface="Barlow Condensed"/>
              </a:defRPr>
            </a:lvl7pPr>
            <a:lvl8pPr lvl="7">
              <a:spcBef>
                <a:spcPts val="0"/>
              </a:spcBef>
              <a:spcAft>
                <a:spcPts val="0"/>
              </a:spcAft>
              <a:buSzPts val="2800"/>
              <a:buFont typeface="Barlow Condensed"/>
              <a:buNone/>
              <a:defRPr b="1">
                <a:latin typeface="Barlow Condensed"/>
                <a:ea typeface="Barlow Condensed"/>
                <a:cs typeface="Barlow Condensed"/>
                <a:sym typeface="Barlow Condensed"/>
              </a:defRPr>
            </a:lvl8pPr>
            <a:lvl9pPr lvl="8">
              <a:spcBef>
                <a:spcPts val="0"/>
              </a:spcBef>
              <a:spcAft>
                <a:spcPts val="0"/>
              </a:spcAft>
              <a:buSzPts val="2800"/>
              <a:buFont typeface="Barlow Condensed"/>
              <a:buNone/>
              <a:defRPr b="1">
                <a:latin typeface="Barlow Condensed"/>
                <a:ea typeface="Barlow Condensed"/>
                <a:cs typeface="Barlow Condensed"/>
                <a:sym typeface="Barlow Condensed"/>
              </a:defRPr>
            </a:lvl9pPr>
          </a:lstStyle>
          <a:p>
            <a:endParaRPr/>
          </a:p>
        </p:txBody>
      </p:sp>
    </p:spTree>
    <p:extLst>
      <p:ext uri="{BB962C8B-B14F-4D97-AF65-F5344CB8AC3E}">
        <p14:creationId xmlns:p14="http://schemas.microsoft.com/office/powerpoint/2010/main" val="1056067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52"/>
        <p:cNvGrpSpPr/>
        <p:nvPr/>
      </p:nvGrpSpPr>
      <p:grpSpPr>
        <a:xfrm>
          <a:off x="0" y="0"/>
          <a:ext cx="0" cy="0"/>
          <a:chOff x="0" y="0"/>
          <a:chExt cx="0" cy="0"/>
        </a:xfrm>
      </p:grpSpPr>
      <p:sp>
        <p:nvSpPr>
          <p:cNvPr id="153" name="Google Shape;153;p9"/>
          <p:cNvSpPr txBox="1">
            <a:spLocks noGrp="1"/>
          </p:cNvSpPr>
          <p:nvPr>
            <p:ph type="title"/>
          </p:nvPr>
        </p:nvSpPr>
        <p:spPr>
          <a:xfrm>
            <a:off x="774806" y="3474844"/>
            <a:ext cx="2382075" cy="1419378"/>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Barlow Condensed"/>
              <a:buNone/>
              <a:defRPr b="1">
                <a:latin typeface="Barlow Condensed"/>
                <a:ea typeface="Barlow Condensed"/>
                <a:cs typeface="Barlow Condensed"/>
                <a:sym typeface="Barlow Condensed"/>
              </a:defRPr>
            </a:lvl1pPr>
            <a:lvl2pPr lvl="1">
              <a:spcBef>
                <a:spcPts val="0"/>
              </a:spcBef>
              <a:spcAft>
                <a:spcPts val="0"/>
              </a:spcAft>
              <a:buSzPts val="2800"/>
              <a:buFont typeface="Barlow Condensed"/>
              <a:buNone/>
              <a:defRPr b="1">
                <a:latin typeface="Barlow Condensed"/>
                <a:ea typeface="Barlow Condensed"/>
                <a:cs typeface="Barlow Condensed"/>
                <a:sym typeface="Barlow Condensed"/>
              </a:defRPr>
            </a:lvl2pPr>
            <a:lvl3pPr lvl="2">
              <a:spcBef>
                <a:spcPts val="0"/>
              </a:spcBef>
              <a:spcAft>
                <a:spcPts val="0"/>
              </a:spcAft>
              <a:buSzPts val="2800"/>
              <a:buFont typeface="Barlow Condensed"/>
              <a:buNone/>
              <a:defRPr b="1">
                <a:latin typeface="Barlow Condensed"/>
                <a:ea typeface="Barlow Condensed"/>
                <a:cs typeface="Barlow Condensed"/>
                <a:sym typeface="Barlow Condensed"/>
              </a:defRPr>
            </a:lvl3pPr>
            <a:lvl4pPr lvl="3">
              <a:spcBef>
                <a:spcPts val="0"/>
              </a:spcBef>
              <a:spcAft>
                <a:spcPts val="0"/>
              </a:spcAft>
              <a:buSzPts val="2800"/>
              <a:buFont typeface="Barlow Condensed"/>
              <a:buNone/>
              <a:defRPr b="1">
                <a:latin typeface="Barlow Condensed"/>
                <a:ea typeface="Barlow Condensed"/>
                <a:cs typeface="Barlow Condensed"/>
                <a:sym typeface="Barlow Condensed"/>
              </a:defRPr>
            </a:lvl4pPr>
            <a:lvl5pPr lvl="4">
              <a:spcBef>
                <a:spcPts val="0"/>
              </a:spcBef>
              <a:spcAft>
                <a:spcPts val="0"/>
              </a:spcAft>
              <a:buSzPts val="2800"/>
              <a:buFont typeface="Barlow Condensed"/>
              <a:buNone/>
              <a:defRPr b="1">
                <a:latin typeface="Barlow Condensed"/>
                <a:ea typeface="Barlow Condensed"/>
                <a:cs typeface="Barlow Condensed"/>
                <a:sym typeface="Barlow Condensed"/>
              </a:defRPr>
            </a:lvl5pPr>
            <a:lvl6pPr lvl="5">
              <a:spcBef>
                <a:spcPts val="0"/>
              </a:spcBef>
              <a:spcAft>
                <a:spcPts val="0"/>
              </a:spcAft>
              <a:buSzPts val="2800"/>
              <a:buFont typeface="Barlow Condensed"/>
              <a:buNone/>
              <a:defRPr b="1">
                <a:latin typeface="Barlow Condensed"/>
                <a:ea typeface="Barlow Condensed"/>
                <a:cs typeface="Barlow Condensed"/>
                <a:sym typeface="Barlow Condensed"/>
              </a:defRPr>
            </a:lvl6pPr>
            <a:lvl7pPr lvl="6">
              <a:spcBef>
                <a:spcPts val="0"/>
              </a:spcBef>
              <a:spcAft>
                <a:spcPts val="0"/>
              </a:spcAft>
              <a:buSzPts val="2800"/>
              <a:buFont typeface="Barlow Condensed"/>
              <a:buNone/>
              <a:defRPr b="1">
                <a:latin typeface="Barlow Condensed"/>
                <a:ea typeface="Barlow Condensed"/>
                <a:cs typeface="Barlow Condensed"/>
                <a:sym typeface="Barlow Condensed"/>
              </a:defRPr>
            </a:lvl7pPr>
            <a:lvl8pPr lvl="7">
              <a:spcBef>
                <a:spcPts val="0"/>
              </a:spcBef>
              <a:spcAft>
                <a:spcPts val="0"/>
              </a:spcAft>
              <a:buSzPts val="2800"/>
              <a:buFont typeface="Barlow Condensed"/>
              <a:buNone/>
              <a:defRPr b="1">
                <a:latin typeface="Barlow Condensed"/>
                <a:ea typeface="Barlow Condensed"/>
                <a:cs typeface="Barlow Condensed"/>
                <a:sym typeface="Barlow Condensed"/>
              </a:defRPr>
            </a:lvl8pPr>
            <a:lvl9pPr lvl="8">
              <a:spcBef>
                <a:spcPts val="0"/>
              </a:spcBef>
              <a:spcAft>
                <a:spcPts val="0"/>
              </a:spcAft>
              <a:buSzPts val="2800"/>
              <a:buFont typeface="Barlow Condensed"/>
              <a:buNone/>
              <a:defRPr b="1">
                <a:latin typeface="Barlow Condensed"/>
                <a:ea typeface="Barlow Condensed"/>
                <a:cs typeface="Barlow Condensed"/>
                <a:sym typeface="Barlow Condensed"/>
              </a:defRPr>
            </a:lvl9pPr>
          </a:lstStyle>
          <a:p>
            <a:endParaRPr/>
          </a:p>
        </p:txBody>
      </p:sp>
      <p:sp>
        <p:nvSpPr>
          <p:cNvPr id="154" name="Google Shape;154;p9"/>
          <p:cNvSpPr txBox="1">
            <a:spLocks noGrp="1"/>
          </p:cNvSpPr>
          <p:nvPr>
            <p:ph type="subTitle" idx="1"/>
          </p:nvPr>
        </p:nvSpPr>
        <p:spPr>
          <a:xfrm>
            <a:off x="774806" y="4754489"/>
            <a:ext cx="2382075" cy="4199822"/>
          </a:xfrm>
          <a:prstGeom prst="rect">
            <a:avLst/>
          </a:prstGeom>
        </p:spPr>
        <p:txBody>
          <a:bodyPr spcFirstLastPara="1" wrap="square" lIns="91425" tIns="91425" rIns="91425" bIns="91425" anchor="t" anchorCtr="0">
            <a:noAutofit/>
          </a:bodyPr>
          <a:lstStyle>
            <a:lvl1pPr lvl="0">
              <a:spcBef>
                <a:spcPts val="0"/>
              </a:spcBef>
              <a:spcAft>
                <a:spcPts val="0"/>
              </a:spcAft>
              <a:buClr>
                <a:srgbClr val="000000"/>
              </a:buClr>
              <a:buSzPts val="1400"/>
              <a:buNone/>
              <a:defRPr sz="1050">
                <a:solidFill>
                  <a:srgbClr val="000000"/>
                </a:solidFill>
              </a:defRPr>
            </a:lvl1pPr>
            <a:lvl2pPr lvl="1">
              <a:spcBef>
                <a:spcPts val="1200"/>
              </a:spcBef>
              <a:spcAft>
                <a:spcPts val="0"/>
              </a:spcAft>
              <a:buClr>
                <a:srgbClr val="000000"/>
              </a:buClr>
              <a:buSzPts val="1400"/>
              <a:buNone/>
              <a:defRPr>
                <a:solidFill>
                  <a:srgbClr val="000000"/>
                </a:solidFill>
              </a:defRPr>
            </a:lvl2pPr>
            <a:lvl3pPr lvl="2">
              <a:spcBef>
                <a:spcPts val="1200"/>
              </a:spcBef>
              <a:spcAft>
                <a:spcPts val="0"/>
              </a:spcAft>
              <a:buClr>
                <a:srgbClr val="000000"/>
              </a:buClr>
              <a:buSzPts val="1400"/>
              <a:buNone/>
              <a:defRPr>
                <a:solidFill>
                  <a:srgbClr val="000000"/>
                </a:solidFill>
              </a:defRPr>
            </a:lvl3pPr>
            <a:lvl4pPr lvl="3">
              <a:spcBef>
                <a:spcPts val="1200"/>
              </a:spcBef>
              <a:spcAft>
                <a:spcPts val="0"/>
              </a:spcAft>
              <a:buClr>
                <a:srgbClr val="000000"/>
              </a:buClr>
              <a:buSzPts val="1400"/>
              <a:buNone/>
              <a:defRPr>
                <a:solidFill>
                  <a:srgbClr val="000000"/>
                </a:solidFill>
              </a:defRPr>
            </a:lvl4pPr>
            <a:lvl5pPr lvl="4">
              <a:spcBef>
                <a:spcPts val="1200"/>
              </a:spcBef>
              <a:spcAft>
                <a:spcPts val="0"/>
              </a:spcAft>
              <a:buClr>
                <a:srgbClr val="000000"/>
              </a:buClr>
              <a:buSzPts val="1400"/>
              <a:buNone/>
              <a:defRPr>
                <a:solidFill>
                  <a:srgbClr val="000000"/>
                </a:solidFill>
              </a:defRPr>
            </a:lvl5pPr>
            <a:lvl6pPr lvl="5">
              <a:spcBef>
                <a:spcPts val="1200"/>
              </a:spcBef>
              <a:spcAft>
                <a:spcPts val="0"/>
              </a:spcAft>
              <a:buClr>
                <a:srgbClr val="000000"/>
              </a:buClr>
              <a:buSzPts val="1400"/>
              <a:buNone/>
              <a:defRPr>
                <a:solidFill>
                  <a:srgbClr val="000000"/>
                </a:solidFill>
              </a:defRPr>
            </a:lvl6pPr>
            <a:lvl7pPr lvl="6">
              <a:spcBef>
                <a:spcPts val="1200"/>
              </a:spcBef>
              <a:spcAft>
                <a:spcPts val="0"/>
              </a:spcAft>
              <a:buClr>
                <a:srgbClr val="000000"/>
              </a:buClr>
              <a:buSzPts val="1400"/>
              <a:buNone/>
              <a:defRPr>
                <a:solidFill>
                  <a:srgbClr val="000000"/>
                </a:solidFill>
              </a:defRPr>
            </a:lvl7pPr>
            <a:lvl8pPr lvl="7">
              <a:spcBef>
                <a:spcPts val="1200"/>
              </a:spcBef>
              <a:spcAft>
                <a:spcPts val="0"/>
              </a:spcAft>
              <a:buClr>
                <a:srgbClr val="000000"/>
              </a:buClr>
              <a:buSzPts val="1400"/>
              <a:buNone/>
              <a:defRPr>
                <a:solidFill>
                  <a:srgbClr val="000000"/>
                </a:solidFill>
              </a:defRPr>
            </a:lvl8pPr>
            <a:lvl9pPr lvl="8">
              <a:spcBef>
                <a:spcPts val="1200"/>
              </a:spcBef>
              <a:spcAft>
                <a:spcPts val="1200"/>
              </a:spcAft>
              <a:buClr>
                <a:srgbClr val="000000"/>
              </a:buClr>
              <a:buSzPts val="1400"/>
              <a:buNone/>
              <a:defRPr>
                <a:solidFill>
                  <a:srgbClr val="000000"/>
                </a:solidFill>
              </a:defRPr>
            </a:lvl9pPr>
          </a:lstStyle>
          <a:p>
            <a:endParaRPr/>
          </a:p>
        </p:txBody>
      </p:sp>
      <p:sp>
        <p:nvSpPr>
          <p:cNvPr id="155" name="Google Shape;155;p9"/>
          <p:cNvSpPr/>
          <p:nvPr/>
        </p:nvSpPr>
        <p:spPr>
          <a:xfrm>
            <a:off x="3429000" y="-97778"/>
            <a:ext cx="3505500" cy="12387556"/>
          </a:xfrm>
          <a:prstGeom prst="rect">
            <a:avLst/>
          </a:prstGeom>
          <a:solidFill>
            <a:schemeClr val="dk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Tree>
    <p:extLst>
      <p:ext uri="{BB962C8B-B14F-4D97-AF65-F5344CB8AC3E}">
        <p14:creationId xmlns:p14="http://schemas.microsoft.com/office/powerpoint/2010/main" val="960612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dk2"/>
        </a:solidFill>
        <a:effectLst/>
      </p:bgPr>
    </p:bg>
    <p:spTree>
      <p:nvGrpSpPr>
        <p:cNvPr id="1" name="Shape 156"/>
        <p:cNvGrpSpPr/>
        <p:nvPr/>
      </p:nvGrpSpPr>
      <p:grpSpPr>
        <a:xfrm>
          <a:off x="0" y="0"/>
          <a:ext cx="0" cy="0"/>
          <a:chOff x="0" y="0"/>
          <a:chExt cx="0" cy="0"/>
        </a:xfrm>
      </p:grpSpPr>
      <p:sp>
        <p:nvSpPr>
          <p:cNvPr id="157" name="Google Shape;157;p10"/>
          <p:cNvSpPr txBox="1">
            <a:spLocks noGrp="1"/>
          </p:cNvSpPr>
          <p:nvPr>
            <p:ph type="title"/>
          </p:nvPr>
        </p:nvSpPr>
        <p:spPr>
          <a:xfrm>
            <a:off x="534919" y="9146252"/>
            <a:ext cx="2529225" cy="1777778"/>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Font typeface="Barlow Condensed"/>
              <a:buNone/>
              <a:defRPr b="1">
                <a:solidFill>
                  <a:srgbClr val="FFFFFF"/>
                </a:solidFill>
                <a:latin typeface="Barlow Condensed"/>
                <a:ea typeface="Barlow Condensed"/>
                <a:cs typeface="Barlow Condensed"/>
                <a:sym typeface="Barlow Condensed"/>
              </a:defRPr>
            </a:lvl1pPr>
            <a:lvl2pPr lvl="1" rtl="0">
              <a:spcBef>
                <a:spcPts val="0"/>
              </a:spcBef>
              <a:spcAft>
                <a:spcPts val="0"/>
              </a:spcAft>
              <a:buSzPts val="2800"/>
              <a:buFont typeface="Barlow Condensed"/>
              <a:buNone/>
              <a:defRPr b="1">
                <a:latin typeface="Barlow Condensed"/>
                <a:ea typeface="Barlow Condensed"/>
                <a:cs typeface="Barlow Condensed"/>
                <a:sym typeface="Barlow Condensed"/>
              </a:defRPr>
            </a:lvl2pPr>
            <a:lvl3pPr lvl="2" rtl="0">
              <a:spcBef>
                <a:spcPts val="0"/>
              </a:spcBef>
              <a:spcAft>
                <a:spcPts val="0"/>
              </a:spcAft>
              <a:buSzPts val="2800"/>
              <a:buFont typeface="Barlow Condensed"/>
              <a:buNone/>
              <a:defRPr b="1">
                <a:latin typeface="Barlow Condensed"/>
                <a:ea typeface="Barlow Condensed"/>
                <a:cs typeface="Barlow Condensed"/>
                <a:sym typeface="Barlow Condensed"/>
              </a:defRPr>
            </a:lvl3pPr>
            <a:lvl4pPr lvl="3" rtl="0">
              <a:spcBef>
                <a:spcPts val="0"/>
              </a:spcBef>
              <a:spcAft>
                <a:spcPts val="0"/>
              </a:spcAft>
              <a:buSzPts val="2800"/>
              <a:buFont typeface="Barlow Condensed"/>
              <a:buNone/>
              <a:defRPr b="1">
                <a:latin typeface="Barlow Condensed"/>
                <a:ea typeface="Barlow Condensed"/>
                <a:cs typeface="Barlow Condensed"/>
                <a:sym typeface="Barlow Condensed"/>
              </a:defRPr>
            </a:lvl4pPr>
            <a:lvl5pPr lvl="4" rtl="0">
              <a:spcBef>
                <a:spcPts val="0"/>
              </a:spcBef>
              <a:spcAft>
                <a:spcPts val="0"/>
              </a:spcAft>
              <a:buSzPts val="2800"/>
              <a:buFont typeface="Barlow Condensed"/>
              <a:buNone/>
              <a:defRPr b="1">
                <a:latin typeface="Barlow Condensed"/>
                <a:ea typeface="Barlow Condensed"/>
                <a:cs typeface="Barlow Condensed"/>
                <a:sym typeface="Barlow Condensed"/>
              </a:defRPr>
            </a:lvl5pPr>
            <a:lvl6pPr lvl="5" rtl="0">
              <a:spcBef>
                <a:spcPts val="0"/>
              </a:spcBef>
              <a:spcAft>
                <a:spcPts val="0"/>
              </a:spcAft>
              <a:buSzPts val="2800"/>
              <a:buFont typeface="Barlow Condensed"/>
              <a:buNone/>
              <a:defRPr b="1">
                <a:latin typeface="Barlow Condensed"/>
                <a:ea typeface="Barlow Condensed"/>
                <a:cs typeface="Barlow Condensed"/>
                <a:sym typeface="Barlow Condensed"/>
              </a:defRPr>
            </a:lvl6pPr>
            <a:lvl7pPr lvl="6" rtl="0">
              <a:spcBef>
                <a:spcPts val="0"/>
              </a:spcBef>
              <a:spcAft>
                <a:spcPts val="0"/>
              </a:spcAft>
              <a:buSzPts val="2800"/>
              <a:buFont typeface="Barlow Condensed"/>
              <a:buNone/>
              <a:defRPr b="1">
                <a:latin typeface="Barlow Condensed"/>
                <a:ea typeface="Barlow Condensed"/>
                <a:cs typeface="Barlow Condensed"/>
                <a:sym typeface="Barlow Condensed"/>
              </a:defRPr>
            </a:lvl7pPr>
            <a:lvl8pPr lvl="7" rtl="0">
              <a:spcBef>
                <a:spcPts val="0"/>
              </a:spcBef>
              <a:spcAft>
                <a:spcPts val="0"/>
              </a:spcAft>
              <a:buSzPts val="2800"/>
              <a:buFont typeface="Barlow Condensed"/>
              <a:buNone/>
              <a:defRPr b="1">
                <a:latin typeface="Barlow Condensed"/>
                <a:ea typeface="Barlow Condensed"/>
                <a:cs typeface="Barlow Condensed"/>
                <a:sym typeface="Barlow Condensed"/>
              </a:defRPr>
            </a:lvl8pPr>
            <a:lvl9pPr lvl="8" rtl="0">
              <a:spcBef>
                <a:spcPts val="0"/>
              </a:spcBef>
              <a:spcAft>
                <a:spcPts val="0"/>
              </a:spcAft>
              <a:buSzPts val="2800"/>
              <a:buFont typeface="Barlow Condensed"/>
              <a:buNone/>
              <a:defRPr b="1">
                <a:latin typeface="Barlow Condensed"/>
                <a:ea typeface="Barlow Condensed"/>
                <a:cs typeface="Barlow Condensed"/>
                <a:sym typeface="Barlow Condensed"/>
              </a:defRPr>
            </a:lvl9pPr>
          </a:lstStyle>
          <a:p>
            <a:endParaRPr/>
          </a:p>
        </p:txBody>
      </p:sp>
    </p:spTree>
    <p:extLst>
      <p:ext uri="{BB962C8B-B14F-4D97-AF65-F5344CB8AC3E}">
        <p14:creationId xmlns:p14="http://schemas.microsoft.com/office/powerpoint/2010/main" val="3740525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rgbClr val="34568B"/>
        </a:solidFill>
        <a:effectLst/>
      </p:bgPr>
    </p:bg>
    <p:spTree>
      <p:nvGrpSpPr>
        <p:cNvPr id="1" name="Shape 158"/>
        <p:cNvGrpSpPr/>
        <p:nvPr/>
      </p:nvGrpSpPr>
      <p:grpSpPr>
        <a:xfrm>
          <a:off x="0" y="0"/>
          <a:ext cx="0" cy="0"/>
          <a:chOff x="0" y="0"/>
          <a:chExt cx="0" cy="0"/>
        </a:xfrm>
      </p:grpSpPr>
      <p:sp>
        <p:nvSpPr>
          <p:cNvPr id="159" name="Google Shape;159;p11"/>
          <p:cNvSpPr txBox="1">
            <a:spLocks noGrp="1"/>
          </p:cNvSpPr>
          <p:nvPr>
            <p:ph type="title" hasCustomPrompt="1"/>
          </p:nvPr>
        </p:nvSpPr>
        <p:spPr>
          <a:xfrm>
            <a:off x="534919" y="3214045"/>
            <a:ext cx="5788125" cy="4654222"/>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Font typeface="Barlow Condensed"/>
              <a:buNone/>
              <a:defRPr sz="9000" b="1">
                <a:solidFill>
                  <a:schemeClr val="lt1"/>
                </a:solidFill>
                <a:latin typeface="Barlow Condensed"/>
                <a:ea typeface="Barlow Condensed"/>
                <a:cs typeface="Barlow Condensed"/>
                <a:sym typeface="Barlow Condensed"/>
              </a:defRPr>
            </a:lvl1pPr>
            <a:lvl2pPr lvl="1" algn="ctr">
              <a:spcBef>
                <a:spcPts val="0"/>
              </a:spcBef>
              <a:spcAft>
                <a:spcPts val="0"/>
              </a:spcAft>
              <a:buClr>
                <a:schemeClr val="lt1"/>
              </a:buClr>
              <a:buSzPts val="12000"/>
              <a:buFont typeface="Barlow Condensed"/>
              <a:buNone/>
              <a:defRPr sz="9000" b="1">
                <a:solidFill>
                  <a:schemeClr val="lt1"/>
                </a:solidFill>
                <a:latin typeface="Barlow Condensed"/>
                <a:ea typeface="Barlow Condensed"/>
                <a:cs typeface="Barlow Condensed"/>
                <a:sym typeface="Barlow Condensed"/>
              </a:defRPr>
            </a:lvl2pPr>
            <a:lvl3pPr lvl="2" algn="ctr">
              <a:spcBef>
                <a:spcPts val="0"/>
              </a:spcBef>
              <a:spcAft>
                <a:spcPts val="0"/>
              </a:spcAft>
              <a:buClr>
                <a:schemeClr val="lt1"/>
              </a:buClr>
              <a:buSzPts val="12000"/>
              <a:buFont typeface="Barlow Condensed"/>
              <a:buNone/>
              <a:defRPr sz="9000" b="1">
                <a:solidFill>
                  <a:schemeClr val="lt1"/>
                </a:solidFill>
                <a:latin typeface="Barlow Condensed"/>
                <a:ea typeface="Barlow Condensed"/>
                <a:cs typeface="Barlow Condensed"/>
                <a:sym typeface="Barlow Condensed"/>
              </a:defRPr>
            </a:lvl3pPr>
            <a:lvl4pPr lvl="3" algn="ctr">
              <a:spcBef>
                <a:spcPts val="0"/>
              </a:spcBef>
              <a:spcAft>
                <a:spcPts val="0"/>
              </a:spcAft>
              <a:buClr>
                <a:schemeClr val="lt1"/>
              </a:buClr>
              <a:buSzPts val="12000"/>
              <a:buFont typeface="Barlow Condensed"/>
              <a:buNone/>
              <a:defRPr sz="9000" b="1">
                <a:solidFill>
                  <a:schemeClr val="lt1"/>
                </a:solidFill>
                <a:latin typeface="Barlow Condensed"/>
                <a:ea typeface="Barlow Condensed"/>
                <a:cs typeface="Barlow Condensed"/>
                <a:sym typeface="Barlow Condensed"/>
              </a:defRPr>
            </a:lvl4pPr>
            <a:lvl5pPr lvl="4" algn="ctr">
              <a:spcBef>
                <a:spcPts val="0"/>
              </a:spcBef>
              <a:spcAft>
                <a:spcPts val="0"/>
              </a:spcAft>
              <a:buClr>
                <a:schemeClr val="lt1"/>
              </a:buClr>
              <a:buSzPts val="12000"/>
              <a:buFont typeface="Barlow Condensed"/>
              <a:buNone/>
              <a:defRPr sz="9000" b="1">
                <a:solidFill>
                  <a:schemeClr val="lt1"/>
                </a:solidFill>
                <a:latin typeface="Barlow Condensed"/>
                <a:ea typeface="Barlow Condensed"/>
                <a:cs typeface="Barlow Condensed"/>
                <a:sym typeface="Barlow Condensed"/>
              </a:defRPr>
            </a:lvl5pPr>
            <a:lvl6pPr lvl="5" algn="ctr">
              <a:spcBef>
                <a:spcPts val="0"/>
              </a:spcBef>
              <a:spcAft>
                <a:spcPts val="0"/>
              </a:spcAft>
              <a:buClr>
                <a:schemeClr val="lt1"/>
              </a:buClr>
              <a:buSzPts val="12000"/>
              <a:buFont typeface="Barlow Condensed"/>
              <a:buNone/>
              <a:defRPr sz="9000" b="1">
                <a:solidFill>
                  <a:schemeClr val="lt1"/>
                </a:solidFill>
                <a:latin typeface="Barlow Condensed"/>
                <a:ea typeface="Barlow Condensed"/>
                <a:cs typeface="Barlow Condensed"/>
                <a:sym typeface="Barlow Condensed"/>
              </a:defRPr>
            </a:lvl6pPr>
            <a:lvl7pPr lvl="6" algn="ctr">
              <a:spcBef>
                <a:spcPts val="0"/>
              </a:spcBef>
              <a:spcAft>
                <a:spcPts val="0"/>
              </a:spcAft>
              <a:buClr>
                <a:schemeClr val="lt1"/>
              </a:buClr>
              <a:buSzPts val="12000"/>
              <a:buFont typeface="Barlow Condensed"/>
              <a:buNone/>
              <a:defRPr sz="9000" b="1">
                <a:solidFill>
                  <a:schemeClr val="lt1"/>
                </a:solidFill>
                <a:latin typeface="Barlow Condensed"/>
                <a:ea typeface="Barlow Condensed"/>
                <a:cs typeface="Barlow Condensed"/>
                <a:sym typeface="Barlow Condensed"/>
              </a:defRPr>
            </a:lvl7pPr>
            <a:lvl8pPr lvl="7" algn="ctr">
              <a:spcBef>
                <a:spcPts val="0"/>
              </a:spcBef>
              <a:spcAft>
                <a:spcPts val="0"/>
              </a:spcAft>
              <a:buClr>
                <a:schemeClr val="lt1"/>
              </a:buClr>
              <a:buSzPts val="12000"/>
              <a:buFont typeface="Barlow Condensed"/>
              <a:buNone/>
              <a:defRPr sz="9000" b="1">
                <a:solidFill>
                  <a:schemeClr val="lt1"/>
                </a:solidFill>
                <a:latin typeface="Barlow Condensed"/>
                <a:ea typeface="Barlow Condensed"/>
                <a:cs typeface="Barlow Condensed"/>
                <a:sym typeface="Barlow Condensed"/>
              </a:defRPr>
            </a:lvl8pPr>
            <a:lvl9pPr lvl="8" algn="ctr">
              <a:spcBef>
                <a:spcPts val="0"/>
              </a:spcBef>
              <a:spcAft>
                <a:spcPts val="0"/>
              </a:spcAft>
              <a:buClr>
                <a:schemeClr val="lt1"/>
              </a:buClr>
              <a:buSzPts val="12000"/>
              <a:buFont typeface="Barlow Condensed"/>
              <a:buNone/>
              <a:defRPr sz="9000" b="1">
                <a:solidFill>
                  <a:schemeClr val="lt1"/>
                </a:solidFill>
                <a:latin typeface="Barlow Condensed"/>
                <a:ea typeface="Barlow Condensed"/>
                <a:cs typeface="Barlow Condensed"/>
                <a:sym typeface="Barlow Condensed"/>
              </a:defRPr>
            </a:lvl9pPr>
          </a:lstStyle>
          <a:p>
            <a:r>
              <a:t>xx%</a:t>
            </a:r>
          </a:p>
        </p:txBody>
      </p:sp>
      <p:sp>
        <p:nvSpPr>
          <p:cNvPr id="160" name="Google Shape;160;p11"/>
          <p:cNvSpPr txBox="1">
            <a:spLocks noGrp="1"/>
          </p:cNvSpPr>
          <p:nvPr>
            <p:ph type="body" idx="1"/>
          </p:nvPr>
        </p:nvSpPr>
        <p:spPr>
          <a:xfrm>
            <a:off x="534919" y="7522193"/>
            <a:ext cx="5788125" cy="1279289"/>
          </a:xfrm>
          <a:prstGeom prst="rect">
            <a:avLst/>
          </a:prstGeom>
        </p:spPr>
        <p:txBody>
          <a:bodyPr spcFirstLastPara="1" wrap="square" lIns="91425" tIns="91425" rIns="91425" bIns="91425" anchor="t" anchorCtr="0">
            <a:noAutofit/>
          </a:bodyPr>
          <a:lstStyle>
            <a:lvl1pPr marL="342900" lvl="0" indent="-257175" algn="ctr" rtl="0">
              <a:spcBef>
                <a:spcPts val="0"/>
              </a:spcBef>
              <a:spcAft>
                <a:spcPts val="0"/>
              </a:spcAft>
              <a:buClr>
                <a:schemeClr val="lt1"/>
              </a:buClr>
              <a:buSzPts val="1800"/>
              <a:buFont typeface="Barlow Condensed"/>
              <a:buChar char="●"/>
              <a:defRPr>
                <a:solidFill>
                  <a:schemeClr val="lt1"/>
                </a:solidFill>
                <a:latin typeface="Barlow Condensed"/>
                <a:ea typeface="Barlow Condensed"/>
                <a:cs typeface="Barlow Condensed"/>
                <a:sym typeface="Barlow Condensed"/>
              </a:defRPr>
            </a:lvl1pPr>
            <a:lvl2pPr marL="685800" lvl="1" indent="-238125" algn="ctr" rtl="0">
              <a:spcBef>
                <a:spcPts val="1200"/>
              </a:spcBef>
              <a:spcAft>
                <a:spcPts val="0"/>
              </a:spcAft>
              <a:buClr>
                <a:schemeClr val="lt1"/>
              </a:buClr>
              <a:buSzPts val="1400"/>
              <a:buChar char="○"/>
              <a:defRPr>
                <a:solidFill>
                  <a:schemeClr val="lt1"/>
                </a:solidFill>
              </a:defRPr>
            </a:lvl2pPr>
            <a:lvl3pPr marL="1028700" lvl="2" indent="-238125" algn="ctr" rtl="0">
              <a:spcBef>
                <a:spcPts val="1200"/>
              </a:spcBef>
              <a:spcAft>
                <a:spcPts val="0"/>
              </a:spcAft>
              <a:buClr>
                <a:schemeClr val="lt1"/>
              </a:buClr>
              <a:buSzPts val="1400"/>
              <a:buChar char="■"/>
              <a:defRPr>
                <a:solidFill>
                  <a:schemeClr val="lt1"/>
                </a:solidFill>
              </a:defRPr>
            </a:lvl3pPr>
            <a:lvl4pPr marL="1371600" lvl="3" indent="-238125" algn="ctr" rtl="0">
              <a:spcBef>
                <a:spcPts val="1200"/>
              </a:spcBef>
              <a:spcAft>
                <a:spcPts val="0"/>
              </a:spcAft>
              <a:buClr>
                <a:schemeClr val="lt1"/>
              </a:buClr>
              <a:buSzPts val="1400"/>
              <a:buChar char="●"/>
              <a:defRPr>
                <a:solidFill>
                  <a:schemeClr val="lt1"/>
                </a:solidFill>
              </a:defRPr>
            </a:lvl4pPr>
            <a:lvl5pPr marL="1714500" lvl="4" indent="-238125" algn="ctr" rtl="0">
              <a:spcBef>
                <a:spcPts val="1200"/>
              </a:spcBef>
              <a:spcAft>
                <a:spcPts val="0"/>
              </a:spcAft>
              <a:buClr>
                <a:schemeClr val="lt1"/>
              </a:buClr>
              <a:buSzPts val="1400"/>
              <a:buChar char="○"/>
              <a:defRPr>
                <a:solidFill>
                  <a:schemeClr val="lt1"/>
                </a:solidFill>
              </a:defRPr>
            </a:lvl5pPr>
            <a:lvl6pPr marL="2057400" lvl="5" indent="-238125" algn="ctr" rtl="0">
              <a:spcBef>
                <a:spcPts val="1200"/>
              </a:spcBef>
              <a:spcAft>
                <a:spcPts val="0"/>
              </a:spcAft>
              <a:buClr>
                <a:schemeClr val="lt1"/>
              </a:buClr>
              <a:buSzPts val="1400"/>
              <a:buChar char="■"/>
              <a:defRPr>
                <a:solidFill>
                  <a:schemeClr val="lt1"/>
                </a:solidFill>
              </a:defRPr>
            </a:lvl6pPr>
            <a:lvl7pPr marL="2400300" lvl="6" indent="-238125" algn="ctr" rtl="0">
              <a:spcBef>
                <a:spcPts val="1200"/>
              </a:spcBef>
              <a:spcAft>
                <a:spcPts val="0"/>
              </a:spcAft>
              <a:buClr>
                <a:schemeClr val="lt1"/>
              </a:buClr>
              <a:buSzPts val="1400"/>
              <a:buChar char="●"/>
              <a:defRPr>
                <a:solidFill>
                  <a:schemeClr val="lt1"/>
                </a:solidFill>
              </a:defRPr>
            </a:lvl7pPr>
            <a:lvl8pPr marL="2743200" lvl="7" indent="-238125" algn="ctr" rtl="0">
              <a:spcBef>
                <a:spcPts val="1200"/>
              </a:spcBef>
              <a:spcAft>
                <a:spcPts val="0"/>
              </a:spcAft>
              <a:buClr>
                <a:schemeClr val="lt1"/>
              </a:buClr>
              <a:buSzPts val="1400"/>
              <a:buChar char="○"/>
              <a:defRPr>
                <a:solidFill>
                  <a:schemeClr val="lt1"/>
                </a:solidFill>
              </a:defRPr>
            </a:lvl8pPr>
            <a:lvl9pPr marL="3086100" lvl="8" indent="-238125" algn="ctr" rtl="0">
              <a:spcBef>
                <a:spcPts val="1200"/>
              </a:spcBef>
              <a:spcAft>
                <a:spcPts val="1200"/>
              </a:spcAft>
              <a:buClr>
                <a:schemeClr val="lt1"/>
              </a:buClr>
              <a:buSzPts val="1400"/>
              <a:buChar char="■"/>
              <a:defRPr>
                <a:solidFill>
                  <a:schemeClr val="lt1"/>
                </a:solidFill>
              </a:defRPr>
            </a:lvl9pPr>
          </a:lstStyle>
          <a:p>
            <a:endParaRPr/>
          </a:p>
        </p:txBody>
      </p:sp>
    </p:spTree>
    <p:extLst>
      <p:ext uri="{BB962C8B-B14F-4D97-AF65-F5344CB8AC3E}">
        <p14:creationId xmlns:p14="http://schemas.microsoft.com/office/powerpoint/2010/main" val="950394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extLst>
      <p:ext uri="{BB962C8B-B14F-4D97-AF65-F5344CB8AC3E}">
        <p14:creationId xmlns:p14="http://schemas.microsoft.com/office/powerpoint/2010/main" val="25605740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solidFill>
          <a:schemeClr val="dk2"/>
        </a:solidFill>
        <a:effectLst/>
      </p:bgPr>
    </p:bg>
    <p:spTree>
      <p:nvGrpSpPr>
        <p:cNvPr id="1" name="Shape 162"/>
        <p:cNvGrpSpPr/>
        <p:nvPr/>
      </p:nvGrpSpPr>
      <p:grpSpPr>
        <a:xfrm>
          <a:off x="0" y="0"/>
          <a:ext cx="0" cy="0"/>
          <a:chOff x="0" y="0"/>
          <a:chExt cx="0" cy="0"/>
        </a:xfrm>
      </p:grpSpPr>
      <p:sp>
        <p:nvSpPr>
          <p:cNvPr id="163" name="Google Shape;163;p13"/>
          <p:cNvSpPr txBox="1">
            <a:spLocks noGrp="1"/>
          </p:cNvSpPr>
          <p:nvPr>
            <p:ph type="title"/>
          </p:nvPr>
        </p:nvSpPr>
        <p:spPr>
          <a:xfrm>
            <a:off x="763519" y="1278815"/>
            <a:ext cx="6089400" cy="1133511"/>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164" name="Google Shape;164;p13"/>
          <p:cNvSpPr txBox="1">
            <a:spLocks noGrp="1"/>
          </p:cNvSpPr>
          <p:nvPr>
            <p:ph type="title" idx="2" hasCustomPrompt="1"/>
          </p:nvPr>
        </p:nvSpPr>
        <p:spPr>
          <a:xfrm>
            <a:off x="1168001" y="3874963"/>
            <a:ext cx="2067075" cy="3707022"/>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5"/>
              </a:buClr>
              <a:buSzPts val="9600"/>
              <a:buNone/>
              <a:defRPr sz="9000" b="1">
                <a:solidFill>
                  <a:schemeClr val="accent5"/>
                </a:solidFill>
                <a:latin typeface="Barlow Condensed"/>
                <a:ea typeface="Barlow Condensed"/>
                <a:cs typeface="Barlow Condensed"/>
                <a:sym typeface="Barlow Condensed"/>
              </a:defRPr>
            </a:lvl1pPr>
            <a:lvl2pPr lvl="1" algn="ctr" rtl="0">
              <a:spcBef>
                <a:spcPts val="0"/>
              </a:spcBef>
              <a:spcAft>
                <a:spcPts val="0"/>
              </a:spcAft>
              <a:buClr>
                <a:schemeClr val="accent5"/>
              </a:buClr>
              <a:buSzPts val="9600"/>
              <a:buNone/>
              <a:defRPr sz="7200">
                <a:solidFill>
                  <a:schemeClr val="accent5"/>
                </a:solidFill>
              </a:defRPr>
            </a:lvl2pPr>
            <a:lvl3pPr lvl="2" algn="ctr" rtl="0">
              <a:spcBef>
                <a:spcPts val="0"/>
              </a:spcBef>
              <a:spcAft>
                <a:spcPts val="0"/>
              </a:spcAft>
              <a:buClr>
                <a:schemeClr val="accent5"/>
              </a:buClr>
              <a:buSzPts val="9600"/>
              <a:buNone/>
              <a:defRPr sz="7200">
                <a:solidFill>
                  <a:schemeClr val="accent5"/>
                </a:solidFill>
              </a:defRPr>
            </a:lvl3pPr>
            <a:lvl4pPr lvl="3" algn="ctr" rtl="0">
              <a:spcBef>
                <a:spcPts val="0"/>
              </a:spcBef>
              <a:spcAft>
                <a:spcPts val="0"/>
              </a:spcAft>
              <a:buClr>
                <a:schemeClr val="accent5"/>
              </a:buClr>
              <a:buSzPts val="9600"/>
              <a:buNone/>
              <a:defRPr sz="7200">
                <a:solidFill>
                  <a:schemeClr val="accent5"/>
                </a:solidFill>
              </a:defRPr>
            </a:lvl4pPr>
            <a:lvl5pPr lvl="4" algn="ctr" rtl="0">
              <a:spcBef>
                <a:spcPts val="0"/>
              </a:spcBef>
              <a:spcAft>
                <a:spcPts val="0"/>
              </a:spcAft>
              <a:buClr>
                <a:schemeClr val="accent5"/>
              </a:buClr>
              <a:buSzPts val="9600"/>
              <a:buNone/>
              <a:defRPr sz="7200">
                <a:solidFill>
                  <a:schemeClr val="accent5"/>
                </a:solidFill>
              </a:defRPr>
            </a:lvl5pPr>
            <a:lvl6pPr lvl="5" algn="ctr" rtl="0">
              <a:spcBef>
                <a:spcPts val="0"/>
              </a:spcBef>
              <a:spcAft>
                <a:spcPts val="0"/>
              </a:spcAft>
              <a:buClr>
                <a:schemeClr val="accent5"/>
              </a:buClr>
              <a:buSzPts val="9600"/>
              <a:buNone/>
              <a:defRPr sz="7200">
                <a:solidFill>
                  <a:schemeClr val="accent5"/>
                </a:solidFill>
              </a:defRPr>
            </a:lvl6pPr>
            <a:lvl7pPr lvl="6" algn="ctr" rtl="0">
              <a:spcBef>
                <a:spcPts val="0"/>
              </a:spcBef>
              <a:spcAft>
                <a:spcPts val="0"/>
              </a:spcAft>
              <a:buClr>
                <a:schemeClr val="accent5"/>
              </a:buClr>
              <a:buSzPts val="9600"/>
              <a:buNone/>
              <a:defRPr sz="7200">
                <a:solidFill>
                  <a:schemeClr val="accent5"/>
                </a:solidFill>
              </a:defRPr>
            </a:lvl7pPr>
            <a:lvl8pPr lvl="7" algn="ctr" rtl="0">
              <a:spcBef>
                <a:spcPts val="0"/>
              </a:spcBef>
              <a:spcAft>
                <a:spcPts val="0"/>
              </a:spcAft>
              <a:buClr>
                <a:schemeClr val="accent5"/>
              </a:buClr>
              <a:buSzPts val="9600"/>
              <a:buNone/>
              <a:defRPr sz="7200">
                <a:solidFill>
                  <a:schemeClr val="accent5"/>
                </a:solidFill>
              </a:defRPr>
            </a:lvl8pPr>
            <a:lvl9pPr lvl="8" algn="ctr" rtl="0">
              <a:spcBef>
                <a:spcPts val="0"/>
              </a:spcBef>
              <a:spcAft>
                <a:spcPts val="0"/>
              </a:spcAft>
              <a:buClr>
                <a:schemeClr val="accent5"/>
              </a:buClr>
              <a:buSzPts val="9600"/>
              <a:buNone/>
              <a:defRPr sz="7200">
                <a:solidFill>
                  <a:schemeClr val="accent5"/>
                </a:solidFill>
              </a:defRPr>
            </a:lvl9pPr>
          </a:lstStyle>
          <a:p>
            <a:r>
              <a:t>xx%</a:t>
            </a:r>
          </a:p>
        </p:txBody>
      </p:sp>
      <p:sp>
        <p:nvSpPr>
          <p:cNvPr id="165" name="Google Shape;165;p13"/>
          <p:cNvSpPr txBox="1">
            <a:spLocks noGrp="1"/>
          </p:cNvSpPr>
          <p:nvPr>
            <p:ph type="title" idx="3" hasCustomPrompt="1"/>
          </p:nvPr>
        </p:nvSpPr>
        <p:spPr>
          <a:xfrm>
            <a:off x="3622920" y="3874963"/>
            <a:ext cx="2067075" cy="3707022"/>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5"/>
              </a:buClr>
              <a:buSzPts val="9600"/>
              <a:buNone/>
              <a:defRPr sz="9000" b="1">
                <a:solidFill>
                  <a:schemeClr val="accent5"/>
                </a:solidFill>
                <a:latin typeface="Barlow Condensed"/>
                <a:ea typeface="Barlow Condensed"/>
                <a:cs typeface="Barlow Condensed"/>
                <a:sym typeface="Barlow Condensed"/>
              </a:defRPr>
            </a:lvl1pPr>
            <a:lvl2pPr lvl="1" algn="ctr" rtl="0">
              <a:spcBef>
                <a:spcPts val="0"/>
              </a:spcBef>
              <a:spcAft>
                <a:spcPts val="0"/>
              </a:spcAft>
              <a:buClr>
                <a:schemeClr val="accent5"/>
              </a:buClr>
              <a:buSzPts val="9600"/>
              <a:buNone/>
              <a:defRPr sz="7200">
                <a:solidFill>
                  <a:schemeClr val="accent5"/>
                </a:solidFill>
              </a:defRPr>
            </a:lvl2pPr>
            <a:lvl3pPr lvl="2" algn="ctr" rtl="0">
              <a:spcBef>
                <a:spcPts val="0"/>
              </a:spcBef>
              <a:spcAft>
                <a:spcPts val="0"/>
              </a:spcAft>
              <a:buClr>
                <a:schemeClr val="accent5"/>
              </a:buClr>
              <a:buSzPts val="9600"/>
              <a:buNone/>
              <a:defRPr sz="7200">
                <a:solidFill>
                  <a:schemeClr val="accent5"/>
                </a:solidFill>
              </a:defRPr>
            </a:lvl3pPr>
            <a:lvl4pPr lvl="3" algn="ctr" rtl="0">
              <a:spcBef>
                <a:spcPts val="0"/>
              </a:spcBef>
              <a:spcAft>
                <a:spcPts val="0"/>
              </a:spcAft>
              <a:buClr>
                <a:schemeClr val="accent5"/>
              </a:buClr>
              <a:buSzPts val="9600"/>
              <a:buNone/>
              <a:defRPr sz="7200">
                <a:solidFill>
                  <a:schemeClr val="accent5"/>
                </a:solidFill>
              </a:defRPr>
            </a:lvl4pPr>
            <a:lvl5pPr lvl="4" algn="ctr" rtl="0">
              <a:spcBef>
                <a:spcPts val="0"/>
              </a:spcBef>
              <a:spcAft>
                <a:spcPts val="0"/>
              </a:spcAft>
              <a:buClr>
                <a:schemeClr val="accent5"/>
              </a:buClr>
              <a:buSzPts val="9600"/>
              <a:buNone/>
              <a:defRPr sz="7200">
                <a:solidFill>
                  <a:schemeClr val="accent5"/>
                </a:solidFill>
              </a:defRPr>
            </a:lvl5pPr>
            <a:lvl6pPr lvl="5" algn="ctr" rtl="0">
              <a:spcBef>
                <a:spcPts val="0"/>
              </a:spcBef>
              <a:spcAft>
                <a:spcPts val="0"/>
              </a:spcAft>
              <a:buClr>
                <a:schemeClr val="accent5"/>
              </a:buClr>
              <a:buSzPts val="9600"/>
              <a:buNone/>
              <a:defRPr sz="7200">
                <a:solidFill>
                  <a:schemeClr val="accent5"/>
                </a:solidFill>
              </a:defRPr>
            </a:lvl6pPr>
            <a:lvl7pPr lvl="6" algn="ctr" rtl="0">
              <a:spcBef>
                <a:spcPts val="0"/>
              </a:spcBef>
              <a:spcAft>
                <a:spcPts val="0"/>
              </a:spcAft>
              <a:buClr>
                <a:schemeClr val="accent5"/>
              </a:buClr>
              <a:buSzPts val="9600"/>
              <a:buNone/>
              <a:defRPr sz="7200">
                <a:solidFill>
                  <a:schemeClr val="accent5"/>
                </a:solidFill>
              </a:defRPr>
            </a:lvl7pPr>
            <a:lvl8pPr lvl="7" algn="ctr" rtl="0">
              <a:spcBef>
                <a:spcPts val="0"/>
              </a:spcBef>
              <a:spcAft>
                <a:spcPts val="0"/>
              </a:spcAft>
              <a:buClr>
                <a:schemeClr val="accent5"/>
              </a:buClr>
              <a:buSzPts val="9600"/>
              <a:buNone/>
              <a:defRPr sz="7200">
                <a:solidFill>
                  <a:schemeClr val="accent5"/>
                </a:solidFill>
              </a:defRPr>
            </a:lvl8pPr>
            <a:lvl9pPr lvl="8" algn="ctr" rtl="0">
              <a:spcBef>
                <a:spcPts val="0"/>
              </a:spcBef>
              <a:spcAft>
                <a:spcPts val="0"/>
              </a:spcAft>
              <a:buClr>
                <a:schemeClr val="accent5"/>
              </a:buClr>
              <a:buSzPts val="9600"/>
              <a:buNone/>
              <a:defRPr sz="7200">
                <a:solidFill>
                  <a:schemeClr val="accent5"/>
                </a:solidFill>
              </a:defRPr>
            </a:lvl9pPr>
          </a:lstStyle>
          <a:p>
            <a:r>
              <a:t>xx%</a:t>
            </a:r>
          </a:p>
        </p:txBody>
      </p:sp>
      <p:sp>
        <p:nvSpPr>
          <p:cNvPr id="166" name="Google Shape;166;p13"/>
          <p:cNvSpPr txBox="1">
            <a:spLocks noGrp="1"/>
          </p:cNvSpPr>
          <p:nvPr>
            <p:ph type="subTitle" idx="1"/>
          </p:nvPr>
        </p:nvSpPr>
        <p:spPr>
          <a:xfrm>
            <a:off x="1168041" y="7643970"/>
            <a:ext cx="2067075" cy="884622"/>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400"/>
              <a:buFont typeface="Barlow Condensed"/>
              <a:buNone/>
              <a:defRPr sz="1050">
                <a:solidFill>
                  <a:schemeClr val="lt2"/>
                </a:solidFill>
                <a:latin typeface="Barlow Condensed"/>
                <a:ea typeface="Barlow Condensed"/>
                <a:cs typeface="Barlow Condensed"/>
                <a:sym typeface="Barlow Condensed"/>
              </a:defRPr>
            </a:lvl1pPr>
            <a:lvl2pPr lvl="1" rtl="0">
              <a:spcBef>
                <a:spcPts val="1200"/>
              </a:spcBef>
              <a:spcAft>
                <a:spcPts val="0"/>
              </a:spcAft>
              <a:buClr>
                <a:schemeClr val="lt2"/>
              </a:buClr>
              <a:buSzPts val="1400"/>
              <a:buFont typeface="Barlow Condensed"/>
              <a:buNone/>
              <a:defRPr>
                <a:solidFill>
                  <a:schemeClr val="lt2"/>
                </a:solidFill>
                <a:latin typeface="Barlow Condensed"/>
                <a:ea typeface="Barlow Condensed"/>
                <a:cs typeface="Barlow Condensed"/>
                <a:sym typeface="Barlow Condensed"/>
              </a:defRPr>
            </a:lvl2pPr>
            <a:lvl3pPr lvl="2" rtl="0">
              <a:spcBef>
                <a:spcPts val="1200"/>
              </a:spcBef>
              <a:spcAft>
                <a:spcPts val="0"/>
              </a:spcAft>
              <a:buClr>
                <a:schemeClr val="lt2"/>
              </a:buClr>
              <a:buSzPts val="1400"/>
              <a:buFont typeface="Barlow Condensed"/>
              <a:buNone/>
              <a:defRPr>
                <a:solidFill>
                  <a:schemeClr val="lt2"/>
                </a:solidFill>
                <a:latin typeface="Barlow Condensed"/>
                <a:ea typeface="Barlow Condensed"/>
                <a:cs typeface="Barlow Condensed"/>
                <a:sym typeface="Barlow Condensed"/>
              </a:defRPr>
            </a:lvl3pPr>
            <a:lvl4pPr lvl="3" rtl="0">
              <a:spcBef>
                <a:spcPts val="1200"/>
              </a:spcBef>
              <a:spcAft>
                <a:spcPts val="0"/>
              </a:spcAft>
              <a:buClr>
                <a:schemeClr val="lt2"/>
              </a:buClr>
              <a:buSzPts val="1400"/>
              <a:buFont typeface="Barlow Condensed"/>
              <a:buNone/>
              <a:defRPr>
                <a:solidFill>
                  <a:schemeClr val="lt2"/>
                </a:solidFill>
                <a:latin typeface="Barlow Condensed"/>
                <a:ea typeface="Barlow Condensed"/>
                <a:cs typeface="Barlow Condensed"/>
                <a:sym typeface="Barlow Condensed"/>
              </a:defRPr>
            </a:lvl4pPr>
            <a:lvl5pPr lvl="4" rtl="0">
              <a:spcBef>
                <a:spcPts val="1200"/>
              </a:spcBef>
              <a:spcAft>
                <a:spcPts val="0"/>
              </a:spcAft>
              <a:buClr>
                <a:schemeClr val="lt2"/>
              </a:buClr>
              <a:buSzPts val="1400"/>
              <a:buFont typeface="Barlow Condensed"/>
              <a:buNone/>
              <a:defRPr>
                <a:solidFill>
                  <a:schemeClr val="lt2"/>
                </a:solidFill>
                <a:latin typeface="Barlow Condensed"/>
                <a:ea typeface="Barlow Condensed"/>
                <a:cs typeface="Barlow Condensed"/>
                <a:sym typeface="Barlow Condensed"/>
              </a:defRPr>
            </a:lvl5pPr>
            <a:lvl6pPr lvl="5" rtl="0">
              <a:spcBef>
                <a:spcPts val="1200"/>
              </a:spcBef>
              <a:spcAft>
                <a:spcPts val="0"/>
              </a:spcAft>
              <a:buClr>
                <a:schemeClr val="lt2"/>
              </a:buClr>
              <a:buSzPts val="1400"/>
              <a:buFont typeface="Barlow Condensed"/>
              <a:buNone/>
              <a:defRPr>
                <a:solidFill>
                  <a:schemeClr val="lt2"/>
                </a:solidFill>
                <a:latin typeface="Barlow Condensed"/>
                <a:ea typeface="Barlow Condensed"/>
                <a:cs typeface="Barlow Condensed"/>
                <a:sym typeface="Barlow Condensed"/>
              </a:defRPr>
            </a:lvl6pPr>
            <a:lvl7pPr lvl="6" rtl="0">
              <a:spcBef>
                <a:spcPts val="1200"/>
              </a:spcBef>
              <a:spcAft>
                <a:spcPts val="0"/>
              </a:spcAft>
              <a:buClr>
                <a:schemeClr val="lt2"/>
              </a:buClr>
              <a:buSzPts val="1400"/>
              <a:buFont typeface="Barlow Condensed"/>
              <a:buNone/>
              <a:defRPr>
                <a:solidFill>
                  <a:schemeClr val="lt2"/>
                </a:solidFill>
                <a:latin typeface="Barlow Condensed"/>
                <a:ea typeface="Barlow Condensed"/>
                <a:cs typeface="Barlow Condensed"/>
                <a:sym typeface="Barlow Condensed"/>
              </a:defRPr>
            </a:lvl7pPr>
            <a:lvl8pPr lvl="7" rtl="0">
              <a:spcBef>
                <a:spcPts val="1200"/>
              </a:spcBef>
              <a:spcAft>
                <a:spcPts val="0"/>
              </a:spcAft>
              <a:buClr>
                <a:schemeClr val="lt2"/>
              </a:buClr>
              <a:buSzPts val="1400"/>
              <a:buFont typeface="Barlow Condensed"/>
              <a:buNone/>
              <a:defRPr>
                <a:solidFill>
                  <a:schemeClr val="lt2"/>
                </a:solidFill>
                <a:latin typeface="Barlow Condensed"/>
                <a:ea typeface="Barlow Condensed"/>
                <a:cs typeface="Barlow Condensed"/>
                <a:sym typeface="Barlow Condensed"/>
              </a:defRPr>
            </a:lvl8pPr>
            <a:lvl9pPr lvl="8" rtl="0">
              <a:spcBef>
                <a:spcPts val="1200"/>
              </a:spcBef>
              <a:spcAft>
                <a:spcPts val="1200"/>
              </a:spcAft>
              <a:buClr>
                <a:schemeClr val="lt2"/>
              </a:buClr>
              <a:buSzPts val="1400"/>
              <a:buFont typeface="Barlow Condensed"/>
              <a:buNone/>
              <a:defRPr>
                <a:solidFill>
                  <a:schemeClr val="lt2"/>
                </a:solidFill>
                <a:latin typeface="Barlow Condensed"/>
                <a:ea typeface="Barlow Condensed"/>
                <a:cs typeface="Barlow Condensed"/>
                <a:sym typeface="Barlow Condensed"/>
              </a:defRPr>
            </a:lvl9pPr>
          </a:lstStyle>
          <a:p>
            <a:endParaRPr/>
          </a:p>
        </p:txBody>
      </p:sp>
      <p:sp>
        <p:nvSpPr>
          <p:cNvPr id="167" name="Google Shape;167;p13"/>
          <p:cNvSpPr txBox="1">
            <a:spLocks noGrp="1"/>
          </p:cNvSpPr>
          <p:nvPr>
            <p:ph type="subTitle" idx="4"/>
          </p:nvPr>
        </p:nvSpPr>
        <p:spPr>
          <a:xfrm>
            <a:off x="3622922" y="7643970"/>
            <a:ext cx="2067075" cy="884622"/>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400"/>
              <a:buFont typeface="Barlow Condensed"/>
              <a:buNone/>
              <a:defRPr sz="1050">
                <a:solidFill>
                  <a:schemeClr val="lt2"/>
                </a:solidFill>
                <a:latin typeface="Barlow Condensed"/>
                <a:ea typeface="Barlow Condensed"/>
                <a:cs typeface="Barlow Condensed"/>
                <a:sym typeface="Barlow Condensed"/>
              </a:defRPr>
            </a:lvl1pPr>
            <a:lvl2pPr lvl="1" rtl="0">
              <a:spcBef>
                <a:spcPts val="1200"/>
              </a:spcBef>
              <a:spcAft>
                <a:spcPts val="0"/>
              </a:spcAft>
              <a:buClr>
                <a:schemeClr val="lt2"/>
              </a:buClr>
              <a:buSzPts val="1400"/>
              <a:buFont typeface="Barlow Condensed"/>
              <a:buNone/>
              <a:defRPr>
                <a:solidFill>
                  <a:schemeClr val="lt2"/>
                </a:solidFill>
                <a:latin typeface="Barlow Condensed"/>
                <a:ea typeface="Barlow Condensed"/>
                <a:cs typeface="Barlow Condensed"/>
                <a:sym typeface="Barlow Condensed"/>
              </a:defRPr>
            </a:lvl2pPr>
            <a:lvl3pPr lvl="2" rtl="0">
              <a:spcBef>
                <a:spcPts val="1200"/>
              </a:spcBef>
              <a:spcAft>
                <a:spcPts val="0"/>
              </a:spcAft>
              <a:buClr>
                <a:schemeClr val="lt2"/>
              </a:buClr>
              <a:buSzPts val="1400"/>
              <a:buFont typeface="Barlow Condensed"/>
              <a:buNone/>
              <a:defRPr>
                <a:solidFill>
                  <a:schemeClr val="lt2"/>
                </a:solidFill>
                <a:latin typeface="Barlow Condensed"/>
                <a:ea typeface="Barlow Condensed"/>
                <a:cs typeface="Barlow Condensed"/>
                <a:sym typeface="Barlow Condensed"/>
              </a:defRPr>
            </a:lvl3pPr>
            <a:lvl4pPr lvl="3" rtl="0">
              <a:spcBef>
                <a:spcPts val="1200"/>
              </a:spcBef>
              <a:spcAft>
                <a:spcPts val="0"/>
              </a:spcAft>
              <a:buClr>
                <a:schemeClr val="lt2"/>
              </a:buClr>
              <a:buSzPts val="1400"/>
              <a:buFont typeface="Barlow Condensed"/>
              <a:buNone/>
              <a:defRPr>
                <a:solidFill>
                  <a:schemeClr val="lt2"/>
                </a:solidFill>
                <a:latin typeface="Barlow Condensed"/>
                <a:ea typeface="Barlow Condensed"/>
                <a:cs typeface="Barlow Condensed"/>
                <a:sym typeface="Barlow Condensed"/>
              </a:defRPr>
            </a:lvl4pPr>
            <a:lvl5pPr lvl="4" rtl="0">
              <a:spcBef>
                <a:spcPts val="1200"/>
              </a:spcBef>
              <a:spcAft>
                <a:spcPts val="0"/>
              </a:spcAft>
              <a:buClr>
                <a:schemeClr val="lt2"/>
              </a:buClr>
              <a:buSzPts val="1400"/>
              <a:buFont typeface="Barlow Condensed"/>
              <a:buNone/>
              <a:defRPr>
                <a:solidFill>
                  <a:schemeClr val="lt2"/>
                </a:solidFill>
                <a:latin typeface="Barlow Condensed"/>
                <a:ea typeface="Barlow Condensed"/>
                <a:cs typeface="Barlow Condensed"/>
                <a:sym typeface="Barlow Condensed"/>
              </a:defRPr>
            </a:lvl5pPr>
            <a:lvl6pPr lvl="5" rtl="0">
              <a:spcBef>
                <a:spcPts val="1200"/>
              </a:spcBef>
              <a:spcAft>
                <a:spcPts val="0"/>
              </a:spcAft>
              <a:buClr>
                <a:schemeClr val="lt2"/>
              </a:buClr>
              <a:buSzPts val="1400"/>
              <a:buFont typeface="Barlow Condensed"/>
              <a:buNone/>
              <a:defRPr>
                <a:solidFill>
                  <a:schemeClr val="lt2"/>
                </a:solidFill>
                <a:latin typeface="Barlow Condensed"/>
                <a:ea typeface="Barlow Condensed"/>
                <a:cs typeface="Barlow Condensed"/>
                <a:sym typeface="Barlow Condensed"/>
              </a:defRPr>
            </a:lvl6pPr>
            <a:lvl7pPr lvl="6" rtl="0">
              <a:spcBef>
                <a:spcPts val="1200"/>
              </a:spcBef>
              <a:spcAft>
                <a:spcPts val="0"/>
              </a:spcAft>
              <a:buClr>
                <a:schemeClr val="lt2"/>
              </a:buClr>
              <a:buSzPts val="1400"/>
              <a:buFont typeface="Barlow Condensed"/>
              <a:buNone/>
              <a:defRPr>
                <a:solidFill>
                  <a:schemeClr val="lt2"/>
                </a:solidFill>
                <a:latin typeface="Barlow Condensed"/>
                <a:ea typeface="Barlow Condensed"/>
                <a:cs typeface="Barlow Condensed"/>
                <a:sym typeface="Barlow Condensed"/>
              </a:defRPr>
            </a:lvl7pPr>
            <a:lvl8pPr lvl="7" rtl="0">
              <a:spcBef>
                <a:spcPts val="1200"/>
              </a:spcBef>
              <a:spcAft>
                <a:spcPts val="0"/>
              </a:spcAft>
              <a:buClr>
                <a:schemeClr val="lt2"/>
              </a:buClr>
              <a:buSzPts val="1400"/>
              <a:buFont typeface="Barlow Condensed"/>
              <a:buNone/>
              <a:defRPr>
                <a:solidFill>
                  <a:schemeClr val="lt2"/>
                </a:solidFill>
                <a:latin typeface="Barlow Condensed"/>
                <a:ea typeface="Barlow Condensed"/>
                <a:cs typeface="Barlow Condensed"/>
                <a:sym typeface="Barlow Condensed"/>
              </a:defRPr>
            </a:lvl8pPr>
            <a:lvl9pPr lvl="8" rtl="0">
              <a:spcBef>
                <a:spcPts val="1200"/>
              </a:spcBef>
              <a:spcAft>
                <a:spcPts val="1200"/>
              </a:spcAft>
              <a:buClr>
                <a:schemeClr val="lt2"/>
              </a:buClr>
              <a:buSzPts val="1400"/>
              <a:buFont typeface="Barlow Condensed"/>
              <a:buNone/>
              <a:defRPr>
                <a:solidFill>
                  <a:schemeClr val="lt2"/>
                </a:solidFill>
                <a:latin typeface="Barlow Condensed"/>
                <a:ea typeface="Barlow Condensed"/>
                <a:cs typeface="Barlow Condensed"/>
                <a:sym typeface="Barlow Condensed"/>
              </a:defRPr>
            </a:lvl9pPr>
          </a:lstStyle>
          <a:p>
            <a:endParaRPr/>
          </a:p>
        </p:txBody>
      </p:sp>
      <p:sp>
        <p:nvSpPr>
          <p:cNvPr id="168" name="Google Shape;168;p13"/>
          <p:cNvSpPr/>
          <p:nvPr/>
        </p:nvSpPr>
        <p:spPr>
          <a:xfrm>
            <a:off x="4043747" y="11102371"/>
            <a:ext cx="414653" cy="1078729"/>
          </a:xfrm>
          <a:custGeom>
            <a:avLst/>
            <a:gdLst/>
            <a:ahLst/>
            <a:cxnLst/>
            <a:rect l="l" t="t" r="r" b="b"/>
            <a:pathLst>
              <a:path w="17056" h="14236" extrusionOk="0">
                <a:moveTo>
                  <a:pt x="9096" y="1"/>
                </a:moveTo>
                <a:lnTo>
                  <a:pt x="0" y="14236"/>
                </a:lnTo>
                <a:lnTo>
                  <a:pt x="5685" y="14236"/>
                </a:lnTo>
                <a:lnTo>
                  <a:pt x="8505" y="9688"/>
                </a:lnTo>
                <a:lnTo>
                  <a:pt x="11370" y="14236"/>
                </a:lnTo>
                <a:lnTo>
                  <a:pt x="17055" y="14236"/>
                </a:lnTo>
                <a:lnTo>
                  <a:pt x="9096"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69" name="Google Shape;169;p13"/>
          <p:cNvSpPr/>
          <p:nvPr/>
        </p:nvSpPr>
        <p:spPr>
          <a:xfrm>
            <a:off x="4443970" y="11102371"/>
            <a:ext cx="414653" cy="1078729"/>
          </a:xfrm>
          <a:custGeom>
            <a:avLst/>
            <a:gdLst/>
            <a:ahLst/>
            <a:cxnLst/>
            <a:rect l="l" t="t" r="r" b="b"/>
            <a:pathLst>
              <a:path w="17056" h="14236" extrusionOk="0">
                <a:moveTo>
                  <a:pt x="9097" y="1"/>
                </a:moveTo>
                <a:lnTo>
                  <a:pt x="1" y="14236"/>
                </a:lnTo>
                <a:lnTo>
                  <a:pt x="5686" y="14236"/>
                </a:lnTo>
                <a:lnTo>
                  <a:pt x="8551" y="9688"/>
                </a:lnTo>
                <a:lnTo>
                  <a:pt x="11371" y="14236"/>
                </a:lnTo>
                <a:lnTo>
                  <a:pt x="17056" y="14236"/>
                </a:lnTo>
                <a:lnTo>
                  <a:pt x="9097"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70" name="Google Shape;170;p13"/>
          <p:cNvSpPr/>
          <p:nvPr/>
        </p:nvSpPr>
        <p:spPr>
          <a:xfrm>
            <a:off x="4845311" y="11102371"/>
            <a:ext cx="414653" cy="1078729"/>
          </a:xfrm>
          <a:custGeom>
            <a:avLst/>
            <a:gdLst/>
            <a:ahLst/>
            <a:cxnLst/>
            <a:rect l="l" t="t" r="r" b="b"/>
            <a:pathLst>
              <a:path w="17056" h="14236" extrusionOk="0">
                <a:moveTo>
                  <a:pt x="9097" y="1"/>
                </a:moveTo>
                <a:lnTo>
                  <a:pt x="1" y="14236"/>
                </a:lnTo>
                <a:lnTo>
                  <a:pt x="5686" y="14236"/>
                </a:lnTo>
                <a:lnTo>
                  <a:pt x="8506" y="9688"/>
                </a:lnTo>
                <a:lnTo>
                  <a:pt x="11917" y="14236"/>
                </a:lnTo>
                <a:lnTo>
                  <a:pt x="17056" y="14236"/>
                </a:lnTo>
                <a:lnTo>
                  <a:pt x="9097"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71" name="Google Shape;171;p13"/>
          <p:cNvSpPr/>
          <p:nvPr/>
        </p:nvSpPr>
        <p:spPr>
          <a:xfrm>
            <a:off x="5259927" y="11102371"/>
            <a:ext cx="400285" cy="1078729"/>
          </a:xfrm>
          <a:custGeom>
            <a:avLst/>
            <a:gdLst/>
            <a:ahLst/>
            <a:cxnLst/>
            <a:rect l="l" t="t" r="r" b="b"/>
            <a:pathLst>
              <a:path w="16465" h="14236" extrusionOk="0">
                <a:moveTo>
                  <a:pt x="8506" y="1"/>
                </a:moveTo>
                <a:lnTo>
                  <a:pt x="1" y="14236"/>
                </a:lnTo>
                <a:lnTo>
                  <a:pt x="5095" y="14236"/>
                </a:lnTo>
                <a:lnTo>
                  <a:pt x="8506" y="9688"/>
                </a:lnTo>
                <a:lnTo>
                  <a:pt x="11371" y="14236"/>
                </a:lnTo>
                <a:lnTo>
                  <a:pt x="16465" y="14236"/>
                </a:lnTo>
                <a:lnTo>
                  <a:pt x="8506"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72" name="Google Shape;172;p13"/>
          <p:cNvSpPr/>
          <p:nvPr/>
        </p:nvSpPr>
        <p:spPr>
          <a:xfrm>
            <a:off x="5660173" y="11102371"/>
            <a:ext cx="401379" cy="1078729"/>
          </a:xfrm>
          <a:custGeom>
            <a:avLst/>
            <a:gdLst/>
            <a:ahLst/>
            <a:cxnLst/>
            <a:rect l="l" t="t" r="r" b="b"/>
            <a:pathLst>
              <a:path w="16510" h="14236" extrusionOk="0">
                <a:moveTo>
                  <a:pt x="8551" y="1"/>
                </a:moveTo>
                <a:lnTo>
                  <a:pt x="1" y="14236"/>
                </a:lnTo>
                <a:lnTo>
                  <a:pt x="5140" y="14236"/>
                </a:lnTo>
                <a:lnTo>
                  <a:pt x="8551" y="9688"/>
                </a:lnTo>
                <a:lnTo>
                  <a:pt x="11371" y="14236"/>
                </a:lnTo>
                <a:lnTo>
                  <a:pt x="16510" y="14236"/>
                </a:lnTo>
                <a:lnTo>
                  <a:pt x="8551"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73" name="Google Shape;173;p13"/>
          <p:cNvSpPr/>
          <p:nvPr/>
        </p:nvSpPr>
        <p:spPr>
          <a:xfrm>
            <a:off x="6061514" y="11102371"/>
            <a:ext cx="414653" cy="1078729"/>
          </a:xfrm>
          <a:custGeom>
            <a:avLst/>
            <a:gdLst/>
            <a:ahLst/>
            <a:cxnLst/>
            <a:rect l="l" t="t" r="r" b="b"/>
            <a:pathLst>
              <a:path w="17056" h="14236" extrusionOk="0">
                <a:moveTo>
                  <a:pt x="8506" y="1"/>
                </a:moveTo>
                <a:lnTo>
                  <a:pt x="1" y="14236"/>
                </a:lnTo>
                <a:lnTo>
                  <a:pt x="5095" y="14236"/>
                </a:lnTo>
                <a:lnTo>
                  <a:pt x="8506" y="9688"/>
                </a:lnTo>
                <a:lnTo>
                  <a:pt x="11371" y="14236"/>
                </a:lnTo>
                <a:lnTo>
                  <a:pt x="17056" y="14236"/>
                </a:lnTo>
                <a:lnTo>
                  <a:pt x="8506"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74" name="Google Shape;174;p13"/>
          <p:cNvSpPr/>
          <p:nvPr/>
        </p:nvSpPr>
        <p:spPr>
          <a:xfrm>
            <a:off x="6461761" y="11102371"/>
            <a:ext cx="414653" cy="1078729"/>
          </a:xfrm>
          <a:custGeom>
            <a:avLst/>
            <a:gdLst/>
            <a:ahLst/>
            <a:cxnLst/>
            <a:rect l="l" t="t" r="r" b="b"/>
            <a:pathLst>
              <a:path w="17056" h="14236" extrusionOk="0">
                <a:moveTo>
                  <a:pt x="8551" y="1"/>
                </a:moveTo>
                <a:lnTo>
                  <a:pt x="1" y="14236"/>
                </a:lnTo>
                <a:lnTo>
                  <a:pt x="5140" y="14236"/>
                </a:lnTo>
                <a:lnTo>
                  <a:pt x="8551" y="9688"/>
                </a:lnTo>
                <a:lnTo>
                  <a:pt x="11371" y="14236"/>
                </a:lnTo>
                <a:lnTo>
                  <a:pt x="17056" y="14236"/>
                </a:lnTo>
                <a:lnTo>
                  <a:pt x="8551"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75" name="Google Shape;175;p13"/>
          <p:cNvSpPr/>
          <p:nvPr/>
        </p:nvSpPr>
        <p:spPr>
          <a:xfrm>
            <a:off x="4043747" y="9982413"/>
            <a:ext cx="414653" cy="1078805"/>
          </a:xfrm>
          <a:custGeom>
            <a:avLst/>
            <a:gdLst/>
            <a:ahLst/>
            <a:cxnLst/>
            <a:rect l="l" t="t" r="r" b="b"/>
            <a:pathLst>
              <a:path w="17056" h="14237" extrusionOk="0">
                <a:moveTo>
                  <a:pt x="0" y="1"/>
                </a:moveTo>
                <a:lnTo>
                  <a:pt x="9096" y="14236"/>
                </a:lnTo>
                <a:lnTo>
                  <a:pt x="17055" y="1"/>
                </a:lnTo>
                <a:lnTo>
                  <a:pt x="11370" y="1"/>
                </a:lnTo>
                <a:lnTo>
                  <a:pt x="8505" y="4549"/>
                </a:lnTo>
                <a:lnTo>
                  <a:pt x="5685"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76" name="Google Shape;176;p13"/>
          <p:cNvSpPr/>
          <p:nvPr/>
        </p:nvSpPr>
        <p:spPr>
          <a:xfrm>
            <a:off x="4443970" y="9982413"/>
            <a:ext cx="414653" cy="1078805"/>
          </a:xfrm>
          <a:custGeom>
            <a:avLst/>
            <a:gdLst/>
            <a:ahLst/>
            <a:cxnLst/>
            <a:rect l="l" t="t" r="r" b="b"/>
            <a:pathLst>
              <a:path w="17056" h="14237" extrusionOk="0">
                <a:moveTo>
                  <a:pt x="1" y="1"/>
                </a:moveTo>
                <a:lnTo>
                  <a:pt x="9097" y="14236"/>
                </a:lnTo>
                <a:lnTo>
                  <a:pt x="17056" y="1"/>
                </a:lnTo>
                <a:lnTo>
                  <a:pt x="11371" y="1"/>
                </a:lnTo>
                <a:lnTo>
                  <a:pt x="8551" y="4549"/>
                </a:lnTo>
                <a:lnTo>
                  <a:pt x="5686"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77" name="Google Shape;177;p13"/>
          <p:cNvSpPr/>
          <p:nvPr/>
        </p:nvSpPr>
        <p:spPr>
          <a:xfrm>
            <a:off x="4845311" y="9982413"/>
            <a:ext cx="414653" cy="1078805"/>
          </a:xfrm>
          <a:custGeom>
            <a:avLst/>
            <a:gdLst/>
            <a:ahLst/>
            <a:cxnLst/>
            <a:rect l="l" t="t" r="r" b="b"/>
            <a:pathLst>
              <a:path w="17056" h="14237" extrusionOk="0">
                <a:moveTo>
                  <a:pt x="1" y="1"/>
                </a:moveTo>
                <a:lnTo>
                  <a:pt x="9097" y="14236"/>
                </a:lnTo>
                <a:lnTo>
                  <a:pt x="17056" y="1"/>
                </a:lnTo>
                <a:lnTo>
                  <a:pt x="11917" y="1"/>
                </a:lnTo>
                <a:lnTo>
                  <a:pt x="8506" y="4549"/>
                </a:lnTo>
                <a:lnTo>
                  <a:pt x="5686"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78" name="Google Shape;178;p13"/>
          <p:cNvSpPr/>
          <p:nvPr/>
        </p:nvSpPr>
        <p:spPr>
          <a:xfrm>
            <a:off x="5259927" y="9982413"/>
            <a:ext cx="400285" cy="1078805"/>
          </a:xfrm>
          <a:custGeom>
            <a:avLst/>
            <a:gdLst/>
            <a:ahLst/>
            <a:cxnLst/>
            <a:rect l="l" t="t" r="r" b="b"/>
            <a:pathLst>
              <a:path w="16465" h="14237" extrusionOk="0">
                <a:moveTo>
                  <a:pt x="1" y="1"/>
                </a:moveTo>
                <a:lnTo>
                  <a:pt x="8506" y="14236"/>
                </a:lnTo>
                <a:lnTo>
                  <a:pt x="16465" y="1"/>
                </a:lnTo>
                <a:lnTo>
                  <a:pt x="11371" y="1"/>
                </a:lnTo>
                <a:lnTo>
                  <a:pt x="8506" y="4549"/>
                </a:lnTo>
                <a:lnTo>
                  <a:pt x="5095"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79" name="Google Shape;179;p13"/>
          <p:cNvSpPr/>
          <p:nvPr/>
        </p:nvSpPr>
        <p:spPr>
          <a:xfrm>
            <a:off x="5660173" y="9982413"/>
            <a:ext cx="401379" cy="1078805"/>
          </a:xfrm>
          <a:custGeom>
            <a:avLst/>
            <a:gdLst/>
            <a:ahLst/>
            <a:cxnLst/>
            <a:rect l="l" t="t" r="r" b="b"/>
            <a:pathLst>
              <a:path w="16510" h="14237" extrusionOk="0">
                <a:moveTo>
                  <a:pt x="1" y="1"/>
                </a:moveTo>
                <a:lnTo>
                  <a:pt x="8551" y="14236"/>
                </a:lnTo>
                <a:lnTo>
                  <a:pt x="16510" y="1"/>
                </a:lnTo>
                <a:lnTo>
                  <a:pt x="11371" y="1"/>
                </a:lnTo>
                <a:lnTo>
                  <a:pt x="8551" y="4549"/>
                </a:lnTo>
                <a:lnTo>
                  <a:pt x="5140"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80" name="Google Shape;180;p13"/>
          <p:cNvSpPr/>
          <p:nvPr/>
        </p:nvSpPr>
        <p:spPr>
          <a:xfrm>
            <a:off x="6061514" y="9982413"/>
            <a:ext cx="414653" cy="1078805"/>
          </a:xfrm>
          <a:custGeom>
            <a:avLst/>
            <a:gdLst/>
            <a:ahLst/>
            <a:cxnLst/>
            <a:rect l="l" t="t" r="r" b="b"/>
            <a:pathLst>
              <a:path w="17056" h="14237" extrusionOk="0">
                <a:moveTo>
                  <a:pt x="1" y="1"/>
                </a:moveTo>
                <a:lnTo>
                  <a:pt x="8506" y="14236"/>
                </a:lnTo>
                <a:lnTo>
                  <a:pt x="17056" y="1"/>
                </a:lnTo>
                <a:lnTo>
                  <a:pt x="11371" y="1"/>
                </a:lnTo>
                <a:lnTo>
                  <a:pt x="8506" y="4549"/>
                </a:lnTo>
                <a:lnTo>
                  <a:pt x="5095"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81" name="Google Shape;181;p13"/>
          <p:cNvSpPr/>
          <p:nvPr/>
        </p:nvSpPr>
        <p:spPr>
          <a:xfrm>
            <a:off x="6461761" y="9982413"/>
            <a:ext cx="414653" cy="1078805"/>
          </a:xfrm>
          <a:custGeom>
            <a:avLst/>
            <a:gdLst/>
            <a:ahLst/>
            <a:cxnLst/>
            <a:rect l="l" t="t" r="r" b="b"/>
            <a:pathLst>
              <a:path w="17056" h="14237" extrusionOk="0">
                <a:moveTo>
                  <a:pt x="1" y="1"/>
                </a:moveTo>
                <a:lnTo>
                  <a:pt x="8551" y="14236"/>
                </a:lnTo>
                <a:lnTo>
                  <a:pt x="17056" y="1"/>
                </a:lnTo>
                <a:lnTo>
                  <a:pt x="11371" y="1"/>
                </a:lnTo>
                <a:lnTo>
                  <a:pt x="8551" y="4549"/>
                </a:lnTo>
                <a:lnTo>
                  <a:pt x="5140"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82" name="Google Shape;182;p13"/>
          <p:cNvSpPr/>
          <p:nvPr/>
        </p:nvSpPr>
        <p:spPr>
          <a:xfrm>
            <a:off x="1211072" y="11102371"/>
            <a:ext cx="414653" cy="1078729"/>
          </a:xfrm>
          <a:custGeom>
            <a:avLst/>
            <a:gdLst/>
            <a:ahLst/>
            <a:cxnLst/>
            <a:rect l="l" t="t" r="r" b="b"/>
            <a:pathLst>
              <a:path w="17056" h="14236" extrusionOk="0">
                <a:moveTo>
                  <a:pt x="9096" y="1"/>
                </a:moveTo>
                <a:lnTo>
                  <a:pt x="0" y="14236"/>
                </a:lnTo>
                <a:lnTo>
                  <a:pt x="5685" y="14236"/>
                </a:lnTo>
                <a:lnTo>
                  <a:pt x="8505" y="9688"/>
                </a:lnTo>
                <a:lnTo>
                  <a:pt x="11370" y="14236"/>
                </a:lnTo>
                <a:lnTo>
                  <a:pt x="17055" y="14236"/>
                </a:lnTo>
                <a:lnTo>
                  <a:pt x="9096"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83" name="Google Shape;183;p13"/>
          <p:cNvSpPr/>
          <p:nvPr/>
        </p:nvSpPr>
        <p:spPr>
          <a:xfrm>
            <a:off x="1611295" y="11102371"/>
            <a:ext cx="414653" cy="1078729"/>
          </a:xfrm>
          <a:custGeom>
            <a:avLst/>
            <a:gdLst/>
            <a:ahLst/>
            <a:cxnLst/>
            <a:rect l="l" t="t" r="r" b="b"/>
            <a:pathLst>
              <a:path w="17056" h="14236" extrusionOk="0">
                <a:moveTo>
                  <a:pt x="9097" y="1"/>
                </a:moveTo>
                <a:lnTo>
                  <a:pt x="1" y="14236"/>
                </a:lnTo>
                <a:lnTo>
                  <a:pt x="5686" y="14236"/>
                </a:lnTo>
                <a:lnTo>
                  <a:pt x="8551" y="9688"/>
                </a:lnTo>
                <a:lnTo>
                  <a:pt x="11371" y="14236"/>
                </a:lnTo>
                <a:lnTo>
                  <a:pt x="17056" y="14236"/>
                </a:lnTo>
                <a:lnTo>
                  <a:pt x="9097"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84" name="Google Shape;184;p13"/>
          <p:cNvSpPr/>
          <p:nvPr/>
        </p:nvSpPr>
        <p:spPr>
          <a:xfrm>
            <a:off x="2012636" y="11102371"/>
            <a:ext cx="414653" cy="1078729"/>
          </a:xfrm>
          <a:custGeom>
            <a:avLst/>
            <a:gdLst/>
            <a:ahLst/>
            <a:cxnLst/>
            <a:rect l="l" t="t" r="r" b="b"/>
            <a:pathLst>
              <a:path w="17056" h="14236" extrusionOk="0">
                <a:moveTo>
                  <a:pt x="9097" y="1"/>
                </a:moveTo>
                <a:lnTo>
                  <a:pt x="1" y="14236"/>
                </a:lnTo>
                <a:lnTo>
                  <a:pt x="5686" y="14236"/>
                </a:lnTo>
                <a:lnTo>
                  <a:pt x="8506" y="9688"/>
                </a:lnTo>
                <a:lnTo>
                  <a:pt x="11917" y="14236"/>
                </a:lnTo>
                <a:lnTo>
                  <a:pt x="17056" y="14236"/>
                </a:lnTo>
                <a:lnTo>
                  <a:pt x="9097"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85" name="Google Shape;185;p13"/>
          <p:cNvSpPr/>
          <p:nvPr/>
        </p:nvSpPr>
        <p:spPr>
          <a:xfrm>
            <a:off x="2427252" y="11102371"/>
            <a:ext cx="400285" cy="1078729"/>
          </a:xfrm>
          <a:custGeom>
            <a:avLst/>
            <a:gdLst/>
            <a:ahLst/>
            <a:cxnLst/>
            <a:rect l="l" t="t" r="r" b="b"/>
            <a:pathLst>
              <a:path w="16465" h="14236" extrusionOk="0">
                <a:moveTo>
                  <a:pt x="8506" y="1"/>
                </a:moveTo>
                <a:lnTo>
                  <a:pt x="1" y="14236"/>
                </a:lnTo>
                <a:lnTo>
                  <a:pt x="5095" y="14236"/>
                </a:lnTo>
                <a:lnTo>
                  <a:pt x="8506" y="9688"/>
                </a:lnTo>
                <a:lnTo>
                  <a:pt x="11371" y="14236"/>
                </a:lnTo>
                <a:lnTo>
                  <a:pt x="16465" y="14236"/>
                </a:lnTo>
                <a:lnTo>
                  <a:pt x="8506"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86" name="Google Shape;186;p13"/>
          <p:cNvSpPr/>
          <p:nvPr/>
        </p:nvSpPr>
        <p:spPr>
          <a:xfrm>
            <a:off x="2827498" y="11102371"/>
            <a:ext cx="401379" cy="1078729"/>
          </a:xfrm>
          <a:custGeom>
            <a:avLst/>
            <a:gdLst/>
            <a:ahLst/>
            <a:cxnLst/>
            <a:rect l="l" t="t" r="r" b="b"/>
            <a:pathLst>
              <a:path w="16510" h="14236" extrusionOk="0">
                <a:moveTo>
                  <a:pt x="8551" y="1"/>
                </a:moveTo>
                <a:lnTo>
                  <a:pt x="1" y="14236"/>
                </a:lnTo>
                <a:lnTo>
                  <a:pt x="5140" y="14236"/>
                </a:lnTo>
                <a:lnTo>
                  <a:pt x="8551" y="9688"/>
                </a:lnTo>
                <a:lnTo>
                  <a:pt x="11371" y="14236"/>
                </a:lnTo>
                <a:lnTo>
                  <a:pt x="16510" y="14236"/>
                </a:lnTo>
                <a:lnTo>
                  <a:pt x="8551"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87" name="Google Shape;187;p13"/>
          <p:cNvSpPr/>
          <p:nvPr/>
        </p:nvSpPr>
        <p:spPr>
          <a:xfrm>
            <a:off x="3228839" y="11102371"/>
            <a:ext cx="414653" cy="1078729"/>
          </a:xfrm>
          <a:custGeom>
            <a:avLst/>
            <a:gdLst/>
            <a:ahLst/>
            <a:cxnLst/>
            <a:rect l="l" t="t" r="r" b="b"/>
            <a:pathLst>
              <a:path w="17056" h="14236" extrusionOk="0">
                <a:moveTo>
                  <a:pt x="8506" y="1"/>
                </a:moveTo>
                <a:lnTo>
                  <a:pt x="1" y="14236"/>
                </a:lnTo>
                <a:lnTo>
                  <a:pt x="5095" y="14236"/>
                </a:lnTo>
                <a:lnTo>
                  <a:pt x="8506" y="9688"/>
                </a:lnTo>
                <a:lnTo>
                  <a:pt x="11371" y="14236"/>
                </a:lnTo>
                <a:lnTo>
                  <a:pt x="17056" y="14236"/>
                </a:lnTo>
                <a:lnTo>
                  <a:pt x="8506"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88" name="Google Shape;188;p13"/>
          <p:cNvSpPr/>
          <p:nvPr/>
        </p:nvSpPr>
        <p:spPr>
          <a:xfrm>
            <a:off x="3629086" y="11102371"/>
            <a:ext cx="414653" cy="1078729"/>
          </a:xfrm>
          <a:custGeom>
            <a:avLst/>
            <a:gdLst/>
            <a:ahLst/>
            <a:cxnLst/>
            <a:rect l="l" t="t" r="r" b="b"/>
            <a:pathLst>
              <a:path w="17056" h="14236" extrusionOk="0">
                <a:moveTo>
                  <a:pt x="8551" y="1"/>
                </a:moveTo>
                <a:lnTo>
                  <a:pt x="1" y="14236"/>
                </a:lnTo>
                <a:lnTo>
                  <a:pt x="5140" y="14236"/>
                </a:lnTo>
                <a:lnTo>
                  <a:pt x="8551" y="9688"/>
                </a:lnTo>
                <a:lnTo>
                  <a:pt x="11371" y="14236"/>
                </a:lnTo>
                <a:lnTo>
                  <a:pt x="17056" y="14236"/>
                </a:lnTo>
                <a:lnTo>
                  <a:pt x="8551"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89" name="Google Shape;189;p13"/>
          <p:cNvSpPr/>
          <p:nvPr/>
        </p:nvSpPr>
        <p:spPr>
          <a:xfrm>
            <a:off x="1211072" y="9982413"/>
            <a:ext cx="414653" cy="1078805"/>
          </a:xfrm>
          <a:custGeom>
            <a:avLst/>
            <a:gdLst/>
            <a:ahLst/>
            <a:cxnLst/>
            <a:rect l="l" t="t" r="r" b="b"/>
            <a:pathLst>
              <a:path w="17056" h="14237" extrusionOk="0">
                <a:moveTo>
                  <a:pt x="0" y="1"/>
                </a:moveTo>
                <a:lnTo>
                  <a:pt x="9096" y="14236"/>
                </a:lnTo>
                <a:lnTo>
                  <a:pt x="17055" y="1"/>
                </a:lnTo>
                <a:lnTo>
                  <a:pt x="11370" y="1"/>
                </a:lnTo>
                <a:lnTo>
                  <a:pt x="8505" y="4549"/>
                </a:lnTo>
                <a:lnTo>
                  <a:pt x="5685"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90" name="Google Shape;190;p13"/>
          <p:cNvSpPr/>
          <p:nvPr/>
        </p:nvSpPr>
        <p:spPr>
          <a:xfrm>
            <a:off x="1611295" y="9982413"/>
            <a:ext cx="414653" cy="1078805"/>
          </a:xfrm>
          <a:custGeom>
            <a:avLst/>
            <a:gdLst/>
            <a:ahLst/>
            <a:cxnLst/>
            <a:rect l="l" t="t" r="r" b="b"/>
            <a:pathLst>
              <a:path w="17056" h="14237" extrusionOk="0">
                <a:moveTo>
                  <a:pt x="1" y="1"/>
                </a:moveTo>
                <a:lnTo>
                  <a:pt x="9097" y="14236"/>
                </a:lnTo>
                <a:lnTo>
                  <a:pt x="17056" y="1"/>
                </a:lnTo>
                <a:lnTo>
                  <a:pt x="11371" y="1"/>
                </a:lnTo>
                <a:lnTo>
                  <a:pt x="8551" y="4549"/>
                </a:lnTo>
                <a:lnTo>
                  <a:pt x="5686"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91" name="Google Shape;191;p13"/>
          <p:cNvSpPr/>
          <p:nvPr/>
        </p:nvSpPr>
        <p:spPr>
          <a:xfrm>
            <a:off x="2012636" y="9982413"/>
            <a:ext cx="414653" cy="1078805"/>
          </a:xfrm>
          <a:custGeom>
            <a:avLst/>
            <a:gdLst/>
            <a:ahLst/>
            <a:cxnLst/>
            <a:rect l="l" t="t" r="r" b="b"/>
            <a:pathLst>
              <a:path w="17056" h="14237" extrusionOk="0">
                <a:moveTo>
                  <a:pt x="1" y="1"/>
                </a:moveTo>
                <a:lnTo>
                  <a:pt x="9097" y="14236"/>
                </a:lnTo>
                <a:lnTo>
                  <a:pt x="17056" y="1"/>
                </a:lnTo>
                <a:lnTo>
                  <a:pt x="11917" y="1"/>
                </a:lnTo>
                <a:lnTo>
                  <a:pt x="8506" y="4549"/>
                </a:lnTo>
                <a:lnTo>
                  <a:pt x="5686"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92" name="Google Shape;192;p13"/>
          <p:cNvSpPr/>
          <p:nvPr/>
        </p:nvSpPr>
        <p:spPr>
          <a:xfrm>
            <a:off x="2427252" y="9982413"/>
            <a:ext cx="400285" cy="1078805"/>
          </a:xfrm>
          <a:custGeom>
            <a:avLst/>
            <a:gdLst/>
            <a:ahLst/>
            <a:cxnLst/>
            <a:rect l="l" t="t" r="r" b="b"/>
            <a:pathLst>
              <a:path w="16465" h="14237" extrusionOk="0">
                <a:moveTo>
                  <a:pt x="1" y="1"/>
                </a:moveTo>
                <a:lnTo>
                  <a:pt x="8506" y="14236"/>
                </a:lnTo>
                <a:lnTo>
                  <a:pt x="16465" y="1"/>
                </a:lnTo>
                <a:lnTo>
                  <a:pt x="11371" y="1"/>
                </a:lnTo>
                <a:lnTo>
                  <a:pt x="8506" y="4549"/>
                </a:lnTo>
                <a:lnTo>
                  <a:pt x="5095"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93" name="Google Shape;193;p13"/>
          <p:cNvSpPr/>
          <p:nvPr/>
        </p:nvSpPr>
        <p:spPr>
          <a:xfrm>
            <a:off x="2827498" y="9982413"/>
            <a:ext cx="401379" cy="1078805"/>
          </a:xfrm>
          <a:custGeom>
            <a:avLst/>
            <a:gdLst/>
            <a:ahLst/>
            <a:cxnLst/>
            <a:rect l="l" t="t" r="r" b="b"/>
            <a:pathLst>
              <a:path w="16510" h="14237" extrusionOk="0">
                <a:moveTo>
                  <a:pt x="1" y="1"/>
                </a:moveTo>
                <a:lnTo>
                  <a:pt x="8551" y="14236"/>
                </a:lnTo>
                <a:lnTo>
                  <a:pt x="16510" y="1"/>
                </a:lnTo>
                <a:lnTo>
                  <a:pt x="11371" y="1"/>
                </a:lnTo>
                <a:lnTo>
                  <a:pt x="8551" y="4549"/>
                </a:lnTo>
                <a:lnTo>
                  <a:pt x="5140"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94" name="Google Shape;194;p13"/>
          <p:cNvSpPr/>
          <p:nvPr/>
        </p:nvSpPr>
        <p:spPr>
          <a:xfrm>
            <a:off x="3228839" y="9982413"/>
            <a:ext cx="414653" cy="1078805"/>
          </a:xfrm>
          <a:custGeom>
            <a:avLst/>
            <a:gdLst/>
            <a:ahLst/>
            <a:cxnLst/>
            <a:rect l="l" t="t" r="r" b="b"/>
            <a:pathLst>
              <a:path w="17056" h="14237" extrusionOk="0">
                <a:moveTo>
                  <a:pt x="1" y="1"/>
                </a:moveTo>
                <a:lnTo>
                  <a:pt x="8506" y="14236"/>
                </a:lnTo>
                <a:lnTo>
                  <a:pt x="17056" y="1"/>
                </a:lnTo>
                <a:lnTo>
                  <a:pt x="11371" y="1"/>
                </a:lnTo>
                <a:lnTo>
                  <a:pt x="8506" y="4549"/>
                </a:lnTo>
                <a:lnTo>
                  <a:pt x="5095"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95" name="Google Shape;195;p13"/>
          <p:cNvSpPr/>
          <p:nvPr/>
        </p:nvSpPr>
        <p:spPr>
          <a:xfrm>
            <a:off x="3629086" y="9982413"/>
            <a:ext cx="414653" cy="1078805"/>
          </a:xfrm>
          <a:custGeom>
            <a:avLst/>
            <a:gdLst/>
            <a:ahLst/>
            <a:cxnLst/>
            <a:rect l="l" t="t" r="r" b="b"/>
            <a:pathLst>
              <a:path w="17056" h="14237" extrusionOk="0">
                <a:moveTo>
                  <a:pt x="1" y="1"/>
                </a:moveTo>
                <a:lnTo>
                  <a:pt x="8551" y="14236"/>
                </a:lnTo>
                <a:lnTo>
                  <a:pt x="17056" y="1"/>
                </a:lnTo>
                <a:lnTo>
                  <a:pt x="11371" y="1"/>
                </a:lnTo>
                <a:lnTo>
                  <a:pt x="8551" y="4549"/>
                </a:lnTo>
                <a:lnTo>
                  <a:pt x="5140"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96" name="Google Shape;196;p13"/>
          <p:cNvSpPr/>
          <p:nvPr/>
        </p:nvSpPr>
        <p:spPr>
          <a:xfrm>
            <a:off x="396216" y="11102371"/>
            <a:ext cx="414653" cy="1078729"/>
          </a:xfrm>
          <a:custGeom>
            <a:avLst/>
            <a:gdLst/>
            <a:ahLst/>
            <a:cxnLst/>
            <a:rect l="l" t="t" r="r" b="b"/>
            <a:pathLst>
              <a:path w="17056" h="14236" extrusionOk="0">
                <a:moveTo>
                  <a:pt x="9096" y="1"/>
                </a:moveTo>
                <a:lnTo>
                  <a:pt x="0" y="14236"/>
                </a:lnTo>
                <a:lnTo>
                  <a:pt x="5685" y="14236"/>
                </a:lnTo>
                <a:lnTo>
                  <a:pt x="8505" y="9688"/>
                </a:lnTo>
                <a:lnTo>
                  <a:pt x="11370" y="14236"/>
                </a:lnTo>
                <a:lnTo>
                  <a:pt x="17055" y="14236"/>
                </a:lnTo>
                <a:lnTo>
                  <a:pt x="9096"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97" name="Google Shape;197;p13"/>
          <p:cNvSpPr/>
          <p:nvPr/>
        </p:nvSpPr>
        <p:spPr>
          <a:xfrm>
            <a:off x="796439" y="11102371"/>
            <a:ext cx="414653" cy="1078729"/>
          </a:xfrm>
          <a:custGeom>
            <a:avLst/>
            <a:gdLst/>
            <a:ahLst/>
            <a:cxnLst/>
            <a:rect l="l" t="t" r="r" b="b"/>
            <a:pathLst>
              <a:path w="17056" h="14236" extrusionOk="0">
                <a:moveTo>
                  <a:pt x="9097" y="1"/>
                </a:moveTo>
                <a:lnTo>
                  <a:pt x="1" y="14236"/>
                </a:lnTo>
                <a:lnTo>
                  <a:pt x="5686" y="14236"/>
                </a:lnTo>
                <a:lnTo>
                  <a:pt x="8551" y="9688"/>
                </a:lnTo>
                <a:lnTo>
                  <a:pt x="11371" y="14236"/>
                </a:lnTo>
                <a:lnTo>
                  <a:pt x="17056" y="14236"/>
                </a:lnTo>
                <a:lnTo>
                  <a:pt x="9097"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98" name="Google Shape;198;p13"/>
          <p:cNvSpPr/>
          <p:nvPr/>
        </p:nvSpPr>
        <p:spPr>
          <a:xfrm>
            <a:off x="396216" y="9982413"/>
            <a:ext cx="414653" cy="1078805"/>
          </a:xfrm>
          <a:custGeom>
            <a:avLst/>
            <a:gdLst/>
            <a:ahLst/>
            <a:cxnLst/>
            <a:rect l="l" t="t" r="r" b="b"/>
            <a:pathLst>
              <a:path w="17056" h="14237" extrusionOk="0">
                <a:moveTo>
                  <a:pt x="0" y="1"/>
                </a:moveTo>
                <a:lnTo>
                  <a:pt x="9096" y="14236"/>
                </a:lnTo>
                <a:lnTo>
                  <a:pt x="17055" y="1"/>
                </a:lnTo>
                <a:lnTo>
                  <a:pt x="11370" y="1"/>
                </a:lnTo>
                <a:lnTo>
                  <a:pt x="8505" y="4549"/>
                </a:lnTo>
                <a:lnTo>
                  <a:pt x="5685"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199" name="Google Shape;199;p13"/>
          <p:cNvSpPr/>
          <p:nvPr/>
        </p:nvSpPr>
        <p:spPr>
          <a:xfrm>
            <a:off x="796439" y="9982413"/>
            <a:ext cx="414653" cy="1078805"/>
          </a:xfrm>
          <a:custGeom>
            <a:avLst/>
            <a:gdLst/>
            <a:ahLst/>
            <a:cxnLst/>
            <a:rect l="l" t="t" r="r" b="b"/>
            <a:pathLst>
              <a:path w="17056" h="14237" extrusionOk="0">
                <a:moveTo>
                  <a:pt x="1" y="1"/>
                </a:moveTo>
                <a:lnTo>
                  <a:pt x="9097" y="14236"/>
                </a:lnTo>
                <a:lnTo>
                  <a:pt x="17056" y="1"/>
                </a:lnTo>
                <a:lnTo>
                  <a:pt x="11371" y="1"/>
                </a:lnTo>
                <a:lnTo>
                  <a:pt x="8551" y="4549"/>
                </a:lnTo>
                <a:lnTo>
                  <a:pt x="5686"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200" name="Google Shape;200;p13"/>
          <p:cNvSpPr/>
          <p:nvPr/>
        </p:nvSpPr>
        <p:spPr>
          <a:xfrm>
            <a:off x="-18422" y="11102371"/>
            <a:ext cx="414653" cy="1078729"/>
          </a:xfrm>
          <a:custGeom>
            <a:avLst/>
            <a:gdLst/>
            <a:ahLst/>
            <a:cxnLst/>
            <a:rect l="l" t="t" r="r" b="b"/>
            <a:pathLst>
              <a:path w="17056" h="14236" extrusionOk="0">
                <a:moveTo>
                  <a:pt x="9096" y="1"/>
                </a:moveTo>
                <a:lnTo>
                  <a:pt x="0" y="14236"/>
                </a:lnTo>
                <a:lnTo>
                  <a:pt x="5685" y="14236"/>
                </a:lnTo>
                <a:lnTo>
                  <a:pt x="8505" y="9688"/>
                </a:lnTo>
                <a:lnTo>
                  <a:pt x="11370" y="14236"/>
                </a:lnTo>
                <a:lnTo>
                  <a:pt x="17055" y="14236"/>
                </a:lnTo>
                <a:lnTo>
                  <a:pt x="9096"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201" name="Google Shape;201;p13"/>
          <p:cNvSpPr/>
          <p:nvPr/>
        </p:nvSpPr>
        <p:spPr>
          <a:xfrm>
            <a:off x="-18422" y="9982413"/>
            <a:ext cx="414653" cy="1078805"/>
          </a:xfrm>
          <a:custGeom>
            <a:avLst/>
            <a:gdLst/>
            <a:ahLst/>
            <a:cxnLst/>
            <a:rect l="l" t="t" r="r" b="b"/>
            <a:pathLst>
              <a:path w="17056" h="14237" extrusionOk="0">
                <a:moveTo>
                  <a:pt x="0" y="1"/>
                </a:moveTo>
                <a:lnTo>
                  <a:pt x="9096" y="14236"/>
                </a:lnTo>
                <a:lnTo>
                  <a:pt x="17055" y="1"/>
                </a:lnTo>
                <a:lnTo>
                  <a:pt x="11370" y="1"/>
                </a:lnTo>
                <a:lnTo>
                  <a:pt x="8505" y="4549"/>
                </a:lnTo>
                <a:lnTo>
                  <a:pt x="5685" y="1"/>
                </a:lnTo>
                <a:close/>
              </a:path>
            </a:pathLst>
          </a:custGeom>
          <a:solidFill>
            <a:srgbClr val="3B9CD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Tree>
    <p:extLst>
      <p:ext uri="{BB962C8B-B14F-4D97-AF65-F5344CB8AC3E}">
        <p14:creationId xmlns:p14="http://schemas.microsoft.com/office/powerpoint/2010/main" val="924040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2D1B6-7FC6-4436-B036-35511120ABDD}"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809997-D8F7-40B0-BEB7-F08C4E4D2C0C}" type="slidenum">
              <a:rPr lang="en-IN" smtClean="0"/>
              <a:t>‹#›</a:t>
            </a:fld>
            <a:endParaRPr lang="en-IN"/>
          </a:p>
        </p:txBody>
      </p:sp>
    </p:spTree>
    <p:extLst>
      <p:ext uri="{BB962C8B-B14F-4D97-AF65-F5344CB8AC3E}">
        <p14:creationId xmlns:p14="http://schemas.microsoft.com/office/powerpoint/2010/main" val="6811619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12"/>
        <p:cNvGrpSpPr/>
        <p:nvPr/>
      </p:nvGrpSpPr>
      <p:grpSpPr>
        <a:xfrm>
          <a:off x="0" y="0"/>
          <a:ext cx="0" cy="0"/>
          <a:chOff x="0" y="0"/>
          <a:chExt cx="0" cy="0"/>
        </a:xfrm>
      </p:grpSpPr>
      <p:sp>
        <p:nvSpPr>
          <p:cNvPr id="213" name="Google Shape;213;p15"/>
          <p:cNvSpPr txBox="1">
            <a:spLocks noGrp="1"/>
          </p:cNvSpPr>
          <p:nvPr>
            <p:ph type="title"/>
          </p:nvPr>
        </p:nvSpPr>
        <p:spPr>
          <a:xfrm>
            <a:off x="774806" y="1278815"/>
            <a:ext cx="2654100" cy="13120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Barlow Condensed"/>
              <a:buNone/>
              <a:defRPr b="1">
                <a:latin typeface="Barlow Condensed"/>
                <a:ea typeface="Barlow Condensed"/>
                <a:cs typeface="Barlow Condensed"/>
                <a:sym typeface="Barlow Condensed"/>
              </a:defRPr>
            </a:lvl1pPr>
            <a:lvl2pPr lvl="1">
              <a:spcBef>
                <a:spcPts val="0"/>
              </a:spcBef>
              <a:spcAft>
                <a:spcPts val="0"/>
              </a:spcAft>
              <a:buSzPts val="2800"/>
              <a:buFont typeface="Barlow Condensed"/>
              <a:buNone/>
              <a:defRPr b="1">
                <a:latin typeface="Barlow Condensed"/>
                <a:ea typeface="Barlow Condensed"/>
                <a:cs typeface="Barlow Condensed"/>
                <a:sym typeface="Barlow Condensed"/>
              </a:defRPr>
            </a:lvl2pPr>
            <a:lvl3pPr lvl="2">
              <a:spcBef>
                <a:spcPts val="0"/>
              </a:spcBef>
              <a:spcAft>
                <a:spcPts val="0"/>
              </a:spcAft>
              <a:buSzPts val="2800"/>
              <a:buFont typeface="Barlow Condensed"/>
              <a:buNone/>
              <a:defRPr b="1">
                <a:latin typeface="Barlow Condensed"/>
                <a:ea typeface="Barlow Condensed"/>
                <a:cs typeface="Barlow Condensed"/>
                <a:sym typeface="Barlow Condensed"/>
              </a:defRPr>
            </a:lvl3pPr>
            <a:lvl4pPr lvl="3">
              <a:spcBef>
                <a:spcPts val="0"/>
              </a:spcBef>
              <a:spcAft>
                <a:spcPts val="0"/>
              </a:spcAft>
              <a:buSzPts val="2800"/>
              <a:buFont typeface="Barlow Condensed"/>
              <a:buNone/>
              <a:defRPr b="1">
                <a:latin typeface="Barlow Condensed"/>
                <a:ea typeface="Barlow Condensed"/>
                <a:cs typeface="Barlow Condensed"/>
                <a:sym typeface="Barlow Condensed"/>
              </a:defRPr>
            </a:lvl4pPr>
            <a:lvl5pPr lvl="4">
              <a:spcBef>
                <a:spcPts val="0"/>
              </a:spcBef>
              <a:spcAft>
                <a:spcPts val="0"/>
              </a:spcAft>
              <a:buSzPts val="2800"/>
              <a:buFont typeface="Barlow Condensed"/>
              <a:buNone/>
              <a:defRPr b="1">
                <a:latin typeface="Barlow Condensed"/>
                <a:ea typeface="Barlow Condensed"/>
                <a:cs typeface="Barlow Condensed"/>
                <a:sym typeface="Barlow Condensed"/>
              </a:defRPr>
            </a:lvl5pPr>
            <a:lvl6pPr lvl="5">
              <a:spcBef>
                <a:spcPts val="0"/>
              </a:spcBef>
              <a:spcAft>
                <a:spcPts val="0"/>
              </a:spcAft>
              <a:buSzPts val="2800"/>
              <a:buFont typeface="Barlow Condensed"/>
              <a:buNone/>
              <a:defRPr b="1">
                <a:latin typeface="Barlow Condensed"/>
                <a:ea typeface="Barlow Condensed"/>
                <a:cs typeface="Barlow Condensed"/>
                <a:sym typeface="Barlow Condensed"/>
              </a:defRPr>
            </a:lvl6pPr>
            <a:lvl7pPr lvl="6">
              <a:spcBef>
                <a:spcPts val="0"/>
              </a:spcBef>
              <a:spcAft>
                <a:spcPts val="0"/>
              </a:spcAft>
              <a:buSzPts val="2800"/>
              <a:buFont typeface="Barlow Condensed"/>
              <a:buNone/>
              <a:defRPr b="1">
                <a:latin typeface="Barlow Condensed"/>
                <a:ea typeface="Barlow Condensed"/>
                <a:cs typeface="Barlow Condensed"/>
                <a:sym typeface="Barlow Condensed"/>
              </a:defRPr>
            </a:lvl7pPr>
            <a:lvl8pPr lvl="7">
              <a:spcBef>
                <a:spcPts val="0"/>
              </a:spcBef>
              <a:spcAft>
                <a:spcPts val="0"/>
              </a:spcAft>
              <a:buSzPts val="2800"/>
              <a:buFont typeface="Barlow Condensed"/>
              <a:buNone/>
              <a:defRPr b="1">
                <a:latin typeface="Barlow Condensed"/>
                <a:ea typeface="Barlow Condensed"/>
                <a:cs typeface="Barlow Condensed"/>
                <a:sym typeface="Barlow Condensed"/>
              </a:defRPr>
            </a:lvl8pPr>
            <a:lvl9pPr lvl="8">
              <a:spcBef>
                <a:spcPts val="0"/>
              </a:spcBef>
              <a:spcAft>
                <a:spcPts val="0"/>
              </a:spcAft>
              <a:buSzPts val="2800"/>
              <a:buFont typeface="Barlow Condensed"/>
              <a:buNone/>
              <a:defRPr b="1">
                <a:latin typeface="Barlow Condensed"/>
                <a:ea typeface="Barlow Condensed"/>
                <a:cs typeface="Barlow Condensed"/>
                <a:sym typeface="Barlow Condensed"/>
              </a:defRPr>
            </a:lvl9pPr>
          </a:lstStyle>
          <a:p>
            <a:endParaRPr/>
          </a:p>
        </p:txBody>
      </p:sp>
      <p:sp>
        <p:nvSpPr>
          <p:cNvPr id="214" name="Google Shape;214;p15"/>
          <p:cNvSpPr txBox="1">
            <a:spLocks noGrp="1"/>
          </p:cNvSpPr>
          <p:nvPr>
            <p:ph type="subTitle" idx="1"/>
          </p:nvPr>
        </p:nvSpPr>
        <p:spPr>
          <a:xfrm>
            <a:off x="2659940" y="9724321"/>
            <a:ext cx="1538100" cy="916622"/>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Barlow Condensed"/>
              <a:buNone/>
              <a:defRPr sz="1050">
                <a:solidFill>
                  <a:srgbClr val="2A2A2A"/>
                </a:solidFill>
                <a:latin typeface="Barlow Condensed"/>
                <a:ea typeface="Barlow Condensed"/>
                <a:cs typeface="Barlow Condensed"/>
                <a:sym typeface="Barlow Condensed"/>
              </a:defRPr>
            </a:lvl1pPr>
            <a:lvl2pPr lvl="1" algn="ctr" rtl="0">
              <a:spcBef>
                <a:spcPts val="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2pPr>
            <a:lvl3pPr lvl="2"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3pPr>
            <a:lvl4pPr lvl="3"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4pPr>
            <a:lvl5pPr lvl="4"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5pPr>
            <a:lvl6pPr lvl="5"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6pPr>
            <a:lvl7pPr lvl="6"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7pPr>
            <a:lvl8pPr lvl="7"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8pPr>
            <a:lvl9pPr lvl="8" algn="ctr" rtl="0">
              <a:spcBef>
                <a:spcPts val="1200"/>
              </a:spcBef>
              <a:spcAft>
                <a:spcPts val="120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9pPr>
          </a:lstStyle>
          <a:p>
            <a:endParaRPr/>
          </a:p>
        </p:txBody>
      </p:sp>
      <p:sp>
        <p:nvSpPr>
          <p:cNvPr id="215" name="Google Shape;215;p15"/>
          <p:cNvSpPr txBox="1">
            <a:spLocks noGrp="1"/>
          </p:cNvSpPr>
          <p:nvPr>
            <p:ph type="subTitle" idx="2"/>
          </p:nvPr>
        </p:nvSpPr>
        <p:spPr>
          <a:xfrm>
            <a:off x="4719950" y="9724333"/>
            <a:ext cx="1538100" cy="916622"/>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Barlow Condensed"/>
              <a:buNone/>
              <a:defRPr sz="1050">
                <a:solidFill>
                  <a:srgbClr val="2A2A2A"/>
                </a:solidFill>
                <a:latin typeface="Barlow Condensed"/>
                <a:ea typeface="Barlow Condensed"/>
                <a:cs typeface="Barlow Condensed"/>
                <a:sym typeface="Barlow Condensed"/>
              </a:defRPr>
            </a:lvl1pPr>
            <a:lvl2pPr lvl="1" algn="ctr" rtl="0">
              <a:spcBef>
                <a:spcPts val="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2pPr>
            <a:lvl3pPr lvl="2"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3pPr>
            <a:lvl4pPr lvl="3"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4pPr>
            <a:lvl5pPr lvl="4"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5pPr>
            <a:lvl6pPr lvl="5"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6pPr>
            <a:lvl7pPr lvl="6"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7pPr>
            <a:lvl8pPr lvl="7"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8pPr>
            <a:lvl9pPr lvl="8" algn="ctr" rtl="0">
              <a:spcBef>
                <a:spcPts val="1200"/>
              </a:spcBef>
              <a:spcAft>
                <a:spcPts val="120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9pPr>
          </a:lstStyle>
          <a:p>
            <a:endParaRPr/>
          </a:p>
        </p:txBody>
      </p:sp>
      <p:sp>
        <p:nvSpPr>
          <p:cNvPr id="216" name="Google Shape;216;p15"/>
          <p:cNvSpPr txBox="1">
            <a:spLocks noGrp="1"/>
          </p:cNvSpPr>
          <p:nvPr>
            <p:ph type="subTitle" idx="3"/>
          </p:nvPr>
        </p:nvSpPr>
        <p:spPr>
          <a:xfrm>
            <a:off x="599906" y="9724305"/>
            <a:ext cx="1538100" cy="916622"/>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Barlow Condensed"/>
              <a:buNone/>
              <a:defRPr sz="1050">
                <a:solidFill>
                  <a:srgbClr val="2A2A2A"/>
                </a:solidFill>
                <a:latin typeface="Barlow Condensed"/>
                <a:ea typeface="Barlow Condensed"/>
                <a:cs typeface="Barlow Condensed"/>
                <a:sym typeface="Barlow Condensed"/>
              </a:defRPr>
            </a:lvl1pPr>
            <a:lvl2pPr lvl="1" algn="ctr" rtl="0">
              <a:spcBef>
                <a:spcPts val="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2pPr>
            <a:lvl3pPr lvl="2"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3pPr>
            <a:lvl4pPr lvl="3"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4pPr>
            <a:lvl5pPr lvl="4"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5pPr>
            <a:lvl6pPr lvl="5"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6pPr>
            <a:lvl7pPr lvl="6"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7pPr>
            <a:lvl8pPr lvl="7"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8pPr>
            <a:lvl9pPr lvl="8" algn="ctr" rtl="0">
              <a:spcBef>
                <a:spcPts val="1200"/>
              </a:spcBef>
              <a:spcAft>
                <a:spcPts val="120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9pPr>
          </a:lstStyle>
          <a:p>
            <a:endParaRPr/>
          </a:p>
        </p:txBody>
      </p:sp>
      <p:sp>
        <p:nvSpPr>
          <p:cNvPr id="217" name="Google Shape;217;p15"/>
          <p:cNvSpPr txBox="1">
            <a:spLocks noGrp="1"/>
          </p:cNvSpPr>
          <p:nvPr>
            <p:ph type="subTitle" idx="4"/>
          </p:nvPr>
        </p:nvSpPr>
        <p:spPr>
          <a:xfrm>
            <a:off x="2659947" y="4251107"/>
            <a:ext cx="1538100" cy="638578"/>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Font typeface="Barlow Condensed"/>
              <a:buNone/>
              <a:defRPr sz="1350" b="1">
                <a:solidFill>
                  <a:srgbClr val="000000"/>
                </a:solidFill>
                <a:latin typeface="Barlow Condensed"/>
                <a:ea typeface="Barlow Condensed"/>
                <a:cs typeface="Barlow Condensed"/>
                <a:sym typeface="Barlow Condensed"/>
              </a:defRPr>
            </a:lvl1pPr>
            <a:lvl2pPr lvl="1" algn="ctr" rtl="0">
              <a:spcBef>
                <a:spcPts val="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2pPr>
            <a:lvl3pPr lvl="2"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3pPr>
            <a:lvl4pPr lvl="3"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4pPr>
            <a:lvl5pPr lvl="4"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5pPr>
            <a:lvl6pPr lvl="5"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6pPr>
            <a:lvl7pPr lvl="6"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7pPr>
            <a:lvl8pPr lvl="7"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8pPr>
            <a:lvl9pPr lvl="8" algn="ctr" rtl="0">
              <a:spcBef>
                <a:spcPts val="1200"/>
              </a:spcBef>
              <a:spcAft>
                <a:spcPts val="120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9pPr>
          </a:lstStyle>
          <a:p>
            <a:endParaRPr/>
          </a:p>
        </p:txBody>
      </p:sp>
      <p:sp>
        <p:nvSpPr>
          <p:cNvPr id="218" name="Google Shape;218;p15"/>
          <p:cNvSpPr txBox="1">
            <a:spLocks noGrp="1"/>
          </p:cNvSpPr>
          <p:nvPr>
            <p:ph type="subTitle" idx="5"/>
          </p:nvPr>
        </p:nvSpPr>
        <p:spPr>
          <a:xfrm>
            <a:off x="4719957" y="4251129"/>
            <a:ext cx="1538100" cy="638578"/>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Font typeface="Barlow Condensed"/>
              <a:buNone/>
              <a:defRPr sz="1350" b="1">
                <a:solidFill>
                  <a:srgbClr val="000000"/>
                </a:solidFill>
                <a:latin typeface="Barlow Condensed"/>
                <a:ea typeface="Barlow Condensed"/>
                <a:cs typeface="Barlow Condensed"/>
                <a:sym typeface="Barlow Condensed"/>
              </a:defRPr>
            </a:lvl1pPr>
            <a:lvl2pPr lvl="1" algn="ctr" rtl="0">
              <a:spcBef>
                <a:spcPts val="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2pPr>
            <a:lvl3pPr lvl="2"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3pPr>
            <a:lvl4pPr lvl="3"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4pPr>
            <a:lvl5pPr lvl="4"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5pPr>
            <a:lvl6pPr lvl="5"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6pPr>
            <a:lvl7pPr lvl="6"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7pPr>
            <a:lvl8pPr lvl="7"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8pPr>
            <a:lvl9pPr lvl="8" algn="ctr" rtl="0">
              <a:spcBef>
                <a:spcPts val="1200"/>
              </a:spcBef>
              <a:spcAft>
                <a:spcPts val="120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9pPr>
          </a:lstStyle>
          <a:p>
            <a:endParaRPr/>
          </a:p>
        </p:txBody>
      </p:sp>
      <p:sp>
        <p:nvSpPr>
          <p:cNvPr id="219" name="Google Shape;219;p15"/>
          <p:cNvSpPr txBox="1">
            <a:spLocks noGrp="1"/>
          </p:cNvSpPr>
          <p:nvPr>
            <p:ph type="subTitle" idx="6"/>
          </p:nvPr>
        </p:nvSpPr>
        <p:spPr>
          <a:xfrm>
            <a:off x="599913" y="4251081"/>
            <a:ext cx="1538100" cy="638578"/>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Font typeface="Barlow Condensed"/>
              <a:buNone/>
              <a:defRPr sz="1350" b="1">
                <a:solidFill>
                  <a:srgbClr val="000000"/>
                </a:solidFill>
                <a:latin typeface="Barlow Condensed"/>
                <a:ea typeface="Barlow Condensed"/>
                <a:cs typeface="Barlow Condensed"/>
                <a:sym typeface="Barlow Condensed"/>
              </a:defRPr>
            </a:lvl1pPr>
            <a:lvl2pPr lvl="1" algn="ctr" rtl="0">
              <a:spcBef>
                <a:spcPts val="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2pPr>
            <a:lvl3pPr lvl="2"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3pPr>
            <a:lvl4pPr lvl="3"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4pPr>
            <a:lvl5pPr lvl="4"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5pPr>
            <a:lvl6pPr lvl="5"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6pPr>
            <a:lvl7pPr lvl="6"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7pPr>
            <a:lvl8pPr lvl="7"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8pPr>
            <a:lvl9pPr lvl="8" algn="ctr" rtl="0">
              <a:spcBef>
                <a:spcPts val="1200"/>
              </a:spcBef>
              <a:spcAft>
                <a:spcPts val="120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9pPr>
          </a:lstStyle>
          <a:p>
            <a:endParaRPr/>
          </a:p>
        </p:txBody>
      </p:sp>
    </p:spTree>
    <p:extLst>
      <p:ext uri="{BB962C8B-B14F-4D97-AF65-F5344CB8AC3E}">
        <p14:creationId xmlns:p14="http://schemas.microsoft.com/office/powerpoint/2010/main" val="2495117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1">
  <p:cSld name="Title and body 1">
    <p:spTree>
      <p:nvGrpSpPr>
        <p:cNvPr id="1" name="Shape 254"/>
        <p:cNvGrpSpPr/>
        <p:nvPr/>
      </p:nvGrpSpPr>
      <p:grpSpPr>
        <a:xfrm>
          <a:off x="0" y="0"/>
          <a:ext cx="0" cy="0"/>
          <a:chOff x="0" y="0"/>
          <a:chExt cx="0" cy="0"/>
        </a:xfrm>
      </p:grpSpPr>
      <p:sp>
        <p:nvSpPr>
          <p:cNvPr id="255" name="Google Shape;255;p18"/>
          <p:cNvSpPr txBox="1">
            <a:spLocks noGrp="1"/>
          </p:cNvSpPr>
          <p:nvPr>
            <p:ph type="title"/>
          </p:nvPr>
        </p:nvSpPr>
        <p:spPr>
          <a:xfrm>
            <a:off x="774806" y="1278815"/>
            <a:ext cx="5039550" cy="1257956"/>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Barlow Condensed"/>
              <a:buNone/>
              <a:defRPr b="1">
                <a:latin typeface="Barlow Condensed"/>
                <a:ea typeface="Barlow Condensed"/>
                <a:cs typeface="Barlow Condensed"/>
                <a:sym typeface="Barlow Condensed"/>
              </a:defRPr>
            </a:lvl1pPr>
            <a:lvl2pPr lvl="1">
              <a:spcBef>
                <a:spcPts val="0"/>
              </a:spcBef>
              <a:spcAft>
                <a:spcPts val="0"/>
              </a:spcAft>
              <a:buSzPts val="2800"/>
              <a:buFont typeface="Barlow Condensed"/>
              <a:buNone/>
              <a:defRPr>
                <a:latin typeface="Barlow Condensed"/>
                <a:ea typeface="Barlow Condensed"/>
                <a:cs typeface="Barlow Condensed"/>
                <a:sym typeface="Barlow Condensed"/>
              </a:defRPr>
            </a:lvl2pPr>
            <a:lvl3pPr lvl="2">
              <a:spcBef>
                <a:spcPts val="0"/>
              </a:spcBef>
              <a:spcAft>
                <a:spcPts val="0"/>
              </a:spcAft>
              <a:buSzPts val="2800"/>
              <a:buFont typeface="Barlow Condensed"/>
              <a:buNone/>
              <a:defRPr>
                <a:latin typeface="Barlow Condensed"/>
                <a:ea typeface="Barlow Condensed"/>
                <a:cs typeface="Barlow Condensed"/>
                <a:sym typeface="Barlow Condensed"/>
              </a:defRPr>
            </a:lvl3pPr>
            <a:lvl4pPr lvl="3">
              <a:spcBef>
                <a:spcPts val="0"/>
              </a:spcBef>
              <a:spcAft>
                <a:spcPts val="0"/>
              </a:spcAft>
              <a:buSzPts val="2800"/>
              <a:buFont typeface="Barlow Condensed"/>
              <a:buNone/>
              <a:defRPr>
                <a:latin typeface="Barlow Condensed"/>
                <a:ea typeface="Barlow Condensed"/>
                <a:cs typeface="Barlow Condensed"/>
                <a:sym typeface="Barlow Condensed"/>
              </a:defRPr>
            </a:lvl4pPr>
            <a:lvl5pPr lvl="4">
              <a:spcBef>
                <a:spcPts val="0"/>
              </a:spcBef>
              <a:spcAft>
                <a:spcPts val="0"/>
              </a:spcAft>
              <a:buSzPts val="2800"/>
              <a:buFont typeface="Barlow Condensed"/>
              <a:buNone/>
              <a:defRPr>
                <a:latin typeface="Barlow Condensed"/>
                <a:ea typeface="Barlow Condensed"/>
                <a:cs typeface="Barlow Condensed"/>
                <a:sym typeface="Barlow Condensed"/>
              </a:defRPr>
            </a:lvl5pPr>
            <a:lvl6pPr lvl="5">
              <a:spcBef>
                <a:spcPts val="0"/>
              </a:spcBef>
              <a:spcAft>
                <a:spcPts val="0"/>
              </a:spcAft>
              <a:buSzPts val="2800"/>
              <a:buFont typeface="Barlow Condensed"/>
              <a:buNone/>
              <a:defRPr>
                <a:latin typeface="Barlow Condensed"/>
                <a:ea typeface="Barlow Condensed"/>
                <a:cs typeface="Barlow Condensed"/>
                <a:sym typeface="Barlow Condensed"/>
              </a:defRPr>
            </a:lvl6pPr>
            <a:lvl7pPr lvl="6">
              <a:spcBef>
                <a:spcPts val="0"/>
              </a:spcBef>
              <a:spcAft>
                <a:spcPts val="0"/>
              </a:spcAft>
              <a:buSzPts val="2800"/>
              <a:buFont typeface="Barlow Condensed"/>
              <a:buNone/>
              <a:defRPr>
                <a:latin typeface="Barlow Condensed"/>
                <a:ea typeface="Barlow Condensed"/>
                <a:cs typeface="Barlow Condensed"/>
                <a:sym typeface="Barlow Condensed"/>
              </a:defRPr>
            </a:lvl7pPr>
            <a:lvl8pPr lvl="7">
              <a:spcBef>
                <a:spcPts val="0"/>
              </a:spcBef>
              <a:spcAft>
                <a:spcPts val="0"/>
              </a:spcAft>
              <a:buSzPts val="2800"/>
              <a:buFont typeface="Barlow Condensed"/>
              <a:buNone/>
              <a:defRPr>
                <a:latin typeface="Barlow Condensed"/>
                <a:ea typeface="Barlow Condensed"/>
                <a:cs typeface="Barlow Condensed"/>
                <a:sym typeface="Barlow Condensed"/>
              </a:defRPr>
            </a:lvl8pPr>
            <a:lvl9pPr lvl="8">
              <a:spcBef>
                <a:spcPts val="0"/>
              </a:spcBef>
              <a:spcAft>
                <a:spcPts val="0"/>
              </a:spcAft>
              <a:buSzPts val="2800"/>
              <a:buFont typeface="Barlow Condensed"/>
              <a:buNone/>
              <a:defRPr>
                <a:latin typeface="Barlow Condensed"/>
                <a:ea typeface="Barlow Condensed"/>
                <a:cs typeface="Barlow Condensed"/>
                <a:sym typeface="Barlow Condensed"/>
              </a:defRPr>
            </a:lvl9pPr>
          </a:lstStyle>
          <a:p>
            <a:endParaRPr/>
          </a:p>
        </p:txBody>
      </p:sp>
      <p:sp>
        <p:nvSpPr>
          <p:cNvPr id="256" name="Google Shape;256;p18"/>
          <p:cNvSpPr txBox="1">
            <a:spLocks noGrp="1"/>
          </p:cNvSpPr>
          <p:nvPr>
            <p:ph type="subTitle" idx="1"/>
          </p:nvPr>
        </p:nvSpPr>
        <p:spPr>
          <a:xfrm>
            <a:off x="534919" y="3584889"/>
            <a:ext cx="5250825" cy="7246933"/>
          </a:xfrm>
          <a:prstGeom prst="rect">
            <a:avLst/>
          </a:prstGeom>
        </p:spPr>
        <p:txBody>
          <a:bodyPr spcFirstLastPara="1" wrap="square" lIns="91425" tIns="91425" rIns="91425" bIns="91425" anchor="t" anchorCtr="0">
            <a:noAutofit/>
          </a:bodyPr>
          <a:lstStyle>
            <a:lvl1pPr lvl="0">
              <a:spcBef>
                <a:spcPts val="0"/>
              </a:spcBef>
              <a:spcAft>
                <a:spcPts val="0"/>
              </a:spcAft>
              <a:buClr>
                <a:srgbClr val="000000"/>
              </a:buClr>
              <a:buSzPts val="1800"/>
              <a:buChar char="●"/>
              <a:defRPr sz="1050">
                <a:solidFill>
                  <a:srgbClr val="000000"/>
                </a:solidFill>
                <a:latin typeface="Barlow Condensed"/>
                <a:ea typeface="Barlow Condensed"/>
                <a:cs typeface="Barlow Condensed"/>
                <a:sym typeface="Barlow Condensed"/>
              </a:defRPr>
            </a:lvl1pPr>
            <a:lvl2pPr lvl="1">
              <a:spcBef>
                <a:spcPts val="1200"/>
              </a:spcBef>
              <a:spcAft>
                <a:spcPts val="0"/>
              </a:spcAft>
              <a:buClr>
                <a:srgbClr val="000000"/>
              </a:buClr>
              <a:buSzPts val="1400"/>
              <a:buChar char="○"/>
              <a:defRPr>
                <a:solidFill>
                  <a:srgbClr val="000000"/>
                </a:solidFill>
              </a:defRPr>
            </a:lvl2pPr>
            <a:lvl3pPr lvl="2">
              <a:spcBef>
                <a:spcPts val="1200"/>
              </a:spcBef>
              <a:spcAft>
                <a:spcPts val="0"/>
              </a:spcAft>
              <a:buClr>
                <a:srgbClr val="000000"/>
              </a:buClr>
              <a:buSzPts val="1400"/>
              <a:buChar char="■"/>
              <a:defRPr>
                <a:solidFill>
                  <a:srgbClr val="000000"/>
                </a:solidFill>
              </a:defRPr>
            </a:lvl3pPr>
            <a:lvl4pPr lvl="3">
              <a:spcBef>
                <a:spcPts val="1200"/>
              </a:spcBef>
              <a:spcAft>
                <a:spcPts val="0"/>
              </a:spcAft>
              <a:buClr>
                <a:srgbClr val="000000"/>
              </a:buClr>
              <a:buSzPts val="1400"/>
              <a:buChar char="●"/>
              <a:defRPr>
                <a:solidFill>
                  <a:srgbClr val="000000"/>
                </a:solidFill>
              </a:defRPr>
            </a:lvl4pPr>
            <a:lvl5pPr lvl="4">
              <a:spcBef>
                <a:spcPts val="1200"/>
              </a:spcBef>
              <a:spcAft>
                <a:spcPts val="0"/>
              </a:spcAft>
              <a:buClr>
                <a:srgbClr val="000000"/>
              </a:buClr>
              <a:buSzPts val="1400"/>
              <a:buChar char="○"/>
              <a:defRPr>
                <a:solidFill>
                  <a:srgbClr val="000000"/>
                </a:solidFill>
              </a:defRPr>
            </a:lvl5pPr>
            <a:lvl6pPr lvl="5">
              <a:spcBef>
                <a:spcPts val="1200"/>
              </a:spcBef>
              <a:spcAft>
                <a:spcPts val="0"/>
              </a:spcAft>
              <a:buClr>
                <a:srgbClr val="000000"/>
              </a:buClr>
              <a:buSzPts val="1400"/>
              <a:buChar char="■"/>
              <a:defRPr>
                <a:solidFill>
                  <a:srgbClr val="000000"/>
                </a:solidFill>
              </a:defRPr>
            </a:lvl6pPr>
            <a:lvl7pPr lvl="6">
              <a:spcBef>
                <a:spcPts val="1200"/>
              </a:spcBef>
              <a:spcAft>
                <a:spcPts val="0"/>
              </a:spcAft>
              <a:buClr>
                <a:srgbClr val="000000"/>
              </a:buClr>
              <a:buSzPts val="1400"/>
              <a:buChar char="●"/>
              <a:defRPr>
                <a:solidFill>
                  <a:srgbClr val="000000"/>
                </a:solidFill>
              </a:defRPr>
            </a:lvl7pPr>
            <a:lvl8pPr lvl="7">
              <a:spcBef>
                <a:spcPts val="1200"/>
              </a:spcBef>
              <a:spcAft>
                <a:spcPts val="0"/>
              </a:spcAft>
              <a:buClr>
                <a:srgbClr val="000000"/>
              </a:buClr>
              <a:buSzPts val="1400"/>
              <a:buChar char="○"/>
              <a:defRPr>
                <a:solidFill>
                  <a:srgbClr val="000000"/>
                </a:solidFill>
              </a:defRPr>
            </a:lvl8pPr>
            <a:lvl9pPr lvl="8">
              <a:spcBef>
                <a:spcPts val="1200"/>
              </a:spcBef>
              <a:spcAft>
                <a:spcPts val="1200"/>
              </a:spcAft>
              <a:buClr>
                <a:srgbClr val="000000"/>
              </a:buClr>
              <a:buSzPts val="1400"/>
              <a:buChar char="■"/>
              <a:defRPr>
                <a:solidFill>
                  <a:srgbClr val="000000"/>
                </a:solidFill>
              </a:defRPr>
            </a:lvl9pPr>
          </a:lstStyle>
          <a:p>
            <a:endParaRPr/>
          </a:p>
        </p:txBody>
      </p:sp>
    </p:spTree>
    <p:extLst>
      <p:ext uri="{BB962C8B-B14F-4D97-AF65-F5344CB8AC3E}">
        <p14:creationId xmlns:p14="http://schemas.microsoft.com/office/powerpoint/2010/main" val="8154623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bg>
      <p:bgPr>
        <a:solidFill>
          <a:schemeClr val="dk2"/>
        </a:solidFill>
        <a:effectLst/>
      </p:bgPr>
    </p:bg>
    <p:spTree>
      <p:nvGrpSpPr>
        <p:cNvPr id="1" name="Shape 289"/>
        <p:cNvGrpSpPr/>
        <p:nvPr/>
      </p:nvGrpSpPr>
      <p:grpSpPr>
        <a:xfrm>
          <a:off x="0" y="0"/>
          <a:ext cx="0" cy="0"/>
          <a:chOff x="0" y="0"/>
          <a:chExt cx="0" cy="0"/>
        </a:xfrm>
      </p:grpSpPr>
      <p:sp>
        <p:nvSpPr>
          <p:cNvPr id="290" name="Google Shape;290;p20"/>
          <p:cNvSpPr txBox="1">
            <a:spLocks noGrp="1"/>
          </p:cNvSpPr>
          <p:nvPr>
            <p:ph type="title"/>
          </p:nvPr>
        </p:nvSpPr>
        <p:spPr>
          <a:xfrm>
            <a:off x="774806" y="1278815"/>
            <a:ext cx="5605425" cy="1228089"/>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Barlow Condensed"/>
              <a:buNone/>
              <a:defRPr b="1">
                <a:solidFill>
                  <a:srgbClr val="FFFFFF"/>
                </a:solidFill>
                <a:latin typeface="Barlow Condensed"/>
                <a:ea typeface="Barlow Condensed"/>
                <a:cs typeface="Barlow Condensed"/>
                <a:sym typeface="Barlow Condensed"/>
              </a:defRPr>
            </a:lvl1pPr>
            <a:lvl2pPr lvl="1" rtl="0">
              <a:spcBef>
                <a:spcPts val="0"/>
              </a:spcBef>
              <a:spcAft>
                <a:spcPts val="0"/>
              </a:spcAft>
              <a:buSzPts val="2800"/>
              <a:buFont typeface="Barlow Condensed"/>
              <a:buNone/>
              <a:defRPr b="1">
                <a:latin typeface="Barlow Condensed"/>
                <a:ea typeface="Barlow Condensed"/>
                <a:cs typeface="Barlow Condensed"/>
                <a:sym typeface="Barlow Condensed"/>
              </a:defRPr>
            </a:lvl2pPr>
            <a:lvl3pPr lvl="2" rtl="0">
              <a:spcBef>
                <a:spcPts val="0"/>
              </a:spcBef>
              <a:spcAft>
                <a:spcPts val="0"/>
              </a:spcAft>
              <a:buSzPts val="2800"/>
              <a:buFont typeface="Barlow Condensed"/>
              <a:buNone/>
              <a:defRPr b="1">
                <a:latin typeface="Barlow Condensed"/>
                <a:ea typeface="Barlow Condensed"/>
                <a:cs typeface="Barlow Condensed"/>
                <a:sym typeface="Barlow Condensed"/>
              </a:defRPr>
            </a:lvl3pPr>
            <a:lvl4pPr lvl="3" rtl="0">
              <a:spcBef>
                <a:spcPts val="0"/>
              </a:spcBef>
              <a:spcAft>
                <a:spcPts val="0"/>
              </a:spcAft>
              <a:buSzPts val="2800"/>
              <a:buFont typeface="Barlow Condensed"/>
              <a:buNone/>
              <a:defRPr b="1">
                <a:latin typeface="Barlow Condensed"/>
                <a:ea typeface="Barlow Condensed"/>
                <a:cs typeface="Barlow Condensed"/>
                <a:sym typeface="Barlow Condensed"/>
              </a:defRPr>
            </a:lvl4pPr>
            <a:lvl5pPr lvl="4" rtl="0">
              <a:spcBef>
                <a:spcPts val="0"/>
              </a:spcBef>
              <a:spcAft>
                <a:spcPts val="0"/>
              </a:spcAft>
              <a:buSzPts val="2800"/>
              <a:buFont typeface="Barlow Condensed"/>
              <a:buNone/>
              <a:defRPr b="1">
                <a:latin typeface="Barlow Condensed"/>
                <a:ea typeface="Barlow Condensed"/>
                <a:cs typeface="Barlow Condensed"/>
                <a:sym typeface="Barlow Condensed"/>
              </a:defRPr>
            </a:lvl5pPr>
            <a:lvl6pPr lvl="5" rtl="0">
              <a:spcBef>
                <a:spcPts val="0"/>
              </a:spcBef>
              <a:spcAft>
                <a:spcPts val="0"/>
              </a:spcAft>
              <a:buSzPts val="2800"/>
              <a:buFont typeface="Barlow Condensed"/>
              <a:buNone/>
              <a:defRPr b="1">
                <a:latin typeface="Barlow Condensed"/>
                <a:ea typeface="Barlow Condensed"/>
                <a:cs typeface="Barlow Condensed"/>
                <a:sym typeface="Barlow Condensed"/>
              </a:defRPr>
            </a:lvl6pPr>
            <a:lvl7pPr lvl="6" rtl="0">
              <a:spcBef>
                <a:spcPts val="0"/>
              </a:spcBef>
              <a:spcAft>
                <a:spcPts val="0"/>
              </a:spcAft>
              <a:buSzPts val="2800"/>
              <a:buFont typeface="Barlow Condensed"/>
              <a:buNone/>
              <a:defRPr b="1">
                <a:latin typeface="Barlow Condensed"/>
                <a:ea typeface="Barlow Condensed"/>
                <a:cs typeface="Barlow Condensed"/>
                <a:sym typeface="Barlow Condensed"/>
              </a:defRPr>
            </a:lvl7pPr>
            <a:lvl8pPr lvl="7" rtl="0">
              <a:spcBef>
                <a:spcPts val="0"/>
              </a:spcBef>
              <a:spcAft>
                <a:spcPts val="0"/>
              </a:spcAft>
              <a:buSzPts val="2800"/>
              <a:buFont typeface="Barlow Condensed"/>
              <a:buNone/>
              <a:defRPr b="1">
                <a:latin typeface="Barlow Condensed"/>
                <a:ea typeface="Barlow Condensed"/>
                <a:cs typeface="Barlow Condensed"/>
                <a:sym typeface="Barlow Condensed"/>
              </a:defRPr>
            </a:lvl8pPr>
            <a:lvl9pPr lvl="8" rtl="0">
              <a:spcBef>
                <a:spcPts val="0"/>
              </a:spcBef>
              <a:spcAft>
                <a:spcPts val="0"/>
              </a:spcAft>
              <a:buSzPts val="2800"/>
              <a:buFont typeface="Barlow Condensed"/>
              <a:buNone/>
              <a:defRPr b="1">
                <a:latin typeface="Barlow Condensed"/>
                <a:ea typeface="Barlow Condensed"/>
                <a:cs typeface="Barlow Condensed"/>
                <a:sym typeface="Barlow Condensed"/>
              </a:defRPr>
            </a:lvl9pPr>
          </a:lstStyle>
          <a:p>
            <a:endParaRPr/>
          </a:p>
        </p:txBody>
      </p:sp>
      <p:sp>
        <p:nvSpPr>
          <p:cNvPr id="291" name="Google Shape;291;p20"/>
          <p:cNvSpPr txBox="1">
            <a:spLocks noGrp="1"/>
          </p:cNvSpPr>
          <p:nvPr>
            <p:ph type="subTitle" idx="1"/>
          </p:nvPr>
        </p:nvSpPr>
        <p:spPr>
          <a:xfrm>
            <a:off x="2729244" y="5805065"/>
            <a:ext cx="1399500" cy="1932089"/>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Barlow Condensed"/>
              <a:buNone/>
              <a:defRPr sz="1050">
                <a:solidFill>
                  <a:srgbClr val="FFFFFF"/>
                </a:solidFill>
                <a:latin typeface="Barlow Condensed"/>
                <a:ea typeface="Barlow Condensed"/>
                <a:cs typeface="Barlow Condensed"/>
                <a:sym typeface="Barlow Condensed"/>
              </a:defRPr>
            </a:lvl1pPr>
            <a:lvl2pPr lvl="1" algn="ctr" rtl="0">
              <a:spcBef>
                <a:spcPts val="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2pPr>
            <a:lvl3pPr lvl="2"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3pPr>
            <a:lvl4pPr lvl="3"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4pPr>
            <a:lvl5pPr lvl="4"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5pPr>
            <a:lvl6pPr lvl="5"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6pPr>
            <a:lvl7pPr lvl="6"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7pPr>
            <a:lvl8pPr lvl="7"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8pPr>
            <a:lvl9pPr lvl="8" algn="ctr" rtl="0">
              <a:spcBef>
                <a:spcPts val="1200"/>
              </a:spcBef>
              <a:spcAft>
                <a:spcPts val="120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9pPr>
          </a:lstStyle>
          <a:p>
            <a:endParaRPr/>
          </a:p>
        </p:txBody>
      </p:sp>
      <p:sp>
        <p:nvSpPr>
          <p:cNvPr id="292" name="Google Shape;292;p20"/>
          <p:cNvSpPr txBox="1">
            <a:spLocks noGrp="1"/>
          </p:cNvSpPr>
          <p:nvPr>
            <p:ph type="subTitle" idx="2"/>
          </p:nvPr>
        </p:nvSpPr>
        <p:spPr>
          <a:xfrm>
            <a:off x="4923581" y="5805065"/>
            <a:ext cx="1399500" cy="1932089"/>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Barlow Condensed"/>
              <a:buNone/>
              <a:defRPr sz="1050">
                <a:solidFill>
                  <a:srgbClr val="FFFFFF"/>
                </a:solidFill>
                <a:latin typeface="Barlow Condensed"/>
                <a:ea typeface="Barlow Condensed"/>
                <a:cs typeface="Barlow Condensed"/>
                <a:sym typeface="Barlow Condensed"/>
              </a:defRPr>
            </a:lvl1pPr>
            <a:lvl2pPr lvl="1" algn="ctr" rtl="0">
              <a:spcBef>
                <a:spcPts val="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2pPr>
            <a:lvl3pPr lvl="2"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3pPr>
            <a:lvl4pPr lvl="3"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4pPr>
            <a:lvl5pPr lvl="4"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5pPr>
            <a:lvl6pPr lvl="5"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6pPr>
            <a:lvl7pPr lvl="6"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7pPr>
            <a:lvl8pPr lvl="7"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8pPr>
            <a:lvl9pPr lvl="8" algn="ctr" rtl="0">
              <a:spcBef>
                <a:spcPts val="1200"/>
              </a:spcBef>
              <a:spcAft>
                <a:spcPts val="120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9pPr>
          </a:lstStyle>
          <a:p>
            <a:endParaRPr/>
          </a:p>
        </p:txBody>
      </p:sp>
      <p:sp>
        <p:nvSpPr>
          <p:cNvPr id="293" name="Google Shape;293;p20"/>
          <p:cNvSpPr txBox="1">
            <a:spLocks noGrp="1"/>
          </p:cNvSpPr>
          <p:nvPr>
            <p:ph type="subTitle" idx="3"/>
          </p:nvPr>
        </p:nvSpPr>
        <p:spPr>
          <a:xfrm>
            <a:off x="534919" y="5805065"/>
            <a:ext cx="1399500" cy="1932089"/>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Barlow Condensed"/>
              <a:buNone/>
              <a:defRPr sz="1050">
                <a:solidFill>
                  <a:srgbClr val="FFFFFF"/>
                </a:solidFill>
                <a:latin typeface="Barlow Condensed"/>
                <a:ea typeface="Barlow Condensed"/>
                <a:cs typeface="Barlow Condensed"/>
                <a:sym typeface="Barlow Condensed"/>
              </a:defRPr>
            </a:lvl1pPr>
            <a:lvl2pPr lvl="1" algn="ctr" rtl="0">
              <a:spcBef>
                <a:spcPts val="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2pPr>
            <a:lvl3pPr lvl="2"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3pPr>
            <a:lvl4pPr lvl="3"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4pPr>
            <a:lvl5pPr lvl="4"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5pPr>
            <a:lvl6pPr lvl="5"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6pPr>
            <a:lvl7pPr lvl="6"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7pPr>
            <a:lvl8pPr lvl="7"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8pPr>
            <a:lvl9pPr lvl="8" algn="ctr" rtl="0">
              <a:spcBef>
                <a:spcPts val="1200"/>
              </a:spcBef>
              <a:spcAft>
                <a:spcPts val="120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9pPr>
          </a:lstStyle>
          <a:p>
            <a:endParaRPr/>
          </a:p>
        </p:txBody>
      </p:sp>
      <p:sp>
        <p:nvSpPr>
          <p:cNvPr id="294" name="Google Shape;294;p20"/>
          <p:cNvSpPr txBox="1">
            <a:spLocks noGrp="1"/>
          </p:cNvSpPr>
          <p:nvPr>
            <p:ph type="subTitle" idx="4"/>
          </p:nvPr>
        </p:nvSpPr>
        <p:spPr>
          <a:xfrm>
            <a:off x="2729244" y="4984296"/>
            <a:ext cx="1399500" cy="790756"/>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800"/>
              <a:buFont typeface="Barlow Condensed"/>
              <a:buNone/>
              <a:defRPr sz="1350" b="1">
                <a:solidFill>
                  <a:srgbClr val="FFFFFF"/>
                </a:solidFill>
                <a:latin typeface="Barlow Condensed"/>
                <a:ea typeface="Barlow Condensed"/>
                <a:cs typeface="Barlow Condensed"/>
                <a:sym typeface="Barlow Condensed"/>
              </a:defRPr>
            </a:lvl1pPr>
            <a:lvl2pPr lvl="1"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2pPr>
            <a:lvl3pPr lvl="2"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3pPr>
            <a:lvl4pPr lvl="3"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4pPr>
            <a:lvl5pPr lvl="4"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5pPr>
            <a:lvl6pPr lvl="5"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6pPr>
            <a:lvl7pPr lvl="6"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7pPr>
            <a:lvl8pPr lvl="7"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8pPr>
            <a:lvl9pPr lvl="8" algn="ctr" rtl="0">
              <a:spcBef>
                <a:spcPts val="1200"/>
              </a:spcBef>
              <a:spcAft>
                <a:spcPts val="120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9pPr>
          </a:lstStyle>
          <a:p>
            <a:endParaRPr/>
          </a:p>
        </p:txBody>
      </p:sp>
      <p:sp>
        <p:nvSpPr>
          <p:cNvPr id="295" name="Google Shape;295;p20"/>
          <p:cNvSpPr txBox="1">
            <a:spLocks noGrp="1"/>
          </p:cNvSpPr>
          <p:nvPr>
            <p:ph type="subTitle" idx="5"/>
          </p:nvPr>
        </p:nvSpPr>
        <p:spPr>
          <a:xfrm>
            <a:off x="4923581" y="4984296"/>
            <a:ext cx="1399500" cy="790756"/>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800"/>
              <a:buFont typeface="Barlow Condensed"/>
              <a:buNone/>
              <a:defRPr sz="1350" b="1">
                <a:solidFill>
                  <a:srgbClr val="FFFFFF"/>
                </a:solidFill>
                <a:latin typeface="Barlow Condensed"/>
                <a:ea typeface="Barlow Condensed"/>
                <a:cs typeface="Barlow Condensed"/>
                <a:sym typeface="Barlow Condensed"/>
              </a:defRPr>
            </a:lvl1pPr>
            <a:lvl2pPr lvl="1"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2pPr>
            <a:lvl3pPr lvl="2"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3pPr>
            <a:lvl4pPr lvl="3"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4pPr>
            <a:lvl5pPr lvl="4"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5pPr>
            <a:lvl6pPr lvl="5"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6pPr>
            <a:lvl7pPr lvl="6"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7pPr>
            <a:lvl8pPr lvl="7"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8pPr>
            <a:lvl9pPr lvl="8" algn="ctr" rtl="0">
              <a:spcBef>
                <a:spcPts val="1200"/>
              </a:spcBef>
              <a:spcAft>
                <a:spcPts val="120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9pPr>
          </a:lstStyle>
          <a:p>
            <a:endParaRPr/>
          </a:p>
        </p:txBody>
      </p:sp>
      <p:sp>
        <p:nvSpPr>
          <p:cNvPr id="296" name="Google Shape;296;p20"/>
          <p:cNvSpPr txBox="1">
            <a:spLocks noGrp="1"/>
          </p:cNvSpPr>
          <p:nvPr>
            <p:ph type="subTitle" idx="6"/>
          </p:nvPr>
        </p:nvSpPr>
        <p:spPr>
          <a:xfrm>
            <a:off x="534919" y="4984296"/>
            <a:ext cx="1399500" cy="790756"/>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800"/>
              <a:buFont typeface="Barlow Condensed"/>
              <a:buNone/>
              <a:defRPr sz="1350" b="1">
                <a:solidFill>
                  <a:srgbClr val="FFFFFF"/>
                </a:solidFill>
                <a:latin typeface="Barlow Condensed"/>
                <a:ea typeface="Barlow Condensed"/>
                <a:cs typeface="Barlow Condensed"/>
                <a:sym typeface="Barlow Condensed"/>
              </a:defRPr>
            </a:lvl1pPr>
            <a:lvl2pPr lvl="1"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2pPr>
            <a:lvl3pPr lvl="2"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3pPr>
            <a:lvl4pPr lvl="3"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4pPr>
            <a:lvl5pPr lvl="4"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5pPr>
            <a:lvl6pPr lvl="5"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6pPr>
            <a:lvl7pPr lvl="6"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7pPr>
            <a:lvl8pPr lvl="7" algn="ctr" rtl="0">
              <a:spcBef>
                <a:spcPts val="1200"/>
              </a:spcBef>
              <a:spcAft>
                <a:spcPts val="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8pPr>
            <a:lvl9pPr lvl="8" algn="ctr" rtl="0">
              <a:spcBef>
                <a:spcPts val="1200"/>
              </a:spcBef>
              <a:spcAft>
                <a:spcPts val="1200"/>
              </a:spcAft>
              <a:buClr>
                <a:schemeClr val="dk1"/>
              </a:buClr>
              <a:buSzPts val="1800"/>
              <a:buFont typeface="Barlow Condensed"/>
              <a:buNone/>
              <a:defRPr sz="1350" b="1">
                <a:solidFill>
                  <a:schemeClr val="dk1"/>
                </a:solidFill>
                <a:latin typeface="Barlow Condensed"/>
                <a:ea typeface="Barlow Condensed"/>
                <a:cs typeface="Barlow Condensed"/>
                <a:sym typeface="Barlow Condensed"/>
              </a:defRPr>
            </a:lvl9pPr>
          </a:lstStyle>
          <a:p>
            <a:endParaRPr/>
          </a:p>
        </p:txBody>
      </p:sp>
    </p:spTree>
    <p:extLst>
      <p:ext uri="{BB962C8B-B14F-4D97-AF65-F5344CB8AC3E}">
        <p14:creationId xmlns:p14="http://schemas.microsoft.com/office/powerpoint/2010/main" val="19737233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297"/>
        <p:cNvGrpSpPr/>
        <p:nvPr/>
      </p:nvGrpSpPr>
      <p:grpSpPr>
        <a:xfrm>
          <a:off x="0" y="0"/>
          <a:ext cx="0" cy="0"/>
          <a:chOff x="0" y="0"/>
          <a:chExt cx="0" cy="0"/>
        </a:xfrm>
      </p:grpSpPr>
      <p:sp>
        <p:nvSpPr>
          <p:cNvPr id="298" name="Google Shape;298;p21"/>
          <p:cNvSpPr txBox="1">
            <a:spLocks noGrp="1"/>
          </p:cNvSpPr>
          <p:nvPr>
            <p:ph type="title"/>
          </p:nvPr>
        </p:nvSpPr>
        <p:spPr>
          <a:xfrm>
            <a:off x="774806" y="1278815"/>
            <a:ext cx="2935350" cy="1375289"/>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Barlow Condensed"/>
              <a:buNone/>
              <a:defRPr b="1">
                <a:latin typeface="Barlow Condensed"/>
                <a:ea typeface="Barlow Condensed"/>
                <a:cs typeface="Barlow Condensed"/>
                <a:sym typeface="Barlow Condensed"/>
              </a:defRPr>
            </a:lvl1pPr>
            <a:lvl2pPr lvl="1">
              <a:spcBef>
                <a:spcPts val="0"/>
              </a:spcBef>
              <a:spcAft>
                <a:spcPts val="0"/>
              </a:spcAft>
              <a:buSzPts val="2800"/>
              <a:buFont typeface="Barlow Condensed"/>
              <a:buNone/>
              <a:defRPr b="1">
                <a:latin typeface="Barlow Condensed"/>
                <a:ea typeface="Barlow Condensed"/>
                <a:cs typeface="Barlow Condensed"/>
                <a:sym typeface="Barlow Condensed"/>
              </a:defRPr>
            </a:lvl2pPr>
            <a:lvl3pPr lvl="2">
              <a:spcBef>
                <a:spcPts val="0"/>
              </a:spcBef>
              <a:spcAft>
                <a:spcPts val="0"/>
              </a:spcAft>
              <a:buSzPts val="2800"/>
              <a:buFont typeface="Barlow Condensed"/>
              <a:buNone/>
              <a:defRPr b="1">
                <a:latin typeface="Barlow Condensed"/>
                <a:ea typeface="Barlow Condensed"/>
                <a:cs typeface="Barlow Condensed"/>
                <a:sym typeface="Barlow Condensed"/>
              </a:defRPr>
            </a:lvl3pPr>
            <a:lvl4pPr lvl="3">
              <a:spcBef>
                <a:spcPts val="0"/>
              </a:spcBef>
              <a:spcAft>
                <a:spcPts val="0"/>
              </a:spcAft>
              <a:buSzPts val="2800"/>
              <a:buFont typeface="Barlow Condensed"/>
              <a:buNone/>
              <a:defRPr b="1">
                <a:latin typeface="Barlow Condensed"/>
                <a:ea typeface="Barlow Condensed"/>
                <a:cs typeface="Barlow Condensed"/>
                <a:sym typeface="Barlow Condensed"/>
              </a:defRPr>
            </a:lvl4pPr>
            <a:lvl5pPr lvl="4">
              <a:spcBef>
                <a:spcPts val="0"/>
              </a:spcBef>
              <a:spcAft>
                <a:spcPts val="0"/>
              </a:spcAft>
              <a:buSzPts val="2800"/>
              <a:buFont typeface="Barlow Condensed"/>
              <a:buNone/>
              <a:defRPr b="1">
                <a:latin typeface="Barlow Condensed"/>
                <a:ea typeface="Barlow Condensed"/>
                <a:cs typeface="Barlow Condensed"/>
                <a:sym typeface="Barlow Condensed"/>
              </a:defRPr>
            </a:lvl5pPr>
            <a:lvl6pPr lvl="5">
              <a:spcBef>
                <a:spcPts val="0"/>
              </a:spcBef>
              <a:spcAft>
                <a:spcPts val="0"/>
              </a:spcAft>
              <a:buSzPts val="2800"/>
              <a:buFont typeface="Barlow Condensed"/>
              <a:buNone/>
              <a:defRPr b="1">
                <a:latin typeface="Barlow Condensed"/>
                <a:ea typeface="Barlow Condensed"/>
                <a:cs typeface="Barlow Condensed"/>
                <a:sym typeface="Barlow Condensed"/>
              </a:defRPr>
            </a:lvl6pPr>
            <a:lvl7pPr lvl="6">
              <a:spcBef>
                <a:spcPts val="0"/>
              </a:spcBef>
              <a:spcAft>
                <a:spcPts val="0"/>
              </a:spcAft>
              <a:buSzPts val="2800"/>
              <a:buFont typeface="Barlow Condensed"/>
              <a:buNone/>
              <a:defRPr b="1">
                <a:latin typeface="Barlow Condensed"/>
                <a:ea typeface="Barlow Condensed"/>
                <a:cs typeface="Barlow Condensed"/>
                <a:sym typeface="Barlow Condensed"/>
              </a:defRPr>
            </a:lvl7pPr>
            <a:lvl8pPr lvl="7">
              <a:spcBef>
                <a:spcPts val="0"/>
              </a:spcBef>
              <a:spcAft>
                <a:spcPts val="0"/>
              </a:spcAft>
              <a:buSzPts val="2800"/>
              <a:buFont typeface="Barlow Condensed"/>
              <a:buNone/>
              <a:defRPr b="1">
                <a:latin typeface="Barlow Condensed"/>
                <a:ea typeface="Barlow Condensed"/>
                <a:cs typeface="Barlow Condensed"/>
                <a:sym typeface="Barlow Condensed"/>
              </a:defRPr>
            </a:lvl8pPr>
            <a:lvl9pPr lvl="8">
              <a:spcBef>
                <a:spcPts val="0"/>
              </a:spcBef>
              <a:spcAft>
                <a:spcPts val="0"/>
              </a:spcAft>
              <a:buSzPts val="2800"/>
              <a:buFont typeface="Barlow Condensed"/>
              <a:buNone/>
              <a:defRPr b="1">
                <a:latin typeface="Barlow Condensed"/>
                <a:ea typeface="Barlow Condensed"/>
                <a:cs typeface="Barlow Condensed"/>
                <a:sym typeface="Barlow Condensed"/>
              </a:defRPr>
            </a:lvl9pPr>
          </a:lstStyle>
          <a:p>
            <a:endParaRPr/>
          </a:p>
        </p:txBody>
      </p:sp>
      <p:sp>
        <p:nvSpPr>
          <p:cNvPr id="299" name="Google Shape;299;p21"/>
          <p:cNvSpPr txBox="1">
            <a:spLocks noGrp="1"/>
          </p:cNvSpPr>
          <p:nvPr>
            <p:ph type="title" idx="2" hasCustomPrompt="1"/>
          </p:nvPr>
        </p:nvSpPr>
        <p:spPr>
          <a:xfrm>
            <a:off x="1059347" y="4231052"/>
            <a:ext cx="882225" cy="2656711"/>
          </a:xfrm>
          <a:prstGeom prst="rect">
            <a:avLst/>
          </a:prstGeom>
          <a:solidFill>
            <a:srgbClr val="34568B"/>
          </a:solidFill>
        </p:spPr>
        <p:txBody>
          <a:bodyPr spcFirstLastPara="1" wrap="square" lIns="91425" tIns="91425" rIns="91425" bIns="91425" anchor="ctr" anchorCtr="0">
            <a:noAutofit/>
          </a:bodyPr>
          <a:lstStyle>
            <a:lvl1pPr lvl="0" algn="ctr" rtl="0">
              <a:spcBef>
                <a:spcPts val="0"/>
              </a:spcBef>
              <a:spcAft>
                <a:spcPts val="0"/>
              </a:spcAft>
              <a:buClr>
                <a:srgbClr val="FFFFFF"/>
              </a:buClr>
              <a:buSzPts val="7200"/>
              <a:buNone/>
              <a:defRPr sz="3600" b="1">
                <a:solidFill>
                  <a:srgbClr val="FFFFFF"/>
                </a:solidFill>
                <a:latin typeface="Barlow Condensed"/>
                <a:ea typeface="Barlow Condensed"/>
                <a:cs typeface="Barlow Condensed"/>
                <a:sym typeface="Barlow Condensed"/>
              </a:defRPr>
            </a:lvl1pPr>
            <a:lvl2pPr lvl="1" algn="ctr" rtl="0">
              <a:spcBef>
                <a:spcPts val="0"/>
              </a:spcBef>
              <a:spcAft>
                <a:spcPts val="0"/>
              </a:spcAft>
              <a:buClr>
                <a:srgbClr val="FFFFFF"/>
              </a:buClr>
              <a:buSzPts val="7200"/>
              <a:buNone/>
              <a:defRPr sz="5400">
                <a:solidFill>
                  <a:srgbClr val="FFFFFF"/>
                </a:solidFill>
              </a:defRPr>
            </a:lvl2pPr>
            <a:lvl3pPr lvl="2" algn="ctr" rtl="0">
              <a:spcBef>
                <a:spcPts val="0"/>
              </a:spcBef>
              <a:spcAft>
                <a:spcPts val="0"/>
              </a:spcAft>
              <a:buClr>
                <a:srgbClr val="FFFFFF"/>
              </a:buClr>
              <a:buSzPts val="7200"/>
              <a:buNone/>
              <a:defRPr sz="5400">
                <a:solidFill>
                  <a:srgbClr val="FFFFFF"/>
                </a:solidFill>
              </a:defRPr>
            </a:lvl3pPr>
            <a:lvl4pPr lvl="3" algn="ctr" rtl="0">
              <a:spcBef>
                <a:spcPts val="0"/>
              </a:spcBef>
              <a:spcAft>
                <a:spcPts val="0"/>
              </a:spcAft>
              <a:buClr>
                <a:srgbClr val="FFFFFF"/>
              </a:buClr>
              <a:buSzPts val="7200"/>
              <a:buNone/>
              <a:defRPr sz="5400">
                <a:solidFill>
                  <a:srgbClr val="FFFFFF"/>
                </a:solidFill>
              </a:defRPr>
            </a:lvl4pPr>
            <a:lvl5pPr lvl="4" algn="ctr" rtl="0">
              <a:spcBef>
                <a:spcPts val="0"/>
              </a:spcBef>
              <a:spcAft>
                <a:spcPts val="0"/>
              </a:spcAft>
              <a:buClr>
                <a:srgbClr val="FFFFFF"/>
              </a:buClr>
              <a:buSzPts val="7200"/>
              <a:buNone/>
              <a:defRPr sz="5400">
                <a:solidFill>
                  <a:srgbClr val="FFFFFF"/>
                </a:solidFill>
              </a:defRPr>
            </a:lvl5pPr>
            <a:lvl6pPr lvl="5" algn="ctr" rtl="0">
              <a:spcBef>
                <a:spcPts val="0"/>
              </a:spcBef>
              <a:spcAft>
                <a:spcPts val="0"/>
              </a:spcAft>
              <a:buClr>
                <a:srgbClr val="FFFFFF"/>
              </a:buClr>
              <a:buSzPts val="7200"/>
              <a:buNone/>
              <a:defRPr sz="5400">
                <a:solidFill>
                  <a:srgbClr val="FFFFFF"/>
                </a:solidFill>
              </a:defRPr>
            </a:lvl6pPr>
            <a:lvl7pPr lvl="6" algn="ctr" rtl="0">
              <a:spcBef>
                <a:spcPts val="0"/>
              </a:spcBef>
              <a:spcAft>
                <a:spcPts val="0"/>
              </a:spcAft>
              <a:buClr>
                <a:srgbClr val="FFFFFF"/>
              </a:buClr>
              <a:buSzPts val="7200"/>
              <a:buNone/>
              <a:defRPr sz="5400">
                <a:solidFill>
                  <a:srgbClr val="FFFFFF"/>
                </a:solidFill>
              </a:defRPr>
            </a:lvl7pPr>
            <a:lvl8pPr lvl="7" algn="ctr" rtl="0">
              <a:spcBef>
                <a:spcPts val="0"/>
              </a:spcBef>
              <a:spcAft>
                <a:spcPts val="0"/>
              </a:spcAft>
              <a:buClr>
                <a:srgbClr val="FFFFFF"/>
              </a:buClr>
              <a:buSzPts val="7200"/>
              <a:buNone/>
              <a:defRPr sz="5400">
                <a:solidFill>
                  <a:srgbClr val="FFFFFF"/>
                </a:solidFill>
              </a:defRPr>
            </a:lvl8pPr>
            <a:lvl9pPr lvl="8" algn="ctr" rtl="0">
              <a:spcBef>
                <a:spcPts val="0"/>
              </a:spcBef>
              <a:spcAft>
                <a:spcPts val="0"/>
              </a:spcAft>
              <a:buClr>
                <a:srgbClr val="FFFFFF"/>
              </a:buClr>
              <a:buSzPts val="7200"/>
              <a:buNone/>
              <a:defRPr sz="5400">
                <a:solidFill>
                  <a:srgbClr val="FFFFFF"/>
                </a:solidFill>
              </a:defRPr>
            </a:lvl9pPr>
          </a:lstStyle>
          <a:p>
            <a:r>
              <a:t>xx%</a:t>
            </a:r>
          </a:p>
        </p:txBody>
      </p:sp>
      <p:sp>
        <p:nvSpPr>
          <p:cNvPr id="300" name="Google Shape;300;p21"/>
          <p:cNvSpPr txBox="1">
            <a:spLocks noGrp="1"/>
          </p:cNvSpPr>
          <p:nvPr>
            <p:ph type="title" idx="3" hasCustomPrompt="1"/>
          </p:nvPr>
        </p:nvSpPr>
        <p:spPr>
          <a:xfrm>
            <a:off x="2987860" y="4231052"/>
            <a:ext cx="882225" cy="2656711"/>
          </a:xfrm>
          <a:prstGeom prst="rect">
            <a:avLst/>
          </a:prstGeom>
          <a:solidFill>
            <a:srgbClr val="34568B"/>
          </a:solidFill>
        </p:spPr>
        <p:txBody>
          <a:bodyPr spcFirstLastPara="1" wrap="square" lIns="91425" tIns="91425" rIns="91425" bIns="91425" anchor="ctr" anchorCtr="0">
            <a:noAutofit/>
          </a:bodyPr>
          <a:lstStyle>
            <a:lvl1pPr lvl="0" algn="ctr" rtl="0">
              <a:spcBef>
                <a:spcPts val="0"/>
              </a:spcBef>
              <a:spcAft>
                <a:spcPts val="0"/>
              </a:spcAft>
              <a:buClr>
                <a:srgbClr val="FFFFFF"/>
              </a:buClr>
              <a:buSzPts val="7200"/>
              <a:buNone/>
              <a:defRPr sz="3600" b="1">
                <a:solidFill>
                  <a:srgbClr val="FFFFFF"/>
                </a:solidFill>
                <a:latin typeface="Barlow Condensed"/>
                <a:ea typeface="Barlow Condensed"/>
                <a:cs typeface="Barlow Condensed"/>
                <a:sym typeface="Barlow Condensed"/>
              </a:defRPr>
            </a:lvl1pPr>
            <a:lvl2pPr lvl="1" algn="ctr" rtl="0">
              <a:spcBef>
                <a:spcPts val="0"/>
              </a:spcBef>
              <a:spcAft>
                <a:spcPts val="0"/>
              </a:spcAft>
              <a:buClr>
                <a:srgbClr val="FFFFFF"/>
              </a:buClr>
              <a:buSzPts val="7200"/>
              <a:buNone/>
              <a:defRPr sz="5400">
                <a:solidFill>
                  <a:srgbClr val="FFFFFF"/>
                </a:solidFill>
              </a:defRPr>
            </a:lvl2pPr>
            <a:lvl3pPr lvl="2" algn="ctr" rtl="0">
              <a:spcBef>
                <a:spcPts val="0"/>
              </a:spcBef>
              <a:spcAft>
                <a:spcPts val="0"/>
              </a:spcAft>
              <a:buClr>
                <a:srgbClr val="FFFFFF"/>
              </a:buClr>
              <a:buSzPts val="7200"/>
              <a:buNone/>
              <a:defRPr sz="5400">
                <a:solidFill>
                  <a:srgbClr val="FFFFFF"/>
                </a:solidFill>
              </a:defRPr>
            </a:lvl3pPr>
            <a:lvl4pPr lvl="3" algn="ctr" rtl="0">
              <a:spcBef>
                <a:spcPts val="0"/>
              </a:spcBef>
              <a:spcAft>
                <a:spcPts val="0"/>
              </a:spcAft>
              <a:buClr>
                <a:srgbClr val="FFFFFF"/>
              </a:buClr>
              <a:buSzPts val="7200"/>
              <a:buNone/>
              <a:defRPr sz="5400">
                <a:solidFill>
                  <a:srgbClr val="FFFFFF"/>
                </a:solidFill>
              </a:defRPr>
            </a:lvl4pPr>
            <a:lvl5pPr lvl="4" algn="ctr" rtl="0">
              <a:spcBef>
                <a:spcPts val="0"/>
              </a:spcBef>
              <a:spcAft>
                <a:spcPts val="0"/>
              </a:spcAft>
              <a:buClr>
                <a:srgbClr val="FFFFFF"/>
              </a:buClr>
              <a:buSzPts val="7200"/>
              <a:buNone/>
              <a:defRPr sz="5400">
                <a:solidFill>
                  <a:srgbClr val="FFFFFF"/>
                </a:solidFill>
              </a:defRPr>
            </a:lvl5pPr>
            <a:lvl6pPr lvl="5" algn="ctr" rtl="0">
              <a:spcBef>
                <a:spcPts val="0"/>
              </a:spcBef>
              <a:spcAft>
                <a:spcPts val="0"/>
              </a:spcAft>
              <a:buClr>
                <a:srgbClr val="FFFFFF"/>
              </a:buClr>
              <a:buSzPts val="7200"/>
              <a:buNone/>
              <a:defRPr sz="5400">
                <a:solidFill>
                  <a:srgbClr val="FFFFFF"/>
                </a:solidFill>
              </a:defRPr>
            </a:lvl6pPr>
            <a:lvl7pPr lvl="6" algn="ctr" rtl="0">
              <a:spcBef>
                <a:spcPts val="0"/>
              </a:spcBef>
              <a:spcAft>
                <a:spcPts val="0"/>
              </a:spcAft>
              <a:buClr>
                <a:srgbClr val="FFFFFF"/>
              </a:buClr>
              <a:buSzPts val="7200"/>
              <a:buNone/>
              <a:defRPr sz="5400">
                <a:solidFill>
                  <a:srgbClr val="FFFFFF"/>
                </a:solidFill>
              </a:defRPr>
            </a:lvl7pPr>
            <a:lvl8pPr lvl="7" algn="ctr" rtl="0">
              <a:spcBef>
                <a:spcPts val="0"/>
              </a:spcBef>
              <a:spcAft>
                <a:spcPts val="0"/>
              </a:spcAft>
              <a:buClr>
                <a:srgbClr val="FFFFFF"/>
              </a:buClr>
              <a:buSzPts val="7200"/>
              <a:buNone/>
              <a:defRPr sz="5400">
                <a:solidFill>
                  <a:srgbClr val="FFFFFF"/>
                </a:solidFill>
              </a:defRPr>
            </a:lvl8pPr>
            <a:lvl9pPr lvl="8" algn="ctr" rtl="0">
              <a:spcBef>
                <a:spcPts val="0"/>
              </a:spcBef>
              <a:spcAft>
                <a:spcPts val="0"/>
              </a:spcAft>
              <a:buClr>
                <a:srgbClr val="FFFFFF"/>
              </a:buClr>
              <a:buSzPts val="7200"/>
              <a:buNone/>
              <a:defRPr sz="5400">
                <a:solidFill>
                  <a:srgbClr val="FFFFFF"/>
                </a:solidFill>
              </a:defRPr>
            </a:lvl9pPr>
          </a:lstStyle>
          <a:p>
            <a:r>
              <a:t>xx%</a:t>
            </a:r>
          </a:p>
        </p:txBody>
      </p:sp>
      <p:sp>
        <p:nvSpPr>
          <p:cNvPr id="301" name="Google Shape;301;p21"/>
          <p:cNvSpPr txBox="1">
            <a:spLocks noGrp="1"/>
          </p:cNvSpPr>
          <p:nvPr>
            <p:ph type="title" idx="4" hasCustomPrompt="1"/>
          </p:nvPr>
        </p:nvSpPr>
        <p:spPr>
          <a:xfrm>
            <a:off x="4916391" y="4231052"/>
            <a:ext cx="882225" cy="2656711"/>
          </a:xfrm>
          <a:prstGeom prst="rect">
            <a:avLst/>
          </a:prstGeom>
          <a:solidFill>
            <a:srgbClr val="34568B"/>
          </a:solidFill>
        </p:spPr>
        <p:txBody>
          <a:bodyPr spcFirstLastPara="1" wrap="square" lIns="91425" tIns="91425" rIns="91425" bIns="91425" anchor="ctr" anchorCtr="0">
            <a:noAutofit/>
          </a:bodyPr>
          <a:lstStyle>
            <a:lvl1pPr lvl="0" algn="ctr" rtl="0">
              <a:spcBef>
                <a:spcPts val="0"/>
              </a:spcBef>
              <a:spcAft>
                <a:spcPts val="0"/>
              </a:spcAft>
              <a:buClr>
                <a:srgbClr val="FFFFFF"/>
              </a:buClr>
              <a:buSzPts val="7200"/>
              <a:buNone/>
              <a:defRPr sz="3600" b="1">
                <a:solidFill>
                  <a:srgbClr val="FFFFFF"/>
                </a:solidFill>
                <a:latin typeface="Barlow Condensed"/>
                <a:ea typeface="Barlow Condensed"/>
                <a:cs typeface="Barlow Condensed"/>
                <a:sym typeface="Barlow Condensed"/>
              </a:defRPr>
            </a:lvl1pPr>
            <a:lvl2pPr lvl="1" algn="ctr" rtl="0">
              <a:spcBef>
                <a:spcPts val="0"/>
              </a:spcBef>
              <a:spcAft>
                <a:spcPts val="0"/>
              </a:spcAft>
              <a:buClr>
                <a:srgbClr val="FFFFFF"/>
              </a:buClr>
              <a:buSzPts val="7200"/>
              <a:buNone/>
              <a:defRPr sz="5400">
                <a:solidFill>
                  <a:srgbClr val="FFFFFF"/>
                </a:solidFill>
              </a:defRPr>
            </a:lvl2pPr>
            <a:lvl3pPr lvl="2" algn="ctr" rtl="0">
              <a:spcBef>
                <a:spcPts val="0"/>
              </a:spcBef>
              <a:spcAft>
                <a:spcPts val="0"/>
              </a:spcAft>
              <a:buClr>
                <a:srgbClr val="FFFFFF"/>
              </a:buClr>
              <a:buSzPts val="7200"/>
              <a:buNone/>
              <a:defRPr sz="5400">
                <a:solidFill>
                  <a:srgbClr val="FFFFFF"/>
                </a:solidFill>
              </a:defRPr>
            </a:lvl3pPr>
            <a:lvl4pPr lvl="3" algn="ctr" rtl="0">
              <a:spcBef>
                <a:spcPts val="0"/>
              </a:spcBef>
              <a:spcAft>
                <a:spcPts val="0"/>
              </a:spcAft>
              <a:buClr>
                <a:srgbClr val="FFFFFF"/>
              </a:buClr>
              <a:buSzPts val="7200"/>
              <a:buNone/>
              <a:defRPr sz="5400">
                <a:solidFill>
                  <a:srgbClr val="FFFFFF"/>
                </a:solidFill>
              </a:defRPr>
            </a:lvl4pPr>
            <a:lvl5pPr lvl="4" algn="ctr" rtl="0">
              <a:spcBef>
                <a:spcPts val="0"/>
              </a:spcBef>
              <a:spcAft>
                <a:spcPts val="0"/>
              </a:spcAft>
              <a:buClr>
                <a:srgbClr val="FFFFFF"/>
              </a:buClr>
              <a:buSzPts val="7200"/>
              <a:buNone/>
              <a:defRPr sz="5400">
                <a:solidFill>
                  <a:srgbClr val="FFFFFF"/>
                </a:solidFill>
              </a:defRPr>
            </a:lvl5pPr>
            <a:lvl6pPr lvl="5" algn="ctr" rtl="0">
              <a:spcBef>
                <a:spcPts val="0"/>
              </a:spcBef>
              <a:spcAft>
                <a:spcPts val="0"/>
              </a:spcAft>
              <a:buClr>
                <a:srgbClr val="FFFFFF"/>
              </a:buClr>
              <a:buSzPts val="7200"/>
              <a:buNone/>
              <a:defRPr sz="5400">
                <a:solidFill>
                  <a:srgbClr val="FFFFFF"/>
                </a:solidFill>
              </a:defRPr>
            </a:lvl6pPr>
            <a:lvl7pPr lvl="6" algn="ctr" rtl="0">
              <a:spcBef>
                <a:spcPts val="0"/>
              </a:spcBef>
              <a:spcAft>
                <a:spcPts val="0"/>
              </a:spcAft>
              <a:buClr>
                <a:srgbClr val="FFFFFF"/>
              </a:buClr>
              <a:buSzPts val="7200"/>
              <a:buNone/>
              <a:defRPr sz="5400">
                <a:solidFill>
                  <a:srgbClr val="FFFFFF"/>
                </a:solidFill>
              </a:defRPr>
            </a:lvl7pPr>
            <a:lvl8pPr lvl="7" algn="ctr" rtl="0">
              <a:spcBef>
                <a:spcPts val="0"/>
              </a:spcBef>
              <a:spcAft>
                <a:spcPts val="0"/>
              </a:spcAft>
              <a:buClr>
                <a:srgbClr val="FFFFFF"/>
              </a:buClr>
              <a:buSzPts val="7200"/>
              <a:buNone/>
              <a:defRPr sz="5400">
                <a:solidFill>
                  <a:srgbClr val="FFFFFF"/>
                </a:solidFill>
              </a:defRPr>
            </a:lvl8pPr>
            <a:lvl9pPr lvl="8" algn="ctr" rtl="0">
              <a:spcBef>
                <a:spcPts val="0"/>
              </a:spcBef>
              <a:spcAft>
                <a:spcPts val="0"/>
              </a:spcAft>
              <a:buClr>
                <a:srgbClr val="FFFFFF"/>
              </a:buClr>
              <a:buSzPts val="7200"/>
              <a:buNone/>
              <a:defRPr sz="5400">
                <a:solidFill>
                  <a:srgbClr val="FFFFFF"/>
                </a:solidFill>
              </a:defRPr>
            </a:lvl9pPr>
          </a:lstStyle>
          <a:p>
            <a:r>
              <a:t>xx%</a:t>
            </a:r>
          </a:p>
        </p:txBody>
      </p:sp>
      <p:sp>
        <p:nvSpPr>
          <p:cNvPr id="302" name="Google Shape;302;p21"/>
          <p:cNvSpPr txBox="1">
            <a:spLocks noGrp="1"/>
          </p:cNvSpPr>
          <p:nvPr>
            <p:ph type="subTitle" idx="1"/>
          </p:nvPr>
        </p:nvSpPr>
        <p:spPr>
          <a:xfrm>
            <a:off x="776738" y="7893156"/>
            <a:ext cx="1447425" cy="916622"/>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400"/>
              <a:buFont typeface="Barlow Condensed"/>
              <a:buNone/>
              <a:defRPr b="1">
                <a:solidFill>
                  <a:srgbClr val="3B9CD1"/>
                </a:solidFill>
                <a:latin typeface="Barlow Condensed"/>
                <a:ea typeface="Barlow Condensed"/>
                <a:cs typeface="Barlow Condensed"/>
                <a:sym typeface="Barlow Condensed"/>
              </a:defRPr>
            </a:lvl1pPr>
            <a:lvl2pPr lvl="1" algn="ctr">
              <a:spcBef>
                <a:spcPts val="1200"/>
              </a:spcBef>
              <a:spcAft>
                <a:spcPts val="0"/>
              </a:spcAft>
              <a:buClr>
                <a:schemeClr val="dk1"/>
              </a:buClr>
              <a:buSzPts val="1400"/>
              <a:buFont typeface="Barlow Condensed"/>
              <a:buNone/>
              <a:defRPr b="1">
                <a:solidFill>
                  <a:schemeClr val="dk1"/>
                </a:solidFill>
                <a:latin typeface="Barlow Condensed"/>
                <a:ea typeface="Barlow Condensed"/>
                <a:cs typeface="Barlow Condensed"/>
                <a:sym typeface="Barlow Condensed"/>
              </a:defRPr>
            </a:lvl2pPr>
            <a:lvl3pPr lvl="2" algn="ctr">
              <a:spcBef>
                <a:spcPts val="1200"/>
              </a:spcBef>
              <a:spcAft>
                <a:spcPts val="0"/>
              </a:spcAft>
              <a:buClr>
                <a:schemeClr val="dk1"/>
              </a:buClr>
              <a:buSzPts val="1400"/>
              <a:buFont typeface="Barlow Condensed"/>
              <a:buNone/>
              <a:defRPr b="1">
                <a:solidFill>
                  <a:schemeClr val="dk1"/>
                </a:solidFill>
                <a:latin typeface="Barlow Condensed"/>
                <a:ea typeface="Barlow Condensed"/>
                <a:cs typeface="Barlow Condensed"/>
                <a:sym typeface="Barlow Condensed"/>
              </a:defRPr>
            </a:lvl3pPr>
            <a:lvl4pPr lvl="3" algn="ctr">
              <a:spcBef>
                <a:spcPts val="1200"/>
              </a:spcBef>
              <a:spcAft>
                <a:spcPts val="0"/>
              </a:spcAft>
              <a:buClr>
                <a:schemeClr val="dk1"/>
              </a:buClr>
              <a:buSzPts val="1400"/>
              <a:buFont typeface="Barlow Condensed"/>
              <a:buNone/>
              <a:defRPr b="1">
                <a:solidFill>
                  <a:schemeClr val="dk1"/>
                </a:solidFill>
                <a:latin typeface="Barlow Condensed"/>
                <a:ea typeface="Barlow Condensed"/>
                <a:cs typeface="Barlow Condensed"/>
                <a:sym typeface="Barlow Condensed"/>
              </a:defRPr>
            </a:lvl4pPr>
            <a:lvl5pPr lvl="4" algn="ctr">
              <a:spcBef>
                <a:spcPts val="1200"/>
              </a:spcBef>
              <a:spcAft>
                <a:spcPts val="0"/>
              </a:spcAft>
              <a:buClr>
                <a:schemeClr val="dk1"/>
              </a:buClr>
              <a:buSzPts val="1400"/>
              <a:buFont typeface="Barlow Condensed"/>
              <a:buNone/>
              <a:defRPr b="1">
                <a:solidFill>
                  <a:schemeClr val="dk1"/>
                </a:solidFill>
                <a:latin typeface="Barlow Condensed"/>
                <a:ea typeface="Barlow Condensed"/>
                <a:cs typeface="Barlow Condensed"/>
                <a:sym typeface="Barlow Condensed"/>
              </a:defRPr>
            </a:lvl5pPr>
            <a:lvl6pPr lvl="5" algn="ctr">
              <a:spcBef>
                <a:spcPts val="1200"/>
              </a:spcBef>
              <a:spcAft>
                <a:spcPts val="0"/>
              </a:spcAft>
              <a:buClr>
                <a:schemeClr val="dk1"/>
              </a:buClr>
              <a:buSzPts val="1400"/>
              <a:buFont typeface="Barlow Condensed"/>
              <a:buNone/>
              <a:defRPr b="1">
                <a:solidFill>
                  <a:schemeClr val="dk1"/>
                </a:solidFill>
                <a:latin typeface="Barlow Condensed"/>
                <a:ea typeface="Barlow Condensed"/>
                <a:cs typeface="Barlow Condensed"/>
                <a:sym typeface="Barlow Condensed"/>
              </a:defRPr>
            </a:lvl6pPr>
            <a:lvl7pPr lvl="6" algn="ctr">
              <a:spcBef>
                <a:spcPts val="1200"/>
              </a:spcBef>
              <a:spcAft>
                <a:spcPts val="0"/>
              </a:spcAft>
              <a:buClr>
                <a:schemeClr val="dk1"/>
              </a:buClr>
              <a:buSzPts val="1400"/>
              <a:buFont typeface="Barlow Condensed"/>
              <a:buNone/>
              <a:defRPr b="1">
                <a:solidFill>
                  <a:schemeClr val="dk1"/>
                </a:solidFill>
                <a:latin typeface="Barlow Condensed"/>
                <a:ea typeface="Barlow Condensed"/>
                <a:cs typeface="Barlow Condensed"/>
                <a:sym typeface="Barlow Condensed"/>
              </a:defRPr>
            </a:lvl7pPr>
            <a:lvl8pPr lvl="7" algn="ctr">
              <a:spcBef>
                <a:spcPts val="1200"/>
              </a:spcBef>
              <a:spcAft>
                <a:spcPts val="0"/>
              </a:spcAft>
              <a:buClr>
                <a:schemeClr val="dk1"/>
              </a:buClr>
              <a:buSzPts val="1400"/>
              <a:buFont typeface="Barlow Condensed"/>
              <a:buNone/>
              <a:defRPr b="1">
                <a:solidFill>
                  <a:schemeClr val="dk1"/>
                </a:solidFill>
                <a:latin typeface="Barlow Condensed"/>
                <a:ea typeface="Barlow Condensed"/>
                <a:cs typeface="Barlow Condensed"/>
                <a:sym typeface="Barlow Condensed"/>
              </a:defRPr>
            </a:lvl8pPr>
            <a:lvl9pPr lvl="8" algn="ctr">
              <a:spcBef>
                <a:spcPts val="1200"/>
              </a:spcBef>
              <a:spcAft>
                <a:spcPts val="1200"/>
              </a:spcAft>
              <a:buClr>
                <a:schemeClr val="dk1"/>
              </a:buClr>
              <a:buSzPts val="1400"/>
              <a:buFont typeface="Barlow Condensed"/>
              <a:buNone/>
              <a:defRPr b="1">
                <a:solidFill>
                  <a:schemeClr val="dk1"/>
                </a:solidFill>
                <a:latin typeface="Barlow Condensed"/>
                <a:ea typeface="Barlow Condensed"/>
                <a:cs typeface="Barlow Condensed"/>
                <a:sym typeface="Barlow Condensed"/>
              </a:defRPr>
            </a:lvl9pPr>
          </a:lstStyle>
          <a:p>
            <a:endParaRPr/>
          </a:p>
        </p:txBody>
      </p:sp>
      <p:sp>
        <p:nvSpPr>
          <p:cNvPr id="303" name="Google Shape;303;p21"/>
          <p:cNvSpPr txBox="1">
            <a:spLocks noGrp="1"/>
          </p:cNvSpPr>
          <p:nvPr>
            <p:ph type="subTitle" idx="5"/>
          </p:nvPr>
        </p:nvSpPr>
        <p:spPr>
          <a:xfrm>
            <a:off x="776738" y="8726578"/>
            <a:ext cx="1447425" cy="1375289"/>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Barlow Condensed"/>
              <a:buNone/>
              <a:defRPr sz="1050">
                <a:solidFill>
                  <a:schemeClr val="dk1"/>
                </a:solidFill>
                <a:latin typeface="Barlow Condensed"/>
                <a:ea typeface="Barlow Condensed"/>
                <a:cs typeface="Barlow Condensed"/>
                <a:sym typeface="Barlow Condensed"/>
              </a:defRPr>
            </a:lvl1pPr>
            <a:lvl2pPr lvl="1" algn="ctr" rtl="0">
              <a:spcBef>
                <a:spcPts val="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2pPr>
            <a:lvl3pPr lvl="2"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3pPr>
            <a:lvl4pPr lvl="3"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4pPr>
            <a:lvl5pPr lvl="4"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5pPr>
            <a:lvl6pPr lvl="5"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6pPr>
            <a:lvl7pPr lvl="6"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7pPr>
            <a:lvl8pPr lvl="7"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8pPr>
            <a:lvl9pPr lvl="8" algn="ctr" rtl="0">
              <a:spcBef>
                <a:spcPts val="1200"/>
              </a:spcBef>
              <a:spcAft>
                <a:spcPts val="120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9pPr>
          </a:lstStyle>
          <a:p>
            <a:endParaRPr/>
          </a:p>
        </p:txBody>
      </p:sp>
      <p:sp>
        <p:nvSpPr>
          <p:cNvPr id="304" name="Google Shape;304;p21"/>
          <p:cNvSpPr txBox="1">
            <a:spLocks noGrp="1"/>
          </p:cNvSpPr>
          <p:nvPr>
            <p:ph type="subTitle" idx="6"/>
          </p:nvPr>
        </p:nvSpPr>
        <p:spPr>
          <a:xfrm>
            <a:off x="2705264" y="7893156"/>
            <a:ext cx="1447425" cy="916622"/>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Barlow Condensed"/>
              <a:buNone/>
              <a:defRPr b="1">
                <a:solidFill>
                  <a:srgbClr val="3B9CD1"/>
                </a:solidFill>
                <a:latin typeface="Barlow Condensed"/>
                <a:ea typeface="Barlow Condensed"/>
                <a:cs typeface="Barlow Condensed"/>
                <a:sym typeface="Barlow Condensed"/>
              </a:defRPr>
            </a:lvl1pPr>
            <a:lvl2pPr lvl="1" algn="ctr" rtl="0">
              <a:spcBef>
                <a:spcPts val="1200"/>
              </a:spcBef>
              <a:spcAft>
                <a:spcPts val="0"/>
              </a:spcAft>
              <a:buClr>
                <a:schemeClr val="dk1"/>
              </a:buClr>
              <a:buSzPts val="1400"/>
              <a:buFont typeface="Barlow Condensed"/>
              <a:buNone/>
              <a:defRPr b="1">
                <a:solidFill>
                  <a:schemeClr val="dk1"/>
                </a:solidFill>
                <a:latin typeface="Barlow Condensed"/>
                <a:ea typeface="Barlow Condensed"/>
                <a:cs typeface="Barlow Condensed"/>
                <a:sym typeface="Barlow Condensed"/>
              </a:defRPr>
            </a:lvl2pPr>
            <a:lvl3pPr lvl="2" algn="ctr" rtl="0">
              <a:spcBef>
                <a:spcPts val="1200"/>
              </a:spcBef>
              <a:spcAft>
                <a:spcPts val="0"/>
              </a:spcAft>
              <a:buClr>
                <a:schemeClr val="dk1"/>
              </a:buClr>
              <a:buSzPts val="1400"/>
              <a:buFont typeface="Barlow Condensed"/>
              <a:buNone/>
              <a:defRPr b="1">
                <a:solidFill>
                  <a:schemeClr val="dk1"/>
                </a:solidFill>
                <a:latin typeface="Barlow Condensed"/>
                <a:ea typeface="Barlow Condensed"/>
                <a:cs typeface="Barlow Condensed"/>
                <a:sym typeface="Barlow Condensed"/>
              </a:defRPr>
            </a:lvl3pPr>
            <a:lvl4pPr lvl="3" algn="ctr" rtl="0">
              <a:spcBef>
                <a:spcPts val="1200"/>
              </a:spcBef>
              <a:spcAft>
                <a:spcPts val="0"/>
              </a:spcAft>
              <a:buClr>
                <a:schemeClr val="dk1"/>
              </a:buClr>
              <a:buSzPts val="1400"/>
              <a:buFont typeface="Barlow Condensed"/>
              <a:buNone/>
              <a:defRPr b="1">
                <a:solidFill>
                  <a:schemeClr val="dk1"/>
                </a:solidFill>
                <a:latin typeface="Barlow Condensed"/>
                <a:ea typeface="Barlow Condensed"/>
                <a:cs typeface="Barlow Condensed"/>
                <a:sym typeface="Barlow Condensed"/>
              </a:defRPr>
            </a:lvl4pPr>
            <a:lvl5pPr lvl="4" algn="ctr" rtl="0">
              <a:spcBef>
                <a:spcPts val="1200"/>
              </a:spcBef>
              <a:spcAft>
                <a:spcPts val="0"/>
              </a:spcAft>
              <a:buClr>
                <a:schemeClr val="dk1"/>
              </a:buClr>
              <a:buSzPts val="1400"/>
              <a:buFont typeface="Barlow Condensed"/>
              <a:buNone/>
              <a:defRPr b="1">
                <a:solidFill>
                  <a:schemeClr val="dk1"/>
                </a:solidFill>
                <a:latin typeface="Barlow Condensed"/>
                <a:ea typeface="Barlow Condensed"/>
                <a:cs typeface="Barlow Condensed"/>
                <a:sym typeface="Barlow Condensed"/>
              </a:defRPr>
            </a:lvl5pPr>
            <a:lvl6pPr lvl="5" algn="ctr" rtl="0">
              <a:spcBef>
                <a:spcPts val="1200"/>
              </a:spcBef>
              <a:spcAft>
                <a:spcPts val="0"/>
              </a:spcAft>
              <a:buClr>
                <a:schemeClr val="dk1"/>
              </a:buClr>
              <a:buSzPts val="1400"/>
              <a:buFont typeface="Barlow Condensed"/>
              <a:buNone/>
              <a:defRPr b="1">
                <a:solidFill>
                  <a:schemeClr val="dk1"/>
                </a:solidFill>
                <a:latin typeface="Barlow Condensed"/>
                <a:ea typeface="Barlow Condensed"/>
                <a:cs typeface="Barlow Condensed"/>
                <a:sym typeface="Barlow Condensed"/>
              </a:defRPr>
            </a:lvl6pPr>
            <a:lvl7pPr lvl="6" algn="ctr" rtl="0">
              <a:spcBef>
                <a:spcPts val="1200"/>
              </a:spcBef>
              <a:spcAft>
                <a:spcPts val="0"/>
              </a:spcAft>
              <a:buClr>
                <a:schemeClr val="dk1"/>
              </a:buClr>
              <a:buSzPts val="1400"/>
              <a:buFont typeface="Barlow Condensed"/>
              <a:buNone/>
              <a:defRPr b="1">
                <a:solidFill>
                  <a:schemeClr val="dk1"/>
                </a:solidFill>
                <a:latin typeface="Barlow Condensed"/>
                <a:ea typeface="Barlow Condensed"/>
                <a:cs typeface="Barlow Condensed"/>
                <a:sym typeface="Barlow Condensed"/>
              </a:defRPr>
            </a:lvl7pPr>
            <a:lvl8pPr lvl="7" algn="ctr" rtl="0">
              <a:spcBef>
                <a:spcPts val="1200"/>
              </a:spcBef>
              <a:spcAft>
                <a:spcPts val="0"/>
              </a:spcAft>
              <a:buClr>
                <a:schemeClr val="dk1"/>
              </a:buClr>
              <a:buSzPts val="1400"/>
              <a:buFont typeface="Barlow Condensed"/>
              <a:buNone/>
              <a:defRPr b="1">
                <a:solidFill>
                  <a:schemeClr val="dk1"/>
                </a:solidFill>
                <a:latin typeface="Barlow Condensed"/>
                <a:ea typeface="Barlow Condensed"/>
                <a:cs typeface="Barlow Condensed"/>
                <a:sym typeface="Barlow Condensed"/>
              </a:defRPr>
            </a:lvl8pPr>
            <a:lvl9pPr lvl="8" algn="ctr" rtl="0">
              <a:spcBef>
                <a:spcPts val="1200"/>
              </a:spcBef>
              <a:spcAft>
                <a:spcPts val="1200"/>
              </a:spcAft>
              <a:buClr>
                <a:schemeClr val="dk1"/>
              </a:buClr>
              <a:buSzPts val="1400"/>
              <a:buFont typeface="Barlow Condensed"/>
              <a:buNone/>
              <a:defRPr b="1">
                <a:solidFill>
                  <a:schemeClr val="dk1"/>
                </a:solidFill>
                <a:latin typeface="Barlow Condensed"/>
                <a:ea typeface="Barlow Condensed"/>
                <a:cs typeface="Barlow Condensed"/>
                <a:sym typeface="Barlow Condensed"/>
              </a:defRPr>
            </a:lvl9pPr>
          </a:lstStyle>
          <a:p>
            <a:endParaRPr/>
          </a:p>
        </p:txBody>
      </p:sp>
      <p:sp>
        <p:nvSpPr>
          <p:cNvPr id="305" name="Google Shape;305;p21"/>
          <p:cNvSpPr txBox="1">
            <a:spLocks noGrp="1"/>
          </p:cNvSpPr>
          <p:nvPr>
            <p:ph type="subTitle" idx="7"/>
          </p:nvPr>
        </p:nvSpPr>
        <p:spPr>
          <a:xfrm>
            <a:off x="2705265" y="8726578"/>
            <a:ext cx="1447425" cy="1375289"/>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Barlow Condensed"/>
              <a:buNone/>
              <a:defRPr sz="1050">
                <a:solidFill>
                  <a:schemeClr val="dk1"/>
                </a:solidFill>
                <a:latin typeface="Barlow Condensed"/>
                <a:ea typeface="Barlow Condensed"/>
                <a:cs typeface="Barlow Condensed"/>
                <a:sym typeface="Barlow Condensed"/>
              </a:defRPr>
            </a:lvl1pPr>
            <a:lvl2pPr lvl="1" algn="ctr" rtl="0">
              <a:spcBef>
                <a:spcPts val="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2pPr>
            <a:lvl3pPr lvl="2"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3pPr>
            <a:lvl4pPr lvl="3"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4pPr>
            <a:lvl5pPr lvl="4"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5pPr>
            <a:lvl6pPr lvl="5"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6pPr>
            <a:lvl7pPr lvl="6"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7pPr>
            <a:lvl8pPr lvl="7"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8pPr>
            <a:lvl9pPr lvl="8" algn="ctr" rtl="0">
              <a:spcBef>
                <a:spcPts val="1200"/>
              </a:spcBef>
              <a:spcAft>
                <a:spcPts val="120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9pPr>
          </a:lstStyle>
          <a:p>
            <a:endParaRPr/>
          </a:p>
        </p:txBody>
      </p:sp>
      <p:sp>
        <p:nvSpPr>
          <p:cNvPr id="306" name="Google Shape;306;p21"/>
          <p:cNvSpPr txBox="1">
            <a:spLocks noGrp="1"/>
          </p:cNvSpPr>
          <p:nvPr>
            <p:ph type="subTitle" idx="8"/>
          </p:nvPr>
        </p:nvSpPr>
        <p:spPr>
          <a:xfrm>
            <a:off x="4633800" y="7893156"/>
            <a:ext cx="1447425" cy="916622"/>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Barlow Condensed"/>
              <a:buNone/>
              <a:defRPr b="1">
                <a:solidFill>
                  <a:srgbClr val="3B9CD1"/>
                </a:solidFill>
                <a:latin typeface="Barlow Condensed"/>
                <a:ea typeface="Barlow Condensed"/>
                <a:cs typeface="Barlow Condensed"/>
                <a:sym typeface="Barlow Condensed"/>
              </a:defRPr>
            </a:lvl1pPr>
            <a:lvl2pPr lvl="1" algn="ctr" rtl="0">
              <a:spcBef>
                <a:spcPts val="1200"/>
              </a:spcBef>
              <a:spcAft>
                <a:spcPts val="0"/>
              </a:spcAft>
              <a:buClr>
                <a:schemeClr val="dk1"/>
              </a:buClr>
              <a:buSzPts val="1400"/>
              <a:buFont typeface="Barlow Condensed"/>
              <a:buNone/>
              <a:defRPr b="1">
                <a:solidFill>
                  <a:schemeClr val="dk1"/>
                </a:solidFill>
                <a:latin typeface="Barlow Condensed"/>
                <a:ea typeface="Barlow Condensed"/>
                <a:cs typeface="Barlow Condensed"/>
                <a:sym typeface="Barlow Condensed"/>
              </a:defRPr>
            </a:lvl2pPr>
            <a:lvl3pPr lvl="2" algn="ctr" rtl="0">
              <a:spcBef>
                <a:spcPts val="1200"/>
              </a:spcBef>
              <a:spcAft>
                <a:spcPts val="0"/>
              </a:spcAft>
              <a:buClr>
                <a:schemeClr val="dk1"/>
              </a:buClr>
              <a:buSzPts val="1400"/>
              <a:buFont typeface="Barlow Condensed"/>
              <a:buNone/>
              <a:defRPr b="1">
                <a:solidFill>
                  <a:schemeClr val="dk1"/>
                </a:solidFill>
                <a:latin typeface="Barlow Condensed"/>
                <a:ea typeface="Barlow Condensed"/>
                <a:cs typeface="Barlow Condensed"/>
                <a:sym typeface="Barlow Condensed"/>
              </a:defRPr>
            </a:lvl3pPr>
            <a:lvl4pPr lvl="3" algn="ctr" rtl="0">
              <a:spcBef>
                <a:spcPts val="1200"/>
              </a:spcBef>
              <a:spcAft>
                <a:spcPts val="0"/>
              </a:spcAft>
              <a:buClr>
                <a:schemeClr val="dk1"/>
              </a:buClr>
              <a:buSzPts val="1400"/>
              <a:buFont typeface="Barlow Condensed"/>
              <a:buNone/>
              <a:defRPr b="1">
                <a:solidFill>
                  <a:schemeClr val="dk1"/>
                </a:solidFill>
                <a:latin typeface="Barlow Condensed"/>
                <a:ea typeface="Barlow Condensed"/>
                <a:cs typeface="Barlow Condensed"/>
                <a:sym typeface="Barlow Condensed"/>
              </a:defRPr>
            </a:lvl4pPr>
            <a:lvl5pPr lvl="4" algn="ctr" rtl="0">
              <a:spcBef>
                <a:spcPts val="1200"/>
              </a:spcBef>
              <a:spcAft>
                <a:spcPts val="0"/>
              </a:spcAft>
              <a:buClr>
                <a:schemeClr val="dk1"/>
              </a:buClr>
              <a:buSzPts val="1400"/>
              <a:buFont typeface="Barlow Condensed"/>
              <a:buNone/>
              <a:defRPr b="1">
                <a:solidFill>
                  <a:schemeClr val="dk1"/>
                </a:solidFill>
                <a:latin typeface="Barlow Condensed"/>
                <a:ea typeface="Barlow Condensed"/>
                <a:cs typeface="Barlow Condensed"/>
                <a:sym typeface="Barlow Condensed"/>
              </a:defRPr>
            </a:lvl5pPr>
            <a:lvl6pPr lvl="5" algn="ctr" rtl="0">
              <a:spcBef>
                <a:spcPts val="1200"/>
              </a:spcBef>
              <a:spcAft>
                <a:spcPts val="0"/>
              </a:spcAft>
              <a:buClr>
                <a:schemeClr val="dk1"/>
              </a:buClr>
              <a:buSzPts val="1400"/>
              <a:buFont typeface="Barlow Condensed"/>
              <a:buNone/>
              <a:defRPr b="1">
                <a:solidFill>
                  <a:schemeClr val="dk1"/>
                </a:solidFill>
                <a:latin typeface="Barlow Condensed"/>
                <a:ea typeface="Barlow Condensed"/>
                <a:cs typeface="Barlow Condensed"/>
                <a:sym typeface="Barlow Condensed"/>
              </a:defRPr>
            </a:lvl6pPr>
            <a:lvl7pPr lvl="6" algn="ctr" rtl="0">
              <a:spcBef>
                <a:spcPts val="1200"/>
              </a:spcBef>
              <a:spcAft>
                <a:spcPts val="0"/>
              </a:spcAft>
              <a:buClr>
                <a:schemeClr val="dk1"/>
              </a:buClr>
              <a:buSzPts val="1400"/>
              <a:buFont typeface="Barlow Condensed"/>
              <a:buNone/>
              <a:defRPr b="1">
                <a:solidFill>
                  <a:schemeClr val="dk1"/>
                </a:solidFill>
                <a:latin typeface="Barlow Condensed"/>
                <a:ea typeface="Barlow Condensed"/>
                <a:cs typeface="Barlow Condensed"/>
                <a:sym typeface="Barlow Condensed"/>
              </a:defRPr>
            </a:lvl7pPr>
            <a:lvl8pPr lvl="7" algn="ctr" rtl="0">
              <a:spcBef>
                <a:spcPts val="1200"/>
              </a:spcBef>
              <a:spcAft>
                <a:spcPts val="0"/>
              </a:spcAft>
              <a:buClr>
                <a:schemeClr val="dk1"/>
              </a:buClr>
              <a:buSzPts val="1400"/>
              <a:buFont typeface="Barlow Condensed"/>
              <a:buNone/>
              <a:defRPr b="1">
                <a:solidFill>
                  <a:schemeClr val="dk1"/>
                </a:solidFill>
                <a:latin typeface="Barlow Condensed"/>
                <a:ea typeface="Barlow Condensed"/>
                <a:cs typeface="Barlow Condensed"/>
                <a:sym typeface="Barlow Condensed"/>
              </a:defRPr>
            </a:lvl8pPr>
            <a:lvl9pPr lvl="8" algn="ctr" rtl="0">
              <a:spcBef>
                <a:spcPts val="1200"/>
              </a:spcBef>
              <a:spcAft>
                <a:spcPts val="1200"/>
              </a:spcAft>
              <a:buClr>
                <a:schemeClr val="dk1"/>
              </a:buClr>
              <a:buSzPts val="1400"/>
              <a:buFont typeface="Barlow Condensed"/>
              <a:buNone/>
              <a:defRPr b="1">
                <a:solidFill>
                  <a:schemeClr val="dk1"/>
                </a:solidFill>
                <a:latin typeface="Barlow Condensed"/>
                <a:ea typeface="Barlow Condensed"/>
                <a:cs typeface="Barlow Condensed"/>
                <a:sym typeface="Barlow Condensed"/>
              </a:defRPr>
            </a:lvl9pPr>
          </a:lstStyle>
          <a:p>
            <a:endParaRPr/>
          </a:p>
        </p:txBody>
      </p:sp>
      <p:sp>
        <p:nvSpPr>
          <p:cNvPr id="307" name="Google Shape;307;p21"/>
          <p:cNvSpPr txBox="1">
            <a:spLocks noGrp="1"/>
          </p:cNvSpPr>
          <p:nvPr>
            <p:ph type="subTitle" idx="9"/>
          </p:nvPr>
        </p:nvSpPr>
        <p:spPr>
          <a:xfrm>
            <a:off x="4633801" y="8726578"/>
            <a:ext cx="1447425" cy="1375289"/>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Barlow Condensed"/>
              <a:buNone/>
              <a:defRPr sz="1050">
                <a:solidFill>
                  <a:schemeClr val="dk1"/>
                </a:solidFill>
                <a:latin typeface="Barlow Condensed"/>
                <a:ea typeface="Barlow Condensed"/>
                <a:cs typeface="Barlow Condensed"/>
                <a:sym typeface="Barlow Condensed"/>
              </a:defRPr>
            </a:lvl1pPr>
            <a:lvl2pPr lvl="1" algn="ctr" rtl="0">
              <a:spcBef>
                <a:spcPts val="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2pPr>
            <a:lvl3pPr lvl="2"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3pPr>
            <a:lvl4pPr lvl="3"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4pPr>
            <a:lvl5pPr lvl="4"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5pPr>
            <a:lvl6pPr lvl="5"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6pPr>
            <a:lvl7pPr lvl="6"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7pPr>
            <a:lvl8pPr lvl="7" algn="ctr" rtl="0">
              <a:spcBef>
                <a:spcPts val="1200"/>
              </a:spcBef>
              <a:spcAft>
                <a:spcPts val="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8pPr>
            <a:lvl9pPr lvl="8" algn="ctr" rtl="0">
              <a:spcBef>
                <a:spcPts val="1200"/>
              </a:spcBef>
              <a:spcAft>
                <a:spcPts val="1200"/>
              </a:spcAft>
              <a:buClr>
                <a:schemeClr val="dk1"/>
              </a:buClr>
              <a:buSzPts val="1400"/>
              <a:buFont typeface="Barlow Condensed"/>
              <a:buNone/>
              <a:defRPr>
                <a:solidFill>
                  <a:schemeClr val="dk1"/>
                </a:solidFill>
                <a:latin typeface="Barlow Condensed"/>
                <a:ea typeface="Barlow Condensed"/>
                <a:cs typeface="Barlow Condensed"/>
                <a:sym typeface="Barlow Condensed"/>
              </a:defRPr>
            </a:lvl9pPr>
          </a:lstStyle>
          <a:p>
            <a:endParaRPr/>
          </a:p>
        </p:txBody>
      </p:sp>
    </p:spTree>
    <p:extLst>
      <p:ext uri="{BB962C8B-B14F-4D97-AF65-F5344CB8AC3E}">
        <p14:creationId xmlns:p14="http://schemas.microsoft.com/office/powerpoint/2010/main" val="39688142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p:cSld name="Numbers">
    <p:spTree>
      <p:nvGrpSpPr>
        <p:cNvPr id="1" name="Shape 308"/>
        <p:cNvGrpSpPr/>
        <p:nvPr/>
      </p:nvGrpSpPr>
      <p:grpSpPr>
        <a:xfrm>
          <a:off x="0" y="0"/>
          <a:ext cx="0" cy="0"/>
          <a:chOff x="0" y="0"/>
          <a:chExt cx="0" cy="0"/>
        </a:xfrm>
      </p:grpSpPr>
      <p:sp>
        <p:nvSpPr>
          <p:cNvPr id="309" name="Google Shape;309;p22"/>
          <p:cNvSpPr txBox="1">
            <a:spLocks noGrp="1"/>
          </p:cNvSpPr>
          <p:nvPr>
            <p:ph type="title"/>
          </p:nvPr>
        </p:nvSpPr>
        <p:spPr>
          <a:xfrm>
            <a:off x="774806" y="1278815"/>
            <a:ext cx="5548275" cy="1372444"/>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b="1">
                <a:solidFill>
                  <a:srgbClr val="FFFFFF"/>
                </a:solidFill>
                <a:latin typeface="Barlow Condensed"/>
                <a:ea typeface="Barlow Condensed"/>
                <a:cs typeface="Barlow Condensed"/>
                <a:sym typeface="Barlow Condense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0" name="Google Shape;310;p22"/>
          <p:cNvSpPr txBox="1">
            <a:spLocks noGrp="1"/>
          </p:cNvSpPr>
          <p:nvPr>
            <p:ph type="title" idx="2" hasCustomPrompt="1"/>
          </p:nvPr>
        </p:nvSpPr>
        <p:spPr>
          <a:xfrm>
            <a:off x="957300" y="4188919"/>
            <a:ext cx="871200" cy="2530133"/>
          </a:xfrm>
          <a:prstGeom prst="rect">
            <a:avLst/>
          </a:prstGeom>
          <a:solidFill>
            <a:srgbClr val="FFFFFF"/>
          </a:solidFill>
        </p:spPr>
        <p:txBody>
          <a:bodyPr spcFirstLastPara="1" wrap="square" lIns="91425" tIns="91425" rIns="91425" bIns="91425" anchor="ctr" anchorCtr="0">
            <a:noAutofit/>
          </a:bodyPr>
          <a:lstStyle>
            <a:lvl1pPr lvl="0" algn="ctr" rtl="0">
              <a:spcBef>
                <a:spcPts val="0"/>
              </a:spcBef>
              <a:spcAft>
                <a:spcPts val="0"/>
              </a:spcAft>
              <a:buSzPts val="7200"/>
              <a:buNone/>
              <a:defRPr sz="5400" b="1">
                <a:solidFill>
                  <a:srgbClr val="34568B"/>
                </a:solidFill>
                <a:latin typeface="Barlow Condensed"/>
                <a:ea typeface="Barlow Condensed"/>
                <a:cs typeface="Barlow Condensed"/>
                <a:sym typeface="Barlow Condensed"/>
              </a:defRPr>
            </a:lvl1pPr>
            <a:lvl2pPr lvl="1" algn="ctr" rtl="0">
              <a:spcBef>
                <a:spcPts val="0"/>
              </a:spcBef>
              <a:spcAft>
                <a:spcPts val="0"/>
              </a:spcAft>
              <a:buSzPts val="7200"/>
              <a:buNone/>
              <a:defRPr sz="5400"/>
            </a:lvl2pPr>
            <a:lvl3pPr lvl="2" algn="ctr" rtl="0">
              <a:spcBef>
                <a:spcPts val="0"/>
              </a:spcBef>
              <a:spcAft>
                <a:spcPts val="0"/>
              </a:spcAft>
              <a:buSzPts val="7200"/>
              <a:buNone/>
              <a:defRPr sz="5400"/>
            </a:lvl3pPr>
            <a:lvl4pPr lvl="3" algn="ctr" rtl="0">
              <a:spcBef>
                <a:spcPts val="0"/>
              </a:spcBef>
              <a:spcAft>
                <a:spcPts val="0"/>
              </a:spcAft>
              <a:buSzPts val="7200"/>
              <a:buNone/>
              <a:defRPr sz="5400"/>
            </a:lvl4pPr>
            <a:lvl5pPr lvl="4" algn="ctr" rtl="0">
              <a:spcBef>
                <a:spcPts val="0"/>
              </a:spcBef>
              <a:spcAft>
                <a:spcPts val="0"/>
              </a:spcAft>
              <a:buSzPts val="7200"/>
              <a:buNone/>
              <a:defRPr sz="5400"/>
            </a:lvl5pPr>
            <a:lvl6pPr lvl="5" algn="ctr" rtl="0">
              <a:spcBef>
                <a:spcPts val="0"/>
              </a:spcBef>
              <a:spcAft>
                <a:spcPts val="0"/>
              </a:spcAft>
              <a:buSzPts val="7200"/>
              <a:buNone/>
              <a:defRPr sz="5400"/>
            </a:lvl6pPr>
            <a:lvl7pPr lvl="6" algn="ctr" rtl="0">
              <a:spcBef>
                <a:spcPts val="0"/>
              </a:spcBef>
              <a:spcAft>
                <a:spcPts val="0"/>
              </a:spcAft>
              <a:buSzPts val="7200"/>
              <a:buNone/>
              <a:defRPr sz="5400"/>
            </a:lvl7pPr>
            <a:lvl8pPr lvl="7" algn="ctr" rtl="0">
              <a:spcBef>
                <a:spcPts val="0"/>
              </a:spcBef>
              <a:spcAft>
                <a:spcPts val="0"/>
              </a:spcAft>
              <a:buSzPts val="7200"/>
              <a:buNone/>
              <a:defRPr sz="5400"/>
            </a:lvl8pPr>
            <a:lvl9pPr lvl="8" algn="ctr" rtl="0">
              <a:spcBef>
                <a:spcPts val="0"/>
              </a:spcBef>
              <a:spcAft>
                <a:spcPts val="0"/>
              </a:spcAft>
              <a:buSzPts val="7200"/>
              <a:buNone/>
              <a:defRPr sz="5400"/>
            </a:lvl9pPr>
          </a:lstStyle>
          <a:p>
            <a:r>
              <a:t>xx%</a:t>
            </a:r>
          </a:p>
        </p:txBody>
      </p:sp>
      <p:sp>
        <p:nvSpPr>
          <p:cNvPr id="311" name="Google Shape;311;p22"/>
          <p:cNvSpPr txBox="1">
            <a:spLocks noGrp="1"/>
          </p:cNvSpPr>
          <p:nvPr>
            <p:ph type="subTitle" idx="1"/>
          </p:nvPr>
        </p:nvSpPr>
        <p:spPr>
          <a:xfrm>
            <a:off x="533175" y="8311135"/>
            <a:ext cx="1719450" cy="647111"/>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1800"/>
              <a:buFont typeface="Barlow Condensed"/>
              <a:buNone/>
              <a:defRPr b="1">
                <a:solidFill>
                  <a:srgbClr val="FFFFFF"/>
                </a:solidFill>
                <a:latin typeface="Barlow Condensed"/>
                <a:ea typeface="Barlow Condensed"/>
                <a:cs typeface="Barlow Condensed"/>
                <a:sym typeface="Barlow Condensed"/>
              </a:defRPr>
            </a:lvl1pPr>
            <a:lvl2pPr lvl="1">
              <a:spcBef>
                <a:spcPts val="0"/>
              </a:spcBef>
              <a:spcAft>
                <a:spcPts val="0"/>
              </a:spcAft>
              <a:buClr>
                <a:srgbClr val="000000"/>
              </a:buClr>
              <a:buSzPts val="1400"/>
              <a:buNone/>
              <a:defRPr>
                <a:solidFill>
                  <a:srgbClr val="000000"/>
                </a:solidFill>
              </a:defRPr>
            </a:lvl2pPr>
            <a:lvl3pPr lvl="2">
              <a:spcBef>
                <a:spcPts val="1200"/>
              </a:spcBef>
              <a:spcAft>
                <a:spcPts val="0"/>
              </a:spcAft>
              <a:buClr>
                <a:srgbClr val="000000"/>
              </a:buClr>
              <a:buSzPts val="1400"/>
              <a:buNone/>
              <a:defRPr>
                <a:solidFill>
                  <a:srgbClr val="000000"/>
                </a:solidFill>
              </a:defRPr>
            </a:lvl3pPr>
            <a:lvl4pPr lvl="3">
              <a:spcBef>
                <a:spcPts val="1200"/>
              </a:spcBef>
              <a:spcAft>
                <a:spcPts val="0"/>
              </a:spcAft>
              <a:buClr>
                <a:srgbClr val="000000"/>
              </a:buClr>
              <a:buSzPts val="1400"/>
              <a:buNone/>
              <a:defRPr>
                <a:solidFill>
                  <a:srgbClr val="000000"/>
                </a:solidFill>
              </a:defRPr>
            </a:lvl4pPr>
            <a:lvl5pPr lvl="4">
              <a:spcBef>
                <a:spcPts val="1200"/>
              </a:spcBef>
              <a:spcAft>
                <a:spcPts val="0"/>
              </a:spcAft>
              <a:buClr>
                <a:srgbClr val="000000"/>
              </a:buClr>
              <a:buSzPts val="1400"/>
              <a:buNone/>
              <a:defRPr>
                <a:solidFill>
                  <a:srgbClr val="000000"/>
                </a:solidFill>
              </a:defRPr>
            </a:lvl5pPr>
            <a:lvl6pPr lvl="5">
              <a:spcBef>
                <a:spcPts val="1200"/>
              </a:spcBef>
              <a:spcAft>
                <a:spcPts val="0"/>
              </a:spcAft>
              <a:buClr>
                <a:srgbClr val="000000"/>
              </a:buClr>
              <a:buSzPts val="1400"/>
              <a:buNone/>
              <a:defRPr>
                <a:solidFill>
                  <a:srgbClr val="000000"/>
                </a:solidFill>
              </a:defRPr>
            </a:lvl6pPr>
            <a:lvl7pPr lvl="6">
              <a:spcBef>
                <a:spcPts val="1200"/>
              </a:spcBef>
              <a:spcAft>
                <a:spcPts val="0"/>
              </a:spcAft>
              <a:buClr>
                <a:srgbClr val="000000"/>
              </a:buClr>
              <a:buSzPts val="1400"/>
              <a:buNone/>
              <a:defRPr>
                <a:solidFill>
                  <a:srgbClr val="000000"/>
                </a:solidFill>
              </a:defRPr>
            </a:lvl7pPr>
            <a:lvl8pPr lvl="7">
              <a:spcBef>
                <a:spcPts val="1200"/>
              </a:spcBef>
              <a:spcAft>
                <a:spcPts val="0"/>
              </a:spcAft>
              <a:buClr>
                <a:srgbClr val="000000"/>
              </a:buClr>
              <a:buSzPts val="1400"/>
              <a:buNone/>
              <a:defRPr>
                <a:solidFill>
                  <a:srgbClr val="000000"/>
                </a:solidFill>
              </a:defRPr>
            </a:lvl8pPr>
            <a:lvl9pPr lvl="8">
              <a:spcBef>
                <a:spcPts val="1200"/>
              </a:spcBef>
              <a:spcAft>
                <a:spcPts val="1200"/>
              </a:spcAft>
              <a:buClr>
                <a:srgbClr val="000000"/>
              </a:buClr>
              <a:buSzPts val="1400"/>
              <a:buNone/>
              <a:defRPr>
                <a:solidFill>
                  <a:srgbClr val="000000"/>
                </a:solidFill>
              </a:defRPr>
            </a:lvl9pPr>
          </a:lstStyle>
          <a:p>
            <a:endParaRPr/>
          </a:p>
        </p:txBody>
      </p:sp>
      <p:sp>
        <p:nvSpPr>
          <p:cNvPr id="312" name="Google Shape;312;p22"/>
          <p:cNvSpPr txBox="1">
            <a:spLocks noGrp="1"/>
          </p:cNvSpPr>
          <p:nvPr>
            <p:ph type="subTitle" idx="3"/>
          </p:nvPr>
        </p:nvSpPr>
        <p:spPr>
          <a:xfrm>
            <a:off x="533175" y="9211437"/>
            <a:ext cx="1719450" cy="1221689"/>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400"/>
              <a:buFont typeface="Barlow Condensed"/>
              <a:buNone/>
              <a:defRPr sz="1050">
                <a:solidFill>
                  <a:srgbClr val="FFFFFF"/>
                </a:solidFill>
                <a:latin typeface="Barlow Condensed"/>
                <a:ea typeface="Barlow Condensed"/>
                <a:cs typeface="Barlow Condensed"/>
                <a:sym typeface="Barlow Condensed"/>
              </a:defRPr>
            </a:lvl1pPr>
            <a:lvl2pPr lvl="1" rtl="0">
              <a:spcBef>
                <a:spcPts val="0"/>
              </a:spcBef>
              <a:spcAft>
                <a:spcPts val="0"/>
              </a:spcAft>
              <a:buClr>
                <a:srgbClr val="000000"/>
              </a:buClr>
              <a:buSzPts val="1400"/>
              <a:buFont typeface="Barlow Condensed"/>
              <a:buNone/>
              <a:defRPr>
                <a:solidFill>
                  <a:srgbClr val="000000"/>
                </a:solidFill>
                <a:latin typeface="Barlow Condensed"/>
                <a:ea typeface="Barlow Condensed"/>
                <a:cs typeface="Barlow Condensed"/>
                <a:sym typeface="Barlow Condensed"/>
              </a:defRPr>
            </a:lvl2pPr>
            <a:lvl3pPr lvl="2" rtl="0">
              <a:spcBef>
                <a:spcPts val="1200"/>
              </a:spcBef>
              <a:spcAft>
                <a:spcPts val="0"/>
              </a:spcAft>
              <a:buClr>
                <a:srgbClr val="000000"/>
              </a:buClr>
              <a:buSzPts val="1400"/>
              <a:buFont typeface="Barlow Condensed"/>
              <a:buNone/>
              <a:defRPr>
                <a:solidFill>
                  <a:srgbClr val="000000"/>
                </a:solidFill>
                <a:latin typeface="Barlow Condensed"/>
                <a:ea typeface="Barlow Condensed"/>
                <a:cs typeface="Barlow Condensed"/>
                <a:sym typeface="Barlow Condensed"/>
              </a:defRPr>
            </a:lvl3pPr>
            <a:lvl4pPr lvl="3" rtl="0">
              <a:spcBef>
                <a:spcPts val="1200"/>
              </a:spcBef>
              <a:spcAft>
                <a:spcPts val="0"/>
              </a:spcAft>
              <a:buClr>
                <a:srgbClr val="000000"/>
              </a:buClr>
              <a:buSzPts val="1400"/>
              <a:buFont typeface="Barlow Condensed"/>
              <a:buNone/>
              <a:defRPr>
                <a:solidFill>
                  <a:srgbClr val="000000"/>
                </a:solidFill>
                <a:latin typeface="Barlow Condensed"/>
                <a:ea typeface="Barlow Condensed"/>
                <a:cs typeface="Barlow Condensed"/>
                <a:sym typeface="Barlow Condensed"/>
              </a:defRPr>
            </a:lvl4pPr>
            <a:lvl5pPr lvl="4" rtl="0">
              <a:spcBef>
                <a:spcPts val="1200"/>
              </a:spcBef>
              <a:spcAft>
                <a:spcPts val="0"/>
              </a:spcAft>
              <a:buClr>
                <a:srgbClr val="000000"/>
              </a:buClr>
              <a:buSzPts val="1400"/>
              <a:buFont typeface="Barlow Condensed"/>
              <a:buNone/>
              <a:defRPr>
                <a:solidFill>
                  <a:srgbClr val="000000"/>
                </a:solidFill>
                <a:latin typeface="Barlow Condensed"/>
                <a:ea typeface="Barlow Condensed"/>
                <a:cs typeface="Barlow Condensed"/>
                <a:sym typeface="Barlow Condensed"/>
              </a:defRPr>
            </a:lvl5pPr>
            <a:lvl6pPr lvl="5" rtl="0">
              <a:spcBef>
                <a:spcPts val="1200"/>
              </a:spcBef>
              <a:spcAft>
                <a:spcPts val="0"/>
              </a:spcAft>
              <a:buClr>
                <a:srgbClr val="000000"/>
              </a:buClr>
              <a:buSzPts val="1400"/>
              <a:buFont typeface="Barlow Condensed"/>
              <a:buNone/>
              <a:defRPr>
                <a:solidFill>
                  <a:srgbClr val="000000"/>
                </a:solidFill>
                <a:latin typeface="Barlow Condensed"/>
                <a:ea typeface="Barlow Condensed"/>
                <a:cs typeface="Barlow Condensed"/>
                <a:sym typeface="Barlow Condensed"/>
              </a:defRPr>
            </a:lvl6pPr>
            <a:lvl7pPr lvl="6" rtl="0">
              <a:spcBef>
                <a:spcPts val="1200"/>
              </a:spcBef>
              <a:spcAft>
                <a:spcPts val="0"/>
              </a:spcAft>
              <a:buClr>
                <a:srgbClr val="000000"/>
              </a:buClr>
              <a:buSzPts val="1400"/>
              <a:buFont typeface="Barlow Condensed"/>
              <a:buNone/>
              <a:defRPr>
                <a:solidFill>
                  <a:srgbClr val="000000"/>
                </a:solidFill>
                <a:latin typeface="Barlow Condensed"/>
                <a:ea typeface="Barlow Condensed"/>
                <a:cs typeface="Barlow Condensed"/>
                <a:sym typeface="Barlow Condensed"/>
              </a:defRPr>
            </a:lvl7pPr>
            <a:lvl8pPr lvl="7" rtl="0">
              <a:spcBef>
                <a:spcPts val="1200"/>
              </a:spcBef>
              <a:spcAft>
                <a:spcPts val="0"/>
              </a:spcAft>
              <a:buClr>
                <a:srgbClr val="000000"/>
              </a:buClr>
              <a:buSzPts val="1400"/>
              <a:buFont typeface="Barlow Condensed"/>
              <a:buNone/>
              <a:defRPr>
                <a:solidFill>
                  <a:srgbClr val="000000"/>
                </a:solidFill>
                <a:latin typeface="Barlow Condensed"/>
                <a:ea typeface="Barlow Condensed"/>
                <a:cs typeface="Barlow Condensed"/>
                <a:sym typeface="Barlow Condensed"/>
              </a:defRPr>
            </a:lvl8pPr>
            <a:lvl9pPr lvl="8" rtl="0">
              <a:spcBef>
                <a:spcPts val="1200"/>
              </a:spcBef>
              <a:spcAft>
                <a:spcPts val="1200"/>
              </a:spcAft>
              <a:buClr>
                <a:srgbClr val="000000"/>
              </a:buClr>
              <a:buSzPts val="1400"/>
              <a:buFont typeface="Barlow Condensed"/>
              <a:buNone/>
              <a:defRPr>
                <a:solidFill>
                  <a:srgbClr val="000000"/>
                </a:solidFill>
                <a:latin typeface="Barlow Condensed"/>
                <a:ea typeface="Barlow Condensed"/>
                <a:cs typeface="Barlow Condensed"/>
                <a:sym typeface="Barlow Condensed"/>
              </a:defRPr>
            </a:lvl9pPr>
          </a:lstStyle>
          <a:p>
            <a:endParaRPr/>
          </a:p>
        </p:txBody>
      </p:sp>
      <p:sp>
        <p:nvSpPr>
          <p:cNvPr id="313" name="Google Shape;313;p22"/>
          <p:cNvSpPr txBox="1">
            <a:spLocks noGrp="1"/>
          </p:cNvSpPr>
          <p:nvPr>
            <p:ph type="title" idx="4" hasCustomPrompt="1"/>
          </p:nvPr>
        </p:nvSpPr>
        <p:spPr>
          <a:xfrm>
            <a:off x="2992529" y="4188919"/>
            <a:ext cx="871200" cy="2530133"/>
          </a:xfrm>
          <a:prstGeom prst="rect">
            <a:avLst/>
          </a:prstGeom>
          <a:solidFill>
            <a:srgbClr val="FFFFFF"/>
          </a:solidFill>
        </p:spPr>
        <p:txBody>
          <a:bodyPr spcFirstLastPara="1" wrap="square" lIns="91425" tIns="91425" rIns="91425" bIns="91425" anchor="ctr" anchorCtr="0">
            <a:noAutofit/>
          </a:bodyPr>
          <a:lstStyle>
            <a:lvl1pPr lvl="0" algn="ctr" rtl="0">
              <a:spcBef>
                <a:spcPts val="0"/>
              </a:spcBef>
              <a:spcAft>
                <a:spcPts val="0"/>
              </a:spcAft>
              <a:buSzPts val="7200"/>
              <a:buNone/>
              <a:defRPr sz="5400" b="1">
                <a:solidFill>
                  <a:srgbClr val="34568B"/>
                </a:solidFill>
                <a:latin typeface="Barlow Condensed"/>
                <a:ea typeface="Barlow Condensed"/>
                <a:cs typeface="Barlow Condensed"/>
                <a:sym typeface="Barlow Condensed"/>
              </a:defRPr>
            </a:lvl1pPr>
            <a:lvl2pPr lvl="1" algn="ctr" rtl="0">
              <a:spcBef>
                <a:spcPts val="0"/>
              </a:spcBef>
              <a:spcAft>
                <a:spcPts val="0"/>
              </a:spcAft>
              <a:buSzPts val="7200"/>
              <a:buNone/>
              <a:defRPr sz="5400"/>
            </a:lvl2pPr>
            <a:lvl3pPr lvl="2" algn="ctr" rtl="0">
              <a:spcBef>
                <a:spcPts val="0"/>
              </a:spcBef>
              <a:spcAft>
                <a:spcPts val="0"/>
              </a:spcAft>
              <a:buSzPts val="7200"/>
              <a:buNone/>
              <a:defRPr sz="5400"/>
            </a:lvl3pPr>
            <a:lvl4pPr lvl="3" algn="ctr" rtl="0">
              <a:spcBef>
                <a:spcPts val="0"/>
              </a:spcBef>
              <a:spcAft>
                <a:spcPts val="0"/>
              </a:spcAft>
              <a:buSzPts val="7200"/>
              <a:buNone/>
              <a:defRPr sz="5400"/>
            </a:lvl4pPr>
            <a:lvl5pPr lvl="4" algn="ctr" rtl="0">
              <a:spcBef>
                <a:spcPts val="0"/>
              </a:spcBef>
              <a:spcAft>
                <a:spcPts val="0"/>
              </a:spcAft>
              <a:buSzPts val="7200"/>
              <a:buNone/>
              <a:defRPr sz="5400"/>
            </a:lvl5pPr>
            <a:lvl6pPr lvl="5" algn="ctr" rtl="0">
              <a:spcBef>
                <a:spcPts val="0"/>
              </a:spcBef>
              <a:spcAft>
                <a:spcPts val="0"/>
              </a:spcAft>
              <a:buSzPts val="7200"/>
              <a:buNone/>
              <a:defRPr sz="5400"/>
            </a:lvl6pPr>
            <a:lvl7pPr lvl="6" algn="ctr" rtl="0">
              <a:spcBef>
                <a:spcPts val="0"/>
              </a:spcBef>
              <a:spcAft>
                <a:spcPts val="0"/>
              </a:spcAft>
              <a:buSzPts val="7200"/>
              <a:buNone/>
              <a:defRPr sz="5400"/>
            </a:lvl7pPr>
            <a:lvl8pPr lvl="7" algn="ctr" rtl="0">
              <a:spcBef>
                <a:spcPts val="0"/>
              </a:spcBef>
              <a:spcAft>
                <a:spcPts val="0"/>
              </a:spcAft>
              <a:buSzPts val="7200"/>
              <a:buNone/>
              <a:defRPr sz="5400"/>
            </a:lvl8pPr>
            <a:lvl9pPr lvl="8" algn="ctr" rtl="0">
              <a:spcBef>
                <a:spcPts val="0"/>
              </a:spcBef>
              <a:spcAft>
                <a:spcPts val="0"/>
              </a:spcAft>
              <a:buSzPts val="7200"/>
              <a:buNone/>
              <a:defRPr sz="5400"/>
            </a:lvl9pPr>
          </a:lstStyle>
          <a:p>
            <a:r>
              <a:t>xx%</a:t>
            </a:r>
          </a:p>
        </p:txBody>
      </p:sp>
      <p:sp>
        <p:nvSpPr>
          <p:cNvPr id="314" name="Google Shape;314;p22"/>
          <p:cNvSpPr txBox="1">
            <a:spLocks noGrp="1"/>
          </p:cNvSpPr>
          <p:nvPr>
            <p:ph type="subTitle" idx="5"/>
          </p:nvPr>
        </p:nvSpPr>
        <p:spPr>
          <a:xfrm>
            <a:off x="2568404" y="8311135"/>
            <a:ext cx="1719450" cy="647111"/>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800"/>
              <a:buFont typeface="Barlow Condensed"/>
              <a:buNone/>
              <a:defRPr b="1">
                <a:solidFill>
                  <a:srgbClr val="FFFFFF"/>
                </a:solidFill>
                <a:latin typeface="Barlow Condensed"/>
                <a:ea typeface="Barlow Condensed"/>
                <a:cs typeface="Barlow Condensed"/>
                <a:sym typeface="Barlow Condensed"/>
              </a:defRPr>
            </a:lvl1pPr>
            <a:lvl2pPr lvl="1" rtl="0">
              <a:spcBef>
                <a:spcPts val="0"/>
              </a:spcBef>
              <a:spcAft>
                <a:spcPts val="0"/>
              </a:spcAft>
              <a:buClr>
                <a:srgbClr val="000000"/>
              </a:buClr>
              <a:buSzPts val="1400"/>
              <a:buNone/>
              <a:defRPr>
                <a:solidFill>
                  <a:srgbClr val="000000"/>
                </a:solidFill>
              </a:defRPr>
            </a:lvl2pPr>
            <a:lvl3pPr lvl="2" rtl="0">
              <a:spcBef>
                <a:spcPts val="1200"/>
              </a:spcBef>
              <a:spcAft>
                <a:spcPts val="0"/>
              </a:spcAft>
              <a:buClr>
                <a:srgbClr val="000000"/>
              </a:buClr>
              <a:buSzPts val="1400"/>
              <a:buNone/>
              <a:defRPr>
                <a:solidFill>
                  <a:srgbClr val="000000"/>
                </a:solidFill>
              </a:defRPr>
            </a:lvl3pPr>
            <a:lvl4pPr lvl="3" rtl="0">
              <a:spcBef>
                <a:spcPts val="1200"/>
              </a:spcBef>
              <a:spcAft>
                <a:spcPts val="0"/>
              </a:spcAft>
              <a:buClr>
                <a:srgbClr val="000000"/>
              </a:buClr>
              <a:buSzPts val="1400"/>
              <a:buNone/>
              <a:defRPr>
                <a:solidFill>
                  <a:srgbClr val="000000"/>
                </a:solidFill>
              </a:defRPr>
            </a:lvl4pPr>
            <a:lvl5pPr lvl="4" rtl="0">
              <a:spcBef>
                <a:spcPts val="1200"/>
              </a:spcBef>
              <a:spcAft>
                <a:spcPts val="0"/>
              </a:spcAft>
              <a:buClr>
                <a:srgbClr val="000000"/>
              </a:buClr>
              <a:buSzPts val="1400"/>
              <a:buNone/>
              <a:defRPr>
                <a:solidFill>
                  <a:srgbClr val="000000"/>
                </a:solidFill>
              </a:defRPr>
            </a:lvl5pPr>
            <a:lvl6pPr lvl="5" rtl="0">
              <a:spcBef>
                <a:spcPts val="1200"/>
              </a:spcBef>
              <a:spcAft>
                <a:spcPts val="0"/>
              </a:spcAft>
              <a:buClr>
                <a:srgbClr val="000000"/>
              </a:buClr>
              <a:buSzPts val="1400"/>
              <a:buNone/>
              <a:defRPr>
                <a:solidFill>
                  <a:srgbClr val="000000"/>
                </a:solidFill>
              </a:defRPr>
            </a:lvl6pPr>
            <a:lvl7pPr lvl="6" rtl="0">
              <a:spcBef>
                <a:spcPts val="1200"/>
              </a:spcBef>
              <a:spcAft>
                <a:spcPts val="0"/>
              </a:spcAft>
              <a:buClr>
                <a:srgbClr val="000000"/>
              </a:buClr>
              <a:buSzPts val="1400"/>
              <a:buNone/>
              <a:defRPr>
                <a:solidFill>
                  <a:srgbClr val="000000"/>
                </a:solidFill>
              </a:defRPr>
            </a:lvl7pPr>
            <a:lvl8pPr lvl="7" rtl="0">
              <a:spcBef>
                <a:spcPts val="1200"/>
              </a:spcBef>
              <a:spcAft>
                <a:spcPts val="0"/>
              </a:spcAft>
              <a:buClr>
                <a:srgbClr val="000000"/>
              </a:buClr>
              <a:buSzPts val="1400"/>
              <a:buNone/>
              <a:defRPr>
                <a:solidFill>
                  <a:srgbClr val="000000"/>
                </a:solidFill>
              </a:defRPr>
            </a:lvl8pPr>
            <a:lvl9pPr lvl="8" rtl="0">
              <a:spcBef>
                <a:spcPts val="1200"/>
              </a:spcBef>
              <a:spcAft>
                <a:spcPts val="1200"/>
              </a:spcAft>
              <a:buClr>
                <a:srgbClr val="000000"/>
              </a:buClr>
              <a:buSzPts val="1400"/>
              <a:buNone/>
              <a:defRPr>
                <a:solidFill>
                  <a:srgbClr val="000000"/>
                </a:solidFill>
              </a:defRPr>
            </a:lvl9pPr>
          </a:lstStyle>
          <a:p>
            <a:endParaRPr/>
          </a:p>
        </p:txBody>
      </p:sp>
      <p:sp>
        <p:nvSpPr>
          <p:cNvPr id="315" name="Google Shape;315;p22"/>
          <p:cNvSpPr txBox="1">
            <a:spLocks noGrp="1"/>
          </p:cNvSpPr>
          <p:nvPr>
            <p:ph type="subTitle" idx="6"/>
          </p:nvPr>
        </p:nvSpPr>
        <p:spPr>
          <a:xfrm>
            <a:off x="2568404" y="9211437"/>
            <a:ext cx="1719450" cy="1221689"/>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400"/>
              <a:buFont typeface="Barlow Condensed"/>
              <a:buNone/>
              <a:defRPr sz="1050">
                <a:solidFill>
                  <a:srgbClr val="FFFFFF"/>
                </a:solidFill>
                <a:latin typeface="Barlow Condensed"/>
                <a:ea typeface="Barlow Condensed"/>
                <a:cs typeface="Barlow Condensed"/>
                <a:sym typeface="Barlow Condensed"/>
              </a:defRPr>
            </a:lvl1pPr>
            <a:lvl2pPr lvl="1" rtl="0">
              <a:spcBef>
                <a:spcPts val="0"/>
              </a:spcBef>
              <a:spcAft>
                <a:spcPts val="0"/>
              </a:spcAft>
              <a:buClr>
                <a:srgbClr val="000000"/>
              </a:buClr>
              <a:buSzPts val="1400"/>
              <a:buFont typeface="Barlow Condensed"/>
              <a:buNone/>
              <a:defRPr>
                <a:solidFill>
                  <a:srgbClr val="000000"/>
                </a:solidFill>
                <a:latin typeface="Barlow Condensed"/>
                <a:ea typeface="Barlow Condensed"/>
                <a:cs typeface="Barlow Condensed"/>
                <a:sym typeface="Barlow Condensed"/>
              </a:defRPr>
            </a:lvl2pPr>
            <a:lvl3pPr lvl="2" rtl="0">
              <a:spcBef>
                <a:spcPts val="1200"/>
              </a:spcBef>
              <a:spcAft>
                <a:spcPts val="0"/>
              </a:spcAft>
              <a:buClr>
                <a:srgbClr val="000000"/>
              </a:buClr>
              <a:buSzPts val="1400"/>
              <a:buFont typeface="Barlow Condensed"/>
              <a:buNone/>
              <a:defRPr>
                <a:solidFill>
                  <a:srgbClr val="000000"/>
                </a:solidFill>
                <a:latin typeface="Barlow Condensed"/>
                <a:ea typeface="Barlow Condensed"/>
                <a:cs typeface="Barlow Condensed"/>
                <a:sym typeface="Barlow Condensed"/>
              </a:defRPr>
            </a:lvl3pPr>
            <a:lvl4pPr lvl="3" rtl="0">
              <a:spcBef>
                <a:spcPts val="1200"/>
              </a:spcBef>
              <a:spcAft>
                <a:spcPts val="0"/>
              </a:spcAft>
              <a:buClr>
                <a:srgbClr val="000000"/>
              </a:buClr>
              <a:buSzPts val="1400"/>
              <a:buFont typeface="Barlow Condensed"/>
              <a:buNone/>
              <a:defRPr>
                <a:solidFill>
                  <a:srgbClr val="000000"/>
                </a:solidFill>
                <a:latin typeface="Barlow Condensed"/>
                <a:ea typeface="Barlow Condensed"/>
                <a:cs typeface="Barlow Condensed"/>
                <a:sym typeface="Barlow Condensed"/>
              </a:defRPr>
            </a:lvl4pPr>
            <a:lvl5pPr lvl="4" rtl="0">
              <a:spcBef>
                <a:spcPts val="1200"/>
              </a:spcBef>
              <a:spcAft>
                <a:spcPts val="0"/>
              </a:spcAft>
              <a:buClr>
                <a:srgbClr val="000000"/>
              </a:buClr>
              <a:buSzPts val="1400"/>
              <a:buFont typeface="Barlow Condensed"/>
              <a:buNone/>
              <a:defRPr>
                <a:solidFill>
                  <a:srgbClr val="000000"/>
                </a:solidFill>
                <a:latin typeface="Barlow Condensed"/>
                <a:ea typeface="Barlow Condensed"/>
                <a:cs typeface="Barlow Condensed"/>
                <a:sym typeface="Barlow Condensed"/>
              </a:defRPr>
            </a:lvl5pPr>
            <a:lvl6pPr lvl="5" rtl="0">
              <a:spcBef>
                <a:spcPts val="1200"/>
              </a:spcBef>
              <a:spcAft>
                <a:spcPts val="0"/>
              </a:spcAft>
              <a:buClr>
                <a:srgbClr val="000000"/>
              </a:buClr>
              <a:buSzPts val="1400"/>
              <a:buFont typeface="Barlow Condensed"/>
              <a:buNone/>
              <a:defRPr>
                <a:solidFill>
                  <a:srgbClr val="000000"/>
                </a:solidFill>
                <a:latin typeface="Barlow Condensed"/>
                <a:ea typeface="Barlow Condensed"/>
                <a:cs typeface="Barlow Condensed"/>
                <a:sym typeface="Barlow Condensed"/>
              </a:defRPr>
            </a:lvl6pPr>
            <a:lvl7pPr lvl="6" rtl="0">
              <a:spcBef>
                <a:spcPts val="1200"/>
              </a:spcBef>
              <a:spcAft>
                <a:spcPts val="0"/>
              </a:spcAft>
              <a:buClr>
                <a:srgbClr val="000000"/>
              </a:buClr>
              <a:buSzPts val="1400"/>
              <a:buFont typeface="Barlow Condensed"/>
              <a:buNone/>
              <a:defRPr>
                <a:solidFill>
                  <a:srgbClr val="000000"/>
                </a:solidFill>
                <a:latin typeface="Barlow Condensed"/>
                <a:ea typeface="Barlow Condensed"/>
                <a:cs typeface="Barlow Condensed"/>
                <a:sym typeface="Barlow Condensed"/>
              </a:defRPr>
            </a:lvl7pPr>
            <a:lvl8pPr lvl="7" rtl="0">
              <a:spcBef>
                <a:spcPts val="1200"/>
              </a:spcBef>
              <a:spcAft>
                <a:spcPts val="0"/>
              </a:spcAft>
              <a:buClr>
                <a:srgbClr val="000000"/>
              </a:buClr>
              <a:buSzPts val="1400"/>
              <a:buFont typeface="Barlow Condensed"/>
              <a:buNone/>
              <a:defRPr>
                <a:solidFill>
                  <a:srgbClr val="000000"/>
                </a:solidFill>
                <a:latin typeface="Barlow Condensed"/>
                <a:ea typeface="Barlow Condensed"/>
                <a:cs typeface="Barlow Condensed"/>
                <a:sym typeface="Barlow Condensed"/>
              </a:defRPr>
            </a:lvl8pPr>
            <a:lvl9pPr lvl="8" rtl="0">
              <a:spcBef>
                <a:spcPts val="1200"/>
              </a:spcBef>
              <a:spcAft>
                <a:spcPts val="1200"/>
              </a:spcAft>
              <a:buClr>
                <a:srgbClr val="000000"/>
              </a:buClr>
              <a:buSzPts val="1400"/>
              <a:buFont typeface="Barlow Condensed"/>
              <a:buNone/>
              <a:defRPr>
                <a:solidFill>
                  <a:srgbClr val="000000"/>
                </a:solidFill>
                <a:latin typeface="Barlow Condensed"/>
                <a:ea typeface="Barlow Condensed"/>
                <a:cs typeface="Barlow Condensed"/>
                <a:sym typeface="Barlow Condensed"/>
              </a:defRPr>
            </a:lvl9pPr>
          </a:lstStyle>
          <a:p>
            <a:endParaRPr/>
          </a:p>
        </p:txBody>
      </p:sp>
      <p:sp>
        <p:nvSpPr>
          <p:cNvPr id="316" name="Google Shape;316;p22"/>
          <p:cNvSpPr txBox="1">
            <a:spLocks noGrp="1"/>
          </p:cNvSpPr>
          <p:nvPr>
            <p:ph type="title" idx="7" hasCustomPrompt="1"/>
          </p:nvPr>
        </p:nvSpPr>
        <p:spPr>
          <a:xfrm>
            <a:off x="5027756" y="4188919"/>
            <a:ext cx="871200" cy="2530133"/>
          </a:xfrm>
          <a:prstGeom prst="rect">
            <a:avLst/>
          </a:prstGeom>
          <a:solidFill>
            <a:srgbClr val="FFFFFF"/>
          </a:solidFill>
        </p:spPr>
        <p:txBody>
          <a:bodyPr spcFirstLastPara="1" wrap="square" lIns="91425" tIns="91425" rIns="91425" bIns="91425" anchor="ctr" anchorCtr="0">
            <a:noAutofit/>
          </a:bodyPr>
          <a:lstStyle>
            <a:lvl1pPr lvl="0" algn="ctr" rtl="0">
              <a:spcBef>
                <a:spcPts val="0"/>
              </a:spcBef>
              <a:spcAft>
                <a:spcPts val="0"/>
              </a:spcAft>
              <a:buSzPts val="7200"/>
              <a:buNone/>
              <a:defRPr sz="5400" b="1">
                <a:solidFill>
                  <a:srgbClr val="34568B"/>
                </a:solidFill>
                <a:latin typeface="Barlow Condensed"/>
                <a:ea typeface="Barlow Condensed"/>
                <a:cs typeface="Barlow Condensed"/>
                <a:sym typeface="Barlow Condensed"/>
              </a:defRPr>
            </a:lvl1pPr>
            <a:lvl2pPr lvl="1" algn="ctr" rtl="0">
              <a:spcBef>
                <a:spcPts val="0"/>
              </a:spcBef>
              <a:spcAft>
                <a:spcPts val="0"/>
              </a:spcAft>
              <a:buSzPts val="7200"/>
              <a:buNone/>
              <a:defRPr sz="5400"/>
            </a:lvl2pPr>
            <a:lvl3pPr lvl="2" algn="ctr" rtl="0">
              <a:spcBef>
                <a:spcPts val="0"/>
              </a:spcBef>
              <a:spcAft>
                <a:spcPts val="0"/>
              </a:spcAft>
              <a:buSzPts val="7200"/>
              <a:buNone/>
              <a:defRPr sz="5400"/>
            </a:lvl3pPr>
            <a:lvl4pPr lvl="3" algn="ctr" rtl="0">
              <a:spcBef>
                <a:spcPts val="0"/>
              </a:spcBef>
              <a:spcAft>
                <a:spcPts val="0"/>
              </a:spcAft>
              <a:buSzPts val="7200"/>
              <a:buNone/>
              <a:defRPr sz="5400"/>
            </a:lvl4pPr>
            <a:lvl5pPr lvl="4" algn="ctr" rtl="0">
              <a:spcBef>
                <a:spcPts val="0"/>
              </a:spcBef>
              <a:spcAft>
                <a:spcPts val="0"/>
              </a:spcAft>
              <a:buSzPts val="7200"/>
              <a:buNone/>
              <a:defRPr sz="5400"/>
            </a:lvl5pPr>
            <a:lvl6pPr lvl="5" algn="ctr" rtl="0">
              <a:spcBef>
                <a:spcPts val="0"/>
              </a:spcBef>
              <a:spcAft>
                <a:spcPts val="0"/>
              </a:spcAft>
              <a:buSzPts val="7200"/>
              <a:buNone/>
              <a:defRPr sz="5400"/>
            </a:lvl6pPr>
            <a:lvl7pPr lvl="6" algn="ctr" rtl="0">
              <a:spcBef>
                <a:spcPts val="0"/>
              </a:spcBef>
              <a:spcAft>
                <a:spcPts val="0"/>
              </a:spcAft>
              <a:buSzPts val="7200"/>
              <a:buNone/>
              <a:defRPr sz="5400"/>
            </a:lvl7pPr>
            <a:lvl8pPr lvl="7" algn="ctr" rtl="0">
              <a:spcBef>
                <a:spcPts val="0"/>
              </a:spcBef>
              <a:spcAft>
                <a:spcPts val="0"/>
              </a:spcAft>
              <a:buSzPts val="7200"/>
              <a:buNone/>
              <a:defRPr sz="5400"/>
            </a:lvl8pPr>
            <a:lvl9pPr lvl="8" algn="ctr" rtl="0">
              <a:spcBef>
                <a:spcPts val="0"/>
              </a:spcBef>
              <a:spcAft>
                <a:spcPts val="0"/>
              </a:spcAft>
              <a:buSzPts val="7200"/>
              <a:buNone/>
              <a:defRPr sz="5400"/>
            </a:lvl9pPr>
          </a:lstStyle>
          <a:p>
            <a:r>
              <a:t>xx%</a:t>
            </a:r>
          </a:p>
        </p:txBody>
      </p:sp>
      <p:sp>
        <p:nvSpPr>
          <p:cNvPr id="317" name="Google Shape;317;p22"/>
          <p:cNvSpPr txBox="1">
            <a:spLocks noGrp="1"/>
          </p:cNvSpPr>
          <p:nvPr>
            <p:ph type="subTitle" idx="8"/>
          </p:nvPr>
        </p:nvSpPr>
        <p:spPr>
          <a:xfrm>
            <a:off x="4603631" y="8266489"/>
            <a:ext cx="1719450" cy="647111"/>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800"/>
              <a:buFont typeface="Barlow Condensed"/>
              <a:buNone/>
              <a:defRPr b="1">
                <a:solidFill>
                  <a:srgbClr val="FFFFFF"/>
                </a:solidFill>
                <a:latin typeface="Barlow Condensed"/>
                <a:ea typeface="Barlow Condensed"/>
                <a:cs typeface="Barlow Condensed"/>
                <a:sym typeface="Barlow Condensed"/>
              </a:defRPr>
            </a:lvl1pPr>
            <a:lvl2pPr lvl="1" rtl="0">
              <a:spcBef>
                <a:spcPts val="0"/>
              </a:spcBef>
              <a:spcAft>
                <a:spcPts val="0"/>
              </a:spcAft>
              <a:buClr>
                <a:srgbClr val="000000"/>
              </a:buClr>
              <a:buSzPts val="1400"/>
              <a:buNone/>
              <a:defRPr>
                <a:solidFill>
                  <a:srgbClr val="000000"/>
                </a:solidFill>
              </a:defRPr>
            </a:lvl2pPr>
            <a:lvl3pPr lvl="2" rtl="0">
              <a:spcBef>
                <a:spcPts val="1200"/>
              </a:spcBef>
              <a:spcAft>
                <a:spcPts val="0"/>
              </a:spcAft>
              <a:buClr>
                <a:srgbClr val="000000"/>
              </a:buClr>
              <a:buSzPts val="1400"/>
              <a:buNone/>
              <a:defRPr>
                <a:solidFill>
                  <a:srgbClr val="000000"/>
                </a:solidFill>
              </a:defRPr>
            </a:lvl3pPr>
            <a:lvl4pPr lvl="3" rtl="0">
              <a:spcBef>
                <a:spcPts val="1200"/>
              </a:spcBef>
              <a:spcAft>
                <a:spcPts val="0"/>
              </a:spcAft>
              <a:buClr>
                <a:srgbClr val="000000"/>
              </a:buClr>
              <a:buSzPts val="1400"/>
              <a:buNone/>
              <a:defRPr>
                <a:solidFill>
                  <a:srgbClr val="000000"/>
                </a:solidFill>
              </a:defRPr>
            </a:lvl4pPr>
            <a:lvl5pPr lvl="4" rtl="0">
              <a:spcBef>
                <a:spcPts val="1200"/>
              </a:spcBef>
              <a:spcAft>
                <a:spcPts val="0"/>
              </a:spcAft>
              <a:buClr>
                <a:srgbClr val="000000"/>
              </a:buClr>
              <a:buSzPts val="1400"/>
              <a:buNone/>
              <a:defRPr>
                <a:solidFill>
                  <a:srgbClr val="000000"/>
                </a:solidFill>
              </a:defRPr>
            </a:lvl5pPr>
            <a:lvl6pPr lvl="5" rtl="0">
              <a:spcBef>
                <a:spcPts val="1200"/>
              </a:spcBef>
              <a:spcAft>
                <a:spcPts val="0"/>
              </a:spcAft>
              <a:buClr>
                <a:srgbClr val="000000"/>
              </a:buClr>
              <a:buSzPts val="1400"/>
              <a:buNone/>
              <a:defRPr>
                <a:solidFill>
                  <a:srgbClr val="000000"/>
                </a:solidFill>
              </a:defRPr>
            </a:lvl6pPr>
            <a:lvl7pPr lvl="6" rtl="0">
              <a:spcBef>
                <a:spcPts val="1200"/>
              </a:spcBef>
              <a:spcAft>
                <a:spcPts val="0"/>
              </a:spcAft>
              <a:buClr>
                <a:srgbClr val="000000"/>
              </a:buClr>
              <a:buSzPts val="1400"/>
              <a:buNone/>
              <a:defRPr>
                <a:solidFill>
                  <a:srgbClr val="000000"/>
                </a:solidFill>
              </a:defRPr>
            </a:lvl7pPr>
            <a:lvl8pPr lvl="7" rtl="0">
              <a:spcBef>
                <a:spcPts val="1200"/>
              </a:spcBef>
              <a:spcAft>
                <a:spcPts val="0"/>
              </a:spcAft>
              <a:buClr>
                <a:srgbClr val="000000"/>
              </a:buClr>
              <a:buSzPts val="1400"/>
              <a:buNone/>
              <a:defRPr>
                <a:solidFill>
                  <a:srgbClr val="000000"/>
                </a:solidFill>
              </a:defRPr>
            </a:lvl8pPr>
            <a:lvl9pPr lvl="8" rtl="0">
              <a:spcBef>
                <a:spcPts val="1200"/>
              </a:spcBef>
              <a:spcAft>
                <a:spcPts val="1200"/>
              </a:spcAft>
              <a:buClr>
                <a:srgbClr val="000000"/>
              </a:buClr>
              <a:buSzPts val="1400"/>
              <a:buNone/>
              <a:defRPr>
                <a:solidFill>
                  <a:srgbClr val="000000"/>
                </a:solidFill>
              </a:defRPr>
            </a:lvl9pPr>
          </a:lstStyle>
          <a:p>
            <a:endParaRPr/>
          </a:p>
        </p:txBody>
      </p:sp>
      <p:sp>
        <p:nvSpPr>
          <p:cNvPr id="318" name="Google Shape;318;p22"/>
          <p:cNvSpPr txBox="1">
            <a:spLocks noGrp="1"/>
          </p:cNvSpPr>
          <p:nvPr>
            <p:ph type="subTitle" idx="9"/>
          </p:nvPr>
        </p:nvSpPr>
        <p:spPr>
          <a:xfrm>
            <a:off x="4603631" y="9127170"/>
            <a:ext cx="1719450" cy="1221689"/>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400"/>
              <a:buFont typeface="Barlow Condensed"/>
              <a:buNone/>
              <a:defRPr sz="1050">
                <a:solidFill>
                  <a:srgbClr val="FFFFFF"/>
                </a:solidFill>
                <a:latin typeface="Barlow Condensed"/>
                <a:ea typeface="Barlow Condensed"/>
                <a:cs typeface="Barlow Condensed"/>
                <a:sym typeface="Barlow Condensed"/>
              </a:defRPr>
            </a:lvl1pPr>
            <a:lvl2pPr lvl="1" rtl="0">
              <a:spcBef>
                <a:spcPts val="0"/>
              </a:spcBef>
              <a:spcAft>
                <a:spcPts val="0"/>
              </a:spcAft>
              <a:buClr>
                <a:srgbClr val="000000"/>
              </a:buClr>
              <a:buSzPts val="1400"/>
              <a:buFont typeface="Barlow Condensed"/>
              <a:buNone/>
              <a:defRPr>
                <a:solidFill>
                  <a:srgbClr val="000000"/>
                </a:solidFill>
                <a:latin typeface="Barlow Condensed"/>
                <a:ea typeface="Barlow Condensed"/>
                <a:cs typeface="Barlow Condensed"/>
                <a:sym typeface="Barlow Condensed"/>
              </a:defRPr>
            </a:lvl2pPr>
            <a:lvl3pPr lvl="2" rtl="0">
              <a:spcBef>
                <a:spcPts val="1200"/>
              </a:spcBef>
              <a:spcAft>
                <a:spcPts val="0"/>
              </a:spcAft>
              <a:buClr>
                <a:srgbClr val="000000"/>
              </a:buClr>
              <a:buSzPts val="1400"/>
              <a:buFont typeface="Barlow Condensed"/>
              <a:buNone/>
              <a:defRPr>
                <a:solidFill>
                  <a:srgbClr val="000000"/>
                </a:solidFill>
                <a:latin typeface="Barlow Condensed"/>
                <a:ea typeface="Barlow Condensed"/>
                <a:cs typeface="Barlow Condensed"/>
                <a:sym typeface="Barlow Condensed"/>
              </a:defRPr>
            </a:lvl3pPr>
            <a:lvl4pPr lvl="3" rtl="0">
              <a:spcBef>
                <a:spcPts val="1200"/>
              </a:spcBef>
              <a:spcAft>
                <a:spcPts val="0"/>
              </a:spcAft>
              <a:buClr>
                <a:srgbClr val="000000"/>
              </a:buClr>
              <a:buSzPts val="1400"/>
              <a:buFont typeface="Barlow Condensed"/>
              <a:buNone/>
              <a:defRPr>
                <a:solidFill>
                  <a:srgbClr val="000000"/>
                </a:solidFill>
                <a:latin typeface="Barlow Condensed"/>
                <a:ea typeface="Barlow Condensed"/>
                <a:cs typeface="Barlow Condensed"/>
                <a:sym typeface="Barlow Condensed"/>
              </a:defRPr>
            </a:lvl4pPr>
            <a:lvl5pPr lvl="4" rtl="0">
              <a:spcBef>
                <a:spcPts val="1200"/>
              </a:spcBef>
              <a:spcAft>
                <a:spcPts val="0"/>
              </a:spcAft>
              <a:buClr>
                <a:srgbClr val="000000"/>
              </a:buClr>
              <a:buSzPts val="1400"/>
              <a:buFont typeface="Barlow Condensed"/>
              <a:buNone/>
              <a:defRPr>
                <a:solidFill>
                  <a:srgbClr val="000000"/>
                </a:solidFill>
                <a:latin typeface="Barlow Condensed"/>
                <a:ea typeface="Barlow Condensed"/>
                <a:cs typeface="Barlow Condensed"/>
                <a:sym typeface="Barlow Condensed"/>
              </a:defRPr>
            </a:lvl5pPr>
            <a:lvl6pPr lvl="5" rtl="0">
              <a:spcBef>
                <a:spcPts val="1200"/>
              </a:spcBef>
              <a:spcAft>
                <a:spcPts val="0"/>
              </a:spcAft>
              <a:buClr>
                <a:srgbClr val="000000"/>
              </a:buClr>
              <a:buSzPts val="1400"/>
              <a:buFont typeface="Barlow Condensed"/>
              <a:buNone/>
              <a:defRPr>
                <a:solidFill>
                  <a:srgbClr val="000000"/>
                </a:solidFill>
                <a:latin typeface="Barlow Condensed"/>
                <a:ea typeface="Barlow Condensed"/>
                <a:cs typeface="Barlow Condensed"/>
                <a:sym typeface="Barlow Condensed"/>
              </a:defRPr>
            </a:lvl6pPr>
            <a:lvl7pPr lvl="6" rtl="0">
              <a:spcBef>
                <a:spcPts val="1200"/>
              </a:spcBef>
              <a:spcAft>
                <a:spcPts val="0"/>
              </a:spcAft>
              <a:buClr>
                <a:srgbClr val="000000"/>
              </a:buClr>
              <a:buSzPts val="1400"/>
              <a:buFont typeface="Barlow Condensed"/>
              <a:buNone/>
              <a:defRPr>
                <a:solidFill>
                  <a:srgbClr val="000000"/>
                </a:solidFill>
                <a:latin typeface="Barlow Condensed"/>
                <a:ea typeface="Barlow Condensed"/>
                <a:cs typeface="Barlow Condensed"/>
                <a:sym typeface="Barlow Condensed"/>
              </a:defRPr>
            </a:lvl7pPr>
            <a:lvl8pPr lvl="7" rtl="0">
              <a:spcBef>
                <a:spcPts val="1200"/>
              </a:spcBef>
              <a:spcAft>
                <a:spcPts val="0"/>
              </a:spcAft>
              <a:buClr>
                <a:srgbClr val="000000"/>
              </a:buClr>
              <a:buSzPts val="1400"/>
              <a:buFont typeface="Barlow Condensed"/>
              <a:buNone/>
              <a:defRPr>
                <a:solidFill>
                  <a:srgbClr val="000000"/>
                </a:solidFill>
                <a:latin typeface="Barlow Condensed"/>
                <a:ea typeface="Barlow Condensed"/>
                <a:cs typeface="Barlow Condensed"/>
                <a:sym typeface="Barlow Condensed"/>
              </a:defRPr>
            </a:lvl8pPr>
            <a:lvl9pPr lvl="8" rtl="0">
              <a:spcBef>
                <a:spcPts val="1200"/>
              </a:spcBef>
              <a:spcAft>
                <a:spcPts val="1200"/>
              </a:spcAft>
              <a:buClr>
                <a:srgbClr val="000000"/>
              </a:buClr>
              <a:buSzPts val="1400"/>
              <a:buFont typeface="Barlow Condensed"/>
              <a:buNone/>
              <a:defRPr>
                <a:solidFill>
                  <a:srgbClr val="000000"/>
                </a:solidFill>
                <a:latin typeface="Barlow Condensed"/>
                <a:ea typeface="Barlow Condensed"/>
                <a:cs typeface="Barlow Condensed"/>
                <a:sym typeface="Barlow Condensed"/>
              </a:defRPr>
            </a:lvl9pPr>
          </a:lstStyle>
          <a:p>
            <a:endParaRPr/>
          </a:p>
        </p:txBody>
      </p:sp>
    </p:spTree>
    <p:extLst>
      <p:ext uri="{BB962C8B-B14F-4D97-AF65-F5344CB8AC3E}">
        <p14:creationId xmlns:p14="http://schemas.microsoft.com/office/powerpoint/2010/main" val="34429523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Thanks">
    <p:bg>
      <p:bgPr>
        <a:solidFill>
          <a:srgbClr val="34568B"/>
        </a:solidFill>
        <a:effectLst/>
      </p:bgPr>
    </p:bg>
    <p:spTree>
      <p:nvGrpSpPr>
        <p:cNvPr id="1" name="Shape 347"/>
        <p:cNvGrpSpPr/>
        <p:nvPr/>
      </p:nvGrpSpPr>
      <p:grpSpPr>
        <a:xfrm>
          <a:off x="0" y="0"/>
          <a:ext cx="0" cy="0"/>
          <a:chOff x="0" y="0"/>
          <a:chExt cx="0" cy="0"/>
        </a:xfrm>
      </p:grpSpPr>
      <p:sp>
        <p:nvSpPr>
          <p:cNvPr id="348" name="Google Shape;348;p25"/>
          <p:cNvSpPr txBox="1">
            <a:spLocks noGrp="1"/>
          </p:cNvSpPr>
          <p:nvPr>
            <p:ph type="title"/>
          </p:nvPr>
        </p:nvSpPr>
        <p:spPr>
          <a:xfrm>
            <a:off x="534919" y="1278815"/>
            <a:ext cx="2894175" cy="2658133"/>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6000"/>
              <a:buFont typeface="Barlow Condensed"/>
              <a:buNone/>
              <a:defRPr sz="4500" b="1">
                <a:solidFill>
                  <a:srgbClr val="FFFFFF"/>
                </a:solidFill>
                <a:latin typeface="Barlow Condensed"/>
                <a:ea typeface="Barlow Condensed"/>
                <a:cs typeface="Barlow Condensed"/>
                <a:sym typeface="Barlow Condensed"/>
              </a:defRPr>
            </a:lvl1pPr>
            <a:lvl2pPr lvl="1">
              <a:spcBef>
                <a:spcPts val="0"/>
              </a:spcBef>
              <a:spcAft>
                <a:spcPts val="0"/>
              </a:spcAft>
              <a:buClr>
                <a:srgbClr val="FFFFFF"/>
              </a:buClr>
              <a:buSzPts val="6000"/>
              <a:buFont typeface="Barlow Condensed"/>
              <a:buNone/>
              <a:defRPr sz="4500" b="1">
                <a:solidFill>
                  <a:srgbClr val="FFFFFF"/>
                </a:solidFill>
                <a:latin typeface="Barlow Condensed"/>
                <a:ea typeface="Barlow Condensed"/>
                <a:cs typeface="Barlow Condensed"/>
                <a:sym typeface="Barlow Condensed"/>
              </a:defRPr>
            </a:lvl2pPr>
            <a:lvl3pPr lvl="2">
              <a:spcBef>
                <a:spcPts val="0"/>
              </a:spcBef>
              <a:spcAft>
                <a:spcPts val="0"/>
              </a:spcAft>
              <a:buClr>
                <a:srgbClr val="FFFFFF"/>
              </a:buClr>
              <a:buSzPts val="6000"/>
              <a:buFont typeface="Barlow Condensed"/>
              <a:buNone/>
              <a:defRPr sz="4500" b="1">
                <a:solidFill>
                  <a:srgbClr val="FFFFFF"/>
                </a:solidFill>
                <a:latin typeface="Barlow Condensed"/>
                <a:ea typeface="Barlow Condensed"/>
                <a:cs typeface="Barlow Condensed"/>
                <a:sym typeface="Barlow Condensed"/>
              </a:defRPr>
            </a:lvl3pPr>
            <a:lvl4pPr lvl="3">
              <a:spcBef>
                <a:spcPts val="0"/>
              </a:spcBef>
              <a:spcAft>
                <a:spcPts val="0"/>
              </a:spcAft>
              <a:buClr>
                <a:srgbClr val="FFFFFF"/>
              </a:buClr>
              <a:buSzPts val="6000"/>
              <a:buFont typeface="Barlow Condensed"/>
              <a:buNone/>
              <a:defRPr sz="4500" b="1">
                <a:solidFill>
                  <a:srgbClr val="FFFFFF"/>
                </a:solidFill>
                <a:latin typeface="Barlow Condensed"/>
                <a:ea typeface="Barlow Condensed"/>
                <a:cs typeface="Barlow Condensed"/>
                <a:sym typeface="Barlow Condensed"/>
              </a:defRPr>
            </a:lvl4pPr>
            <a:lvl5pPr lvl="4">
              <a:spcBef>
                <a:spcPts val="0"/>
              </a:spcBef>
              <a:spcAft>
                <a:spcPts val="0"/>
              </a:spcAft>
              <a:buClr>
                <a:srgbClr val="FFFFFF"/>
              </a:buClr>
              <a:buSzPts val="6000"/>
              <a:buFont typeface="Barlow Condensed"/>
              <a:buNone/>
              <a:defRPr sz="4500" b="1">
                <a:solidFill>
                  <a:srgbClr val="FFFFFF"/>
                </a:solidFill>
                <a:latin typeface="Barlow Condensed"/>
                <a:ea typeface="Barlow Condensed"/>
                <a:cs typeface="Barlow Condensed"/>
                <a:sym typeface="Barlow Condensed"/>
              </a:defRPr>
            </a:lvl5pPr>
            <a:lvl6pPr lvl="5">
              <a:spcBef>
                <a:spcPts val="0"/>
              </a:spcBef>
              <a:spcAft>
                <a:spcPts val="0"/>
              </a:spcAft>
              <a:buClr>
                <a:srgbClr val="FFFFFF"/>
              </a:buClr>
              <a:buSzPts val="6000"/>
              <a:buFont typeface="Barlow Condensed"/>
              <a:buNone/>
              <a:defRPr sz="4500" b="1">
                <a:solidFill>
                  <a:srgbClr val="FFFFFF"/>
                </a:solidFill>
                <a:latin typeface="Barlow Condensed"/>
                <a:ea typeface="Barlow Condensed"/>
                <a:cs typeface="Barlow Condensed"/>
                <a:sym typeface="Barlow Condensed"/>
              </a:defRPr>
            </a:lvl6pPr>
            <a:lvl7pPr lvl="6">
              <a:spcBef>
                <a:spcPts val="0"/>
              </a:spcBef>
              <a:spcAft>
                <a:spcPts val="0"/>
              </a:spcAft>
              <a:buClr>
                <a:srgbClr val="FFFFFF"/>
              </a:buClr>
              <a:buSzPts val="6000"/>
              <a:buFont typeface="Barlow Condensed"/>
              <a:buNone/>
              <a:defRPr sz="4500" b="1">
                <a:solidFill>
                  <a:srgbClr val="FFFFFF"/>
                </a:solidFill>
                <a:latin typeface="Barlow Condensed"/>
                <a:ea typeface="Barlow Condensed"/>
                <a:cs typeface="Barlow Condensed"/>
                <a:sym typeface="Barlow Condensed"/>
              </a:defRPr>
            </a:lvl7pPr>
            <a:lvl8pPr lvl="7">
              <a:spcBef>
                <a:spcPts val="0"/>
              </a:spcBef>
              <a:spcAft>
                <a:spcPts val="0"/>
              </a:spcAft>
              <a:buClr>
                <a:srgbClr val="FFFFFF"/>
              </a:buClr>
              <a:buSzPts val="6000"/>
              <a:buFont typeface="Barlow Condensed"/>
              <a:buNone/>
              <a:defRPr sz="4500" b="1">
                <a:solidFill>
                  <a:srgbClr val="FFFFFF"/>
                </a:solidFill>
                <a:latin typeface="Barlow Condensed"/>
                <a:ea typeface="Barlow Condensed"/>
                <a:cs typeface="Barlow Condensed"/>
                <a:sym typeface="Barlow Condensed"/>
              </a:defRPr>
            </a:lvl8pPr>
            <a:lvl9pPr lvl="8">
              <a:spcBef>
                <a:spcPts val="0"/>
              </a:spcBef>
              <a:spcAft>
                <a:spcPts val="0"/>
              </a:spcAft>
              <a:buClr>
                <a:srgbClr val="FFFFFF"/>
              </a:buClr>
              <a:buSzPts val="6000"/>
              <a:buFont typeface="Barlow Condensed"/>
              <a:buNone/>
              <a:defRPr sz="4500" b="1">
                <a:solidFill>
                  <a:srgbClr val="FFFFFF"/>
                </a:solidFill>
                <a:latin typeface="Barlow Condensed"/>
                <a:ea typeface="Barlow Condensed"/>
                <a:cs typeface="Barlow Condensed"/>
                <a:sym typeface="Barlow Condensed"/>
              </a:defRPr>
            </a:lvl9pPr>
          </a:lstStyle>
          <a:p>
            <a:endParaRPr/>
          </a:p>
        </p:txBody>
      </p:sp>
      <p:sp>
        <p:nvSpPr>
          <p:cNvPr id="349" name="Google Shape;349;p25"/>
          <p:cNvSpPr txBox="1"/>
          <p:nvPr/>
        </p:nvSpPr>
        <p:spPr>
          <a:xfrm>
            <a:off x="0" y="11942117"/>
            <a:ext cx="5893904" cy="108371"/>
          </a:xfrm>
          <a:prstGeom prst="rect">
            <a:avLst/>
          </a:prstGeom>
          <a:noFill/>
          <a:ln>
            <a:noFill/>
          </a:ln>
        </p:spPr>
        <p:txBody>
          <a:bodyPr spcFirstLastPara="1" wrap="square" lIns="68569" tIns="68569" rIns="68569" bIns="68569" anchor="b" anchorCtr="0">
            <a:noAutofit/>
          </a:bodyPr>
          <a:lstStyle/>
          <a:p>
            <a:pPr marL="0" lvl="0" indent="0" algn="l" rtl="0">
              <a:lnSpc>
                <a:spcPct val="100000"/>
              </a:lnSpc>
              <a:spcBef>
                <a:spcPts val="0"/>
              </a:spcBef>
              <a:spcAft>
                <a:spcPts val="0"/>
              </a:spcAft>
              <a:buNone/>
            </a:pPr>
            <a:r>
              <a:rPr lang="en" sz="600" dirty="0">
                <a:solidFill>
                  <a:srgbClr val="3B9CD1"/>
                </a:solidFill>
                <a:latin typeface="Barlow Condensed"/>
                <a:ea typeface="Barlow Condensed"/>
                <a:cs typeface="Barlow Condensed"/>
                <a:sym typeface="Barlow Condensed"/>
              </a:rPr>
              <a:t>CREDITS: This presentation template was created by </a:t>
            </a:r>
            <a:r>
              <a:rPr lang="en" sz="600" b="1" dirty="0">
                <a:solidFill>
                  <a:srgbClr val="3B9CD1"/>
                </a:solidFill>
                <a:uFill>
                  <a:noFill/>
                </a:uFill>
                <a:latin typeface="Barlow Condensed"/>
                <a:ea typeface="Barlow Condensed"/>
                <a:cs typeface="Barlow Condensed"/>
                <a:sym typeface="Barlow Condensed"/>
                <a:hlinkClick r:id="rId2">
                  <a:extLst>
                    <a:ext uri="{A12FA001-AC4F-418D-AE19-62706E023703}">
                      <ahyp:hlinkClr xmlns:ahyp="http://schemas.microsoft.com/office/drawing/2018/hyperlinkcolor" val="tx"/>
                    </a:ext>
                  </a:extLst>
                </a:hlinkClick>
              </a:rPr>
              <a:t>Slidesgo</a:t>
            </a:r>
            <a:r>
              <a:rPr lang="en" sz="600" dirty="0">
                <a:solidFill>
                  <a:srgbClr val="3B9CD1"/>
                </a:solidFill>
                <a:latin typeface="Barlow Condensed"/>
                <a:ea typeface="Barlow Condensed"/>
                <a:cs typeface="Barlow Condensed"/>
                <a:sym typeface="Barlow Condensed"/>
              </a:rPr>
              <a:t>, including icons by </a:t>
            </a:r>
            <a:r>
              <a:rPr lang="en" sz="600" b="1" dirty="0">
                <a:solidFill>
                  <a:srgbClr val="3B9CD1"/>
                </a:solidFill>
                <a:uFill>
                  <a:noFill/>
                </a:uFill>
                <a:latin typeface="Barlow Condensed"/>
                <a:ea typeface="Barlow Condensed"/>
                <a:cs typeface="Barlow Condensed"/>
                <a:sym typeface="Barlow Condensed"/>
                <a:hlinkClick r:id="rId3">
                  <a:extLst>
                    <a:ext uri="{A12FA001-AC4F-418D-AE19-62706E023703}">
                      <ahyp:hlinkClr xmlns:ahyp="http://schemas.microsoft.com/office/drawing/2018/hyperlinkcolor" val="tx"/>
                    </a:ext>
                  </a:extLst>
                </a:hlinkClick>
              </a:rPr>
              <a:t>Flaticon</a:t>
            </a:r>
            <a:r>
              <a:rPr lang="en" sz="600" dirty="0">
                <a:solidFill>
                  <a:srgbClr val="3B9CD1"/>
                </a:solidFill>
                <a:latin typeface="Barlow Condensed"/>
                <a:ea typeface="Barlow Condensed"/>
                <a:cs typeface="Barlow Condensed"/>
                <a:sym typeface="Barlow Condensed"/>
              </a:rPr>
              <a:t>, and infographics &amp; images by </a:t>
            </a:r>
            <a:r>
              <a:rPr lang="en" sz="600" b="1" dirty="0">
                <a:solidFill>
                  <a:srgbClr val="3B9CD1"/>
                </a:solidFill>
                <a:uFill>
                  <a:noFill/>
                </a:uFill>
                <a:latin typeface="Barlow Condensed"/>
                <a:ea typeface="Barlow Condensed"/>
                <a:cs typeface="Barlow Condensed"/>
                <a:sym typeface="Barlow Condensed"/>
                <a:hlinkClick r:id="rId4">
                  <a:extLst>
                    <a:ext uri="{A12FA001-AC4F-418D-AE19-62706E023703}">
                      <ahyp:hlinkClr xmlns:ahyp="http://schemas.microsoft.com/office/drawing/2018/hyperlinkcolor" val="tx"/>
                    </a:ext>
                  </a:extLst>
                </a:hlinkClick>
              </a:rPr>
              <a:t>Freepi</a:t>
            </a:r>
            <a:r>
              <a:rPr lang="en" sz="600" b="1" dirty="0">
                <a:solidFill>
                  <a:srgbClr val="3B9CD1"/>
                </a:solidFill>
                <a:latin typeface="Barlow Condensed"/>
                <a:ea typeface="Barlow Condensed"/>
                <a:cs typeface="Barlow Condensed"/>
                <a:sym typeface="Barlow Condensed"/>
              </a:rPr>
              <a:t>k</a:t>
            </a:r>
            <a:endParaRPr sz="600" b="1" dirty="0">
              <a:solidFill>
                <a:srgbClr val="3B9CD1"/>
              </a:solidFill>
              <a:latin typeface="Barlow Condensed"/>
              <a:ea typeface="Barlow Condensed"/>
              <a:cs typeface="Barlow Condensed"/>
              <a:sym typeface="Barlow Condensed"/>
            </a:endParaRPr>
          </a:p>
        </p:txBody>
      </p:sp>
      <p:sp>
        <p:nvSpPr>
          <p:cNvPr id="350" name="Google Shape;350;p25"/>
          <p:cNvSpPr txBox="1">
            <a:spLocks noGrp="1"/>
          </p:cNvSpPr>
          <p:nvPr>
            <p:ph type="title" idx="2"/>
          </p:nvPr>
        </p:nvSpPr>
        <p:spPr>
          <a:xfrm>
            <a:off x="534919" y="3936948"/>
            <a:ext cx="2894175" cy="3505778"/>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Font typeface="Barlow Condensed"/>
              <a:buNone/>
              <a:defRPr sz="1350">
                <a:solidFill>
                  <a:srgbClr val="FFFFFF"/>
                </a:solidFill>
                <a:latin typeface="Barlow Condensed"/>
                <a:ea typeface="Barlow Condensed"/>
                <a:cs typeface="Barlow Condensed"/>
                <a:sym typeface="Barlow Condensed"/>
              </a:defRPr>
            </a:lvl1pPr>
            <a:lvl2pPr lvl="1" rtl="0">
              <a:spcBef>
                <a:spcPts val="0"/>
              </a:spcBef>
              <a:spcAft>
                <a:spcPts val="0"/>
              </a:spcAft>
              <a:buClr>
                <a:srgbClr val="FFFFFF"/>
              </a:buClr>
              <a:buSzPts val="1800"/>
              <a:buFont typeface="Barlow Condensed"/>
              <a:buNone/>
              <a:defRPr sz="1350" b="1">
                <a:solidFill>
                  <a:srgbClr val="FFFFFF"/>
                </a:solidFill>
                <a:latin typeface="Barlow Condensed"/>
                <a:ea typeface="Barlow Condensed"/>
                <a:cs typeface="Barlow Condensed"/>
                <a:sym typeface="Barlow Condensed"/>
              </a:defRPr>
            </a:lvl2pPr>
            <a:lvl3pPr lvl="2" rtl="0">
              <a:spcBef>
                <a:spcPts val="0"/>
              </a:spcBef>
              <a:spcAft>
                <a:spcPts val="0"/>
              </a:spcAft>
              <a:buClr>
                <a:srgbClr val="FFFFFF"/>
              </a:buClr>
              <a:buSzPts val="1800"/>
              <a:buFont typeface="Barlow Condensed"/>
              <a:buNone/>
              <a:defRPr sz="1350" b="1">
                <a:solidFill>
                  <a:srgbClr val="FFFFFF"/>
                </a:solidFill>
                <a:latin typeface="Barlow Condensed"/>
                <a:ea typeface="Barlow Condensed"/>
                <a:cs typeface="Barlow Condensed"/>
                <a:sym typeface="Barlow Condensed"/>
              </a:defRPr>
            </a:lvl3pPr>
            <a:lvl4pPr lvl="3" rtl="0">
              <a:spcBef>
                <a:spcPts val="0"/>
              </a:spcBef>
              <a:spcAft>
                <a:spcPts val="0"/>
              </a:spcAft>
              <a:buClr>
                <a:srgbClr val="FFFFFF"/>
              </a:buClr>
              <a:buSzPts val="1800"/>
              <a:buFont typeface="Barlow Condensed"/>
              <a:buNone/>
              <a:defRPr sz="1350" b="1">
                <a:solidFill>
                  <a:srgbClr val="FFFFFF"/>
                </a:solidFill>
                <a:latin typeface="Barlow Condensed"/>
                <a:ea typeface="Barlow Condensed"/>
                <a:cs typeface="Barlow Condensed"/>
                <a:sym typeface="Barlow Condensed"/>
              </a:defRPr>
            </a:lvl4pPr>
            <a:lvl5pPr lvl="4" rtl="0">
              <a:spcBef>
                <a:spcPts val="0"/>
              </a:spcBef>
              <a:spcAft>
                <a:spcPts val="0"/>
              </a:spcAft>
              <a:buClr>
                <a:srgbClr val="FFFFFF"/>
              </a:buClr>
              <a:buSzPts val="1800"/>
              <a:buFont typeface="Barlow Condensed"/>
              <a:buNone/>
              <a:defRPr sz="1350" b="1">
                <a:solidFill>
                  <a:srgbClr val="FFFFFF"/>
                </a:solidFill>
                <a:latin typeface="Barlow Condensed"/>
                <a:ea typeface="Barlow Condensed"/>
                <a:cs typeface="Barlow Condensed"/>
                <a:sym typeface="Barlow Condensed"/>
              </a:defRPr>
            </a:lvl5pPr>
            <a:lvl6pPr lvl="5" rtl="0">
              <a:spcBef>
                <a:spcPts val="0"/>
              </a:spcBef>
              <a:spcAft>
                <a:spcPts val="0"/>
              </a:spcAft>
              <a:buClr>
                <a:srgbClr val="FFFFFF"/>
              </a:buClr>
              <a:buSzPts val="1800"/>
              <a:buFont typeface="Barlow Condensed"/>
              <a:buNone/>
              <a:defRPr sz="1350" b="1">
                <a:solidFill>
                  <a:srgbClr val="FFFFFF"/>
                </a:solidFill>
                <a:latin typeface="Barlow Condensed"/>
                <a:ea typeface="Barlow Condensed"/>
                <a:cs typeface="Barlow Condensed"/>
                <a:sym typeface="Barlow Condensed"/>
              </a:defRPr>
            </a:lvl6pPr>
            <a:lvl7pPr lvl="6" rtl="0">
              <a:spcBef>
                <a:spcPts val="0"/>
              </a:spcBef>
              <a:spcAft>
                <a:spcPts val="0"/>
              </a:spcAft>
              <a:buClr>
                <a:srgbClr val="FFFFFF"/>
              </a:buClr>
              <a:buSzPts val="1800"/>
              <a:buFont typeface="Barlow Condensed"/>
              <a:buNone/>
              <a:defRPr sz="1350" b="1">
                <a:solidFill>
                  <a:srgbClr val="FFFFFF"/>
                </a:solidFill>
                <a:latin typeface="Barlow Condensed"/>
                <a:ea typeface="Barlow Condensed"/>
                <a:cs typeface="Barlow Condensed"/>
                <a:sym typeface="Barlow Condensed"/>
              </a:defRPr>
            </a:lvl7pPr>
            <a:lvl8pPr lvl="7" rtl="0">
              <a:spcBef>
                <a:spcPts val="0"/>
              </a:spcBef>
              <a:spcAft>
                <a:spcPts val="0"/>
              </a:spcAft>
              <a:buClr>
                <a:srgbClr val="FFFFFF"/>
              </a:buClr>
              <a:buSzPts val="1800"/>
              <a:buFont typeface="Barlow Condensed"/>
              <a:buNone/>
              <a:defRPr sz="1350" b="1">
                <a:solidFill>
                  <a:srgbClr val="FFFFFF"/>
                </a:solidFill>
                <a:latin typeface="Barlow Condensed"/>
                <a:ea typeface="Barlow Condensed"/>
                <a:cs typeface="Barlow Condensed"/>
                <a:sym typeface="Barlow Condensed"/>
              </a:defRPr>
            </a:lvl8pPr>
            <a:lvl9pPr lvl="8" rtl="0">
              <a:spcBef>
                <a:spcPts val="0"/>
              </a:spcBef>
              <a:spcAft>
                <a:spcPts val="0"/>
              </a:spcAft>
              <a:buClr>
                <a:srgbClr val="FFFFFF"/>
              </a:buClr>
              <a:buSzPts val="1800"/>
              <a:buFont typeface="Barlow Condensed"/>
              <a:buNone/>
              <a:defRPr sz="1350" b="1">
                <a:solidFill>
                  <a:srgbClr val="FFFFFF"/>
                </a:solidFill>
                <a:latin typeface="Barlow Condensed"/>
                <a:ea typeface="Barlow Condensed"/>
                <a:cs typeface="Barlow Condensed"/>
                <a:sym typeface="Barlow Condensed"/>
              </a:defRPr>
            </a:lvl9pPr>
          </a:lstStyle>
          <a:p>
            <a:endParaRPr/>
          </a:p>
        </p:txBody>
      </p:sp>
    </p:spTree>
    <p:extLst>
      <p:ext uri="{BB962C8B-B14F-4D97-AF65-F5344CB8AC3E}">
        <p14:creationId xmlns:p14="http://schemas.microsoft.com/office/powerpoint/2010/main" val="1445092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2D1B6-7FC6-4436-B036-35511120ABDD}"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809997-D8F7-40B0-BEB7-F08C4E4D2C0C}" type="slidenum">
              <a:rPr lang="en-IN" smtClean="0"/>
              <a:t>‹#›</a:t>
            </a:fld>
            <a:endParaRPr lang="en-IN"/>
          </a:p>
        </p:txBody>
      </p:sp>
    </p:spTree>
    <p:extLst>
      <p:ext uri="{BB962C8B-B14F-4D97-AF65-F5344CB8AC3E}">
        <p14:creationId xmlns:p14="http://schemas.microsoft.com/office/powerpoint/2010/main" val="301066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F2D1B6-7FC6-4436-B036-35511120ABDD}" type="datetimeFigureOut">
              <a:rPr lang="en-IN" smtClean="0"/>
              <a:t>26-05-2021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809997-D8F7-40B0-BEB7-F08C4E4D2C0C}" type="slidenum">
              <a:rPr lang="en-IN" smtClean="0"/>
              <a:t>‹#›</a:t>
            </a:fld>
            <a:endParaRPr lang="en-IN"/>
          </a:p>
        </p:txBody>
      </p:sp>
    </p:spTree>
    <p:extLst>
      <p:ext uri="{BB962C8B-B14F-4D97-AF65-F5344CB8AC3E}">
        <p14:creationId xmlns:p14="http://schemas.microsoft.com/office/powerpoint/2010/main" val="3936915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F2D1B6-7FC6-4436-B036-35511120ABDD}" type="datetimeFigureOut">
              <a:rPr lang="en-IN" smtClean="0"/>
              <a:t>26-05-2021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809997-D8F7-40B0-BEB7-F08C4E4D2C0C}" type="slidenum">
              <a:rPr lang="en-IN" smtClean="0"/>
              <a:t>‹#›</a:t>
            </a:fld>
            <a:endParaRPr lang="en-IN"/>
          </a:p>
        </p:txBody>
      </p:sp>
    </p:spTree>
    <p:extLst>
      <p:ext uri="{BB962C8B-B14F-4D97-AF65-F5344CB8AC3E}">
        <p14:creationId xmlns:p14="http://schemas.microsoft.com/office/powerpoint/2010/main" val="2294830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F2D1B6-7FC6-4436-B036-35511120ABDD}" type="datetimeFigureOut">
              <a:rPr lang="en-IN" smtClean="0"/>
              <a:t>26-05-2021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809997-D8F7-40B0-BEB7-F08C4E4D2C0C}" type="slidenum">
              <a:rPr lang="en-IN" smtClean="0"/>
              <a:t>‹#›</a:t>
            </a:fld>
            <a:endParaRPr lang="en-IN"/>
          </a:p>
        </p:txBody>
      </p:sp>
    </p:spTree>
    <p:extLst>
      <p:ext uri="{BB962C8B-B14F-4D97-AF65-F5344CB8AC3E}">
        <p14:creationId xmlns:p14="http://schemas.microsoft.com/office/powerpoint/2010/main" val="764325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F2D1B6-7FC6-4436-B036-35511120ABDD}" type="datetimeFigureOut">
              <a:rPr lang="en-IN" smtClean="0"/>
              <a:t>26-05-2021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809997-D8F7-40B0-BEB7-F08C4E4D2C0C}" type="slidenum">
              <a:rPr lang="en-IN" smtClean="0"/>
              <a:t>‹#›</a:t>
            </a:fld>
            <a:endParaRPr lang="en-IN"/>
          </a:p>
        </p:txBody>
      </p:sp>
    </p:spTree>
    <p:extLst>
      <p:ext uri="{BB962C8B-B14F-4D97-AF65-F5344CB8AC3E}">
        <p14:creationId xmlns:p14="http://schemas.microsoft.com/office/powerpoint/2010/main" val="3316017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EF2D1B6-7FC6-4436-B036-35511120ABDD}" type="datetimeFigureOut">
              <a:rPr lang="en-IN" smtClean="0"/>
              <a:t>26-05-2021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809997-D8F7-40B0-BEB7-F08C4E4D2C0C}" type="slidenum">
              <a:rPr lang="en-IN" smtClean="0"/>
              <a:t>‹#›</a:t>
            </a:fld>
            <a:endParaRPr lang="en-IN"/>
          </a:p>
        </p:txBody>
      </p:sp>
    </p:spTree>
    <p:extLst>
      <p:ext uri="{BB962C8B-B14F-4D97-AF65-F5344CB8AC3E}">
        <p14:creationId xmlns:p14="http://schemas.microsoft.com/office/powerpoint/2010/main" val="705954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EF2D1B6-7FC6-4436-B036-35511120ABDD}" type="datetimeFigureOut">
              <a:rPr lang="en-IN" smtClean="0"/>
              <a:t>26-05-2021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809997-D8F7-40B0-BEB7-F08C4E4D2C0C}" type="slidenum">
              <a:rPr lang="en-IN" smtClean="0"/>
              <a:t>‹#›</a:t>
            </a:fld>
            <a:endParaRPr lang="en-IN"/>
          </a:p>
        </p:txBody>
      </p:sp>
    </p:spTree>
    <p:extLst>
      <p:ext uri="{BB962C8B-B14F-4D97-AF65-F5344CB8AC3E}">
        <p14:creationId xmlns:p14="http://schemas.microsoft.com/office/powerpoint/2010/main" val="3285571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FEF2D1B6-7FC6-4436-B036-35511120ABDD}" type="datetimeFigureOut">
              <a:rPr lang="en-IN" smtClean="0"/>
              <a:t>26-05-2021</a:t>
            </a:fld>
            <a:endParaRPr lang="en-IN"/>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E2809997-D8F7-40B0-BEB7-F08C4E4D2C0C}" type="slidenum">
              <a:rPr lang="en-IN" smtClean="0"/>
              <a:t>‹#›</a:t>
            </a:fld>
            <a:endParaRPr lang="en-IN"/>
          </a:p>
        </p:txBody>
      </p:sp>
    </p:spTree>
    <p:extLst>
      <p:ext uri="{BB962C8B-B14F-4D97-AF65-F5344CB8AC3E}">
        <p14:creationId xmlns:p14="http://schemas.microsoft.com/office/powerpoint/2010/main" val="2602937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1054874"/>
            <a:ext cx="6390450" cy="1357511"/>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Barlow Condensed"/>
              <a:buNone/>
              <a:defRPr sz="2800" b="1">
                <a:solidFill>
                  <a:schemeClr val="dk1"/>
                </a:solidFill>
                <a:latin typeface="Barlow Condensed"/>
                <a:ea typeface="Barlow Condensed"/>
                <a:cs typeface="Barlow Condensed"/>
                <a:sym typeface="Barlow Condensed"/>
              </a:defRPr>
            </a:lvl1pPr>
            <a:lvl2pPr lvl="1">
              <a:spcBef>
                <a:spcPts val="0"/>
              </a:spcBef>
              <a:spcAft>
                <a:spcPts val="0"/>
              </a:spcAft>
              <a:buClr>
                <a:schemeClr val="dk1"/>
              </a:buClr>
              <a:buSzPts val="2800"/>
              <a:buFont typeface="Barlow Condensed"/>
              <a:buNone/>
              <a:defRPr sz="2800" b="1">
                <a:solidFill>
                  <a:schemeClr val="dk1"/>
                </a:solidFill>
                <a:latin typeface="Barlow Condensed"/>
                <a:ea typeface="Barlow Condensed"/>
                <a:cs typeface="Barlow Condensed"/>
                <a:sym typeface="Barlow Condensed"/>
              </a:defRPr>
            </a:lvl2pPr>
            <a:lvl3pPr lvl="2">
              <a:spcBef>
                <a:spcPts val="0"/>
              </a:spcBef>
              <a:spcAft>
                <a:spcPts val="0"/>
              </a:spcAft>
              <a:buClr>
                <a:schemeClr val="dk1"/>
              </a:buClr>
              <a:buSzPts val="2800"/>
              <a:buFont typeface="Barlow Condensed"/>
              <a:buNone/>
              <a:defRPr sz="2800" b="1">
                <a:solidFill>
                  <a:schemeClr val="dk1"/>
                </a:solidFill>
                <a:latin typeface="Barlow Condensed"/>
                <a:ea typeface="Barlow Condensed"/>
                <a:cs typeface="Barlow Condensed"/>
                <a:sym typeface="Barlow Condensed"/>
              </a:defRPr>
            </a:lvl3pPr>
            <a:lvl4pPr lvl="3">
              <a:spcBef>
                <a:spcPts val="0"/>
              </a:spcBef>
              <a:spcAft>
                <a:spcPts val="0"/>
              </a:spcAft>
              <a:buClr>
                <a:schemeClr val="dk1"/>
              </a:buClr>
              <a:buSzPts val="2800"/>
              <a:buFont typeface="Barlow Condensed"/>
              <a:buNone/>
              <a:defRPr sz="2800" b="1">
                <a:solidFill>
                  <a:schemeClr val="dk1"/>
                </a:solidFill>
                <a:latin typeface="Barlow Condensed"/>
                <a:ea typeface="Barlow Condensed"/>
                <a:cs typeface="Barlow Condensed"/>
                <a:sym typeface="Barlow Condensed"/>
              </a:defRPr>
            </a:lvl4pPr>
            <a:lvl5pPr lvl="4">
              <a:spcBef>
                <a:spcPts val="0"/>
              </a:spcBef>
              <a:spcAft>
                <a:spcPts val="0"/>
              </a:spcAft>
              <a:buClr>
                <a:schemeClr val="dk1"/>
              </a:buClr>
              <a:buSzPts val="2800"/>
              <a:buFont typeface="Barlow Condensed"/>
              <a:buNone/>
              <a:defRPr sz="2800" b="1">
                <a:solidFill>
                  <a:schemeClr val="dk1"/>
                </a:solidFill>
                <a:latin typeface="Barlow Condensed"/>
                <a:ea typeface="Barlow Condensed"/>
                <a:cs typeface="Barlow Condensed"/>
                <a:sym typeface="Barlow Condensed"/>
              </a:defRPr>
            </a:lvl5pPr>
            <a:lvl6pPr lvl="5">
              <a:spcBef>
                <a:spcPts val="0"/>
              </a:spcBef>
              <a:spcAft>
                <a:spcPts val="0"/>
              </a:spcAft>
              <a:buClr>
                <a:schemeClr val="dk1"/>
              </a:buClr>
              <a:buSzPts val="2800"/>
              <a:buFont typeface="Barlow Condensed"/>
              <a:buNone/>
              <a:defRPr sz="2800" b="1">
                <a:solidFill>
                  <a:schemeClr val="dk1"/>
                </a:solidFill>
                <a:latin typeface="Barlow Condensed"/>
                <a:ea typeface="Barlow Condensed"/>
                <a:cs typeface="Barlow Condensed"/>
                <a:sym typeface="Barlow Condensed"/>
              </a:defRPr>
            </a:lvl6pPr>
            <a:lvl7pPr lvl="6">
              <a:spcBef>
                <a:spcPts val="0"/>
              </a:spcBef>
              <a:spcAft>
                <a:spcPts val="0"/>
              </a:spcAft>
              <a:buClr>
                <a:schemeClr val="dk1"/>
              </a:buClr>
              <a:buSzPts val="2800"/>
              <a:buFont typeface="Barlow Condensed"/>
              <a:buNone/>
              <a:defRPr sz="2800" b="1">
                <a:solidFill>
                  <a:schemeClr val="dk1"/>
                </a:solidFill>
                <a:latin typeface="Barlow Condensed"/>
                <a:ea typeface="Barlow Condensed"/>
                <a:cs typeface="Barlow Condensed"/>
                <a:sym typeface="Barlow Condensed"/>
              </a:defRPr>
            </a:lvl7pPr>
            <a:lvl8pPr lvl="7">
              <a:spcBef>
                <a:spcPts val="0"/>
              </a:spcBef>
              <a:spcAft>
                <a:spcPts val="0"/>
              </a:spcAft>
              <a:buClr>
                <a:schemeClr val="dk1"/>
              </a:buClr>
              <a:buSzPts val="2800"/>
              <a:buFont typeface="Barlow Condensed"/>
              <a:buNone/>
              <a:defRPr sz="2800" b="1">
                <a:solidFill>
                  <a:schemeClr val="dk1"/>
                </a:solidFill>
                <a:latin typeface="Barlow Condensed"/>
                <a:ea typeface="Barlow Condensed"/>
                <a:cs typeface="Barlow Condensed"/>
                <a:sym typeface="Barlow Condensed"/>
              </a:defRPr>
            </a:lvl8pPr>
            <a:lvl9pPr lvl="8">
              <a:spcBef>
                <a:spcPts val="0"/>
              </a:spcBef>
              <a:spcAft>
                <a:spcPts val="0"/>
              </a:spcAft>
              <a:buClr>
                <a:schemeClr val="dk1"/>
              </a:buClr>
              <a:buSzPts val="2800"/>
              <a:buFont typeface="Barlow Condensed"/>
              <a:buNone/>
              <a:defRPr sz="2800" b="1">
                <a:solidFill>
                  <a:schemeClr val="dk1"/>
                </a:solidFill>
                <a:latin typeface="Barlow Condensed"/>
                <a:ea typeface="Barlow Condensed"/>
                <a:cs typeface="Barlow Condensed"/>
                <a:sym typeface="Barlow Condensed"/>
              </a:defRPr>
            </a:lvl9pPr>
          </a:lstStyle>
          <a:p>
            <a:endParaRPr/>
          </a:p>
        </p:txBody>
      </p:sp>
      <p:sp>
        <p:nvSpPr>
          <p:cNvPr id="7" name="Google Shape;7;p1"/>
          <p:cNvSpPr txBox="1">
            <a:spLocks noGrp="1"/>
          </p:cNvSpPr>
          <p:nvPr>
            <p:ph type="body" idx="1"/>
          </p:nvPr>
        </p:nvSpPr>
        <p:spPr>
          <a:xfrm>
            <a:off x="233775" y="2731793"/>
            <a:ext cx="6390450" cy="8098133"/>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Barlow Condensed"/>
              <a:buChar char="●"/>
              <a:defRPr sz="1800">
                <a:solidFill>
                  <a:schemeClr val="dk2"/>
                </a:solidFill>
                <a:latin typeface="Barlow Condensed"/>
                <a:ea typeface="Barlow Condensed"/>
                <a:cs typeface="Barlow Condensed"/>
                <a:sym typeface="Barlow Condensed"/>
              </a:defRPr>
            </a:lvl1pPr>
            <a:lvl2pPr marL="914400" lvl="1" indent="-317500">
              <a:lnSpc>
                <a:spcPct val="115000"/>
              </a:lnSpc>
              <a:spcBef>
                <a:spcPts val="1600"/>
              </a:spcBef>
              <a:spcAft>
                <a:spcPts val="0"/>
              </a:spcAft>
              <a:buClr>
                <a:schemeClr val="dk2"/>
              </a:buClr>
              <a:buSzPts val="1400"/>
              <a:buFont typeface="Barlow Condensed"/>
              <a:buChar char="○"/>
              <a:defRPr>
                <a:solidFill>
                  <a:schemeClr val="dk2"/>
                </a:solidFill>
                <a:latin typeface="Barlow Condensed"/>
                <a:ea typeface="Barlow Condensed"/>
                <a:cs typeface="Barlow Condensed"/>
                <a:sym typeface="Barlow Condensed"/>
              </a:defRPr>
            </a:lvl2pPr>
            <a:lvl3pPr marL="1371600" lvl="2" indent="-317500">
              <a:lnSpc>
                <a:spcPct val="115000"/>
              </a:lnSpc>
              <a:spcBef>
                <a:spcPts val="1600"/>
              </a:spcBef>
              <a:spcAft>
                <a:spcPts val="0"/>
              </a:spcAft>
              <a:buClr>
                <a:schemeClr val="dk2"/>
              </a:buClr>
              <a:buSzPts val="1400"/>
              <a:buFont typeface="Barlow Condensed"/>
              <a:buChar char="■"/>
              <a:defRPr>
                <a:solidFill>
                  <a:schemeClr val="dk2"/>
                </a:solidFill>
                <a:latin typeface="Barlow Condensed"/>
                <a:ea typeface="Barlow Condensed"/>
                <a:cs typeface="Barlow Condensed"/>
                <a:sym typeface="Barlow Condensed"/>
              </a:defRPr>
            </a:lvl3pPr>
            <a:lvl4pPr marL="1828800" lvl="3" indent="-317500">
              <a:lnSpc>
                <a:spcPct val="115000"/>
              </a:lnSpc>
              <a:spcBef>
                <a:spcPts val="1600"/>
              </a:spcBef>
              <a:spcAft>
                <a:spcPts val="0"/>
              </a:spcAft>
              <a:buClr>
                <a:schemeClr val="dk2"/>
              </a:buClr>
              <a:buSzPts val="1400"/>
              <a:buFont typeface="Barlow Condensed"/>
              <a:buChar char="●"/>
              <a:defRPr>
                <a:solidFill>
                  <a:schemeClr val="dk2"/>
                </a:solidFill>
                <a:latin typeface="Barlow Condensed"/>
                <a:ea typeface="Barlow Condensed"/>
                <a:cs typeface="Barlow Condensed"/>
                <a:sym typeface="Barlow Condensed"/>
              </a:defRPr>
            </a:lvl4pPr>
            <a:lvl5pPr marL="2286000" lvl="4" indent="-317500">
              <a:lnSpc>
                <a:spcPct val="115000"/>
              </a:lnSpc>
              <a:spcBef>
                <a:spcPts val="1600"/>
              </a:spcBef>
              <a:spcAft>
                <a:spcPts val="0"/>
              </a:spcAft>
              <a:buClr>
                <a:schemeClr val="dk2"/>
              </a:buClr>
              <a:buSzPts val="1400"/>
              <a:buFont typeface="Barlow Condensed"/>
              <a:buChar char="○"/>
              <a:defRPr>
                <a:solidFill>
                  <a:schemeClr val="dk2"/>
                </a:solidFill>
                <a:latin typeface="Barlow Condensed"/>
                <a:ea typeface="Barlow Condensed"/>
                <a:cs typeface="Barlow Condensed"/>
                <a:sym typeface="Barlow Condensed"/>
              </a:defRPr>
            </a:lvl5pPr>
            <a:lvl6pPr marL="2743200" lvl="5" indent="-317500">
              <a:lnSpc>
                <a:spcPct val="115000"/>
              </a:lnSpc>
              <a:spcBef>
                <a:spcPts val="1600"/>
              </a:spcBef>
              <a:spcAft>
                <a:spcPts val="0"/>
              </a:spcAft>
              <a:buClr>
                <a:schemeClr val="dk2"/>
              </a:buClr>
              <a:buSzPts val="1400"/>
              <a:buFont typeface="Barlow Condensed"/>
              <a:buChar char="■"/>
              <a:defRPr>
                <a:solidFill>
                  <a:schemeClr val="dk2"/>
                </a:solidFill>
                <a:latin typeface="Barlow Condensed"/>
                <a:ea typeface="Barlow Condensed"/>
                <a:cs typeface="Barlow Condensed"/>
                <a:sym typeface="Barlow Condensed"/>
              </a:defRPr>
            </a:lvl6pPr>
            <a:lvl7pPr marL="3200400" lvl="6" indent="-317500">
              <a:lnSpc>
                <a:spcPct val="115000"/>
              </a:lnSpc>
              <a:spcBef>
                <a:spcPts val="1600"/>
              </a:spcBef>
              <a:spcAft>
                <a:spcPts val="0"/>
              </a:spcAft>
              <a:buClr>
                <a:schemeClr val="dk2"/>
              </a:buClr>
              <a:buSzPts val="1400"/>
              <a:buFont typeface="Barlow Condensed"/>
              <a:buChar char="●"/>
              <a:defRPr>
                <a:solidFill>
                  <a:schemeClr val="dk2"/>
                </a:solidFill>
                <a:latin typeface="Barlow Condensed"/>
                <a:ea typeface="Barlow Condensed"/>
                <a:cs typeface="Barlow Condensed"/>
                <a:sym typeface="Barlow Condensed"/>
              </a:defRPr>
            </a:lvl7pPr>
            <a:lvl8pPr marL="3657600" lvl="7" indent="-317500">
              <a:lnSpc>
                <a:spcPct val="115000"/>
              </a:lnSpc>
              <a:spcBef>
                <a:spcPts val="1600"/>
              </a:spcBef>
              <a:spcAft>
                <a:spcPts val="0"/>
              </a:spcAft>
              <a:buClr>
                <a:schemeClr val="dk2"/>
              </a:buClr>
              <a:buSzPts val="1400"/>
              <a:buFont typeface="Barlow Condensed"/>
              <a:buChar char="○"/>
              <a:defRPr>
                <a:solidFill>
                  <a:schemeClr val="dk2"/>
                </a:solidFill>
                <a:latin typeface="Barlow Condensed"/>
                <a:ea typeface="Barlow Condensed"/>
                <a:cs typeface="Barlow Condensed"/>
                <a:sym typeface="Barlow Condensed"/>
              </a:defRPr>
            </a:lvl8pPr>
            <a:lvl9pPr marL="4114800" lvl="8" indent="-317500">
              <a:lnSpc>
                <a:spcPct val="115000"/>
              </a:lnSpc>
              <a:spcBef>
                <a:spcPts val="1600"/>
              </a:spcBef>
              <a:spcAft>
                <a:spcPts val="1600"/>
              </a:spcAft>
              <a:buClr>
                <a:schemeClr val="dk2"/>
              </a:buClr>
              <a:buSzPts val="1400"/>
              <a:buFont typeface="Barlow Condensed"/>
              <a:buChar char="■"/>
              <a:defRPr>
                <a:solidFill>
                  <a:schemeClr val="dk2"/>
                </a:solidFill>
                <a:latin typeface="Barlow Condensed"/>
                <a:ea typeface="Barlow Condensed"/>
                <a:cs typeface="Barlow Condensed"/>
                <a:sym typeface="Barlow Condensed"/>
              </a:defRPr>
            </a:lvl9pPr>
          </a:lstStyle>
          <a:p>
            <a:endParaRPr/>
          </a:p>
        </p:txBody>
      </p:sp>
      <p:sp>
        <p:nvSpPr>
          <p:cNvPr id="8" name="Google Shape;8;p1"/>
          <p:cNvSpPr txBox="1">
            <a:spLocks noGrp="1"/>
          </p:cNvSpPr>
          <p:nvPr>
            <p:ph type="sldNum" idx="12"/>
          </p:nvPr>
        </p:nvSpPr>
        <p:spPr>
          <a:xfrm>
            <a:off x="6354344" y="11053551"/>
            <a:ext cx="411525" cy="932978"/>
          </a:xfrm>
          <a:prstGeom prst="rect">
            <a:avLst/>
          </a:prstGeom>
          <a:noFill/>
          <a:ln>
            <a:noFill/>
          </a:ln>
        </p:spPr>
        <p:txBody>
          <a:bodyPr spcFirstLastPara="1" wrap="square" lIns="91425" tIns="91425" rIns="91425" bIns="91425" anchor="ctr" anchorCtr="0">
            <a:noAutofit/>
          </a:bodyPr>
          <a:lstStyle>
            <a:lvl1pPr lvl="0" algn="r">
              <a:buNone/>
              <a:defRPr sz="750">
                <a:solidFill>
                  <a:schemeClr val="dk2"/>
                </a:solidFill>
              </a:defRPr>
            </a:lvl1pPr>
            <a:lvl2pPr lvl="1" algn="r">
              <a:buNone/>
              <a:defRPr sz="750">
                <a:solidFill>
                  <a:schemeClr val="dk2"/>
                </a:solidFill>
              </a:defRPr>
            </a:lvl2pPr>
            <a:lvl3pPr lvl="2" algn="r">
              <a:buNone/>
              <a:defRPr sz="750">
                <a:solidFill>
                  <a:schemeClr val="dk2"/>
                </a:solidFill>
              </a:defRPr>
            </a:lvl3pPr>
            <a:lvl4pPr lvl="3" algn="r">
              <a:buNone/>
              <a:defRPr sz="750">
                <a:solidFill>
                  <a:schemeClr val="dk2"/>
                </a:solidFill>
              </a:defRPr>
            </a:lvl4pPr>
            <a:lvl5pPr lvl="4" algn="r">
              <a:buNone/>
              <a:defRPr sz="750">
                <a:solidFill>
                  <a:schemeClr val="dk2"/>
                </a:solidFill>
              </a:defRPr>
            </a:lvl5pPr>
            <a:lvl6pPr lvl="5" algn="r">
              <a:buNone/>
              <a:defRPr sz="750">
                <a:solidFill>
                  <a:schemeClr val="dk2"/>
                </a:solidFill>
              </a:defRPr>
            </a:lvl6pPr>
            <a:lvl7pPr lvl="6" algn="r">
              <a:buNone/>
              <a:defRPr sz="750">
                <a:solidFill>
                  <a:schemeClr val="dk2"/>
                </a:solidFill>
              </a:defRPr>
            </a:lvl7pPr>
            <a:lvl8pPr lvl="7" algn="r">
              <a:buNone/>
              <a:defRPr sz="750">
                <a:solidFill>
                  <a:schemeClr val="dk2"/>
                </a:solidFill>
              </a:defRPr>
            </a:lvl8pPr>
            <a:lvl9pPr lvl="8" algn="r">
              <a:buNone/>
              <a:defRPr sz="75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43927777"/>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5760">
          <p15:clr>
            <a:srgbClr val="EA4335"/>
          </p15:clr>
        </p15:guide>
        <p15:guide id="3">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903">
          <p15:clr>
            <a:srgbClr val="EA4335"/>
          </p15:clr>
        </p15:guide>
        <p15:guide id="10" orient="horz" pos="3237">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7.jpg"/><Relationship Id="rId12"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eg"/><Relationship Id="rId11" Type="http://schemas.microsoft.com/office/2007/relationships/hdphoto" Target="../media/hdphoto1.wdp"/><Relationship Id="rId5" Type="http://schemas.openxmlformats.org/officeDocument/2006/relationships/image" Target="../media/image5.jp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03"/>
        <p:cNvGrpSpPr/>
        <p:nvPr/>
      </p:nvGrpSpPr>
      <p:grpSpPr>
        <a:xfrm>
          <a:off x="0" y="0"/>
          <a:ext cx="0" cy="0"/>
          <a:chOff x="0" y="0"/>
          <a:chExt cx="0" cy="0"/>
        </a:xfrm>
      </p:grpSpPr>
      <p:pic>
        <p:nvPicPr>
          <p:cNvPr id="1026" name="Picture 1">
            <a:extLst>
              <a:ext uri="{FF2B5EF4-FFF2-40B4-BE49-F238E27FC236}">
                <a16:creationId xmlns:a16="http://schemas.microsoft.com/office/drawing/2014/main" id="{AE5556E4-5871-4ABE-80C6-D3A1485A90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3714" y="94129"/>
            <a:ext cx="4090571" cy="12003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3CB18BF2-57B5-4F71-B90A-0278BC8CBE6E}"/>
              </a:ext>
            </a:extLst>
          </p:cNvPr>
          <p:cNvPicPr>
            <a:picLocks noChangeAspect="1"/>
          </p:cNvPicPr>
          <p:nvPr/>
        </p:nvPicPr>
        <p:blipFill>
          <a:blip r:embed="rId2"/>
          <a:stretch>
            <a:fillRect/>
          </a:stretch>
        </p:blipFill>
        <p:spPr>
          <a:xfrm>
            <a:off x="10784" y="1100928"/>
            <a:ext cx="6858000" cy="4405586"/>
          </a:xfrm>
          <a:prstGeom prst="rect">
            <a:avLst/>
          </a:prstGeom>
        </p:spPr>
      </p:pic>
      <p:sp>
        <p:nvSpPr>
          <p:cNvPr id="20" name="Rectangle 19">
            <a:extLst>
              <a:ext uri="{FF2B5EF4-FFF2-40B4-BE49-F238E27FC236}">
                <a16:creationId xmlns:a16="http://schemas.microsoft.com/office/drawing/2014/main" id="{7CE16D5D-7634-4294-AD0F-63910E18B363}"/>
              </a:ext>
            </a:extLst>
          </p:cNvPr>
          <p:cNvSpPr/>
          <p:nvPr/>
        </p:nvSpPr>
        <p:spPr>
          <a:xfrm>
            <a:off x="3931" y="1084303"/>
            <a:ext cx="6881360" cy="4487731"/>
          </a:xfrm>
          <a:prstGeom prst="rect">
            <a:avLst/>
          </a:prstGeom>
          <a:solidFill>
            <a:schemeClr val="tx2">
              <a:lumMod val="20000"/>
              <a:lumOff val="8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10" name="Google Shape;631;p43">
            <a:extLst>
              <a:ext uri="{FF2B5EF4-FFF2-40B4-BE49-F238E27FC236}">
                <a16:creationId xmlns:a16="http://schemas.microsoft.com/office/drawing/2014/main" id="{F87599DB-63A8-4AD2-8AD6-02366377C212}"/>
              </a:ext>
            </a:extLst>
          </p:cNvPr>
          <p:cNvSpPr/>
          <p:nvPr/>
        </p:nvSpPr>
        <p:spPr>
          <a:xfrm rot="-5400000" flipH="1">
            <a:off x="128748" y="357246"/>
            <a:ext cx="291913" cy="243649"/>
          </a:xfrm>
          <a:custGeom>
            <a:avLst/>
            <a:gdLst/>
            <a:ahLst/>
            <a:cxnLst/>
            <a:rect l="l" t="t" r="r" b="b"/>
            <a:pathLst>
              <a:path w="17056" h="14236" extrusionOk="0">
                <a:moveTo>
                  <a:pt x="0" y="0"/>
                </a:moveTo>
                <a:lnTo>
                  <a:pt x="9096" y="14235"/>
                </a:lnTo>
                <a:lnTo>
                  <a:pt x="17055" y="0"/>
                </a:lnTo>
                <a:lnTo>
                  <a:pt x="11370" y="0"/>
                </a:lnTo>
                <a:lnTo>
                  <a:pt x="8505" y="4548"/>
                </a:lnTo>
                <a:lnTo>
                  <a:pt x="5685" y="0"/>
                </a:lnTo>
                <a:close/>
              </a:path>
            </a:pathLst>
          </a:custGeom>
          <a:solidFill>
            <a:srgbClr val="3B9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 name="TextBox 66">
            <a:extLst>
              <a:ext uri="{FF2B5EF4-FFF2-40B4-BE49-F238E27FC236}">
                <a16:creationId xmlns:a16="http://schemas.microsoft.com/office/drawing/2014/main" id="{DCC362F9-D00F-41DD-AAF7-0E4835EEDC49}"/>
              </a:ext>
            </a:extLst>
          </p:cNvPr>
          <p:cNvSpPr txBox="1"/>
          <p:nvPr/>
        </p:nvSpPr>
        <p:spPr>
          <a:xfrm>
            <a:off x="163040" y="7626026"/>
            <a:ext cx="6693571" cy="830997"/>
          </a:xfrm>
          <a:prstGeom prst="rect">
            <a:avLst/>
          </a:prstGeom>
          <a:noFill/>
        </p:spPr>
        <p:txBody>
          <a:bodyPr wrap="square" rtlCol="0">
            <a:spAutoFit/>
          </a:bodyPr>
          <a:lstStyle/>
          <a:p>
            <a:r>
              <a:rPr lang="en-US" sz="1200" dirty="0">
                <a:latin typeface="Bahnschrift Light Condensed" panose="020B0502040204020203" pitchFamily="34" charset="0"/>
              </a:rPr>
              <a:t>REDE Scalable has developed a powerful and modular feeder remote terminal unit (FRTU) based on the proven Advantech Hardware. The FRTU shall be installed at Ring Main Units (RMUs) or at Compact Substations, The FRTU system monitors &amp; controls all the sub-station equipment Like circuit breakers, relays, isolators that are prevalent in any electricity distribution system and all the parameters of all incoming and outgoing feeders on real-time. </a:t>
            </a:r>
          </a:p>
        </p:txBody>
      </p:sp>
      <p:sp>
        <p:nvSpPr>
          <p:cNvPr id="69" name="TextBox 68">
            <a:extLst>
              <a:ext uri="{FF2B5EF4-FFF2-40B4-BE49-F238E27FC236}">
                <a16:creationId xmlns:a16="http://schemas.microsoft.com/office/drawing/2014/main" id="{CA066624-AE19-45CD-9669-10A71301DF89}"/>
              </a:ext>
            </a:extLst>
          </p:cNvPr>
          <p:cNvSpPr txBox="1"/>
          <p:nvPr/>
        </p:nvSpPr>
        <p:spPr>
          <a:xfrm>
            <a:off x="-11680" y="11900086"/>
            <a:ext cx="6869680" cy="291913"/>
          </a:xfrm>
          <a:prstGeom prst="rect">
            <a:avLst/>
          </a:prstGeom>
          <a:solidFill>
            <a:srgbClr val="34568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a:defRPr b="1">
                <a:solidFill>
                  <a:schemeClr val="bg1"/>
                </a:solidFill>
                <a:latin typeface="Barlow Condensed" panose="020B0604020202020204" charset="0"/>
              </a:defRPr>
            </a:lvl1pPr>
          </a:lstStyle>
          <a:p>
            <a:pPr algn="ctr"/>
            <a:r>
              <a:rPr lang="en-US" sz="1200" b="0" dirty="0">
                <a:latin typeface="Bahnschrift Condensed" panose="020B0502040204020203" pitchFamily="34" charset="0"/>
              </a:rPr>
              <a:t>REDE Scalable Energy Management Pvt Ltd</a:t>
            </a:r>
            <a:endParaRPr lang="en-IN" sz="1200" b="0" dirty="0">
              <a:latin typeface="Bahnschrift Condensed" panose="020B0502040204020203" pitchFamily="34" charset="0"/>
            </a:endParaRPr>
          </a:p>
        </p:txBody>
      </p:sp>
      <p:sp>
        <p:nvSpPr>
          <p:cNvPr id="71" name="TextBox 70">
            <a:extLst>
              <a:ext uri="{FF2B5EF4-FFF2-40B4-BE49-F238E27FC236}">
                <a16:creationId xmlns:a16="http://schemas.microsoft.com/office/drawing/2014/main" id="{AEEF183B-68C5-48A4-B12E-198EFB0D6127}"/>
              </a:ext>
            </a:extLst>
          </p:cNvPr>
          <p:cNvSpPr txBox="1"/>
          <p:nvPr/>
        </p:nvSpPr>
        <p:spPr>
          <a:xfrm>
            <a:off x="219257" y="214392"/>
            <a:ext cx="6441055" cy="523220"/>
          </a:xfrm>
          <a:prstGeom prst="rect">
            <a:avLst/>
          </a:prstGeom>
          <a:noFill/>
        </p:spPr>
        <p:txBody>
          <a:bodyPr wrap="square">
            <a:spAutoFit/>
          </a:bodyPr>
          <a:lstStyle/>
          <a:p>
            <a:pPr marL="139700" indent="0">
              <a:buSzPts val="1400"/>
              <a:buNone/>
            </a:pPr>
            <a:r>
              <a:rPr lang="en-US" sz="2800" b="1" dirty="0">
                <a:latin typeface="Bahnschrift Condensed" panose="020B0502040204020203" pitchFamily="34" charset="0"/>
              </a:rPr>
              <a:t>Feeder Remote Terminal Unit for Smart Grids</a:t>
            </a:r>
          </a:p>
        </p:txBody>
      </p:sp>
      <p:pic>
        <p:nvPicPr>
          <p:cNvPr id="79" name="Picture 78">
            <a:extLst>
              <a:ext uri="{FF2B5EF4-FFF2-40B4-BE49-F238E27FC236}">
                <a16:creationId xmlns:a16="http://schemas.microsoft.com/office/drawing/2014/main" id="{601136AD-FE94-4179-9316-D9C59AE3F992}"/>
              </a:ext>
            </a:extLst>
          </p:cNvPr>
          <p:cNvPicPr>
            <a:picLocks noChangeAspect="1"/>
          </p:cNvPicPr>
          <p:nvPr/>
        </p:nvPicPr>
        <p:blipFill>
          <a:blip r:embed="rId3"/>
          <a:stretch>
            <a:fillRect/>
          </a:stretch>
        </p:blipFill>
        <p:spPr>
          <a:xfrm>
            <a:off x="5259215" y="1124625"/>
            <a:ext cx="1578465" cy="653382"/>
          </a:xfrm>
          <a:prstGeom prst="rect">
            <a:avLst/>
          </a:prstGeom>
        </p:spPr>
      </p:pic>
      <p:sp>
        <p:nvSpPr>
          <p:cNvPr id="27" name="TextBox 26">
            <a:extLst>
              <a:ext uri="{FF2B5EF4-FFF2-40B4-BE49-F238E27FC236}">
                <a16:creationId xmlns:a16="http://schemas.microsoft.com/office/drawing/2014/main" id="{EDB6A86D-DC59-474C-BF64-87D2DF2A95C6}"/>
              </a:ext>
            </a:extLst>
          </p:cNvPr>
          <p:cNvSpPr txBox="1"/>
          <p:nvPr/>
        </p:nvSpPr>
        <p:spPr>
          <a:xfrm>
            <a:off x="517786" y="10848012"/>
            <a:ext cx="6362054" cy="646331"/>
          </a:xfrm>
          <a:prstGeom prst="rect">
            <a:avLst/>
          </a:prstGeom>
          <a:noFill/>
        </p:spPr>
        <p:txBody>
          <a:bodyPr wrap="square">
            <a:spAutoFit/>
          </a:bodyPr>
          <a:lstStyle/>
          <a:p>
            <a:r>
              <a:rPr lang="en-US" sz="1200" dirty="0">
                <a:latin typeface="Bahnschrift Condensed" panose="020B0502040204020203" pitchFamily="34" charset="0"/>
              </a:rPr>
              <a:t>Self-healing Technology for Easy Management of Smart Grids</a:t>
            </a:r>
          </a:p>
          <a:p>
            <a:r>
              <a:rPr lang="en-US" sz="1200" dirty="0">
                <a:latin typeface="Bahnschrift Light Condensed" panose="020B0502040204020203" pitchFamily="34" charset="0"/>
              </a:rPr>
              <a:t>Remote monitoring, diagnosis, and built-in self-healing features mean developers can create more innovative programs and value-added services to respond to the rapidly changing IoT landscape.</a:t>
            </a:r>
          </a:p>
        </p:txBody>
      </p:sp>
      <p:sp>
        <p:nvSpPr>
          <p:cNvPr id="29" name="TextBox 28">
            <a:extLst>
              <a:ext uri="{FF2B5EF4-FFF2-40B4-BE49-F238E27FC236}">
                <a16:creationId xmlns:a16="http://schemas.microsoft.com/office/drawing/2014/main" id="{719AEAAA-BF0C-42A9-8E09-866E8A780085}"/>
              </a:ext>
            </a:extLst>
          </p:cNvPr>
          <p:cNvSpPr txBox="1"/>
          <p:nvPr/>
        </p:nvSpPr>
        <p:spPr>
          <a:xfrm>
            <a:off x="517786" y="8785017"/>
            <a:ext cx="6338825" cy="830997"/>
          </a:xfrm>
          <a:prstGeom prst="rect">
            <a:avLst/>
          </a:prstGeom>
          <a:noFill/>
        </p:spPr>
        <p:txBody>
          <a:bodyPr wrap="square">
            <a:spAutoFit/>
          </a:bodyPr>
          <a:lstStyle/>
          <a:p>
            <a:r>
              <a:rPr lang="en-US" sz="1200" dirty="0">
                <a:latin typeface="Bahnschrift Condensed" panose="020B0502040204020203" pitchFamily="34" charset="0"/>
              </a:rPr>
              <a:t>Powerful and Reliable Data Management Platform</a:t>
            </a:r>
          </a:p>
          <a:p>
            <a:r>
              <a:rPr lang="en-US" sz="1200" dirty="0">
                <a:latin typeface="Bahnschrift Light Condensed" panose="020B0502040204020203" pitchFamily="34" charset="0"/>
              </a:rPr>
              <a:t>FRTU supports most commonly-used I/O and interfaces. This enables a wide range of applications across vertical markets. Also, with its modular design, users can extend the I/O with additional I/O rack selections to fulfill various scalability.</a:t>
            </a:r>
          </a:p>
        </p:txBody>
      </p:sp>
      <p:sp>
        <p:nvSpPr>
          <p:cNvPr id="30" name="TextBox 29">
            <a:extLst>
              <a:ext uri="{FF2B5EF4-FFF2-40B4-BE49-F238E27FC236}">
                <a16:creationId xmlns:a16="http://schemas.microsoft.com/office/drawing/2014/main" id="{8FA9C9E3-2DAC-4A5E-BF4C-9AC00A6D81E6}"/>
              </a:ext>
            </a:extLst>
          </p:cNvPr>
          <p:cNvSpPr txBox="1"/>
          <p:nvPr/>
        </p:nvSpPr>
        <p:spPr>
          <a:xfrm>
            <a:off x="517786" y="9754260"/>
            <a:ext cx="6362054" cy="1015663"/>
          </a:xfrm>
          <a:prstGeom prst="rect">
            <a:avLst/>
          </a:prstGeom>
          <a:noFill/>
        </p:spPr>
        <p:txBody>
          <a:bodyPr wrap="square">
            <a:spAutoFit/>
          </a:bodyPr>
          <a:lstStyle/>
          <a:p>
            <a:r>
              <a:rPr lang="en-US" sz="1200" dirty="0">
                <a:latin typeface="Bahnschrift Condensed" panose="020B0502040204020203" pitchFamily="34" charset="0"/>
              </a:rPr>
              <a:t>Protocol Conversion Capability Empowers Power Transmission and Distribution Efficiency</a:t>
            </a:r>
          </a:p>
          <a:p>
            <a:r>
              <a:rPr lang="en-US" sz="1200" dirty="0">
                <a:latin typeface="Bahnschrift Light Condensed" panose="020B0502040204020203" pitchFamily="34" charset="0"/>
              </a:rPr>
              <a:t>Feeder Remote Terminal Unit (FRTU) for System Average Interruption Frequency Index (SAIFI) / System Average Interruption Duration Index (SAIDI) measurements are required at primary electricity substations for acquiring status data from multiple input devices. The FRTU can convert several different protocols to improve the efficiency of power transmission and distribution.</a:t>
            </a:r>
          </a:p>
        </p:txBody>
      </p:sp>
      <p:sp>
        <p:nvSpPr>
          <p:cNvPr id="32" name="Google Shape;631;p43">
            <a:extLst>
              <a:ext uri="{FF2B5EF4-FFF2-40B4-BE49-F238E27FC236}">
                <a16:creationId xmlns:a16="http://schemas.microsoft.com/office/drawing/2014/main" id="{DBD47711-DF9E-4333-BCB5-BF513B95A9F9}"/>
              </a:ext>
            </a:extLst>
          </p:cNvPr>
          <p:cNvSpPr/>
          <p:nvPr/>
        </p:nvSpPr>
        <p:spPr>
          <a:xfrm rot="-5400000" flipH="1">
            <a:off x="189708" y="9802372"/>
            <a:ext cx="291913" cy="243649"/>
          </a:xfrm>
          <a:custGeom>
            <a:avLst/>
            <a:gdLst/>
            <a:ahLst/>
            <a:cxnLst/>
            <a:rect l="l" t="t" r="r" b="b"/>
            <a:pathLst>
              <a:path w="17056" h="14236" extrusionOk="0">
                <a:moveTo>
                  <a:pt x="0" y="0"/>
                </a:moveTo>
                <a:lnTo>
                  <a:pt x="9096" y="14235"/>
                </a:lnTo>
                <a:lnTo>
                  <a:pt x="17055" y="0"/>
                </a:lnTo>
                <a:lnTo>
                  <a:pt x="11370" y="0"/>
                </a:lnTo>
                <a:lnTo>
                  <a:pt x="8505" y="4548"/>
                </a:lnTo>
                <a:lnTo>
                  <a:pt x="5685" y="0"/>
                </a:lnTo>
                <a:close/>
              </a:path>
            </a:pathLst>
          </a:custGeom>
          <a:solidFill>
            <a:srgbClr val="3B9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 name="Google Shape;1127;p52">
            <a:extLst>
              <a:ext uri="{FF2B5EF4-FFF2-40B4-BE49-F238E27FC236}">
                <a16:creationId xmlns:a16="http://schemas.microsoft.com/office/drawing/2014/main" id="{37644D25-04EF-429B-A31E-C1687763D0B4}"/>
              </a:ext>
            </a:extLst>
          </p:cNvPr>
          <p:cNvSpPr/>
          <p:nvPr/>
        </p:nvSpPr>
        <p:spPr>
          <a:xfrm rot="16200000" flipH="1">
            <a:off x="189721" y="8817474"/>
            <a:ext cx="291743" cy="243507"/>
          </a:xfrm>
          <a:custGeom>
            <a:avLst/>
            <a:gdLst/>
            <a:ahLst/>
            <a:cxnLst/>
            <a:rect l="l" t="t" r="r" b="b"/>
            <a:pathLst>
              <a:path w="17056" h="14236" extrusionOk="0">
                <a:moveTo>
                  <a:pt x="0" y="0"/>
                </a:moveTo>
                <a:lnTo>
                  <a:pt x="9096" y="14235"/>
                </a:lnTo>
                <a:lnTo>
                  <a:pt x="17055" y="0"/>
                </a:lnTo>
                <a:lnTo>
                  <a:pt x="11370" y="0"/>
                </a:lnTo>
                <a:lnTo>
                  <a:pt x="8505" y="4548"/>
                </a:lnTo>
                <a:lnTo>
                  <a:pt x="5685" y="0"/>
                </a:lnTo>
                <a:close/>
              </a:path>
            </a:pathLst>
          </a:custGeom>
          <a:solidFill>
            <a:srgbClr val="345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 name="Google Shape;1127;p52">
            <a:extLst>
              <a:ext uri="{FF2B5EF4-FFF2-40B4-BE49-F238E27FC236}">
                <a16:creationId xmlns:a16="http://schemas.microsoft.com/office/drawing/2014/main" id="{33BD0EF1-70DB-40F5-9045-B762E8DC5B01}"/>
              </a:ext>
            </a:extLst>
          </p:cNvPr>
          <p:cNvSpPr/>
          <p:nvPr/>
        </p:nvSpPr>
        <p:spPr>
          <a:xfrm rot="16200000" flipH="1">
            <a:off x="189721" y="10880469"/>
            <a:ext cx="291743" cy="243507"/>
          </a:xfrm>
          <a:custGeom>
            <a:avLst/>
            <a:gdLst/>
            <a:ahLst/>
            <a:cxnLst/>
            <a:rect l="l" t="t" r="r" b="b"/>
            <a:pathLst>
              <a:path w="17056" h="14236" extrusionOk="0">
                <a:moveTo>
                  <a:pt x="0" y="0"/>
                </a:moveTo>
                <a:lnTo>
                  <a:pt x="9096" y="14235"/>
                </a:lnTo>
                <a:lnTo>
                  <a:pt x="17055" y="0"/>
                </a:lnTo>
                <a:lnTo>
                  <a:pt x="11370" y="0"/>
                </a:lnTo>
                <a:lnTo>
                  <a:pt x="8505" y="4548"/>
                </a:lnTo>
                <a:lnTo>
                  <a:pt x="5685" y="0"/>
                </a:lnTo>
                <a:close/>
              </a:path>
            </a:pathLst>
          </a:custGeom>
          <a:solidFill>
            <a:srgbClr val="345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pic>
        <p:nvPicPr>
          <p:cNvPr id="47" name="Picture 24" descr="2.png">
            <a:extLst>
              <a:ext uri="{FF2B5EF4-FFF2-40B4-BE49-F238E27FC236}">
                <a16:creationId xmlns:a16="http://schemas.microsoft.com/office/drawing/2014/main" id="{81D23ECE-8E91-48EF-AC0D-04AE5018EA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280" y="5309328"/>
            <a:ext cx="2603222" cy="1109611"/>
          </a:xfrm>
          <a:prstGeom prst="rect">
            <a:avLst/>
          </a:prstGeom>
          <a:noFill/>
          <a:ln w="9525">
            <a:solidFill>
              <a:srgbClr val="000000"/>
            </a:solidFill>
            <a:miter lim="800000"/>
            <a:headEnd/>
            <a:tailEnd/>
          </a:ln>
          <a:effectLst>
            <a:glow rad="1016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55AA86CD-38E5-4182-A69B-502070C39309}"/>
              </a:ext>
            </a:extLst>
          </p:cNvPr>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26783" b="24995"/>
          <a:stretch/>
        </p:blipFill>
        <p:spPr>
          <a:xfrm>
            <a:off x="80966" y="6179073"/>
            <a:ext cx="3150792" cy="1519378"/>
          </a:xfrm>
          <a:prstGeom prst="rect">
            <a:avLst/>
          </a:prstGeom>
          <a:effectLst>
            <a:glow rad="101600">
              <a:schemeClr val="accent1">
                <a:satMod val="175000"/>
                <a:alpha val="40000"/>
              </a:schemeClr>
            </a:glow>
          </a:effectLst>
        </p:spPr>
      </p:pic>
      <p:pic>
        <p:nvPicPr>
          <p:cNvPr id="2065" name="Picture 17" descr="data:image/jpeg;base64,/9j/4AAQSkZJRgABAQAAAQABAAD/2wCEAAoGBxMQEREQERERERYQFhgRFhERERYSFhERGBYYGBYWGBkaISsiGhwoIBgYIzQjKSwuMT4xGiE3PDcwOysyMS4BCwsLDw4PHBERHDAoISgwMDAwMDAwMDAwMDAwMDAwMDAwMDAxMDAwMDAwMDAwMDAwMDAwMDAwMDAwMDAwMDAwMP/AABEIAMEBBgMBIgACEQEDEQH/xAAcAAEAAgIDAQAAAAAAAAAAAAAABgcBBAMFCAL/xABNEAABAwIBBQkMCAMGBwEAAAABAAIDBBESBQYhMVEHExdBVWFxkrIWIjJScnOBkaHR0tMUIzRCU1ST8DVksRUzYoLB8SU2Q0Rjw+Ek/8QAGgEBAAMBAQEAAAAAAAAAAAAAAAIDBAUBBv/EADARAAIBAgIIBgICAwEAAAAAAAABAgMRBBIFExQhMUFhkTIzY3GBoSJR4fBSU8Ej/9oADAMBAAIRAxEAPwCKoiL6c+YCIiAIiIAiysIAiIgCIiAIiygMIiIAiIgCIsoDCysLKBArCIgCIiAIiIAiIgCIiAIiIAiIgCIiAIiID6Y25DRrJA9JNlL27mFafvU/6j/hUSpvDj8tvaC9Ex6h0BYMZXnSaym7B0IVU83Ipyv3O6uCKSZ7oMMTS84XuvYC5tdqiyvrO37FVeZf2SqFClg606qebkRxdGNJrKFuZGyXLVyshhbdztZPgsbxuceILSVqbjtIwU0s1hjfKWF3Hha1th0aSrcVWdKnmRVhqSq1MrNSDcnbhGOqfi48EbbX5r6VycEsf5qX9NqsKyrLPPPuqp6uWCAxtZFZtzHjc5xaHEkk8+oBcylVxFWVoy3nTq0cPSV5I2+CaP8ANyfptWeCaP8ANSfptUb4R8ofixfot96cI+UPxYv0W+9aNXjP8jPrMJ/iSM7k8f5qT9Nqrqvp96lliBvvUj47njDXFt/YpDwjZQ/Fj/Rao3UTOke+R2l0ji9xAtdzjc6OLSVow8a8W9a9xnryotLVo41yU8D5HCONjnudoDWAuJPMAtzN/IstbMIYRptic46o2XAxH16lcebWbMFAzDE3E4+HK/S95/0HMF5iMXGluW9nuHwrq73uRB8hbmEsjQ+pl3i+nemAOeBzu1A9F1Io9zWgYO/313O6dzezZdZnruhOje6noy0lvevmtiwu42sGokbSq9rMozTEummlkJ8d5Ps1LPCniKyzOVkXznh6TyqN2WlNubZPeLMMrDtbMXaeh11Hsu7mM0TXSU0u/BovvThheeYHUT6lCYpnMN2Oc0jja4t/opJm/n9VUxa17vpEXGyTw7f4H679N1ZqcRDfGV+hBVaE90o26kcngdG4ska5jm6HNeC0tPODqXGreq6Gky7Tb7H3sg0CSw3yJ4+68cbf9DoVV5Vye+mmkgkAxRnCbajsI5iLK/D4hVPxe5rkU18O6e9b0zUREWkzBERAEREAREQBERAEREAREQHJTeHH5be0F6Jj1DoXnem/vI/Lb2gvREeodC5WkeMTqaO4SOtzs+xVXmX9kqhQr6zs+xVfmX9kqhFPR3hl7kNI+JexlW1uP/YZPPv7LFUitvce+wyeff2WKzH+V8leA834JoqOz+/iNV5Y7DVeKo7P/wDiNV5Y7DVkwHmP2NmkPLXudEiIuzY4wToBJ4gNZOwIpBmBkv6TXRNPgxfXu58BFh6yPUoVJ5IOROnFzkoosvMbNoUEAB0yy2fK7/FbwBzN1evasboGW/odG9zTaSX6qPmc7W70C56bKRqsN2aqvLTw+Kx0h6SQB/Qrh0Vrayzczt1mqVF5SAoiwu/wOCFlYRAb+RssTUj3PgkLC9pYeMG4sDbVccRWpNK57nPe4uc44nOcblxPGVxooKCTuuJJybVuQREUyIREQBERAEREAREQBERAEREBy0395H5be0F6Ii1DoXnam8Nnlt7QXomPUOhcrSPGJ1NHcJHW52fYqvzL+yVQivvOz7FV+Zf2SqEU9HeGXwQ0j4ohW3uPfYZPPv7LFUqtrce+wyeff2WKzSHlfJXgPN+CaKKZazDpKmZ8z3SMfJYuDZLAmwF7dAUrVIZ+Tv8A7Rqhvj9DxYBxAAwN0Bc/CwlOdoux0cVOMIJyV0TfgyovxZf1As8GVF+JN+oFVn0h/jydd3vT6S/x39d3vW7Zq3+w5+0Uf9ZuZxUTaeqnhjJLYn4Wkm5tYHSfSpZuMMvPUu8WKMdZ7vhCghcTpJJO06SVO9xmS1RUs8aJjuq93xBWYlNYdpu/AhhmnXTLSKqDdcffKAHiws9rnlXAqg3XGWr2nxoWexzx7lz8D5yN+O8oh6wiLuHFCIiAIiIAiIgCIiAIiIAiIgCIiAIiIAiIgOWl/vI/Lb2gvREWodC87U3hx+W3tBeiY9Q6FytI8YnU0dwkdbnZ9iq/Mv7JVCK+87PsVX5l/ZKoQKejvDL3RDSPij7GVbW499hk8+/ssVSq2tx77DJ59/ZYrNIeV8kMD5vwTRUdn9/Earyx2Gq8VR2f38RqvLHYasmj/MfsatIeWvc6FFlYXZOOZUg3Psq/Rq6Fx8Gb6h3NjIwn1gKPLPs5xxHm/fEoVIKcXF8ydObhJSXI9Ggqt92ai000/lQn0983+hUjzDzmFdAA4gTRANkb42iweBsP9V2mcmSW1lNLTu0b4O9d4rwbtd6CAuDTk6NVN8mdyolWpbig0XPlCikgkfDK0sfGbEH2EbQda4F9BFpq6OC0095hEWV6eBFKswsz3VsjZpW2gY7Tf/rOb9wf4b6zzELn3UqmnNQyKGNokiaBJK3QDos2Ow4wLG/QFm2hOrkir/voaNnap527f9IaiysLSZwiIgCIiAIiIAiIgCIiAIiIDlpfDZ5be0F6Hj8EdC87RuwkO8Ug+kG6mTd1KrGjeqf1P96wY2hOo1lRuwdeFK+YsbOz7FV+Zf2SqFCl1fuj1M8UkL4oA2VpYS0OuARbRpUQUsFRlTTzEcZWhVknEyp/uS5ebG59HIQ3fXb5GTxvsA5nTZtx6VAFlrrWIJBBuCDYgjURzq+tSVWGUoo1XTlmR6MCgWeO54+qmfUU8rGuktjZLcC4AF2uaCRq1WUYyZuh1kDAwmOYN0B0rSX253A6Vt8KVX+FT9V/vXMhhsRTleB0p4qhUjaR88Ftd49L+rJ8tOC6t8el/Uk+BfXCnWfhU3Vf8ScKdZ+FTdV/xLRfGdPoothOp8cF1b49L+pJ8Ci2UqJ0E0kLy0uidgcWklt9GokDapZwpVf4dN1X/EonlOtdPNLO8NDpXYyG3sDo1X6FdQ17k9ZwKayo2/8APicmSMqy0szZoXFrm6Dse24u1w4wbD1K2s1s94K0BjiIZtRieR3x2sd94e1Uws/79BXtfCxq7+DPKGJlS4cC6M7szYcoDHfepmtwtlAvcaw144x7dJVa5UzKrackOgMgH34PrGkexw9IXJkPPirpe9Em/s8Sa7rDY12se1Sam3WBb6yldf8A8cgI9oCywhiaO6KujVOeHrb3uZCabN2rlNmU05PPGWj1usApfm5uYvJbJWuDGjTvEZu4+U8aB0C/StmfdYZb6uleTxY5GgexRnL+fdVVgsxCGM62REguGxz9ZHMLKxyxVRWtlRWlhqe++YmOdmeENBGaSjDTKxuBoYBvcA4r8WLm9aq2aVz3Oe9xc55LnOOtzjrJXwsLRQw8aS6metiJVX0CIi0FAREQBERAEREAREQBERAEREAWV9RtuQCbXIF9gJ1qaDMSl5Wh6sfzFTUrwp+K/Ysp0pVPCQlYU47g6XlaDqx/MTuDpeVoOrH8xV7ZS69mW7JU6dyDopx3B0nKsPVj+YncHS8rQ9WP5ibZS69mNkqdO5CFhTjuDpOVYOrH8xO4Ok5Vg6sfzE2yl17MbJUIOinHcHS8rQdWP5idwdLytB1Y/mJtlLr2GyVOnchCwpx3CUvK0HVj+YncJS8rQdWP5ibZS69hslQg6KcdwdLyrB1Y/mJ3B0nK0HVj+Ym2UuvZjZKnTuQhFN+4Ok5Wg6sfzE7g6TlaDqx/MTbKXXsxslTp3IQi7rOfIsFIWNiqhUufpOBjQ1jeK5DjpOzmXdZt7nMtTG2aeQ07XaWx73eQt4ibnvb7CCVJ4mnGOZvcQWHm5ZUQpFPcubl8kUbpKeUzFovvL2BrnczXA2vzW9Kgr2FpLXAgtJBBFiCNYI4lKlXhV8LPKlGdPxI+ERFcVBERAEREAREQBERAEREAREQH3G27mi9rkC+y51qdN3OKe1/7Sj6kfxKCxtuQNGkgXPFcqVjc9v8A9/R+33rLiJWt+WX4uaaEb3/G/wA2Ow4OKblKPqR/EnBxTcpR9SP4lo8Hn8/R/v0rHB3/AD9H+/Ssus9X6NGT013N/g4puUo+pH8ScHFNylH1I/iWhwefz9H+/SnB5/P0f79Kaz1fr+Bk9Ndzf4OKblKPqR/EnBxTcpR9SP4locHv8/R/v0pwd/z9H+/Sms9X6/gZPTXc3+Dem5Sj6kfxJwcU3KUfUj+JaPByfz1H7fenB0fz1H7fems9X6GT013N7g4puUo+pH8ScHFNylH1I/iWjwdH89R+33pwdH89R+33r3P6v0Mnprub3BvTcpR9SP4k4OKblKPqR/EtLg5P56j9vvTg5P56j9vvXms9X6GT013N3g4puUo+pH8Swdzim5Sj6kfxLS4Oj+eo/b704Oj+eo/b701nq/Qyemu5o5uZLjGVIoC4SMjmIxWFpMAJB0aNYCuyypGvyTLkuWCdksM2FwcHxHQHDWxwvcXF/bsVoZu5309YxpbI2N9u+he4Ne08evwhzhVYxOVpx3q1r9S/ByULxe5nfEKmt1GmbHlF+Gw3yNkpA8c4mnsgqz8s5yU1KwvlmZoFwxpDnvPEGtH+ypnOTK7qyokqHDDjNmtOnDGNDR+9qYCEtZm5HmOnHV5eZ1qIi7JyAiIgCIiAIiIAiIgCIiAIiIAsYRsCyiAYRsCYRsCIvLC4wjYPUmEbB6kRBcYRsHqTCNg9SIvbC4wjYPUmEbB6kReC5jCNg9SYRsHqWUQXGEbB6kwjYPUiILjCNg9SYRsHqREsLgC3EhCIlhcyNqwiIAiIvQEREAREQBERAEREAREQBEWUBs5MoH1EscMQu+U4QOLaSeYAEld5nDk+nya4U+AVU+EOkkkJEUWLU1kbdZtpuTs26N/cgjaayQnwmwnD6XC/+i7egpoa7KWUaeeGJ7Rpa7e2iRrhZuISeFf08S59as1Us+CV/wBG6lRTppri3ZEczHzabVCaonuYadpJYDbfZA3FhuNQAtfpC+3ZBZVZNNfDG2GSIu32Jl8D4wdYBvYgG/PYqW5r0ggyflGnBxGB87CeM95dpP8AlIWpmE9rMjVD32w/XE9GFVSrSblNcmkvYujQilGDXFO50f8AYENNkpuUHsbNLLgLWvJ3tjXuAtYEXNuPaVyZ4ZoRxfRJYO8bVPZE6Im4Y59jiaTpA16FzS0klJkZv0s7/HM6Mx04dg3rEd8H1g06gTbVpsvndEoppIKerEpdTua0NhsG70XNuNXhX1XXsKknUX5cW9/L2IyhHI/x5L3XU+m5RyJcMFLM83wAiMnGb2Fu+03P9VpVuSIK3KTKSjjEDIxaV4743Gl516x4PStTNXJzmwVWUcNxSsLYvPEAYv8AKCD02XY7j7wKyUHW6EgX1mz2kqUlq1OUW3l68/4IKWsyRkkk/wBLkbFPm7TVNVW5PjiERp2gxThzi9zxhDsdzZwu4bFCKmB0b3xvFnRuLHDnBsVY+aA/45lI7A/2vZ7lH6/NybKNfXOpt6syY33x5bfiNrA8bSvaNbLNqT3WT3itSzRTit92uxHsj07ZZ4IneDJLGx3F3peAfYpe5+QB92c24rTaSOLSugnyNUZPrII3MZLK3BMxkRdIHDEQBqB1tK7vMujp62WakqKOKJzWYmviD43tINnA3N76QVOvJS/O7tbk7cyFCLi8tle/NENqXhz3ua3A1znOawfdaXEhvoCxC4BwJaHgG5aSQHDYbaV33cbPJWVFHC6Nxp++xSOLMUZthOgHTp0rTzhzcnoHMbPvd5QXN3t5doFgb3A2rRGrTk1FPe+5TKlNXk1uRJ6LIdNJkiet3hrJQyUiz3kNLCQ0jETp0BR3M7N819QIblrGjHI4aw3VYbCToUvyJ/y5P5E/bctbcYeN+qm8ZZGR0Bz7/wBQsSqSjCq0+DNerjKdJPmjXoc3Ya52UIIYmwSUb8ML2lx3xoLm2kBOm5YdPOujzTgilqYqaeFrt8eWOfje1zbAm2h1tBGxTHcyH/7cqnZJ/wC2ZRfNx4dlpjm+C6pkLfJJkI9i9jKX5xvwSfzY8lCNoStxbX2fO6LkuKlrBFAwRs3ljsIue+JeCdPQFG1MN1z+IDzEfaeogteGbdKLf6MuJSVWSX7MIiK8pCIiAIiIAiIgCIiAIiIAiIgOwzfyxJRzsnjsS24LTqew62n96wFI6fPCCCeprIY5nTVIsI5MIZE7jOIG7hcDiUMRU1KEJu7LYV5wVkSDN3OqSnlndLilZV335oIBLjcY27D3xFvclZnA1lC3J9Pj3suLpZZAGukub4QATYeniUfWV48PByzW/qPVXna393kpqM62VNCyhqRI0w4CyeINffBoAc0kacJIv6VjOjO0VMENHDG5kMQbcvIxSFgs3VqHHrUXui8WGgmmuTv8nrxE2rX6EvyPnhFDk2SidA5z3CRodowO3y/fOvpuL7DqUbyNlKSlmjniPfRm9jqcNRaeYhal1hSjRhHN14kZVpyt04EvGd8UU1VVwMkE9W1rcL8OCA6MRBBu65F9QUYhrJWFxZLIwvN3Fr3NxHXc2OnWVwLCQoQhcTrSlxO4yBnDJTVLKlxdMWgsIkeXExniBN7bfXtXcZNzsip55620s884sGuayJkYNthJOpo9Ch6yvJ4eE3f4PYV5x4G5UZVmkmknMj2yTEue5jiy+wd6dQ0aOZcbql0rm7/JK8DRcvxuDePDiOhayKzJFcitzb4kxo87aeKgkyfvU5bI2Ru+kx4hvhJOjVouukyPlk0VS2eDEWjQWyWBew62nDoH/wAXVXWFXHDwjfrxLHXk7dCVjOuOAVjqVsokrn4nGQNAgBxEhticRu46dC6zNrKMNLNFUSCZ74nFwazBhIsRpJ08a6hYRYeKTX74h15Np/okOeOXYK+YztZPG/A2MNJYWd6SbkjT94+pR9YRWU6agsq4Fc5ubuwiIpkQiIgCIiAIiIAiIgCIiAIiIAiIgCIiAIiIAiIgCIiAIiIAiIgCIiAIiIAiIgCIiAIiIAiIgCIiAIiIAiIgCIiAIiIAiIgCIiAIiIAiIgCIiAIiIAiIgCIiAIiIAiIgCIiAIiIAiIgP/9k=">
            <a:extLst>
              <a:ext uri="{FF2B5EF4-FFF2-40B4-BE49-F238E27FC236}">
                <a16:creationId xmlns:a16="http://schemas.microsoft.com/office/drawing/2014/main" id="{8E7D34A9-DC01-4AED-BF18-AA1675920F22}"/>
              </a:ext>
            </a:extLst>
          </p:cNvPr>
          <p:cNvPicPr>
            <a:picLocks noChangeAspect="1" noChangeArrowheads="1"/>
          </p:cNvPicPr>
          <p:nvPr/>
        </p:nvPicPr>
        <p:blipFill rotWithShape="1">
          <a:blip r:embed="rId6">
            <a:duotone>
              <a:schemeClr val="bg2">
                <a:shade val="45000"/>
                <a:satMod val="135000"/>
              </a:schemeClr>
              <a:prstClr val="white"/>
            </a:duotone>
            <a:extLst>
              <a:ext uri="{28A0092B-C50C-407E-A947-70E740481C1C}">
                <a14:useLocalDpi xmlns:a14="http://schemas.microsoft.com/office/drawing/2010/main" val="0"/>
              </a:ext>
            </a:extLst>
          </a:blip>
          <a:srcRect l="15455" r="19036"/>
          <a:stretch/>
        </p:blipFill>
        <p:spPr bwMode="auto">
          <a:xfrm>
            <a:off x="3566674" y="5836646"/>
            <a:ext cx="426720" cy="49718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8246BE48-AFC6-4505-82C5-0D18C6BE3AD9}"/>
              </a:ext>
            </a:extLst>
          </p:cNvPr>
          <p:cNvPicPr>
            <a:picLocks noChangeAspect="1"/>
          </p:cNvPicPr>
          <p:nvPr/>
        </p:nvPicPr>
        <p:blipFill rotWithShape="1">
          <a:blip r:embed="rId7">
            <a:duotone>
              <a:schemeClr val="bg2">
                <a:shade val="45000"/>
                <a:satMod val="135000"/>
              </a:schemeClr>
              <a:prstClr val="white"/>
            </a:duotone>
            <a:extLst>
              <a:ext uri="{28A0092B-C50C-407E-A947-70E740481C1C}">
                <a14:useLocalDpi xmlns:a14="http://schemas.microsoft.com/office/drawing/2010/main" val="0"/>
              </a:ext>
            </a:extLst>
          </a:blip>
          <a:srcRect l="12956" r="16855"/>
          <a:stretch/>
        </p:blipFill>
        <p:spPr>
          <a:xfrm>
            <a:off x="4095502" y="5836646"/>
            <a:ext cx="426720" cy="497187"/>
          </a:xfrm>
          <a:prstGeom prst="rect">
            <a:avLst/>
          </a:prstGeom>
        </p:spPr>
      </p:pic>
      <p:pic>
        <p:nvPicPr>
          <p:cNvPr id="2067" name="Picture 19">
            <a:extLst>
              <a:ext uri="{FF2B5EF4-FFF2-40B4-BE49-F238E27FC236}">
                <a16:creationId xmlns:a16="http://schemas.microsoft.com/office/drawing/2014/main" id="{47C457A3-1073-40FD-BD50-98FDD363B6BF}"/>
              </a:ext>
            </a:extLst>
          </p:cNvPr>
          <p:cNvPicPr>
            <a:picLocks noChangeAspect="1" noChangeArrowheads="1"/>
          </p:cNvPicPr>
          <p:nvPr/>
        </p:nvPicPr>
        <p:blipFill rotWithShape="1">
          <a:blip r:embed="rId8">
            <a:duotone>
              <a:schemeClr val="bg2">
                <a:shade val="45000"/>
                <a:satMod val="135000"/>
              </a:schemeClr>
              <a:prstClr val="white"/>
            </a:duotone>
            <a:extLst>
              <a:ext uri="{28A0092B-C50C-407E-A947-70E740481C1C}">
                <a14:useLocalDpi xmlns:a14="http://schemas.microsoft.com/office/drawing/2010/main" val="0"/>
              </a:ext>
            </a:extLst>
          </a:blip>
          <a:srcRect l="10992" r="10631"/>
          <a:stretch/>
        </p:blipFill>
        <p:spPr bwMode="auto">
          <a:xfrm>
            <a:off x="4621926" y="5836646"/>
            <a:ext cx="426720" cy="497187"/>
          </a:xfrm>
          <a:prstGeom prst="rect">
            <a:avLst/>
          </a:prstGeom>
          <a:noFill/>
          <a:extLst>
            <a:ext uri="{909E8E84-426E-40DD-AFC4-6F175D3DCCD1}">
              <a14:hiddenFill xmlns:a14="http://schemas.microsoft.com/office/drawing/2010/main">
                <a:solidFill>
                  <a:srgbClr val="FFFFFF"/>
                </a:solidFill>
              </a14:hiddenFill>
            </a:ext>
          </a:extLst>
        </p:spPr>
      </p:pic>
      <p:pic>
        <p:nvPicPr>
          <p:cNvPr id="2071" name="Picture 23" descr="Draft of Amendment 1 to IEC 61850-7-1 Published for Voting | Digital  Substation">
            <a:extLst>
              <a:ext uri="{FF2B5EF4-FFF2-40B4-BE49-F238E27FC236}">
                <a16:creationId xmlns:a16="http://schemas.microsoft.com/office/drawing/2014/main" id="{08DE80ED-D394-418E-9905-62DBCE1B0DB9}"/>
              </a:ext>
            </a:extLst>
          </p:cNvPr>
          <p:cNvPicPr>
            <a:picLocks noChangeAspect="1" noChangeArrowheads="1"/>
          </p:cNvPicPr>
          <p:nvPr/>
        </p:nvPicPr>
        <p:blipFill rotWithShape="1">
          <a:blip r:embed="rId9">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30713" t="9695" r="30598" b="4684"/>
          <a:stretch/>
        </p:blipFill>
        <p:spPr bwMode="auto">
          <a:xfrm>
            <a:off x="3566344" y="6591659"/>
            <a:ext cx="426720" cy="497186"/>
          </a:xfrm>
          <a:prstGeom prst="rect">
            <a:avLst/>
          </a:prstGeom>
          <a:noFill/>
          <a:extLst>
            <a:ext uri="{909E8E84-426E-40DD-AFC4-6F175D3DCCD1}">
              <a14:hiddenFill xmlns:a14="http://schemas.microsoft.com/office/drawing/2010/main">
                <a:solidFill>
                  <a:srgbClr val="FFFFFF"/>
                </a:solidFill>
              </a14:hiddenFill>
            </a:ext>
          </a:extLst>
        </p:spPr>
      </p:pic>
      <p:pic>
        <p:nvPicPr>
          <p:cNvPr id="2073" name="Picture 25">
            <a:extLst>
              <a:ext uri="{FF2B5EF4-FFF2-40B4-BE49-F238E27FC236}">
                <a16:creationId xmlns:a16="http://schemas.microsoft.com/office/drawing/2014/main" id="{779146FF-3BFE-45E6-9DC2-34911ACB3D19}"/>
              </a:ext>
            </a:extLst>
          </p:cNvPr>
          <p:cNvPicPr>
            <a:picLocks noChangeAspect="1" noChangeArrowheads="1"/>
          </p:cNvPicPr>
          <p:nvPr/>
        </p:nvPicPr>
        <p:blipFill>
          <a:blip r:embed="rId10">
            <a:duotone>
              <a:schemeClr val="bg2">
                <a:shade val="45000"/>
                <a:satMod val="135000"/>
              </a:schemeClr>
              <a:prstClr val="white"/>
            </a:duotone>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121375" y="6586311"/>
            <a:ext cx="927271" cy="49797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049">
            <a:extLst>
              <a:ext uri="{FF2B5EF4-FFF2-40B4-BE49-F238E27FC236}">
                <a16:creationId xmlns:a16="http://schemas.microsoft.com/office/drawing/2014/main" id="{3F9BC4F9-FA93-4C7A-83FA-F1CEA5BC5194}"/>
              </a:ext>
            </a:extLst>
          </p:cNvPr>
          <p:cNvPicPr>
            <a:picLocks noChangeAspect="1"/>
          </p:cNvPicPr>
          <p:nvPr/>
        </p:nvPicPr>
        <p:blipFill rotWithShape="1">
          <a:blip r:embed="rId12">
            <a:duotone>
              <a:schemeClr val="bg2">
                <a:shade val="45000"/>
                <a:satMod val="135000"/>
              </a:schemeClr>
              <a:prstClr val="white"/>
            </a:duotone>
            <a:extLst>
              <a:ext uri="{28A0092B-C50C-407E-A947-70E740481C1C}">
                <a14:useLocalDpi xmlns:a14="http://schemas.microsoft.com/office/drawing/2010/main" val="0"/>
              </a:ext>
            </a:extLst>
          </a:blip>
          <a:srcRect r="36425"/>
          <a:stretch/>
        </p:blipFill>
        <p:spPr>
          <a:xfrm>
            <a:off x="5148350" y="5822273"/>
            <a:ext cx="1414047" cy="511560"/>
          </a:xfrm>
          <a:prstGeom prst="rect">
            <a:avLst/>
          </a:prstGeom>
        </p:spPr>
      </p:pic>
      <p:pic>
        <p:nvPicPr>
          <p:cNvPr id="2075" name="Picture 27" descr="data:image/png;base64,iVBORw0KGgoAAAANSUhEUgAAAS0AAACnCAMAAABzYfrWAAABcVBMVEX///8Rks/8wAD0lQAAi8wAjc0Aj87/wQD8vQAAkM78wQD8vAAAojrr9fr0kwD4lQD9lADS6PRKptijy+fl8PgAozn6lAAAktX3/P7H4vIAoDz0jwD/+u7wlgBJmLE4nNP3ogAAjtZ3uN/EmRax1uzd7ff+8tb93ZH4sAEpojW32u6kzulbrNqPxOSCvuHuvgj+57D/9+X8yUD8xCP90mX92YM+pDOZryO6sxv+6rv+78vouykAhMqOnSbrlgVXpy8AnXZ4oSiBlZMApCmilnXglgz946P91nT9zlT8zEiSriTWtxH1nSP4uWb60aFwqS33wYD97Nf0pDuqsh/74L1qqCzSrRL1pjb5uyitmx7glirMtTEAn0vouyqQloW0rWNYnKu5l1mmnB5+nii9mxdElLZFoT7WlxEImpCBlod9nygrk8GolmnUnDWYpW/TlkHVtEYPmJ2Tp4dtlZ5Tm3jRuFuTnDi8mi59loi8nAD4vnAJbDZ6AAAQGklEQVR4nO1djV8btxnG9p3vw2efv/EHxMTYgG2M+YoDSYxHUyDBaUhCaUuatRkho122tmvXddtfP0kn6SSdTEi91RTr+f2SX2yETvfc+z569OruMjWloKCgoKCgoKCgoKCgoKCgoKCgoKCgoKCgoKCgoKCgoKCgoKCgoKCgoKCgMC6sLWyvbi+MexS/D+yvmzHTNGPhA0XY+7Bqm2EMM/ZoZtzDud7YjIUZmOa9cQ/oOuORGeah6BqOA5EsQNfauAd1XbEQC5AVNh+Pe1TXFetBssLh2Pa4h3U9cU8SWgDr4x7X9YREtVBwKeWSYUNKVthcHffAriNm5GSFzcVA07X9zY2Njcd3JtherDGJaBgMWwdCw4VHYGGEfhKz98cy1GsAhi1j69jnS2TrgJ0MYusTqmpMJhq5UmOL8CVkYsDuT+jam6q8ceg4Tqk7wHQtrjGL6wBZk+r272AijA4gKwfo8tiyI+XEk0+ePkdtFiWebGPM4x4PyMLHOHIaOWdwVOpAuuxYIhJJJMrl2WfPp9ZkBlYyaU4C8MrH6JcGXeeuPUCpaM8BtiAAYS8eScgCdI174GMBDi7juGsfOn3DoKFFISVrUv3rItatgTEoOV4ehiM+W4k5W07X5rgHPg58+mQJ0QGDKlfaMiBZc0xoJZaGsGWPe+RjwLNyAvDhEWKcOEdG2DZZsoazNXnCNfOijJIthvgyjp2GbS9FWLIoW+y6yGNr0nY7Zp6UPUYAX2HbtoHn+myW44qwZdiDjs0TdvNja2Z78WDzYB+XEWZ8ZhKJyOzc3FzX6eUjEraMTqPkNBp9Nilvum4tbIZNhJh9ZwZGFp9yiUS+53QDbKE58aTbaACzz7Bl3vA58SDmL/fM8P7U50LORSLuhZPbc8VvPdXqQLY6fi6aN7t0v84vjc0vyiItAA3nVGDLBakIPOsgl8s1cgxb4XGfz/8V62IdwV4KxFYkeeScJLlvnrx8+fL+/ftfvnr1Cvz58o+UbK4kWIjzGHWwBb4j8qkwar9XxWZwt8KeC6biuZObZb/IfzUdCkUhrJBlWdHbX+Po4moQhajOITTqaKsa21HqgffpwchX4YrYltURbNEtRNydnDPPpmLyNWCLwfRrLPSc2UpHuUbR5VGHW7G8jqroU01Dn6yRL8JVId3akeRiUvQQ70I8pqF0mTZXDGxrfBs9M+pwcYd6C32qRv9HF+GKGLLHageEK3/mdJnYcl9Oi2yBVIw95iIrJZAV0oojDpf0qKXQxwoO2faI3V4VdwTVMsIdaMyDyiV4CPdPAbZe24J3KFiWyNaoatzScUeeUBHuRr0IVwWfiIax1XD6W4Z0Wmw4Z34qIpEX6Nor8wtEQbSAvlRGHS5OPSxUNNJ+K5HnQssYgGWMc7cjF6430EOQ6EreEqkITX+cfMZ2LYoW1eYRQETeE6qaF2lWdNRurwpWtowjwFUXrZH5GqmXe9BDJHs7ERcw5s6KIg8G/Ta5w/QcEC2qzSOAiLw3W5BI+61EnostWCIF6N4dGEaALRd5iB1nPrl36rqzfw4kIgiul+XntONCSBQtqs2/HileqEik/VYiz+uW0XdyMBdLjcPPIkluoZPvXST7Tq/n9C5yZ8md7h9kbH2VfEo79kXLT1lB5AvZVLPWygC0as2UzI8XssVmDTUoImmq8ULFcRcvkr6KWaarFEac7zeeRWC/i4PRoINlMrVaMSVbdxyIwTUYHELCnNzu+U4yTxjLJ08hVbmcc3binO00ct9Qtr6l/wKp+IL0m6F5GK1WSJQxIl+oVSshDcAz4/BfoeUWO/qpQisdYhpUmiD1sFB5Il8nbGWn4u0K21eoSk61oHl4wE2bqQfet1HhWBpZc2igl2ilWhfY2uZl/qgEN3cGx90cJKx/tpeHhLl7R+d7OQd+10ieOL2G8/AtzbM9NhUTZDiMaMXJv32Rz1YtPSqmqmVpWs0fWTGkcw7E0lam0rzIExWbakV1vqtoKM4PROcil0wPRPDqIS3gdsB49IA14e1W524D+AcgW3tnJ4iwbu8C5CSYDxtn8LNzDtgCnO0RkQfx9JqmGkhFz8ozoqXVKXNU5FtaNChqHiNU2TLBSUJr4t/CQrVCzrmtBbrTMRHYoFlp7qTJGgALXjZIFR6PLsjDIm9PDaMDrfycm0/unO/CypXT+Mv8bASkoNvLOf1kchd81fvlNiHoo6TvU613yedTM2sLa8v0Umst6iipyAethT88clYtSRuLXANe5K2KHmxLpA3zoq9wJ41/U2tyH2W9NIXgkiwUsdtyk5H5HiIst3sC7cPO7oWbh2zlqMhP/zU/63c+/bdH6+GY+R3hEl3iZRJ7WOSLw8miJ1m/rA0UKgjSRnqu+DwJLzX2lAtR7mDkyli6RkCHzP3eFH9bGybL9H1D3r04QyIGAioPPkXc+bPe7gkV+env3fxPNLimfwSrJuMHSpYVAgSFBJH3r6QVhXqqR3U/MXHYUIYtKwqLPqgwRH/NCjAa9SpDTCsv7eNkpcTpdYovXRAjkm6l6rBYlk0VVwifIluBhbUd5uo1KCf7MKB26OcjX+SBW/2ecRNA9GxGtFJwViJnVOVPMhpNV8F8n8m0V5Yr9GI22ZO0NCtdXWnDJtU0ZcLiRR7ERGW5nWm1Mq12NU2y0mOrSHjh9CfDiRkeIO/aVh5IplKEBZsNLzsWEZypO3sG8rFxjj/uvMnlGJGPsMWb2z8Ytl/40jJTzPSIr1ObXLYV9gyqJAiaTG5YoSLTph6Sijw4adZ4NPmOpCK/zLlaPEB+oRHHNk1WBtgPe7eO2jbcjxbJugCZ2DhNYrsKJsXcK5qIH4GFdv4jPxW/tX3Rmn59zx+wX2Uh2syNgHonlDJpmdoQxSaSlCaaz9tIolQoKnBG8wtUMmPjfoiO6iDUgS+tNYvFYv3S2vXM6uYGDKulOTGwUGzNv+mdnp6eg1TMu+48K/IfA7bYVHz3JSUrFAobzDmGNHSkLCZP55mI41Z63D8dsSRKo5ITebEUSJhGHGJe+LhJaVw/NPiRjEKLinS+sty6lLGZqYQYV5iuPTQzOqf5fG8+n+w//Lsv8tDvu29l0xLISnjnGxF1nA1NeZUlqzERh8cvlizIItpz4DQaBSH2KoQe01k+GnnWiZgVZAYEHkaLXl43C24kemyd9XpQ50+T82DRfTrPOHkH+H03GSx2AbJ+tOEmPxV5bHlIgAilribrrnHyynkgtNf4CCEosB0VufwmwNFHxaw6zK5Yl1cvn8l2EpHzuoDRdZbsIrvq0P7ePUR+//R24EjTt+AeUGxbFHmyeBHiZoV11ziI+HOkvAsir/MdFdkZLkMknz3rLOmHONZCWrLukV4vHk+HsJUHQt/oO6fnkKt+jpZrpn+af9MAc8BDSSqi/VjzjijyREmEKguOG0+bveS1LD5ZaQ5zIi/WYzHtXkdEM7kFjMRL4TU1hc7PvkPwXM5Wfh4wsrcLl9PQ01/8wxd5MFNenPUffiOm4u2fve3Fx4LIx+UiT0SIF3k+D6pSkRdLgWS+KzDXgGMrTuKIC91CvJ7y0QpdqXImmREJWcnd3F6jCxaMp75MASfv2dVfBLaQaCFPIog8pYUvoxIBR43iUktZIO5U5zoSrBQOQI9Duo3ClCHrdEBE5D3wPNRlHiyATyRseWS5+R4g7Dx5BFbWfk1+BxfAmEIEYvEWuS1i4zb+CqsE0V2rQo1nIV6kGdNmiYi2/XOINwXaqZPXazRhC/WMxVqGLJ3trKrnM1MrOl0ReP20NbThLtRm8BDeU+z9NJiKkKwG2htz3b1I/tzJ+eWad+TWCPdrPrjITSTGz4QtrDZNam6Ao0lXq9VlKBk0W1Fy+CUesKSpttugTSVKizKY9hW/zKFV0suwp4pFBcfzJ8xKMqqFKmlwKP+i4jma+Fe+SOG5/fduj8CbtWB8UeflkwVJiURmc7l/+iJPtswSX7CxRUQLsPUdaYtVgitAWOg2Cma57F1utpQIm+hsG2Fu9RpZ+H4M+oUnZlnWSaHbNUJ+4VvoR0+3oImHaGZwDUh/3x7V0/LcUswMm8DVI76SLFko545YJ09+kJjzCxGh6R/pvW8G/VrnQlwOnA5xaRtCBaZdbin5jqYkxRx9Ga8ScT9+tUMPTImaWGkWsRiz0X254O/YXMIja4fdz3DPWSdPf+LSlGNEC7AlqI30BMhwNXIp05I2OumJd/IhWdsoOdhKgFNtmfgTLPKysiPp5j07bzMbTDXCtpfyAbJAKrI1efqjxJJ/lPvMw4yEQ6oLtWBV2ONK9y1YMdDG0lpVzl/5C6igsYxaxN4XhLJqVGuTFSm5fIVQVPx90rhy+X0IC2JZcOAEyIokd8FwEKbf+Tv9ici/bqPJZdoXLcBW/YHX1PJXajWoxRanOmBJplVajBetacwehwVOslKcwkfVsMhr6FM0BHcgGF2DfVX8nuJpugUANyWW61Q5qSbVKxoURo5z0AtofPn9Auyj1LA8b2yVnK5IVsT95d3bWwhv/8XcouR+7315yxetcGy1mcao+Ku5QrOargAGsEaAS1up1gSFqFcrIZ1oSGWlCMME9+TRXsWfIHc1MBti0dFDlWW+lF6sVrxDWek2Okit4sG3x/UMmHRB+DJ15oqwWycB87oM4/jQQGRJ7h6Zffjw30kE9n6uRH7TtCH8yIrdGX6sAt7+zMbjojPkW1ztLsk47k7aGNn07Hu6QYdDfn5ILwL2/YozIOrQhmTZkpsqkUENcFh+Kj7beRlZv38wt7wbh6VDSFbYGHL7yE5CKIWVPwE93Nvw+TLtG/3CA3bX2jh0uo7TDxuyW1CBQXVO4fMZsz5jZbylv4rfBGdu3PCHFNm7BI27joMf4AzeyZXIHzknSKLMJZyn5c9pNzPb+/v72zf+UXR2F9Y4hncm9bu7krsEE3MmfLiTWDJYtSh/PmlPjXE3RBjHJYhuR3LfG3xmET3ciSY/+IAn0qwJA+9LO4PB1hZ0AwJb3oNjIBWBwcCvPJh99v7Obxw4tsKG4T12LrCFn0kEqWh3SqQsM3FpODXkVW6CynsP2XUMA6TiYekYszWJLzAT75wnbHEPnsdgHp4cdQ6dvvdgOsQkvh1vyFMZwXcaAKNf6iKHQZpMYnDJX+b26OlsuZxgVSsc7sMbU0v+I4mT+KYf6dNk8DWB9549KQMA505ebTPYdUq7TGHmhht3KYKvh6Kv8Fn79Ol/Xjx5Qr42jM4x+2zwRL7oJ/AUrPmI+/nMVd+ONxHgCs0wDYWn72fk02bYvNG1meFgHxs2Awn2Ae+pnAyQN0yCvzeDM92wd6BOoOHCWFu983j98eK2bD0zxMFOooO4AtS7mz8I6r3gHwJZcJkqtIZB9s5OpVpDEXg1SexG7+2MigP+/2GxJ/RVw1fFtu/4gSmbxMLph2H1cRhtGtrq/4+6EmYWVlfvKXVXUFBQUFBQUFBQUFBQUFBQUFBQUFBQUFBQUFBQUFBQUFBQUFBQUFBQUFBQ+NX4L+Ogtmz5bfPEAAAAAElFTkSuQmCC">
            <a:extLst>
              <a:ext uri="{FF2B5EF4-FFF2-40B4-BE49-F238E27FC236}">
                <a16:creationId xmlns:a16="http://schemas.microsoft.com/office/drawing/2014/main" id="{F3FDA36F-C058-4A25-A073-42D4BD8F32E2}"/>
              </a:ext>
            </a:extLst>
          </p:cNvPr>
          <p:cNvPicPr>
            <a:picLocks noChangeAspect="1" noChangeArrowheads="1"/>
          </p:cNvPicPr>
          <p:nvPr/>
        </p:nvPicPr>
        <p:blipFill rotWithShape="1">
          <a:blip r:embed="rId1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t="20385" b="19802"/>
          <a:stretch/>
        </p:blipFill>
        <p:spPr bwMode="auto">
          <a:xfrm>
            <a:off x="5044447" y="6609747"/>
            <a:ext cx="1559599" cy="517555"/>
          </a:xfrm>
          <a:prstGeom prst="rect">
            <a:avLst/>
          </a:prstGeom>
          <a:noFill/>
          <a:extLst>
            <a:ext uri="{909E8E84-426E-40DD-AFC4-6F175D3DCCD1}">
              <a14:hiddenFill xmlns:a14="http://schemas.microsoft.com/office/drawing/2010/main">
                <a:solidFill>
                  <a:srgbClr val="FFFFFF"/>
                </a:solidFill>
              </a14:hiddenFill>
            </a:ext>
          </a:extLst>
        </p:spPr>
      </p:pic>
      <p:pic>
        <p:nvPicPr>
          <p:cNvPr id="2099" name="Picture 51" descr="data:image/png;base64,iVBORw0KGgoAAAANSUhEUgAAASwAAACoCAMAAABt9SM9AAAA/1BMVEX///8AQn///f4APXwAQ30CQ4cAADRUcpoCQYD///0AN3sANXqvucgAKnMAQn4AP31+l7gAMXfZ4+vP2N+1v9VUdp9siq47YZQASINGapYAOnyNo7wAKXbv9vfk7/V7kbEvWYktVI7///iUp8QAL3MAOIIAOHcANH0APXWAmrgANYIAKHAAPIL3//4ALXMAOHixw9EAInFlirDA0OCZsMV0mrh/lL1eg64eTYJFappFYZO7z9Slt840W5F6jKhNc5iPqLpfe54/XZjU4e7d6ufGz944ZI6NnrgAFW0AHm1Hap82Z5ZTbpkAI2/o6utgfKYAKWNxgZ+oqrAAACYAABryhvqQAAAMBklEQVR4nO2cC1fbOBbHZVteJLuR47CEIGITQh4Y7JA26TR0EmiGlk5n6Mx2d7//Z1k9bMd2wikMkNOzc3/ntE0Uvfz31dXVYwYhAAAAAAAAAAAAAAAAAAAAAAAAAAAAAAAAAAAAAAAAAAAAAAAAAAAAAAAAAAAA4P8GujHVNBE1gQr3ibU5+W9Pd1MiHR/sAGvcbpbw1YhbQAX+evNAfOUSA6hSA7EeDoj1CECsRwBiPQIQ6xGAWI8AxHoETxeL8dOX7OCPxNPF4m+8l+zgj8STxfJYcsBftIs/Dk8UC+PhIZ3U8Av38gfhiWIR4oY06fxNZoMnimUPI5F7/DcxracOw1GIKEXk1C6mEmlysgLxt20bTGbERGOwDcIynb2YUs1FdCZm2MQgGzHI2i+i2aw4ER9Vv8Qfln8iqnN5G2kPmbGZJ4rF36ns02FpRmS870i4xW2GifwNE66SnD7bVLM1s8sVxNVcxHEuHMeNxVMPdO1lXE6I51ZTeVaNqD4mp32/13Ndy/KEHJjJHrl9XmxW1RQb9wyUJ4rVu1HFA7v4Mpi1V5ccNfc62B9a4jeC+29VWv1Pbq9XTY4nteJ3/m5thuX1nyJR/J1FOlF9E9HMnlV/ifbjrGPehT/bOxwLps2Zb4k2OzrLpZW3cfFTJGt4491jWk8Si/GlHISiis8uLhSojfOKgt3p+zY37FbtZ52Q2LjaFWb4c7oo9jC+Sg4ucKkLI118t9ff2dRlkXTtXq4l1x1lJMRwBvXdJEtNJu8vWLyn6qGHTt5GO1ApYa9k5s8jFjFe71IplknDkVEoMPpn8TFo45tv47hD9THIiV+thtmtBM2HBePnTYSWZ6UuDNVrQbu+dXePWAfOwVrykSPN2vD4YVAu9Ltn7elPa2KhRrWHzyGWEECXFo9x1S8YQkksZCK6uzgj5xP9VAlfc0e1qRBSCJqnOE1R8bdSn58gFj47/lg59KM73NKWtTWx5NBSw9BEDZetbFeLRVOpkq6Qq+kKZU3xPUFTtzwOmc0SUUPkli2Loqi3SSy+Ixulebdp9vWAH+QpK7EwwaNmQiuHe3Qv3q5YxFokqxLLs9WzpmKpmk0zUY7gyPeVJzNp4JHSjMjOPqguuqskKZZ8jvZq4sjFirXPolnHaXaat6ctSx6GZqC3wrKcpc6adMU/QSA+iQ971nbFYu3xqixtfF39kooVNN9+mIiXaqpHur7YTyU8GZZ8vNXSfnUZV8SiaL6aI3OxvOPoSFFPm756q77Vj1PLotPWcYZNPOsXbVeUJuPlzG+7i+hGKLvlYegZSfZu5V93qyk4FSscxe6oNVcDxeyGXnuiMwe8FBfE10qG7mRUEUvkHfcIq4iFY3fAL7jjWmlfHS6+DhzHs6RYNOmeuF6KiESJ+1EUlEfvk1nPkWGL5fpX2xWL2Xg4VWW7n9RT0E9DkoW+mViyG17tCumReNK+Te8FfC57raG2LLTI5U7FEvzscx3c52JlHSOtNIuR6anEEvWcOIXK3c9IW/bnr3n1xL2+tLcploiJA9X9hqEfFd16ZINYhj2KtH9JrNFEyxuclmp3pzK72Z3nXisXS8QdsaWiku+LRTaKZQVqDIpXVWzT42SLYhHDj/RFicNfd+Wjou64l03+RbHEis5v6Eauzt6nEkQFZy6WYvs6NWhlaq8si6KP8UD0hf1FsfgVEpOxcKlyrV+wZ4/w7YmFyTBQ5pAQFcbLWhaZwZQsS0ZNemKc+LWJskIaXogF0Kqu1zfUVP127apYgmBhMWafPVAsmtCTml4YWhc2bn9SkQW6jqtReWpZ9HMtX0l+Cc2Xsaz4SOYz6fiC8LCrms2HUUUscqp8Fgpd7zc9GaCoX1za9490L0I/TS2J1Q32hWN+qGWJXOOjlPoxqwUqKYzXVqSZWHnuo6NmgF5GrF5D+8272HM/KB9qJoa3USzj/Ea5DWp4vpwQRSwR1FYBv9x6CZTc6M/UNktimdS8dh8j1uqJdqxj1TL65OPNYtHS43fVW31usYhYzqraxaLQ8I7VLGeiE3ezWCocFd2acfv3dMhGakKMDcf1fd/9Mte2uXtmFMWigYiQ1DtZjkZIffq+z8ojeNHO3WBffaev3LWNhMzBr/PMYhFjdKMLfpaCnE90LBXwjWIR/5V+hM4p+aonRPOjDPgZ6R/+0ZD80dVPuc+LYnWbYx3SdlHzV+WoHyQWyjW7G1xqsabrz78tsYjol15tBYbcrfL+VAIIV+RsEiu3LBFI8QMqQ1kTXUlZsB2kD6bDfDoeFcWi0flcjXChVqSDtceIlawsazwyqmxNLFybaGsff4k55/1eqDZqUFhT28FVsUY6dKctUWltV4sTvsaEOVG6jjPT9V4ws6VzyXxW5I7m1EwSmi8Fvy9Wt7Bm3uEzM31+Ut39TH2WWXruF/BZhHTSfCfvrpqC5ST93uyTdbFIL9T6yM0Z6zf9RHL3xHbD9FJ0l6aR7YnDCmLVL4xaVLr2+gCx0HTW0SwY6aWm27HvEYvmuTud2UvEWasldLa6zyaVxpCtixVfojTOkt8yM2sM8eCteJWKJO0GDXqy4ZVYWCwAUOHtf1+sBB36amFoExH7++lrnI7uCx0Oh9lK0vv6EmLZx0layqwWXFrGWgTfVqGoqT0a8a6lhxIpTYu0PIsrHH8vFbwpPX8uFhflR83C7tVDIvg0JldrSkevtWggT0TSovKgCRt5BH+xEuMlxBrO73GNiN60WVksgns/qciCJmoXC9vtXb3R1Wjj7PSJCElC/VQ3clemIJZc9i7NbtbgY5c7nh5aJm0MrCwMtDH2Wt6W1oZkkNDNapldtG8VxGKGd3p+mPrcuZqRmJGdFHSbq00dZjj11G1dx1WxbOcg+KtiMfFi5dqQdm9awzTWIv0v82XsbUUs4h6mgV9QIEmjh089wjKxXrfdWfMG6bksNPSbZdhXppXQeaFTjGDtiumkjUlJLLmX2pFnuQ+Ls6hcG/L82JDjQLlU4RcP7ZrLuXvmXzfQcjv7WdgehDpT2It5xrCeVbSwSXpgQXcbYYJQOkPvOFmVsd7npYvSyexorFMps72KWAaLZ6HeC3uAg++O3zQzOsQeLLO4oxtMpkfvoldyE2RLm3/MuUoznZyt1hBskI4UOh9lYkk3burll4gUVjXaX9XR7M+lHSaDHKviJp0OcVwRC9ux00APjOCLLiLijNUinWRSPS2pjdNt7ZRKV6xs5Zbbq2sFZ3MdQNCk5WVHYWoW00cvR+5qi4T1l9LcLnFp1wS3VbhqotAzqpYl9CD8RjbwfbHM4kFO3cE2biu1TBn7ysMMU+bYs7ayn8XfKK0Ss1E6WJVniNpFnzjFc8MkEQZxc+sUgkJm925Qt3qrC8vRqUKRt2dWVSw5bf5rIpR8xHJHos8Nh5ch6nZzkxN60Wu+FbH8GxlRU/kkhTzCq3/S3okGVvmQlTaajmUXtikJEbqgy9irtOE3uqo3H8/XLEuGIKQ2f9TaMBeL2JYThSjfjhD/JrdbOQqzlpnJ4OJ+GsHxt6zw4ZfiXYcPlzWnfI1HfDtvNF5XdphsLFaKmne1I/0hWoklgjQymqLdbP43vEysbDOaWddrzxHJuw4YG9gZNMdhlhpOWxzH2fH9aov7XB9XPd9dB7LY13Qq924Z0envFwtrcas/L8hw5G66ceo0v8VriSxeqMrfd8hMVzAr9UIM38Pd/CzXS9vbt9OTWLFW2K/SytfPhA97rbtmFNX3ZhdyYrZ1G7eFNqz996pU1eT/sljC2iXe6doNKhEXc/GDPK6zY5nF0hehNrI2BlUNXBYisYU9S9ZQ2QsWI3F4Z62S0hUdTl2nWMN4FTgrmK/NRLWDwcDCTNdrcU+0U2hCdFsUsqxnvJ+lZz97bZ+WxOrmnRhxhLXSVYxRvdGXyZIfmxWxdd04u8JXySJaxHE2nlm+VLLTfJit3fzDRrEOQixbkN4y9OQiixitwlUChvUVxHs6Df+FxWMAsR4BiPVgGLlPrD4GqrDzTVIh+urMBtZob7asf//nH8Aa/934P8EAAAAAAAAAAAAAAAAAAAAAAAAAAAAAAAAAAAAAAAAAAAAAAAAAAAAAAAAAAAAAAAAAnpP/AUFSZMU8QmW2AAAAAElFTkSuQmCC">
            <a:extLst>
              <a:ext uri="{FF2B5EF4-FFF2-40B4-BE49-F238E27FC236}">
                <a16:creationId xmlns:a16="http://schemas.microsoft.com/office/drawing/2014/main" id="{DDE0FFD7-9480-4C3B-AC58-DF8B48242CF2}"/>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3689" t="33588" r="4087" b="34467"/>
          <a:stretch/>
        </p:blipFill>
        <p:spPr bwMode="auto">
          <a:xfrm>
            <a:off x="5321070" y="5160110"/>
            <a:ext cx="1526146" cy="337098"/>
          </a:xfrm>
          <a:prstGeom prst="rect">
            <a:avLst/>
          </a:prstGeom>
          <a:noFill/>
          <a:extLst>
            <a:ext uri="{909E8E84-426E-40DD-AFC4-6F175D3DCCD1}">
              <a14:hiddenFill xmlns:a14="http://schemas.microsoft.com/office/drawing/2010/main">
                <a:solidFill>
                  <a:srgbClr val="FFFFFF"/>
                </a:solidFill>
              </a14:hiddenFill>
            </a:ext>
          </a:extLst>
        </p:spPr>
      </p:pic>
      <p:sp>
        <p:nvSpPr>
          <p:cNvPr id="2074" name="TextBox 2073">
            <a:extLst>
              <a:ext uri="{FF2B5EF4-FFF2-40B4-BE49-F238E27FC236}">
                <a16:creationId xmlns:a16="http://schemas.microsoft.com/office/drawing/2014/main" id="{C12CDD0F-9B52-4511-9D15-5B6CA1A49C6A}"/>
              </a:ext>
            </a:extLst>
          </p:cNvPr>
          <p:cNvSpPr txBox="1"/>
          <p:nvPr/>
        </p:nvSpPr>
        <p:spPr>
          <a:xfrm>
            <a:off x="5241822" y="4937894"/>
            <a:ext cx="1280160" cy="276999"/>
          </a:xfrm>
          <a:prstGeom prst="rect">
            <a:avLst/>
          </a:prstGeom>
          <a:noFill/>
        </p:spPr>
        <p:txBody>
          <a:bodyPr wrap="square" rtlCol="0">
            <a:spAutoFit/>
          </a:bodyPr>
          <a:lstStyle/>
          <a:p>
            <a:r>
              <a:rPr lang="en-US" sz="1200" dirty="0">
                <a:solidFill>
                  <a:schemeClr val="bg1"/>
                </a:solidFill>
                <a:latin typeface="Bahnschrift Condensed" panose="020B0502040204020203" pitchFamily="34" charset="0"/>
              </a:rPr>
              <a:t>Powered by</a:t>
            </a:r>
            <a:endParaRPr lang="en-IN" sz="1200" dirty="0">
              <a:solidFill>
                <a:schemeClr val="bg1"/>
              </a:solidFill>
              <a:latin typeface="Bahnschrift Condensed" panose="020B0502040204020203" pitchFamily="34" charset="0"/>
            </a:endParaRPr>
          </a:p>
        </p:txBody>
      </p:sp>
      <p:sp>
        <p:nvSpPr>
          <p:cNvPr id="28" name="Rectangle 27">
            <a:extLst>
              <a:ext uri="{FF2B5EF4-FFF2-40B4-BE49-F238E27FC236}">
                <a16:creationId xmlns:a16="http://schemas.microsoft.com/office/drawing/2014/main" id="{3E4559A9-1D96-4B50-9155-0FA7550729FE}"/>
              </a:ext>
            </a:extLst>
          </p:cNvPr>
          <p:cNvSpPr/>
          <p:nvPr/>
        </p:nvSpPr>
        <p:spPr>
          <a:xfrm>
            <a:off x="0" y="1084772"/>
            <a:ext cx="6881360" cy="4487731"/>
          </a:xfrm>
          <a:prstGeom prst="rect">
            <a:avLst/>
          </a:prstGeom>
          <a:solidFill>
            <a:schemeClr val="tx2">
              <a:lumMod val="20000"/>
              <a:lumOff val="8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Tree>
    <p:extLst>
      <p:ext uri="{BB962C8B-B14F-4D97-AF65-F5344CB8AC3E}">
        <p14:creationId xmlns:p14="http://schemas.microsoft.com/office/powerpoint/2010/main" val="3859189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631;p43">
            <a:extLst>
              <a:ext uri="{FF2B5EF4-FFF2-40B4-BE49-F238E27FC236}">
                <a16:creationId xmlns:a16="http://schemas.microsoft.com/office/drawing/2014/main" id="{F87599DB-63A8-4AD2-8AD6-02366377C212}"/>
              </a:ext>
            </a:extLst>
          </p:cNvPr>
          <p:cNvSpPr/>
          <p:nvPr/>
        </p:nvSpPr>
        <p:spPr>
          <a:xfrm rot="16200000" flipH="1">
            <a:off x="128748" y="357246"/>
            <a:ext cx="291913" cy="243649"/>
          </a:xfrm>
          <a:custGeom>
            <a:avLst/>
            <a:gdLst/>
            <a:ahLst/>
            <a:cxnLst/>
            <a:rect l="l" t="t" r="r" b="b"/>
            <a:pathLst>
              <a:path w="17056" h="14236" extrusionOk="0">
                <a:moveTo>
                  <a:pt x="0" y="0"/>
                </a:moveTo>
                <a:lnTo>
                  <a:pt x="9096" y="14235"/>
                </a:lnTo>
                <a:lnTo>
                  <a:pt x="17055" y="0"/>
                </a:lnTo>
                <a:lnTo>
                  <a:pt x="11370" y="0"/>
                </a:lnTo>
                <a:lnTo>
                  <a:pt x="8505" y="4548"/>
                </a:lnTo>
                <a:lnTo>
                  <a:pt x="5685" y="0"/>
                </a:lnTo>
                <a:close/>
              </a:path>
            </a:pathLst>
          </a:custGeom>
          <a:solidFill>
            <a:srgbClr val="3B9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 name="TextBox 70">
            <a:extLst>
              <a:ext uri="{FF2B5EF4-FFF2-40B4-BE49-F238E27FC236}">
                <a16:creationId xmlns:a16="http://schemas.microsoft.com/office/drawing/2014/main" id="{AEEF183B-68C5-48A4-B12E-198EFB0D6127}"/>
              </a:ext>
            </a:extLst>
          </p:cNvPr>
          <p:cNvSpPr txBox="1"/>
          <p:nvPr/>
        </p:nvSpPr>
        <p:spPr>
          <a:xfrm>
            <a:off x="234065" y="196778"/>
            <a:ext cx="6441055" cy="523220"/>
          </a:xfrm>
          <a:prstGeom prst="rect">
            <a:avLst/>
          </a:prstGeom>
          <a:noFill/>
        </p:spPr>
        <p:txBody>
          <a:bodyPr wrap="square">
            <a:spAutoFit/>
          </a:bodyPr>
          <a:lstStyle/>
          <a:p>
            <a:pPr marL="139700" indent="0">
              <a:buSzPts val="1400"/>
              <a:buNone/>
            </a:pPr>
            <a:r>
              <a:rPr lang="en-US" sz="2800" b="1" dirty="0">
                <a:latin typeface="Bahnschrift Condensed" panose="020B0502040204020203" pitchFamily="34" charset="0"/>
              </a:rPr>
              <a:t>FRTU - Hardware &amp; Software Specifications</a:t>
            </a:r>
          </a:p>
        </p:txBody>
      </p:sp>
      <p:sp>
        <p:nvSpPr>
          <p:cNvPr id="109" name="TextBox 108">
            <a:extLst>
              <a:ext uri="{FF2B5EF4-FFF2-40B4-BE49-F238E27FC236}">
                <a16:creationId xmlns:a16="http://schemas.microsoft.com/office/drawing/2014/main" id="{13ED8381-FC59-4BE2-9758-EC943C905E0C}"/>
              </a:ext>
            </a:extLst>
          </p:cNvPr>
          <p:cNvSpPr txBox="1"/>
          <p:nvPr/>
        </p:nvSpPr>
        <p:spPr>
          <a:xfrm>
            <a:off x="-11680" y="11900086"/>
            <a:ext cx="6869680" cy="291913"/>
          </a:xfrm>
          <a:prstGeom prst="rect">
            <a:avLst/>
          </a:prstGeom>
          <a:solidFill>
            <a:srgbClr val="34568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a:defRPr b="1">
                <a:solidFill>
                  <a:schemeClr val="bg1"/>
                </a:solidFill>
                <a:latin typeface="Barlow Condensed" panose="020B0604020202020204" charset="0"/>
              </a:defRPr>
            </a:lvl1pPr>
          </a:lstStyle>
          <a:p>
            <a:pPr algn="ctr"/>
            <a:r>
              <a:rPr lang="en-US" sz="1200" b="0" dirty="0">
                <a:latin typeface="Bahnschrift Condensed" panose="020B0502040204020203" pitchFamily="34" charset="0"/>
              </a:rPr>
              <a:t>REDE Scalable Energy Management Pvt Ltd</a:t>
            </a:r>
            <a:endParaRPr lang="en-IN" sz="1200" b="0" dirty="0">
              <a:latin typeface="Bahnschrift Condensed" panose="020B0502040204020203" pitchFamily="34" charset="0"/>
            </a:endParaRPr>
          </a:p>
        </p:txBody>
      </p:sp>
      <p:graphicFrame>
        <p:nvGraphicFramePr>
          <p:cNvPr id="3" name="Table 2">
            <a:extLst>
              <a:ext uri="{FF2B5EF4-FFF2-40B4-BE49-F238E27FC236}">
                <a16:creationId xmlns:a16="http://schemas.microsoft.com/office/drawing/2014/main" id="{F4B8DBA6-F3BB-4DD5-9620-9B77A81E328D}"/>
              </a:ext>
            </a:extLst>
          </p:cNvPr>
          <p:cNvGraphicFramePr>
            <a:graphicFrameLocks noGrp="1"/>
          </p:cNvGraphicFramePr>
          <p:nvPr>
            <p:extLst>
              <p:ext uri="{D42A27DB-BD31-4B8C-83A1-F6EECF244321}">
                <p14:modId xmlns:p14="http://schemas.microsoft.com/office/powerpoint/2010/main" val="3928333289"/>
              </p:ext>
            </p:extLst>
          </p:nvPr>
        </p:nvGraphicFramePr>
        <p:xfrm>
          <a:off x="306805" y="4621421"/>
          <a:ext cx="5884796" cy="6740278"/>
        </p:xfrm>
        <a:graphic>
          <a:graphicData uri="http://schemas.openxmlformats.org/drawingml/2006/table">
            <a:tbl>
              <a:tblPr/>
              <a:tblGrid>
                <a:gridCol w="1891915">
                  <a:extLst>
                    <a:ext uri="{9D8B030D-6E8A-4147-A177-3AD203B41FA5}">
                      <a16:colId xmlns:a16="http://schemas.microsoft.com/office/drawing/2014/main" val="4267742500"/>
                    </a:ext>
                  </a:extLst>
                </a:gridCol>
                <a:gridCol w="3992881">
                  <a:extLst>
                    <a:ext uri="{9D8B030D-6E8A-4147-A177-3AD203B41FA5}">
                      <a16:colId xmlns:a16="http://schemas.microsoft.com/office/drawing/2014/main" val="2410015526"/>
                    </a:ext>
                  </a:extLst>
                </a:gridCol>
              </a:tblGrid>
              <a:tr h="179268">
                <a:tc gridSpan="2">
                  <a:txBody>
                    <a:bodyPr/>
                    <a:lstStyle/>
                    <a:p>
                      <a:pPr lvl="0" algn="l" fontAlgn="ctr"/>
                      <a:r>
                        <a:rPr lang="en-US" sz="1100" b="1" i="0" u="none" strike="noStrike">
                          <a:solidFill>
                            <a:srgbClr val="FFFFFF"/>
                          </a:solidFill>
                          <a:effectLst/>
                          <a:latin typeface="Bahnschrift Light Condensed" panose="020B0502040204020203" pitchFamily="34" charset="0"/>
                        </a:rPr>
                        <a:t>Software Features</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05496"/>
                    </a:solidFill>
                  </a:tcPr>
                </a:tc>
                <a:tc hMerge="1">
                  <a:txBody>
                    <a:bodyPr/>
                    <a:lstStyle/>
                    <a:p>
                      <a:endParaRPr lang="en-IN"/>
                    </a:p>
                  </a:txBody>
                  <a:tcPr/>
                </a:tc>
                <a:extLst>
                  <a:ext uri="{0D108BD9-81ED-4DB2-BD59-A6C34878D82A}">
                    <a16:rowId xmlns:a16="http://schemas.microsoft.com/office/drawing/2014/main" val="3877351897"/>
                  </a:ext>
                </a:extLst>
              </a:tr>
              <a:tr h="213271">
                <a:tc>
                  <a:txBody>
                    <a:bodyPr/>
                    <a:lstStyle/>
                    <a:p>
                      <a:pPr lvl="0" algn="l" rtl="0" fontAlgn="ctr"/>
                      <a:r>
                        <a:rPr lang="en-US" sz="1100" b="0" i="0" u="none" strike="noStrike" dirty="0">
                          <a:solidFill>
                            <a:srgbClr val="000000"/>
                          </a:solidFill>
                          <a:effectLst/>
                          <a:latin typeface="Bahnschrift Light Condensed" panose="020B0502040204020203" pitchFamily="34" charset="0"/>
                        </a:rPr>
                        <a:t>Security</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tc>
                  <a:txBody>
                    <a:bodyPr/>
                    <a:lstStyle/>
                    <a:p>
                      <a:pPr lvl="0" algn="l" rtl="0" fontAlgn="ctr"/>
                      <a:r>
                        <a:rPr lang="en-US" sz="1100" b="0" i="0" u="none" strike="noStrike" dirty="0">
                          <a:solidFill>
                            <a:srgbClr val="000000"/>
                          </a:solidFill>
                          <a:effectLst/>
                          <a:latin typeface="Bahnschrift Light Condensed" panose="020B0502040204020203" pitchFamily="34" charset="0"/>
                        </a:rPr>
                        <a:t>User level authentication Secure web access HTTPS SSL, SSH, white list</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4051779113"/>
                  </a:ext>
                </a:extLst>
              </a:tr>
              <a:tr h="185449">
                <a:tc>
                  <a:txBody>
                    <a:bodyPr/>
                    <a:lstStyle/>
                    <a:p>
                      <a:pPr lvl="0" algn="l" rtl="0" fontAlgn="ctr"/>
                      <a:r>
                        <a:rPr lang="en-US" sz="1100" b="0" i="0" u="none" strike="noStrike">
                          <a:solidFill>
                            <a:srgbClr val="000000"/>
                          </a:solidFill>
                          <a:effectLst/>
                          <a:latin typeface="Bahnschrift Light Condensed" panose="020B0502040204020203" pitchFamily="34" charset="0"/>
                        </a:rPr>
                        <a:t>Data Service</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tc>
                  <a:txBody>
                    <a:bodyPr/>
                    <a:lstStyle/>
                    <a:p>
                      <a:pPr lvl="0" algn="l" rtl="0" fontAlgn="ctr"/>
                      <a:r>
                        <a:rPr lang="en-US" sz="1100" b="0" i="0" u="none" strike="noStrike">
                          <a:solidFill>
                            <a:srgbClr val="000000"/>
                          </a:solidFill>
                          <a:effectLst/>
                          <a:latin typeface="Bahnschrift Light Condensed" panose="020B0502040204020203" pitchFamily="34" charset="0"/>
                        </a:rPr>
                        <a:t>Remote FTP server</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2665758118"/>
                  </a:ext>
                </a:extLst>
              </a:tr>
              <a:tr h="185449">
                <a:tc>
                  <a:txBody>
                    <a:bodyPr/>
                    <a:lstStyle/>
                    <a:p>
                      <a:pPr lvl="0" algn="l" rtl="0" fontAlgn="ctr"/>
                      <a:r>
                        <a:rPr lang="en-US" sz="1100" b="0" i="0" u="none" strike="noStrike">
                          <a:solidFill>
                            <a:srgbClr val="000000"/>
                          </a:solidFill>
                          <a:effectLst/>
                          <a:latin typeface="Bahnschrift Light Condensed" panose="020B0502040204020203" pitchFamily="34" charset="0"/>
                        </a:rPr>
                        <a:t>Programming</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tc>
                  <a:txBody>
                    <a:bodyPr/>
                    <a:lstStyle/>
                    <a:p>
                      <a:pPr lvl="0" algn="l" rtl="0" fontAlgn="ctr"/>
                      <a:r>
                        <a:rPr lang="en-US" sz="1100" b="0" i="0" u="none" strike="noStrike">
                          <a:solidFill>
                            <a:srgbClr val="000000"/>
                          </a:solidFill>
                          <a:effectLst/>
                          <a:latin typeface="Bahnschrift Light Condensed" panose="020B0502040204020203" pitchFamily="34" charset="0"/>
                        </a:rPr>
                        <a:t>Supports PLC programming as IEC61131-3</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2156660293"/>
                  </a:ext>
                </a:extLst>
              </a:tr>
              <a:tr h="185449">
                <a:tc rowSpan="7">
                  <a:txBody>
                    <a:bodyPr/>
                    <a:lstStyle/>
                    <a:p>
                      <a:pPr lvl="0" algn="l" rtl="0" fontAlgn="ctr"/>
                      <a:r>
                        <a:rPr lang="en-US" sz="1100" b="0" i="0" u="none" strike="noStrike" dirty="0">
                          <a:solidFill>
                            <a:srgbClr val="000000"/>
                          </a:solidFill>
                          <a:effectLst/>
                          <a:latin typeface="Bahnschrift Light Condensed" panose="020B0502040204020203" pitchFamily="34" charset="0"/>
                        </a:rPr>
                        <a:t>Support Protocols</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tc>
                  <a:txBody>
                    <a:bodyPr/>
                    <a:lstStyle/>
                    <a:p>
                      <a:pPr lvl="0" algn="l" rtl="0" fontAlgn="ctr"/>
                      <a:r>
                        <a:rPr lang="en-US" sz="1100" b="0" i="0" u="none" strike="noStrike">
                          <a:solidFill>
                            <a:srgbClr val="000000"/>
                          </a:solidFill>
                          <a:effectLst/>
                          <a:latin typeface="Bahnschrift Light Condensed" panose="020B0502040204020203" pitchFamily="34" charset="0"/>
                        </a:rPr>
                        <a:t>IEC-60870-5-104 slave</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495830120"/>
                  </a:ext>
                </a:extLst>
              </a:tr>
              <a:tr h="185449">
                <a:tc vMerge="1">
                  <a:txBody>
                    <a:bodyPr/>
                    <a:lstStyle/>
                    <a:p>
                      <a:endParaRPr lang="en-IN"/>
                    </a:p>
                  </a:txBody>
                  <a:tcPr/>
                </a:tc>
                <a:tc>
                  <a:txBody>
                    <a:bodyPr/>
                    <a:lstStyle/>
                    <a:p>
                      <a:pPr lvl="0" algn="l" rtl="0" fontAlgn="ctr"/>
                      <a:r>
                        <a:rPr lang="en-US" sz="1100" b="0" i="0" u="none" strike="noStrike" dirty="0">
                          <a:solidFill>
                            <a:srgbClr val="000000"/>
                          </a:solidFill>
                          <a:effectLst/>
                          <a:latin typeface="Bahnschrift Light Condensed" panose="020B0502040204020203" pitchFamily="34" charset="0"/>
                        </a:rPr>
                        <a:t>DNP 3.0 Master &amp; slave</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2016328621"/>
                  </a:ext>
                </a:extLst>
              </a:tr>
              <a:tr h="185449">
                <a:tc vMerge="1">
                  <a:txBody>
                    <a:bodyPr/>
                    <a:lstStyle/>
                    <a:p>
                      <a:endParaRPr lang="en-IN"/>
                    </a:p>
                  </a:txBody>
                  <a:tcPr/>
                </a:tc>
                <a:tc>
                  <a:txBody>
                    <a:bodyPr/>
                    <a:lstStyle/>
                    <a:p>
                      <a:pPr lvl="0" algn="l" rtl="0" fontAlgn="ctr"/>
                      <a:r>
                        <a:rPr lang="en-US" sz="1100" b="0" i="0" u="none" strike="noStrike">
                          <a:solidFill>
                            <a:srgbClr val="000000"/>
                          </a:solidFill>
                          <a:effectLst/>
                          <a:latin typeface="Bahnschrift Light Condensed" panose="020B0502040204020203" pitchFamily="34" charset="0"/>
                        </a:rPr>
                        <a:t>MODBUS RTU master</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2899628782"/>
                  </a:ext>
                </a:extLst>
              </a:tr>
              <a:tr h="185449">
                <a:tc vMerge="1">
                  <a:txBody>
                    <a:bodyPr/>
                    <a:lstStyle/>
                    <a:p>
                      <a:endParaRPr lang="en-IN"/>
                    </a:p>
                  </a:txBody>
                  <a:tcPr/>
                </a:tc>
                <a:tc>
                  <a:txBody>
                    <a:bodyPr/>
                    <a:lstStyle/>
                    <a:p>
                      <a:pPr lvl="0" algn="l" rtl="0" fontAlgn="ctr"/>
                      <a:r>
                        <a:rPr lang="en-US" sz="1100" b="0" i="0" u="none" strike="noStrike">
                          <a:solidFill>
                            <a:srgbClr val="000000"/>
                          </a:solidFill>
                          <a:effectLst/>
                          <a:latin typeface="Bahnschrift Light Condensed" panose="020B0502040204020203" pitchFamily="34" charset="0"/>
                        </a:rPr>
                        <a:t>MODBUS TCP master</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296826295"/>
                  </a:ext>
                </a:extLst>
              </a:tr>
              <a:tr h="185449">
                <a:tc vMerge="1">
                  <a:txBody>
                    <a:bodyPr/>
                    <a:lstStyle/>
                    <a:p>
                      <a:endParaRPr lang="en-IN"/>
                    </a:p>
                  </a:txBody>
                  <a:tcPr/>
                </a:tc>
                <a:tc>
                  <a:txBody>
                    <a:bodyPr/>
                    <a:lstStyle/>
                    <a:p>
                      <a:pPr lvl="0" algn="l" rtl="0" fontAlgn="ctr"/>
                      <a:r>
                        <a:rPr lang="en-US" sz="1100" b="0" i="0" u="none" strike="noStrike" dirty="0">
                          <a:solidFill>
                            <a:srgbClr val="000000"/>
                          </a:solidFill>
                          <a:effectLst/>
                          <a:latin typeface="Bahnschrift Light Condensed" panose="020B0502040204020203" pitchFamily="34" charset="0"/>
                        </a:rPr>
                        <a:t>IEC-60870-5-103 master</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891605898"/>
                  </a:ext>
                </a:extLst>
              </a:tr>
              <a:tr h="185449">
                <a:tc vMerge="1">
                  <a:txBody>
                    <a:bodyPr/>
                    <a:lstStyle/>
                    <a:p>
                      <a:endParaRPr lang="en-IN"/>
                    </a:p>
                  </a:txBody>
                  <a:tcPr/>
                </a:tc>
                <a:tc>
                  <a:txBody>
                    <a:bodyPr/>
                    <a:lstStyle/>
                    <a:p>
                      <a:pPr lvl="0" algn="l" rtl="0" fontAlgn="ctr"/>
                      <a:r>
                        <a:rPr lang="en-US" sz="1100" b="0" i="0" u="none" strike="noStrike">
                          <a:solidFill>
                            <a:srgbClr val="000000"/>
                          </a:solidFill>
                          <a:effectLst/>
                          <a:latin typeface="Bahnschrift Light Condensed" panose="020B0502040204020203" pitchFamily="34" charset="0"/>
                        </a:rPr>
                        <a:t>IEC-60870-5-101 master</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937400368"/>
                  </a:ext>
                </a:extLst>
              </a:tr>
              <a:tr h="185449">
                <a:tc vMerge="1">
                  <a:txBody>
                    <a:bodyPr/>
                    <a:lstStyle/>
                    <a:p>
                      <a:endParaRPr lang="en-IN"/>
                    </a:p>
                  </a:txBody>
                  <a:tcPr/>
                </a:tc>
                <a:tc>
                  <a:txBody>
                    <a:bodyPr/>
                    <a:lstStyle/>
                    <a:p>
                      <a:pPr lvl="0" algn="l" rtl="0" fontAlgn="ctr"/>
                      <a:r>
                        <a:rPr lang="en-US" sz="1100" b="0" i="0" u="none" strike="noStrike">
                          <a:solidFill>
                            <a:srgbClr val="000000"/>
                          </a:solidFill>
                          <a:effectLst/>
                          <a:latin typeface="Bahnschrift Light Condensed" panose="020B0502040204020203" pitchFamily="34" charset="0"/>
                        </a:rPr>
                        <a:t>IEC-61850 client</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676569523"/>
                  </a:ext>
                </a:extLst>
              </a:tr>
              <a:tr h="185449">
                <a:tc rowSpan="6">
                  <a:txBody>
                    <a:bodyPr/>
                    <a:lstStyle/>
                    <a:p>
                      <a:pPr lvl="0" algn="l" rtl="0" fontAlgn="ctr"/>
                      <a:r>
                        <a:rPr lang="en-US" sz="1100" b="0" i="0" u="none" strike="noStrike">
                          <a:solidFill>
                            <a:srgbClr val="000000"/>
                          </a:solidFill>
                          <a:effectLst/>
                          <a:latin typeface="Bahnschrift Light Condensed" panose="020B0502040204020203" pitchFamily="34" charset="0"/>
                        </a:rPr>
                        <a:t>Protocol Analyzer (Online Protocol Frame Structure Monitoring and Download)</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tc>
                  <a:txBody>
                    <a:bodyPr/>
                    <a:lstStyle/>
                    <a:p>
                      <a:pPr lvl="0" algn="l" rtl="0" fontAlgn="ctr"/>
                      <a:r>
                        <a:rPr lang="en-US" sz="1100" b="0" i="0" u="none" strike="noStrike">
                          <a:solidFill>
                            <a:srgbClr val="000000"/>
                          </a:solidFill>
                          <a:effectLst/>
                          <a:latin typeface="Bahnschrift Light Condensed" panose="020B0502040204020203" pitchFamily="34" charset="0"/>
                        </a:rPr>
                        <a:t>IEC-60870-5-104 slave</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807118481"/>
                  </a:ext>
                </a:extLst>
              </a:tr>
              <a:tr h="185449">
                <a:tc vMerge="1">
                  <a:txBody>
                    <a:bodyPr/>
                    <a:lstStyle/>
                    <a:p>
                      <a:endParaRPr lang="en-IN"/>
                    </a:p>
                  </a:txBody>
                  <a:tcPr/>
                </a:tc>
                <a:tc>
                  <a:txBody>
                    <a:bodyPr/>
                    <a:lstStyle/>
                    <a:p>
                      <a:pPr lvl="0" algn="l" rtl="0" fontAlgn="ctr"/>
                      <a:r>
                        <a:rPr lang="en-US" sz="1100" b="0" i="0" u="none" strike="noStrike">
                          <a:solidFill>
                            <a:srgbClr val="000000"/>
                          </a:solidFill>
                          <a:effectLst/>
                          <a:latin typeface="Bahnschrift Light Condensed" panose="020B0502040204020203" pitchFamily="34" charset="0"/>
                        </a:rPr>
                        <a:t>MODBUS RTU master</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2218615679"/>
                  </a:ext>
                </a:extLst>
              </a:tr>
              <a:tr h="185449">
                <a:tc vMerge="1">
                  <a:txBody>
                    <a:bodyPr/>
                    <a:lstStyle/>
                    <a:p>
                      <a:endParaRPr lang="en-IN"/>
                    </a:p>
                  </a:txBody>
                  <a:tcPr/>
                </a:tc>
                <a:tc>
                  <a:txBody>
                    <a:bodyPr/>
                    <a:lstStyle/>
                    <a:p>
                      <a:pPr lvl="0" algn="l" rtl="0" fontAlgn="ctr"/>
                      <a:r>
                        <a:rPr lang="en-US" sz="1100" b="0" i="0" u="none" strike="noStrike">
                          <a:solidFill>
                            <a:srgbClr val="000000"/>
                          </a:solidFill>
                          <a:effectLst/>
                          <a:latin typeface="Bahnschrift Light Condensed" panose="020B0502040204020203" pitchFamily="34" charset="0"/>
                        </a:rPr>
                        <a:t>MODBUS TCP master</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73968026"/>
                  </a:ext>
                </a:extLst>
              </a:tr>
              <a:tr h="185449">
                <a:tc vMerge="1">
                  <a:txBody>
                    <a:bodyPr/>
                    <a:lstStyle/>
                    <a:p>
                      <a:endParaRPr lang="en-IN"/>
                    </a:p>
                  </a:txBody>
                  <a:tcPr/>
                </a:tc>
                <a:tc>
                  <a:txBody>
                    <a:bodyPr/>
                    <a:lstStyle/>
                    <a:p>
                      <a:pPr lvl="0" algn="l" rtl="0" fontAlgn="ctr"/>
                      <a:r>
                        <a:rPr lang="en-US" sz="1100" b="0" i="0" u="none" strike="noStrike">
                          <a:solidFill>
                            <a:srgbClr val="000000"/>
                          </a:solidFill>
                          <a:effectLst/>
                          <a:latin typeface="Bahnschrift Light Condensed" panose="020B0502040204020203" pitchFamily="34" charset="0"/>
                        </a:rPr>
                        <a:t>IEC-60870-5-103 master</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2287405708"/>
                  </a:ext>
                </a:extLst>
              </a:tr>
              <a:tr h="185449">
                <a:tc vMerge="1">
                  <a:txBody>
                    <a:bodyPr/>
                    <a:lstStyle/>
                    <a:p>
                      <a:endParaRPr lang="en-IN"/>
                    </a:p>
                  </a:txBody>
                  <a:tcPr/>
                </a:tc>
                <a:tc>
                  <a:txBody>
                    <a:bodyPr/>
                    <a:lstStyle/>
                    <a:p>
                      <a:pPr lvl="0" algn="l" rtl="0" fontAlgn="ctr"/>
                      <a:r>
                        <a:rPr lang="en-US" sz="1100" b="0" i="0" u="none" strike="noStrike">
                          <a:solidFill>
                            <a:srgbClr val="000000"/>
                          </a:solidFill>
                          <a:effectLst/>
                          <a:latin typeface="Bahnschrift Light Condensed" panose="020B0502040204020203" pitchFamily="34" charset="0"/>
                        </a:rPr>
                        <a:t>IEC-60870-5-101 master</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3567396891"/>
                  </a:ext>
                </a:extLst>
              </a:tr>
              <a:tr h="185449">
                <a:tc vMerge="1">
                  <a:txBody>
                    <a:bodyPr/>
                    <a:lstStyle/>
                    <a:p>
                      <a:endParaRPr lang="en-IN"/>
                    </a:p>
                  </a:txBody>
                  <a:tcPr/>
                </a:tc>
                <a:tc>
                  <a:txBody>
                    <a:bodyPr/>
                    <a:lstStyle/>
                    <a:p>
                      <a:pPr lvl="0" algn="l" rtl="0" fontAlgn="ctr"/>
                      <a:r>
                        <a:rPr lang="en-US" sz="1100" b="0" i="0" u="none" strike="noStrike">
                          <a:solidFill>
                            <a:srgbClr val="000000"/>
                          </a:solidFill>
                          <a:effectLst/>
                          <a:latin typeface="Bahnschrift Light Condensed" panose="020B0502040204020203" pitchFamily="34" charset="0"/>
                        </a:rPr>
                        <a:t>IEC-61850 client</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220918838"/>
                  </a:ext>
                </a:extLst>
              </a:tr>
              <a:tr h="202018">
                <a:tc>
                  <a:txBody>
                    <a:bodyPr/>
                    <a:lstStyle/>
                    <a:p>
                      <a:pPr lvl="0" algn="l" rtl="0" fontAlgn="ctr"/>
                      <a:r>
                        <a:rPr lang="en-US" sz="1100" b="0" i="0" u="none" strike="noStrike" dirty="0">
                          <a:solidFill>
                            <a:srgbClr val="000000"/>
                          </a:solidFill>
                          <a:effectLst/>
                          <a:latin typeface="Bahnschrift Light Condensed" panose="020B0502040204020203" pitchFamily="34" charset="0"/>
                        </a:rPr>
                        <a:t>Master Communication</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tc>
                  <a:txBody>
                    <a:bodyPr/>
                    <a:lstStyle/>
                    <a:p>
                      <a:pPr lvl="0" algn="l" rtl="0" fontAlgn="ctr"/>
                      <a:r>
                        <a:rPr lang="en-US" sz="1100" b="0" i="0" u="none" strike="noStrike" dirty="0">
                          <a:solidFill>
                            <a:srgbClr val="000000"/>
                          </a:solidFill>
                          <a:effectLst/>
                          <a:latin typeface="Bahnschrift Light Condensed" panose="020B0502040204020203" pitchFamily="34" charset="0"/>
                        </a:rPr>
                        <a:t>Supports up to 8 x IEC-104 SCADA master parallel communication</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3355032947"/>
                  </a:ext>
                </a:extLst>
              </a:tr>
              <a:tr h="185449">
                <a:tc rowSpan="8">
                  <a:txBody>
                    <a:bodyPr/>
                    <a:lstStyle/>
                    <a:p>
                      <a:pPr lvl="0" algn="l" rtl="0" fontAlgn="ctr"/>
                      <a:r>
                        <a:rPr lang="en-US" sz="1100" b="0" i="0" u="none" strike="noStrike">
                          <a:solidFill>
                            <a:srgbClr val="000000"/>
                          </a:solidFill>
                          <a:effectLst/>
                          <a:latin typeface="Bahnschrift Light Condensed" panose="020B0502040204020203" pitchFamily="34" charset="0"/>
                        </a:rPr>
                        <a:t>Web Based Management</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tc>
                  <a:txBody>
                    <a:bodyPr/>
                    <a:lstStyle/>
                    <a:p>
                      <a:pPr lvl="0" algn="l" rtl="0" fontAlgn="ctr"/>
                      <a:r>
                        <a:rPr lang="en-US" sz="1100" b="0" i="0" u="none" strike="noStrike">
                          <a:solidFill>
                            <a:srgbClr val="000000"/>
                          </a:solidFill>
                          <a:effectLst/>
                          <a:latin typeface="Bahnschrift Light Condensed" panose="020B0502040204020203" pitchFamily="34" charset="0"/>
                        </a:rPr>
                        <a:t>Device IP configuration</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697204606"/>
                  </a:ext>
                </a:extLst>
              </a:tr>
              <a:tr h="185449">
                <a:tc vMerge="1">
                  <a:txBody>
                    <a:bodyPr/>
                    <a:lstStyle/>
                    <a:p>
                      <a:endParaRPr lang="en-IN"/>
                    </a:p>
                  </a:txBody>
                  <a:tcPr/>
                </a:tc>
                <a:tc>
                  <a:txBody>
                    <a:bodyPr/>
                    <a:lstStyle/>
                    <a:p>
                      <a:pPr lvl="0" algn="l" rtl="0" fontAlgn="ctr"/>
                      <a:r>
                        <a:rPr lang="en-US" sz="1100" b="0" i="0" u="none" strike="noStrike">
                          <a:solidFill>
                            <a:srgbClr val="000000"/>
                          </a:solidFill>
                          <a:effectLst/>
                          <a:latin typeface="Bahnschrift Light Condensed" panose="020B0502040204020203" pitchFamily="34" charset="0"/>
                        </a:rPr>
                        <a:t>Master / slave protocol frame structure</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2021189581"/>
                  </a:ext>
                </a:extLst>
              </a:tr>
              <a:tr h="185449">
                <a:tc vMerge="1">
                  <a:txBody>
                    <a:bodyPr/>
                    <a:lstStyle/>
                    <a:p>
                      <a:endParaRPr lang="en-IN"/>
                    </a:p>
                  </a:txBody>
                  <a:tcPr/>
                </a:tc>
                <a:tc>
                  <a:txBody>
                    <a:bodyPr/>
                    <a:lstStyle/>
                    <a:p>
                      <a:pPr lvl="0" algn="l" rtl="0" fontAlgn="ctr"/>
                      <a:r>
                        <a:rPr lang="en-US" sz="1100" b="0" i="0" u="none" strike="noStrike">
                          <a:solidFill>
                            <a:srgbClr val="000000"/>
                          </a:solidFill>
                          <a:effectLst/>
                          <a:latin typeface="Bahnschrift Light Condensed" panose="020B0502040204020203" pitchFamily="34" charset="0"/>
                        </a:rPr>
                        <a:t>User authentication</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4103473457"/>
                  </a:ext>
                </a:extLst>
              </a:tr>
              <a:tr h="185449">
                <a:tc vMerge="1">
                  <a:txBody>
                    <a:bodyPr/>
                    <a:lstStyle/>
                    <a:p>
                      <a:endParaRPr lang="en-IN"/>
                    </a:p>
                  </a:txBody>
                  <a:tcPr/>
                </a:tc>
                <a:tc>
                  <a:txBody>
                    <a:bodyPr/>
                    <a:lstStyle/>
                    <a:p>
                      <a:pPr lvl="0" algn="l" rtl="0" fontAlgn="ctr"/>
                      <a:r>
                        <a:rPr lang="en-US" sz="1100" b="0" i="0" u="none" strike="noStrike">
                          <a:solidFill>
                            <a:srgbClr val="000000"/>
                          </a:solidFill>
                          <a:effectLst/>
                          <a:latin typeface="Bahnschrift Light Condensed" panose="020B0502040204020203" pitchFamily="34" charset="0"/>
                        </a:rPr>
                        <a:t>Online device configuration</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4290309472"/>
                  </a:ext>
                </a:extLst>
              </a:tr>
              <a:tr h="185449">
                <a:tc vMerge="1">
                  <a:txBody>
                    <a:bodyPr/>
                    <a:lstStyle/>
                    <a:p>
                      <a:endParaRPr lang="en-IN"/>
                    </a:p>
                  </a:txBody>
                  <a:tcPr/>
                </a:tc>
                <a:tc>
                  <a:txBody>
                    <a:bodyPr/>
                    <a:lstStyle/>
                    <a:p>
                      <a:pPr lvl="0" algn="l" rtl="0" fontAlgn="ctr"/>
                      <a:r>
                        <a:rPr lang="en-US" sz="1100" b="0" i="0" u="none" strike="noStrike">
                          <a:solidFill>
                            <a:srgbClr val="000000"/>
                          </a:solidFill>
                          <a:effectLst/>
                          <a:latin typeface="Bahnschrift Light Condensed" panose="020B0502040204020203" pitchFamily="34" charset="0"/>
                        </a:rPr>
                        <a:t>Firmware upload to RTU</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4085826762"/>
                  </a:ext>
                </a:extLst>
              </a:tr>
              <a:tr h="185449">
                <a:tc vMerge="1">
                  <a:txBody>
                    <a:bodyPr/>
                    <a:lstStyle/>
                    <a:p>
                      <a:endParaRPr lang="en-IN"/>
                    </a:p>
                  </a:txBody>
                  <a:tcPr/>
                </a:tc>
                <a:tc>
                  <a:txBody>
                    <a:bodyPr/>
                    <a:lstStyle/>
                    <a:p>
                      <a:pPr lvl="0" algn="l" rtl="0" fontAlgn="ctr"/>
                      <a:r>
                        <a:rPr lang="en-US" sz="1100" b="0" i="0" u="none" strike="noStrike">
                          <a:solidFill>
                            <a:srgbClr val="000000"/>
                          </a:solidFill>
                          <a:effectLst/>
                          <a:latin typeface="Bahnschrift Light Condensed" panose="020B0502040204020203" pitchFamily="34" charset="0"/>
                        </a:rPr>
                        <a:t>Time synchronization settings</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3939355589"/>
                  </a:ext>
                </a:extLst>
              </a:tr>
              <a:tr h="185449">
                <a:tc vMerge="1">
                  <a:txBody>
                    <a:bodyPr/>
                    <a:lstStyle/>
                    <a:p>
                      <a:endParaRPr lang="en-IN"/>
                    </a:p>
                  </a:txBody>
                  <a:tcPr/>
                </a:tc>
                <a:tc>
                  <a:txBody>
                    <a:bodyPr/>
                    <a:lstStyle/>
                    <a:p>
                      <a:pPr lvl="0" algn="l" rtl="0" fontAlgn="ctr"/>
                      <a:r>
                        <a:rPr lang="en-US" sz="1100" b="0" i="0" u="none" strike="noStrike">
                          <a:solidFill>
                            <a:srgbClr val="000000"/>
                          </a:solidFill>
                          <a:effectLst/>
                          <a:latin typeface="Bahnschrift Light Condensed" panose="020B0502040204020203" pitchFamily="34" charset="0"/>
                        </a:rPr>
                        <a:t>IEC-104 Slave SOE monitoring and download</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3975835060"/>
                  </a:ext>
                </a:extLst>
              </a:tr>
              <a:tr h="185449">
                <a:tc vMerge="1">
                  <a:txBody>
                    <a:bodyPr/>
                    <a:lstStyle/>
                    <a:p>
                      <a:endParaRPr lang="en-IN"/>
                    </a:p>
                  </a:txBody>
                  <a:tcPr/>
                </a:tc>
                <a:tc>
                  <a:txBody>
                    <a:bodyPr/>
                    <a:lstStyle/>
                    <a:p>
                      <a:pPr lvl="0" algn="l" rtl="0" fontAlgn="ctr"/>
                      <a:r>
                        <a:rPr lang="en-US" sz="1100" b="0" i="0" u="none" strike="noStrike">
                          <a:solidFill>
                            <a:srgbClr val="000000"/>
                          </a:solidFill>
                          <a:effectLst/>
                          <a:latin typeface="Bahnschrift Light Condensed" panose="020B0502040204020203" pitchFamily="34" charset="0"/>
                        </a:rPr>
                        <a:t>System tags monitoring</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535097598"/>
                  </a:ext>
                </a:extLst>
              </a:tr>
              <a:tr h="185449">
                <a:tc rowSpan="4">
                  <a:txBody>
                    <a:bodyPr/>
                    <a:lstStyle/>
                    <a:p>
                      <a:pPr lvl="0" algn="l" rtl="0" fontAlgn="ctr"/>
                      <a:r>
                        <a:rPr lang="en-US" sz="1100" b="0" i="0" u="none" strike="noStrike">
                          <a:solidFill>
                            <a:srgbClr val="000000"/>
                          </a:solidFill>
                          <a:effectLst/>
                          <a:latin typeface="Bahnschrift Light Condensed" panose="020B0502040204020203" pitchFamily="34" charset="0"/>
                        </a:rPr>
                        <a:t>Diagnosis</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tc>
                  <a:txBody>
                    <a:bodyPr/>
                    <a:lstStyle/>
                    <a:p>
                      <a:pPr lvl="0" algn="l" rtl="0" fontAlgn="ctr"/>
                      <a:r>
                        <a:rPr lang="en-US" sz="1100" b="0" i="0" u="none" strike="noStrike">
                          <a:solidFill>
                            <a:srgbClr val="000000"/>
                          </a:solidFill>
                          <a:effectLst/>
                          <a:latin typeface="Bahnschrift Light Condensed" panose="020B0502040204020203" pitchFamily="34" charset="0"/>
                        </a:rPr>
                        <a:t>Online port status</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99293319"/>
                  </a:ext>
                </a:extLst>
              </a:tr>
              <a:tr h="185449">
                <a:tc vMerge="1">
                  <a:txBody>
                    <a:bodyPr/>
                    <a:lstStyle/>
                    <a:p>
                      <a:endParaRPr lang="en-IN"/>
                    </a:p>
                  </a:txBody>
                  <a:tcPr/>
                </a:tc>
                <a:tc>
                  <a:txBody>
                    <a:bodyPr/>
                    <a:lstStyle/>
                    <a:p>
                      <a:pPr lvl="0" algn="l" rtl="0" fontAlgn="ctr"/>
                      <a:r>
                        <a:rPr lang="it-IT" sz="1100" b="0" i="0" u="none" strike="noStrike">
                          <a:solidFill>
                            <a:srgbClr val="000000"/>
                          </a:solidFill>
                          <a:effectLst/>
                          <a:latin typeface="Bahnschrift Light Condensed" panose="020B0502040204020203" pitchFamily="34" charset="0"/>
                        </a:rPr>
                        <a:t>Online I/O channel status</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995098476"/>
                  </a:ext>
                </a:extLst>
              </a:tr>
              <a:tr h="187670">
                <a:tc vMerge="1">
                  <a:txBody>
                    <a:bodyPr/>
                    <a:lstStyle/>
                    <a:p>
                      <a:endParaRPr lang="en-IN"/>
                    </a:p>
                  </a:txBody>
                  <a:tcPr/>
                </a:tc>
                <a:tc>
                  <a:txBody>
                    <a:bodyPr/>
                    <a:lstStyle/>
                    <a:p>
                      <a:pPr lvl="0" algn="l" rtl="0" fontAlgn="ctr"/>
                      <a:r>
                        <a:rPr lang="en-US" sz="1100" b="0" i="0" u="none" strike="noStrike">
                          <a:solidFill>
                            <a:srgbClr val="000000"/>
                          </a:solidFill>
                          <a:effectLst/>
                          <a:latin typeface="Bahnschrift Light Condensed" panose="020B0502040204020203" pitchFamily="34" charset="0"/>
                        </a:rPr>
                        <a:t>Online system tags including CPU use, memory use</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3963367202"/>
                  </a:ext>
                </a:extLst>
              </a:tr>
              <a:tr h="203200">
                <a:tc vMerge="1">
                  <a:txBody>
                    <a:bodyPr/>
                    <a:lstStyle/>
                    <a:p>
                      <a:endParaRPr lang="en-IN"/>
                    </a:p>
                  </a:txBody>
                  <a:tcPr/>
                </a:tc>
                <a:tc>
                  <a:txBody>
                    <a:bodyPr/>
                    <a:lstStyle/>
                    <a:p>
                      <a:pPr lvl="0" algn="l" rtl="0" fontAlgn="ctr"/>
                      <a:r>
                        <a:rPr lang="en-US" sz="1100" b="0" i="0" u="none" strike="noStrike">
                          <a:solidFill>
                            <a:srgbClr val="000000"/>
                          </a:solidFill>
                          <a:effectLst/>
                          <a:latin typeface="Bahnschrift Light Condensed" panose="020B0502040204020203" pitchFamily="34" charset="0"/>
                        </a:rPr>
                        <a:t>System tags and status mapping to IEC-104 SCADA</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60321167"/>
                  </a:ext>
                </a:extLst>
              </a:tr>
              <a:tr h="185449">
                <a:tc>
                  <a:txBody>
                    <a:bodyPr/>
                    <a:lstStyle/>
                    <a:p>
                      <a:pPr lvl="0" algn="l" rtl="0" fontAlgn="ctr"/>
                      <a:r>
                        <a:rPr lang="en-US" sz="1100" b="0" i="0" u="none" strike="noStrike">
                          <a:solidFill>
                            <a:srgbClr val="000000"/>
                          </a:solidFill>
                          <a:effectLst/>
                          <a:latin typeface="Bahnschrift Light Condensed" panose="020B0502040204020203" pitchFamily="34" charset="0"/>
                        </a:rPr>
                        <a:t>Event Manager</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tc>
                  <a:txBody>
                    <a:bodyPr/>
                    <a:lstStyle/>
                    <a:p>
                      <a:pPr lvl="0" algn="l" rtl="0" fontAlgn="ctr"/>
                      <a:r>
                        <a:rPr lang="en-US" sz="1100" b="0" i="0" u="none" strike="noStrike">
                          <a:solidFill>
                            <a:srgbClr val="000000"/>
                          </a:solidFill>
                          <a:effectLst/>
                          <a:latin typeface="Bahnschrift Light Condensed" panose="020B0502040204020203" pitchFamily="34" charset="0"/>
                        </a:rPr>
                        <a:t>IEC-104 slave sequence of events (SOE)</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925605391"/>
                  </a:ext>
                </a:extLst>
              </a:tr>
              <a:tr h="185449">
                <a:tc>
                  <a:txBody>
                    <a:bodyPr/>
                    <a:lstStyle/>
                    <a:p>
                      <a:pPr lvl="0" algn="l" rtl="0" fontAlgn="ctr"/>
                      <a:r>
                        <a:rPr lang="en-US" sz="1100" b="0" i="0" u="none" strike="noStrike">
                          <a:solidFill>
                            <a:srgbClr val="000000"/>
                          </a:solidFill>
                          <a:effectLst/>
                          <a:latin typeface="Bahnschrift Light Condensed" panose="020B0502040204020203" pitchFamily="34" charset="0"/>
                        </a:rPr>
                        <a:t>SOE Capacity</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tc>
                  <a:txBody>
                    <a:bodyPr/>
                    <a:lstStyle/>
                    <a:p>
                      <a:pPr lvl="0" algn="l" rtl="0" fontAlgn="ctr"/>
                      <a:r>
                        <a:rPr lang="en-US" sz="1100" b="0" i="0" u="none" strike="noStrike">
                          <a:solidFill>
                            <a:srgbClr val="000000"/>
                          </a:solidFill>
                          <a:effectLst/>
                          <a:latin typeface="Bahnschrift Light Condensed" panose="020B0502040204020203" pitchFamily="34" charset="0"/>
                        </a:rPr>
                        <a:t>4K events with time stamp</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463242875"/>
                  </a:ext>
                </a:extLst>
              </a:tr>
              <a:tr h="185449">
                <a:tc>
                  <a:txBody>
                    <a:bodyPr/>
                    <a:lstStyle/>
                    <a:p>
                      <a:pPr lvl="0" algn="l" rtl="0" fontAlgn="ctr"/>
                      <a:r>
                        <a:rPr lang="en-US" sz="1100" b="0" i="0" u="none" strike="noStrike">
                          <a:solidFill>
                            <a:srgbClr val="000000"/>
                          </a:solidFill>
                          <a:effectLst/>
                          <a:latin typeface="Bahnschrift Light Condensed" panose="020B0502040204020203" pitchFamily="34" charset="0"/>
                        </a:rPr>
                        <a:t>VPN Tunnelling</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tc>
                  <a:txBody>
                    <a:bodyPr/>
                    <a:lstStyle/>
                    <a:p>
                      <a:pPr lvl="0" algn="l" rtl="0" fontAlgn="ctr"/>
                      <a:r>
                        <a:rPr lang="en-US" sz="1100" b="0" i="0" u="none" strike="noStrike">
                          <a:solidFill>
                            <a:srgbClr val="000000"/>
                          </a:solidFill>
                          <a:effectLst/>
                          <a:latin typeface="Bahnschrift Light Condensed" panose="020B0502040204020203" pitchFamily="34" charset="0"/>
                        </a:rPr>
                        <a:t>OpenVPN</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4247971039"/>
                  </a:ext>
                </a:extLst>
              </a:tr>
              <a:tr h="185449">
                <a:tc>
                  <a:txBody>
                    <a:bodyPr/>
                    <a:lstStyle/>
                    <a:p>
                      <a:pPr lvl="0" algn="l" rtl="0" fontAlgn="ctr"/>
                      <a:r>
                        <a:rPr lang="en-US" sz="1100" b="0" i="0" u="none" strike="noStrike">
                          <a:solidFill>
                            <a:srgbClr val="000000"/>
                          </a:solidFill>
                          <a:effectLst/>
                          <a:latin typeface="Bahnschrift Light Condensed" panose="020B0502040204020203" pitchFamily="34" charset="0"/>
                        </a:rPr>
                        <a:t>Time Synchronization</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tc>
                  <a:txBody>
                    <a:bodyPr/>
                    <a:lstStyle/>
                    <a:p>
                      <a:pPr lvl="0" algn="l" rtl="0" fontAlgn="ctr"/>
                      <a:r>
                        <a:rPr lang="en-US" sz="1100" b="0" i="0" u="none" strike="noStrike">
                          <a:solidFill>
                            <a:srgbClr val="000000"/>
                          </a:solidFill>
                          <a:effectLst/>
                          <a:latin typeface="Bahnschrift Light Condensed" panose="020B0502040204020203" pitchFamily="34" charset="0"/>
                        </a:rPr>
                        <a:t>NTP and / or IEC-60870-5-104 slave</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3439091078"/>
                  </a:ext>
                </a:extLst>
              </a:tr>
              <a:tr h="203084">
                <a:tc>
                  <a:txBody>
                    <a:bodyPr/>
                    <a:lstStyle/>
                    <a:p>
                      <a:pPr lvl="0" algn="l" rtl="0" fontAlgn="ctr"/>
                      <a:r>
                        <a:rPr lang="en-US" sz="1100" b="0" i="0" u="none" strike="noStrike">
                          <a:solidFill>
                            <a:srgbClr val="000000"/>
                          </a:solidFill>
                          <a:effectLst/>
                          <a:latin typeface="Bahnschrift Light Condensed" panose="020B0502040204020203" pitchFamily="34" charset="0"/>
                        </a:rPr>
                        <a:t>Time Sync Priority</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tc>
                  <a:txBody>
                    <a:bodyPr/>
                    <a:lstStyle/>
                    <a:p>
                      <a:pPr lvl="0" algn="l" rtl="0" fontAlgn="ctr"/>
                      <a:r>
                        <a:rPr lang="en-US" sz="1100" b="0" i="0" u="none" strike="noStrike">
                          <a:solidFill>
                            <a:srgbClr val="000000"/>
                          </a:solidFill>
                          <a:effectLst/>
                          <a:latin typeface="Bahnschrift Light Condensed" panose="020B0502040204020203" pitchFamily="34" charset="0"/>
                        </a:rPr>
                        <a:t>Priority set up to 8 x IEC-104 master and / or 2 x NTP server</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5824092"/>
                  </a:ext>
                </a:extLst>
              </a:tr>
              <a:tr h="167640">
                <a:tc>
                  <a:txBody>
                    <a:bodyPr/>
                    <a:lstStyle/>
                    <a:p>
                      <a:pPr lvl="0" algn="l" rtl="0" fontAlgn="ctr"/>
                      <a:r>
                        <a:rPr lang="en-US" sz="1100" b="0" i="0" u="none" strike="noStrike">
                          <a:solidFill>
                            <a:srgbClr val="000000"/>
                          </a:solidFill>
                          <a:effectLst/>
                          <a:latin typeface="Bahnschrift Light Condensed" panose="020B0502040204020203" pitchFamily="34" charset="0"/>
                        </a:rPr>
                        <a:t>Configuration Options</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lvl="0" algn="l" rtl="0" fontAlgn="ctr"/>
                      <a:r>
                        <a:rPr lang="en-US" sz="1100" b="0" i="0" u="none" strike="noStrike" dirty="0">
                          <a:solidFill>
                            <a:srgbClr val="000000"/>
                          </a:solidFill>
                          <a:effectLst/>
                          <a:latin typeface="Bahnschrift Light Condensed" panose="020B0502040204020203" pitchFamily="34" charset="0"/>
                        </a:rPr>
                        <a:t>Desktop utility and web-based remote configuration</a:t>
                      </a:r>
                    </a:p>
                  </a:txBody>
                  <a:tcPr marL="6106" marR="6106" marT="61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601157006"/>
                  </a:ext>
                </a:extLst>
              </a:tr>
            </a:tbl>
          </a:graphicData>
        </a:graphic>
      </p:graphicFrame>
      <p:graphicFrame>
        <p:nvGraphicFramePr>
          <p:cNvPr id="12" name="Table 11">
            <a:extLst>
              <a:ext uri="{FF2B5EF4-FFF2-40B4-BE49-F238E27FC236}">
                <a16:creationId xmlns:a16="http://schemas.microsoft.com/office/drawing/2014/main" id="{FE683C76-C10C-4D2F-AF3C-6C7BC311ED3C}"/>
              </a:ext>
            </a:extLst>
          </p:cNvPr>
          <p:cNvGraphicFramePr>
            <a:graphicFrameLocks noGrp="1"/>
          </p:cNvGraphicFramePr>
          <p:nvPr>
            <p:extLst>
              <p:ext uri="{D42A27DB-BD31-4B8C-83A1-F6EECF244321}">
                <p14:modId xmlns:p14="http://schemas.microsoft.com/office/powerpoint/2010/main" val="764944404"/>
              </p:ext>
            </p:extLst>
          </p:nvPr>
        </p:nvGraphicFramePr>
        <p:xfrm>
          <a:off x="306805" y="1052503"/>
          <a:ext cx="5884795" cy="3349507"/>
        </p:xfrm>
        <a:graphic>
          <a:graphicData uri="http://schemas.openxmlformats.org/drawingml/2006/table">
            <a:tbl>
              <a:tblPr/>
              <a:tblGrid>
                <a:gridCol w="1891915">
                  <a:extLst>
                    <a:ext uri="{9D8B030D-6E8A-4147-A177-3AD203B41FA5}">
                      <a16:colId xmlns:a16="http://schemas.microsoft.com/office/drawing/2014/main" val="2943145661"/>
                    </a:ext>
                  </a:extLst>
                </a:gridCol>
                <a:gridCol w="3992880">
                  <a:extLst>
                    <a:ext uri="{9D8B030D-6E8A-4147-A177-3AD203B41FA5}">
                      <a16:colId xmlns:a16="http://schemas.microsoft.com/office/drawing/2014/main" val="950992439"/>
                    </a:ext>
                  </a:extLst>
                </a:gridCol>
              </a:tblGrid>
              <a:tr h="170594">
                <a:tc gridSpan="2">
                  <a:txBody>
                    <a:bodyPr/>
                    <a:lstStyle/>
                    <a:p>
                      <a:pPr algn="l" fontAlgn="ctr"/>
                      <a:r>
                        <a:rPr lang="en-US" sz="1100" b="1" i="0" u="none" strike="noStrike" dirty="0">
                          <a:solidFill>
                            <a:srgbClr val="FFFFFF"/>
                          </a:solidFill>
                          <a:effectLst/>
                          <a:latin typeface="Bahnschrift Light Condensed" panose="020B0502040204020203" pitchFamily="34" charset="0"/>
                        </a:rPr>
                        <a:t>Hardware Specifications</a:t>
                      </a:r>
                      <a:endParaRPr lang="en-IN" sz="1100" b="1" i="0" u="none" strike="noStrike" dirty="0">
                        <a:solidFill>
                          <a:srgbClr val="FFFFFF"/>
                        </a:solidFill>
                        <a:effectLst/>
                        <a:latin typeface="Bahnschrift Light Condensed" panose="020B0502040204020203"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05496"/>
                    </a:solidFill>
                  </a:tcPr>
                </a:tc>
                <a:tc hMerge="1">
                  <a:txBody>
                    <a:bodyPr/>
                    <a:lstStyle/>
                    <a:p>
                      <a:endParaRPr lang="en-IN"/>
                    </a:p>
                  </a:txBody>
                  <a:tcPr/>
                </a:tc>
                <a:extLst>
                  <a:ext uri="{0D108BD9-81ED-4DB2-BD59-A6C34878D82A}">
                    <a16:rowId xmlns:a16="http://schemas.microsoft.com/office/drawing/2014/main" val="1882277891"/>
                  </a:ext>
                </a:extLst>
              </a:tr>
              <a:tr h="170594">
                <a:tc>
                  <a:txBody>
                    <a:bodyPr/>
                    <a:lstStyle/>
                    <a:p>
                      <a:pPr algn="l" rtl="0" fontAlgn="ctr"/>
                      <a:r>
                        <a:rPr lang="en-US" sz="1100" b="0" i="0" u="none" strike="noStrike">
                          <a:solidFill>
                            <a:srgbClr val="000000"/>
                          </a:solidFill>
                          <a:effectLst/>
                          <a:latin typeface="Bahnschrift Light Condensed" panose="020B0502040204020203" pitchFamily="34" charset="0"/>
                        </a:rPr>
                        <a:t>CPU</a:t>
                      </a:r>
                      <a:endParaRPr lang="en-IN" sz="1100" b="0" i="0" u="none" strike="noStrike">
                        <a:solidFill>
                          <a:srgbClr val="000000"/>
                        </a:solidFill>
                        <a:effectLst/>
                        <a:latin typeface="Bahnschrift Light Condensed" panose="020B0502040204020203"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tc>
                  <a:txBody>
                    <a:bodyPr/>
                    <a:lstStyle/>
                    <a:p>
                      <a:pPr algn="l" rtl="0" fontAlgn="ctr"/>
                      <a:r>
                        <a:rPr lang="en-US" sz="1100" b="0" i="0" u="none" strike="noStrike">
                          <a:solidFill>
                            <a:srgbClr val="000000"/>
                          </a:solidFill>
                          <a:effectLst/>
                          <a:latin typeface="Bahnschrift Light Condensed" panose="020B0502040204020203" pitchFamily="34" charset="0"/>
                        </a:rPr>
                        <a:t>Cortex A8 600MHz</a:t>
                      </a:r>
                      <a:endParaRPr lang="en-IN" sz="1100" b="0" i="0" u="none" strike="noStrike">
                        <a:solidFill>
                          <a:srgbClr val="000000"/>
                        </a:solidFill>
                        <a:effectLst/>
                        <a:latin typeface="Bahnschrift Light Condensed" panose="020B0502040204020203"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4211795640"/>
                  </a:ext>
                </a:extLst>
              </a:tr>
              <a:tr h="170594">
                <a:tc>
                  <a:txBody>
                    <a:bodyPr/>
                    <a:lstStyle/>
                    <a:p>
                      <a:pPr algn="l" rtl="0" fontAlgn="ctr"/>
                      <a:r>
                        <a:rPr lang="en-US" sz="1100" b="0" i="0" u="none" strike="noStrike">
                          <a:solidFill>
                            <a:srgbClr val="000000"/>
                          </a:solidFill>
                          <a:effectLst/>
                          <a:latin typeface="Bahnschrift Light Condensed" panose="020B0502040204020203" pitchFamily="34" charset="0"/>
                        </a:rPr>
                        <a:t>Backup Memory</a:t>
                      </a:r>
                      <a:endParaRPr lang="en-IN" sz="1100" b="0" i="0" u="none" strike="noStrike">
                        <a:solidFill>
                          <a:srgbClr val="000000"/>
                        </a:solidFill>
                        <a:effectLst/>
                        <a:latin typeface="Bahnschrift Light Condensed" panose="020B0502040204020203"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tc>
                  <a:txBody>
                    <a:bodyPr/>
                    <a:lstStyle/>
                    <a:p>
                      <a:pPr algn="l" rtl="0" fontAlgn="ctr"/>
                      <a:r>
                        <a:rPr lang="en-US" sz="1100" b="0" i="0" u="none" strike="noStrike">
                          <a:solidFill>
                            <a:srgbClr val="000000"/>
                          </a:solidFill>
                          <a:effectLst/>
                          <a:latin typeface="Bahnschrift Light Condensed" panose="020B0502040204020203" pitchFamily="34" charset="0"/>
                        </a:rPr>
                        <a:t>128kb</a:t>
                      </a:r>
                      <a:endParaRPr lang="en-IN" sz="1100" b="0" i="0" u="none" strike="noStrike">
                        <a:solidFill>
                          <a:srgbClr val="000000"/>
                        </a:solidFill>
                        <a:effectLst/>
                        <a:latin typeface="Bahnschrift Light Condensed" panose="020B0502040204020203"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3333003777"/>
                  </a:ext>
                </a:extLst>
              </a:tr>
              <a:tr h="170594">
                <a:tc>
                  <a:txBody>
                    <a:bodyPr/>
                    <a:lstStyle/>
                    <a:p>
                      <a:pPr algn="l" rtl="0" fontAlgn="ctr"/>
                      <a:r>
                        <a:rPr lang="en-US" sz="1100" b="0" i="0" u="none" strike="noStrike">
                          <a:solidFill>
                            <a:srgbClr val="000000"/>
                          </a:solidFill>
                          <a:effectLst/>
                          <a:latin typeface="Bahnschrift Light Condensed" panose="020B0502040204020203" pitchFamily="34" charset="0"/>
                        </a:rPr>
                        <a:t>Memory</a:t>
                      </a:r>
                      <a:endParaRPr lang="en-IN" sz="1100" b="0" i="0" u="none" strike="noStrike">
                        <a:solidFill>
                          <a:srgbClr val="000000"/>
                        </a:solidFill>
                        <a:effectLst/>
                        <a:latin typeface="Bahnschrift Light Condensed" panose="020B0502040204020203"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tc>
                  <a:txBody>
                    <a:bodyPr/>
                    <a:lstStyle/>
                    <a:p>
                      <a:pPr algn="l" rtl="0" fontAlgn="ctr"/>
                      <a:r>
                        <a:rPr lang="en-US" sz="1100" b="0" i="0" u="none" strike="noStrike" dirty="0">
                          <a:solidFill>
                            <a:srgbClr val="000000"/>
                          </a:solidFill>
                          <a:effectLst/>
                          <a:latin typeface="Bahnschrift Light Condensed" panose="020B0502040204020203" pitchFamily="34" charset="0"/>
                        </a:rPr>
                        <a:t>DDR3L 512MB</a:t>
                      </a:r>
                      <a:endParaRPr lang="en-IN" sz="1100" b="0" i="0" u="none" strike="noStrike" dirty="0">
                        <a:solidFill>
                          <a:srgbClr val="000000"/>
                        </a:solidFill>
                        <a:effectLst/>
                        <a:latin typeface="Bahnschrift Light Condensed" panose="020B0502040204020203"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3614508417"/>
                  </a:ext>
                </a:extLst>
              </a:tr>
              <a:tr h="170594">
                <a:tc>
                  <a:txBody>
                    <a:bodyPr/>
                    <a:lstStyle/>
                    <a:p>
                      <a:pPr algn="l" rtl="0" fontAlgn="ctr"/>
                      <a:r>
                        <a:rPr lang="en-US" sz="1100" b="0" i="0" u="none" strike="noStrike">
                          <a:solidFill>
                            <a:srgbClr val="000000"/>
                          </a:solidFill>
                          <a:effectLst/>
                          <a:latin typeface="Bahnschrift Light Condensed" panose="020B0502040204020203" pitchFamily="34" charset="0"/>
                        </a:rPr>
                        <a:t>Data Storage</a:t>
                      </a:r>
                      <a:endParaRPr lang="en-IN" sz="1100" b="0" i="0" u="none" strike="noStrike">
                        <a:solidFill>
                          <a:srgbClr val="000000"/>
                        </a:solidFill>
                        <a:effectLst/>
                        <a:latin typeface="Bahnschrift Light Condensed" panose="020B0502040204020203"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tc>
                  <a:txBody>
                    <a:bodyPr/>
                    <a:lstStyle/>
                    <a:p>
                      <a:pPr algn="l" rtl="0" fontAlgn="ctr"/>
                      <a:r>
                        <a:rPr lang="en-US" sz="1100" b="0" i="0" u="none" strike="noStrike">
                          <a:solidFill>
                            <a:srgbClr val="000000"/>
                          </a:solidFill>
                          <a:effectLst/>
                          <a:latin typeface="Bahnschrift Light Condensed" panose="020B0502040204020203" pitchFamily="34" charset="0"/>
                        </a:rPr>
                        <a:t>SD card</a:t>
                      </a:r>
                      <a:endParaRPr lang="en-IN" sz="1100" b="0" i="0" u="none" strike="noStrike">
                        <a:solidFill>
                          <a:srgbClr val="000000"/>
                        </a:solidFill>
                        <a:effectLst/>
                        <a:latin typeface="Bahnschrift Light Condensed" panose="020B0502040204020203"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846520497"/>
                  </a:ext>
                </a:extLst>
              </a:tr>
              <a:tr h="214725">
                <a:tc rowSpan="6">
                  <a:txBody>
                    <a:bodyPr/>
                    <a:lstStyle/>
                    <a:p>
                      <a:pPr algn="l" rtl="0" fontAlgn="ctr"/>
                      <a:r>
                        <a:rPr lang="en-US" sz="1100" b="0" i="0" u="none" strike="noStrike">
                          <a:solidFill>
                            <a:srgbClr val="000000"/>
                          </a:solidFill>
                          <a:effectLst/>
                          <a:latin typeface="Bahnschrift Light Condensed" panose="020B0502040204020203" pitchFamily="34" charset="0"/>
                        </a:rPr>
                        <a:t>Communication interface</a:t>
                      </a:r>
                      <a:endParaRPr lang="en-IN" sz="1100" b="0" i="0" u="none" strike="noStrike">
                        <a:solidFill>
                          <a:srgbClr val="000000"/>
                        </a:solidFill>
                        <a:effectLst/>
                        <a:latin typeface="Bahnschrift Light Condensed" panose="020B0502040204020203"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tc>
                  <a:txBody>
                    <a:bodyPr/>
                    <a:lstStyle/>
                    <a:p>
                      <a:pPr algn="l" rtl="0" fontAlgn="ctr"/>
                      <a:r>
                        <a:rPr lang="en-US" sz="1100" b="0" i="0" u="none" strike="noStrike" dirty="0">
                          <a:solidFill>
                            <a:srgbClr val="000000"/>
                          </a:solidFill>
                          <a:effectLst/>
                          <a:latin typeface="Bahnschrift Light Condensed" panose="020B0502040204020203" pitchFamily="34" charset="0"/>
                        </a:rPr>
                        <a:t>COM1: Screw terminal (2-pin RS-232/485)</a:t>
                      </a:r>
                      <a:endParaRPr lang="en-IN" sz="1100" b="0" i="0" u="none" strike="noStrike" dirty="0">
                        <a:solidFill>
                          <a:srgbClr val="000000"/>
                        </a:solidFill>
                        <a:effectLst/>
                        <a:latin typeface="Bahnschrift Light Condensed" panose="020B0502040204020203"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4238037924"/>
                  </a:ext>
                </a:extLst>
              </a:tr>
              <a:tr h="170594">
                <a:tc vMerge="1">
                  <a:txBody>
                    <a:bodyPr/>
                    <a:lstStyle/>
                    <a:p>
                      <a:endParaRPr lang="en-IN"/>
                    </a:p>
                  </a:txBody>
                  <a:tcPr/>
                </a:tc>
                <a:tc>
                  <a:txBody>
                    <a:bodyPr/>
                    <a:lstStyle/>
                    <a:p>
                      <a:pPr algn="l" rtl="0" fontAlgn="ctr"/>
                      <a:r>
                        <a:rPr lang="en-IN" sz="1100" b="0" i="0" u="none" strike="noStrike">
                          <a:solidFill>
                            <a:srgbClr val="000000"/>
                          </a:solidFill>
                          <a:effectLst/>
                          <a:latin typeface="Bahnschrift Light Condensed" panose="020B0502040204020203" pitchFamily="34" charset="0"/>
                        </a:rPr>
                        <a:t>COM2: Screw terminal (RS-485)</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619145740"/>
                  </a:ext>
                </a:extLst>
              </a:tr>
              <a:tr h="170594">
                <a:tc vMerge="1">
                  <a:txBody>
                    <a:bodyPr/>
                    <a:lstStyle/>
                    <a:p>
                      <a:endParaRPr lang="en-IN"/>
                    </a:p>
                  </a:txBody>
                  <a:tcPr/>
                </a:tc>
                <a:tc>
                  <a:txBody>
                    <a:bodyPr/>
                    <a:lstStyle/>
                    <a:p>
                      <a:pPr algn="l" rtl="0" fontAlgn="ctr"/>
                      <a:r>
                        <a:rPr lang="en-US" sz="1100" b="0" i="0" u="none" strike="noStrike">
                          <a:solidFill>
                            <a:srgbClr val="000000"/>
                          </a:solidFill>
                          <a:effectLst/>
                          <a:latin typeface="Bahnschrift Light Condensed" panose="020B0502040204020203" pitchFamily="34" charset="0"/>
                        </a:rPr>
                        <a:t>COM3: Screw terminal (RS-485)</a:t>
                      </a:r>
                      <a:endParaRPr lang="en-IN" sz="1100" b="0" i="0" u="none" strike="noStrike">
                        <a:solidFill>
                          <a:srgbClr val="000000"/>
                        </a:solidFill>
                        <a:effectLst/>
                        <a:latin typeface="Bahnschrift Light Condensed" panose="020B0502040204020203"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506771797"/>
                  </a:ext>
                </a:extLst>
              </a:tr>
              <a:tr h="170594">
                <a:tc vMerge="1">
                  <a:txBody>
                    <a:bodyPr/>
                    <a:lstStyle/>
                    <a:p>
                      <a:endParaRPr lang="en-IN"/>
                    </a:p>
                  </a:txBody>
                  <a:tcPr/>
                </a:tc>
                <a:tc>
                  <a:txBody>
                    <a:bodyPr/>
                    <a:lstStyle/>
                    <a:p>
                      <a:pPr algn="l" rtl="0" fontAlgn="ctr"/>
                      <a:r>
                        <a:rPr lang="en-US" sz="1100" b="0" i="0" u="none" strike="noStrike">
                          <a:solidFill>
                            <a:srgbClr val="000000"/>
                          </a:solidFill>
                          <a:effectLst/>
                          <a:latin typeface="Bahnschrift Light Condensed" panose="020B0502040204020203" pitchFamily="34" charset="0"/>
                        </a:rPr>
                        <a:t>COM4: DB9-M (RS-232/485)</a:t>
                      </a:r>
                      <a:endParaRPr lang="en-IN" sz="1100" b="0" i="0" u="none" strike="noStrike">
                        <a:solidFill>
                          <a:srgbClr val="000000"/>
                        </a:solidFill>
                        <a:effectLst/>
                        <a:latin typeface="Bahnschrift Light Condensed" panose="020B0502040204020203"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423737980"/>
                  </a:ext>
                </a:extLst>
              </a:tr>
              <a:tr h="170594">
                <a:tc vMerge="1">
                  <a:txBody>
                    <a:bodyPr/>
                    <a:lstStyle/>
                    <a:p>
                      <a:endParaRPr lang="en-IN"/>
                    </a:p>
                  </a:txBody>
                  <a:tcPr/>
                </a:tc>
                <a:tc>
                  <a:txBody>
                    <a:bodyPr/>
                    <a:lstStyle/>
                    <a:p>
                      <a:pPr algn="l" rtl="0" fontAlgn="ctr"/>
                      <a:r>
                        <a:rPr lang="en-US" sz="1100" b="0" i="0" u="none" strike="noStrike" dirty="0">
                          <a:solidFill>
                            <a:srgbClr val="000000"/>
                          </a:solidFill>
                          <a:effectLst/>
                          <a:latin typeface="Bahnschrift Light Condensed" panose="020B0502040204020203" pitchFamily="34" charset="0"/>
                        </a:rPr>
                        <a:t>2 x RJ45 (IPv4/IPv6)</a:t>
                      </a:r>
                      <a:endParaRPr lang="en-IN" sz="1100" b="0" i="0" u="none" strike="noStrike" dirty="0">
                        <a:solidFill>
                          <a:srgbClr val="000000"/>
                        </a:solidFill>
                        <a:effectLst/>
                        <a:latin typeface="Bahnschrift Light Condensed" panose="020B0502040204020203"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8546063"/>
                  </a:ext>
                </a:extLst>
              </a:tr>
              <a:tr h="170594">
                <a:tc vMerge="1">
                  <a:txBody>
                    <a:bodyPr/>
                    <a:lstStyle/>
                    <a:p>
                      <a:endParaRPr lang="en-IN"/>
                    </a:p>
                  </a:txBody>
                  <a:tcPr/>
                </a:tc>
                <a:tc>
                  <a:txBody>
                    <a:bodyPr/>
                    <a:lstStyle/>
                    <a:p>
                      <a:pPr algn="l" rtl="0" fontAlgn="ctr"/>
                      <a:r>
                        <a:rPr lang="en-US" sz="1100" b="0" i="0" u="none" strike="noStrike">
                          <a:solidFill>
                            <a:srgbClr val="000000"/>
                          </a:solidFill>
                          <a:effectLst/>
                          <a:latin typeface="Bahnschrift Light Condensed" panose="020B0502040204020203" pitchFamily="34" charset="0"/>
                        </a:rPr>
                        <a:t>2 x USB 2.0 host</a:t>
                      </a:r>
                      <a:endParaRPr lang="en-IN" sz="1100" b="0" i="0" u="none" strike="noStrike">
                        <a:solidFill>
                          <a:srgbClr val="000000"/>
                        </a:solidFill>
                        <a:effectLst/>
                        <a:latin typeface="Bahnschrift Light Condensed" panose="020B0502040204020203"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17573637"/>
                  </a:ext>
                </a:extLst>
              </a:tr>
              <a:tr h="170594">
                <a:tc rowSpan="2">
                  <a:txBody>
                    <a:bodyPr/>
                    <a:lstStyle/>
                    <a:p>
                      <a:pPr algn="l" rtl="0" fontAlgn="ctr"/>
                      <a:r>
                        <a:rPr lang="en-US" sz="1100" b="0" i="0" u="none" strike="noStrike">
                          <a:solidFill>
                            <a:srgbClr val="000000"/>
                          </a:solidFill>
                          <a:effectLst/>
                          <a:latin typeface="Bahnschrift Light Condensed" panose="020B0502040204020203" pitchFamily="34" charset="0"/>
                        </a:rPr>
                        <a:t>Wireless Connectivity</a:t>
                      </a:r>
                      <a:endParaRPr lang="en-IN" sz="1100" b="0" i="0" u="none" strike="noStrike">
                        <a:solidFill>
                          <a:srgbClr val="000000"/>
                        </a:solidFill>
                        <a:effectLst/>
                        <a:latin typeface="Bahnschrift Light Condensed" panose="020B0502040204020203"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tc>
                  <a:txBody>
                    <a:bodyPr/>
                    <a:lstStyle/>
                    <a:p>
                      <a:pPr algn="l" rtl="0" fontAlgn="ctr"/>
                      <a:r>
                        <a:rPr lang="en-US" sz="1100" b="0" i="0" u="none" strike="noStrike">
                          <a:solidFill>
                            <a:srgbClr val="000000"/>
                          </a:solidFill>
                          <a:effectLst/>
                          <a:latin typeface="Bahnschrift Light Condensed" panose="020B0502040204020203" pitchFamily="34" charset="0"/>
                        </a:rPr>
                        <a:t>LTE (optional)</a:t>
                      </a:r>
                      <a:endParaRPr lang="en-IN" sz="1100" b="0" i="0" u="none" strike="noStrike">
                        <a:solidFill>
                          <a:srgbClr val="000000"/>
                        </a:solidFill>
                        <a:effectLst/>
                        <a:latin typeface="Bahnschrift Light Condensed" panose="020B0502040204020203"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566568055"/>
                  </a:ext>
                </a:extLst>
              </a:tr>
              <a:tr h="170594">
                <a:tc vMerge="1">
                  <a:txBody>
                    <a:bodyPr/>
                    <a:lstStyle/>
                    <a:p>
                      <a:endParaRPr lang="en-IN"/>
                    </a:p>
                  </a:txBody>
                  <a:tcPr/>
                </a:tc>
                <a:tc>
                  <a:txBody>
                    <a:bodyPr/>
                    <a:lstStyle/>
                    <a:p>
                      <a:pPr algn="l" rtl="0" fontAlgn="ctr"/>
                      <a:r>
                        <a:rPr lang="en-US" sz="1100" b="0" i="0" u="none" strike="noStrike">
                          <a:solidFill>
                            <a:srgbClr val="000000"/>
                          </a:solidFill>
                          <a:effectLst/>
                          <a:latin typeface="Bahnschrift Light Condensed" panose="020B0502040204020203" pitchFamily="34" charset="0"/>
                        </a:rPr>
                        <a:t>WLAN (WiFi) / Bluetooth (optional)</a:t>
                      </a:r>
                      <a:endParaRPr lang="en-IN" sz="1100" b="0" i="0" u="none" strike="noStrike">
                        <a:solidFill>
                          <a:srgbClr val="000000"/>
                        </a:solidFill>
                        <a:effectLst/>
                        <a:latin typeface="Bahnschrift Light Condensed" panose="020B0502040204020203"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481462268"/>
                  </a:ext>
                </a:extLst>
              </a:tr>
              <a:tr h="170594">
                <a:tc>
                  <a:txBody>
                    <a:bodyPr/>
                    <a:lstStyle/>
                    <a:p>
                      <a:pPr algn="l" rtl="0" fontAlgn="ctr"/>
                      <a:r>
                        <a:rPr lang="en-US" sz="1100" b="0" i="0" u="none" strike="noStrike">
                          <a:solidFill>
                            <a:srgbClr val="000000"/>
                          </a:solidFill>
                          <a:effectLst/>
                          <a:latin typeface="Bahnschrift Light Condensed" panose="020B0502040204020203" pitchFamily="34" charset="0"/>
                        </a:rPr>
                        <a:t>Display Interface</a:t>
                      </a:r>
                      <a:endParaRPr lang="en-IN" sz="1100" b="0" i="0" u="none" strike="noStrike">
                        <a:solidFill>
                          <a:srgbClr val="000000"/>
                        </a:solidFill>
                        <a:effectLst/>
                        <a:latin typeface="Bahnschrift Light Condensed" panose="020B0502040204020203"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tc>
                  <a:txBody>
                    <a:bodyPr/>
                    <a:lstStyle/>
                    <a:p>
                      <a:pPr algn="l" rtl="0" fontAlgn="ctr"/>
                      <a:r>
                        <a:rPr lang="en-US" sz="1100" b="0" i="0" u="none" strike="noStrike">
                          <a:solidFill>
                            <a:srgbClr val="000000"/>
                          </a:solidFill>
                          <a:effectLst/>
                          <a:latin typeface="Bahnschrift Light Condensed" panose="020B0502040204020203" pitchFamily="34" charset="0"/>
                        </a:rPr>
                        <a:t>VGA</a:t>
                      </a:r>
                      <a:endParaRPr lang="en-IN" sz="1100" b="0" i="0" u="none" strike="noStrike">
                        <a:solidFill>
                          <a:srgbClr val="000000"/>
                        </a:solidFill>
                        <a:effectLst/>
                        <a:latin typeface="Bahnschrift Light Condensed" panose="020B0502040204020203"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2178039376"/>
                  </a:ext>
                </a:extLst>
              </a:tr>
              <a:tr h="170594">
                <a:tc>
                  <a:txBody>
                    <a:bodyPr/>
                    <a:lstStyle/>
                    <a:p>
                      <a:pPr algn="l" rtl="0" fontAlgn="ctr"/>
                      <a:r>
                        <a:rPr lang="en-US" sz="1100" b="0" i="0" u="none" strike="noStrike" dirty="0">
                          <a:solidFill>
                            <a:srgbClr val="000000"/>
                          </a:solidFill>
                          <a:effectLst/>
                          <a:latin typeface="Bahnschrift Light Condensed" panose="020B0502040204020203" pitchFamily="34" charset="0"/>
                        </a:rPr>
                        <a:t>Power Input</a:t>
                      </a:r>
                      <a:endParaRPr lang="en-IN" sz="1100" b="0" i="0" u="none" strike="noStrike" dirty="0">
                        <a:solidFill>
                          <a:srgbClr val="000000"/>
                        </a:solidFill>
                        <a:effectLst/>
                        <a:latin typeface="Bahnschrift Light Condensed" panose="020B0502040204020203"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tc>
                  <a:txBody>
                    <a:bodyPr/>
                    <a:lstStyle/>
                    <a:p>
                      <a:pPr algn="l" rtl="0" fontAlgn="ctr"/>
                      <a:r>
                        <a:rPr lang="en-US" sz="1100" b="0" i="0" u="none" strike="noStrike">
                          <a:solidFill>
                            <a:srgbClr val="000000"/>
                          </a:solidFill>
                          <a:effectLst/>
                          <a:latin typeface="Bahnschrift Light Condensed" panose="020B0502040204020203" pitchFamily="34" charset="0"/>
                        </a:rPr>
                        <a:t>10 ~ 30 VDC</a:t>
                      </a:r>
                      <a:endParaRPr lang="en-IN" sz="1100" b="0" i="0" u="none" strike="noStrike">
                        <a:solidFill>
                          <a:srgbClr val="000000"/>
                        </a:solidFill>
                        <a:effectLst/>
                        <a:latin typeface="Bahnschrift Light Condensed" panose="020B0502040204020203"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2094005291"/>
                  </a:ext>
                </a:extLst>
              </a:tr>
              <a:tr h="170594">
                <a:tc>
                  <a:txBody>
                    <a:bodyPr/>
                    <a:lstStyle/>
                    <a:p>
                      <a:pPr algn="l" rtl="0" fontAlgn="ctr"/>
                      <a:r>
                        <a:rPr lang="en-US" sz="1100" b="0" i="0" u="none" strike="noStrike">
                          <a:solidFill>
                            <a:srgbClr val="000000"/>
                          </a:solidFill>
                          <a:effectLst/>
                          <a:latin typeface="Bahnschrift Light Condensed" panose="020B0502040204020203" pitchFamily="34" charset="0"/>
                        </a:rPr>
                        <a:t>Installation</a:t>
                      </a:r>
                      <a:endParaRPr lang="en-IN" sz="1100" b="0" i="0" u="none" strike="noStrike">
                        <a:solidFill>
                          <a:srgbClr val="000000"/>
                        </a:solidFill>
                        <a:effectLst/>
                        <a:latin typeface="Bahnschrift Light Condensed" panose="020B0502040204020203"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tc>
                  <a:txBody>
                    <a:bodyPr/>
                    <a:lstStyle/>
                    <a:p>
                      <a:pPr algn="l" rtl="0" fontAlgn="ctr"/>
                      <a:r>
                        <a:rPr lang="en-US" sz="1100" b="0" i="0" u="none" strike="noStrike" dirty="0">
                          <a:solidFill>
                            <a:srgbClr val="000000"/>
                          </a:solidFill>
                          <a:effectLst/>
                          <a:latin typeface="Bahnschrift Light Condensed" panose="020B0502040204020203" pitchFamily="34" charset="0"/>
                        </a:rPr>
                        <a:t>DIN-rail / wall mount</a:t>
                      </a:r>
                      <a:endParaRPr lang="en-IN" sz="1100" b="0" i="0" u="none" strike="noStrike" dirty="0">
                        <a:solidFill>
                          <a:srgbClr val="000000"/>
                        </a:solidFill>
                        <a:effectLst/>
                        <a:latin typeface="Bahnschrift Light Condensed" panose="020B0502040204020203"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2022828486"/>
                  </a:ext>
                </a:extLst>
              </a:tr>
              <a:tr h="330622">
                <a:tc>
                  <a:txBody>
                    <a:bodyPr/>
                    <a:lstStyle/>
                    <a:p>
                      <a:pPr algn="l" rtl="0" fontAlgn="ctr"/>
                      <a:r>
                        <a:rPr lang="en-US" sz="1100" b="0" i="0" u="none" strike="noStrike">
                          <a:solidFill>
                            <a:srgbClr val="000000"/>
                          </a:solidFill>
                          <a:effectLst/>
                          <a:latin typeface="Bahnschrift Light Condensed" panose="020B0502040204020203" pitchFamily="34" charset="0"/>
                        </a:rPr>
                        <a:t>Operating Temperature</a:t>
                      </a:r>
                      <a:endParaRPr lang="en-IN" sz="1100" b="0" i="0" u="none" strike="noStrike">
                        <a:solidFill>
                          <a:srgbClr val="000000"/>
                        </a:solidFill>
                        <a:effectLst/>
                        <a:latin typeface="Bahnschrift Light Condensed" panose="020B0502040204020203"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tc>
                  <a:txBody>
                    <a:bodyPr/>
                    <a:lstStyle/>
                    <a:p>
                      <a:pPr algn="l" rtl="0" fontAlgn="ctr"/>
                      <a:r>
                        <a:rPr lang="en-US" sz="1100" b="0" i="0" u="none" strike="noStrike">
                          <a:solidFill>
                            <a:srgbClr val="000000"/>
                          </a:solidFill>
                          <a:effectLst/>
                          <a:latin typeface="Bahnschrift Light Condensed" panose="020B0502040204020203" pitchFamily="34" charset="0"/>
                        </a:rPr>
                        <a:t>-40~70°C</a:t>
                      </a:r>
                      <a:endParaRPr lang="en-IN" sz="1100" b="0" i="0" u="none" strike="noStrike">
                        <a:solidFill>
                          <a:srgbClr val="000000"/>
                        </a:solidFill>
                        <a:effectLst/>
                        <a:latin typeface="Bahnschrift Light Condensed" panose="020B0502040204020203"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4242204080"/>
                  </a:ext>
                </a:extLst>
              </a:tr>
              <a:tr h="170594">
                <a:tc>
                  <a:txBody>
                    <a:bodyPr/>
                    <a:lstStyle/>
                    <a:p>
                      <a:pPr algn="l" rtl="0" fontAlgn="ctr"/>
                      <a:r>
                        <a:rPr lang="en-US" sz="1100" b="0" i="0" u="none" strike="noStrike" dirty="0">
                          <a:solidFill>
                            <a:srgbClr val="000000"/>
                          </a:solidFill>
                          <a:effectLst/>
                          <a:latin typeface="Bahnschrift Light Condensed" panose="020B0502040204020203" pitchFamily="34" charset="0"/>
                        </a:rPr>
                        <a:t>Certification</a:t>
                      </a:r>
                      <a:endParaRPr lang="en-IN" sz="1100" b="0" i="0" u="none" strike="noStrike" dirty="0">
                        <a:solidFill>
                          <a:srgbClr val="000000"/>
                        </a:solidFill>
                        <a:effectLst/>
                        <a:latin typeface="Bahnschrift Light Condensed" panose="020B0502040204020203"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fontAlgn="ctr"/>
                      <a:r>
                        <a:rPr lang="en-US" sz="1100" b="0" i="0" u="none" strike="noStrike" dirty="0">
                          <a:solidFill>
                            <a:srgbClr val="000000"/>
                          </a:solidFill>
                          <a:effectLst/>
                          <a:latin typeface="Bahnschrift Light Condensed" panose="020B0502040204020203" pitchFamily="34" charset="0"/>
                        </a:rPr>
                        <a:t>CE / FCC</a:t>
                      </a:r>
                      <a:endParaRPr lang="en-IN" sz="1100" b="0" i="0" u="none" strike="noStrike" dirty="0">
                        <a:solidFill>
                          <a:srgbClr val="000000"/>
                        </a:solidFill>
                        <a:effectLst/>
                        <a:latin typeface="Bahnschrift Light Condensed" panose="020B0502040204020203"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2181451412"/>
                  </a:ext>
                </a:extLst>
              </a:tr>
            </a:tbl>
          </a:graphicData>
        </a:graphic>
      </p:graphicFrame>
    </p:spTree>
    <p:extLst>
      <p:ext uri="{BB962C8B-B14F-4D97-AF65-F5344CB8AC3E}">
        <p14:creationId xmlns:p14="http://schemas.microsoft.com/office/powerpoint/2010/main" val="2482962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631;p43">
            <a:extLst>
              <a:ext uri="{FF2B5EF4-FFF2-40B4-BE49-F238E27FC236}">
                <a16:creationId xmlns:a16="http://schemas.microsoft.com/office/drawing/2014/main" id="{F87599DB-63A8-4AD2-8AD6-02366377C212}"/>
              </a:ext>
            </a:extLst>
          </p:cNvPr>
          <p:cNvSpPr/>
          <p:nvPr/>
        </p:nvSpPr>
        <p:spPr>
          <a:xfrm rot="-5400000" flipH="1">
            <a:off x="128748" y="357246"/>
            <a:ext cx="291913" cy="243649"/>
          </a:xfrm>
          <a:custGeom>
            <a:avLst/>
            <a:gdLst/>
            <a:ahLst/>
            <a:cxnLst/>
            <a:rect l="l" t="t" r="r" b="b"/>
            <a:pathLst>
              <a:path w="17056" h="14236" extrusionOk="0">
                <a:moveTo>
                  <a:pt x="0" y="0"/>
                </a:moveTo>
                <a:lnTo>
                  <a:pt x="9096" y="14235"/>
                </a:lnTo>
                <a:lnTo>
                  <a:pt x="17055" y="0"/>
                </a:lnTo>
                <a:lnTo>
                  <a:pt x="11370" y="0"/>
                </a:lnTo>
                <a:lnTo>
                  <a:pt x="8505" y="4548"/>
                </a:lnTo>
                <a:lnTo>
                  <a:pt x="5685" y="0"/>
                </a:lnTo>
                <a:close/>
              </a:path>
            </a:pathLst>
          </a:custGeom>
          <a:solidFill>
            <a:srgbClr val="3B9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67" name="TextBox 66">
            <a:extLst>
              <a:ext uri="{FF2B5EF4-FFF2-40B4-BE49-F238E27FC236}">
                <a16:creationId xmlns:a16="http://schemas.microsoft.com/office/drawing/2014/main" id="{DCC362F9-D00F-41DD-AAF7-0E4835EEDC49}"/>
              </a:ext>
            </a:extLst>
          </p:cNvPr>
          <p:cNvSpPr txBox="1"/>
          <p:nvPr/>
        </p:nvSpPr>
        <p:spPr>
          <a:xfrm>
            <a:off x="99757" y="1094904"/>
            <a:ext cx="2126076" cy="276999"/>
          </a:xfrm>
          <a:prstGeom prst="rect">
            <a:avLst/>
          </a:prstGeom>
          <a:noFill/>
        </p:spPr>
        <p:txBody>
          <a:bodyPr wrap="square" rtlCol="0">
            <a:spAutoFit/>
          </a:bodyPr>
          <a:lstStyle/>
          <a:p>
            <a:r>
              <a:rPr lang="en-US" sz="1200" dirty="0">
                <a:latin typeface="Bahnschrift Light Condensed" panose="020B0502040204020203" pitchFamily="34" charset="0"/>
              </a:rPr>
              <a:t>Supported IO Modules  </a:t>
            </a:r>
            <a:endParaRPr lang="en-IN" sz="1200" dirty="0">
              <a:latin typeface="Bahnschrift Light Condensed" panose="020B0502040204020203" pitchFamily="34" charset="0"/>
            </a:endParaRPr>
          </a:p>
        </p:txBody>
      </p:sp>
      <p:sp>
        <p:nvSpPr>
          <p:cNvPr id="69" name="TextBox 68">
            <a:extLst>
              <a:ext uri="{FF2B5EF4-FFF2-40B4-BE49-F238E27FC236}">
                <a16:creationId xmlns:a16="http://schemas.microsoft.com/office/drawing/2014/main" id="{CA066624-AE19-45CD-9669-10A71301DF89}"/>
              </a:ext>
            </a:extLst>
          </p:cNvPr>
          <p:cNvSpPr txBox="1"/>
          <p:nvPr/>
        </p:nvSpPr>
        <p:spPr>
          <a:xfrm>
            <a:off x="-11680" y="11783028"/>
            <a:ext cx="6869680" cy="408972"/>
          </a:xfrm>
          <a:prstGeom prst="rect">
            <a:avLst/>
          </a:prstGeom>
          <a:solidFill>
            <a:srgbClr val="34568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a:defRPr b="1">
                <a:solidFill>
                  <a:schemeClr val="bg1"/>
                </a:solidFill>
                <a:latin typeface="Barlow Condensed" panose="020B0604020202020204" charset="0"/>
              </a:defRPr>
            </a:lvl1pPr>
          </a:lstStyle>
          <a:p>
            <a:pPr algn="ctr"/>
            <a:r>
              <a:rPr lang="en-US" b="0" dirty="0">
                <a:latin typeface="Bahnschrift Condensed" panose="020B0502040204020203" pitchFamily="34" charset="0"/>
              </a:rPr>
              <a:t>REDE Scalable Energy Management Pvt Ltd</a:t>
            </a:r>
            <a:endParaRPr lang="en-IN" b="0" dirty="0">
              <a:latin typeface="Bahnschrift Condensed" panose="020B0502040204020203" pitchFamily="34" charset="0"/>
            </a:endParaRPr>
          </a:p>
        </p:txBody>
      </p:sp>
      <p:pic>
        <p:nvPicPr>
          <p:cNvPr id="79" name="Picture 78">
            <a:extLst>
              <a:ext uri="{FF2B5EF4-FFF2-40B4-BE49-F238E27FC236}">
                <a16:creationId xmlns:a16="http://schemas.microsoft.com/office/drawing/2014/main" id="{601136AD-FE94-4179-9316-D9C59AE3F992}"/>
              </a:ext>
            </a:extLst>
          </p:cNvPr>
          <p:cNvPicPr>
            <a:picLocks noChangeAspect="1"/>
          </p:cNvPicPr>
          <p:nvPr/>
        </p:nvPicPr>
        <p:blipFill>
          <a:blip r:embed="rId2"/>
          <a:stretch>
            <a:fillRect/>
          </a:stretch>
        </p:blipFill>
        <p:spPr>
          <a:xfrm>
            <a:off x="5577840" y="233680"/>
            <a:ext cx="1280160" cy="529903"/>
          </a:xfrm>
          <a:prstGeom prst="rect">
            <a:avLst/>
          </a:prstGeom>
        </p:spPr>
      </p:pic>
      <p:graphicFrame>
        <p:nvGraphicFramePr>
          <p:cNvPr id="2" name="Table 1">
            <a:extLst>
              <a:ext uri="{FF2B5EF4-FFF2-40B4-BE49-F238E27FC236}">
                <a16:creationId xmlns:a16="http://schemas.microsoft.com/office/drawing/2014/main" id="{3382885A-423F-4DDF-8E7B-5E14E0B9BEB0}"/>
              </a:ext>
            </a:extLst>
          </p:cNvPr>
          <p:cNvGraphicFramePr>
            <a:graphicFrameLocks noGrp="1"/>
          </p:cNvGraphicFramePr>
          <p:nvPr>
            <p:extLst>
              <p:ext uri="{D42A27DB-BD31-4B8C-83A1-F6EECF244321}">
                <p14:modId xmlns:p14="http://schemas.microsoft.com/office/powerpoint/2010/main" val="2976116852"/>
              </p:ext>
            </p:extLst>
          </p:nvPr>
        </p:nvGraphicFramePr>
        <p:xfrm>
          <a:off x="292100" y="1601719"/>
          <a:ext cx="6074300" cy="6035880"/>
        </p:xfrm>
        <a:graphic>
          <a:graphicData uri="http://schemas.openxmlformats.org/drawingml/2006/table">
            <a:tbl>
              <a:tblPr firstRow="1">
                <a:tableStyleId>{5C22544A-7EE6-4342-B048-85BDC9FD1C3A}</a:tableStyleId>
              </a:tblPr>
              <a:tblGrid>
                <a:gridCol w="1411201">
                  <a:extLst>
                    <a:ext uri="{9D8B030D-6E8A-4147-A177-3AD203B41FA5}">
                      <a16:colId xmlns:a16="http://schemas.microsoft.com/office/drawing/2014/main" val="1557124905"/>
                    </a:ext>
                  </a:extLst>
                </a:gridCol>
                <a:gridCol w="1227131">
                  <a:extLst>
                    <a:ext uri="{9D8B030D-6E8A-4147-A177-3AD203B41FA5}">
                      <a16:colId xmlns:a16="http://schemas.microsoft.com/office/drawing/2014/main" val="4136034923"/>
                    </a:ext>
                  </a:extLst>
                </a:gridCol>
                <a:gridCol w="3435968">
                  <a:extLst>
                    <a:ext uri="{9D8B030D-6E8A-4147-A177-3AD203B41FA5}">
                      <a16:colId xmlns:a16="http://schemas.microsoft.com/office/drawing/2014/main" val="1655244880"/>
                    </a:ext>
                  </a:extLst>
                </a:gridCol>
              </a:tblGrid>
              <a:tr h="201196">
                <a:tc>
                  <a:txBody>
                    <a:bodyPr/>
                    <a:lstStyle/>
                    <a:p>
                      <a:pPr algn="ctr" fontAlgn="ctr"/>
                      <a:r>
                        <a:rPr lang="en-US" sz="1100" u="none" strike="noStrike">
                          <a:effectLst/>
                          <a:latin typeface="Bahnschrift Light Condensed" panose="020B0502040204020203" pitchFamily="34" charset="0"/>
                        </a:rPr>
                        <a:t>Module</a:t>
                      </a:r>
                      <a:endParaRPr lang="en-IN" sz="1100" b="0" i="0" u="none" strike="noStrike">
                        <a:solidFill>
                          <a:srgbClr val="000000"/>
                        </a:solidFill>
                        <a:effectLst/>
                        <a:latin typeface="Bahnschrift Light Condensed" panose="020B0502040204020203" pitchFamily="34" charset="0"/>
                      </a:endParaRPr>
                    </a:p>
                  </a:txBody>
                  <a:tcPr marL="7620" marR="7620" marT="7620" marB="0" anchor="ctr">
                    <a:solidFill>
                      <a:schemeClr val="accent1">
                        <a:lumMod val="75000"/>
                      </a:schemeClr>
                    </a:solidFill>
                  </a:tcPr>
                </a:tc>
                <a:tc>
                  <a:txBody>
                    <a:bodyPr/>
                    <a:lstStyle/>
                    <a:p>
                      <a:pPr algn="l" fontAlgn="b"/>
                      <a:r>
                        <a:rPr lang="en-IN" sz="1100" u="none" strike="noStrike" dirty="0">
                          <a:effectLst/>
                          <a:latin typeface="Bahnschrift Light Condensed" panose="020B0502040204020203" pitchFamily="34" charset="0"/>
                        </a:rPr>
                        <a:t>Part Code</a:t>
                      </a:r>
                      <a:endParaRPr lang="en-IN" sz="1100" b="0" i="0" u="none" strike="noStrike" dirty="0">
                        <a:solidFill>
                          <a:srgbClr val="000000"/>
                        </a:solidFill>
                        <a:effectLst/>
                        <a:latin typeface="Bahnschrift Light Condensed" panose="020B0502040204020203" pitchFamily="34" charset="0"/>
                      </a:endParaRPr>
                    </a:p>
                  </a:txBody>
                  <a:tcPr marR="7620" marT="7620" marB="0" anchor="ctr">
                    <a:solidFill>
                      <a:schemeClr val="accent1">
                        <a:lumMod val="75000"/>
                      </a:schemeClr>
                    </a:solidFill>
                  </a:tcPr>
                </a:tc>
                <a:tc>
                  <a:txBody>
                    <a:bodyPr/>
                    <a:lstStyle/>
                    <a:p>
                      <a:pPr algn="l" fontAlgn="b"/>
                      <a:r>
                        <a:rPr lang="en-IN" sz="1100" u="none" strike="noStrike" dirty="0">
                          <a:effectLst/>
                          <a:latin typeface="Bahnschrift Light Condensed" panose="020B0502040204020203" pitchFamily="34" charset="0"/>
                        </a:rPr>
                        <a:t>Description</a:t>
                      </a:r>
                      <a:endParaRPr lang="en-IN" sz="1100" b="0" i="0" u="none" strike="noStrike" dirty="0">
                        <a:solidFill>
                          <a:srgbClr val="000000"/>
                        </a:solidFill>
                        <a:effectLst/>
                        <a:latin typeface="Bahnschrift Light Condensed" panose="020B0502040204020203" pitchFamily="34" charset="0"/>
                      </a:endParaRPr>
                    </a:p>
                  </a:txBody>
                  <a:tcPr marR="7620" marT="7620" marB="0" anchor="ctr">
                    <a:solidFill>
                      <a:schemeClr val="accent1">
                        <a:lumMod val="75000"/>
                      </a:schemeClr>
                    </a:solidFill>
                  </a:tcPr>
                </a:tc>
                <a:extLst>
                  <a:ext uri="{0D108BD9-81ED-4DB2-BD59-A6C34878D82A}">
                    <a16:rowId xmlns:a16="http://schemas.microsoft.com/office/drawing/2014/main" val="2968449878"/>
                  </a:ext>
                </a:extLst>
              </a:tr>
              <a:tr h="201196">
                <a:tc rowSpan="8">
                  <a:txBody>
                    <a:bodyPr/>
                    <a:lstStyle/>
                    <a:p>
                      <a:pPr algn="ctr" fontAlgn="ctr"/>
                      <a:r>
                        <a:rPr lang="en-IN" sz="1100" u="none" strike="noStrike" dirty="0">
                          <a:effectLst/>
                          <a:latin typeface="Bahnschrift Light Condensed" panose="020B0502040204020203" pitchFamily="34" charset="0"/>
                        </a:rPr>
                        <a:t>Analog IO</a:t>
                      </a:r>
                      <a:endParaRPr lang="en-IN" sz="1100" b="0" i="0" u="none" strike="noStrike" dirty="0">
                        <a:solidFill>
                          <a:srgbClr val="000000"/>
                        </a:solidFill>
                        <a:effectLst/>
                        <a:latin typeface="Bahnschrift Light Condensed" panose="020B0502040204020203" pitchFamily="34" charset="0"/>
                      </a:endParaRPr>
                    </a:p>
                  </a:txBody>
                  <a:tcPr marL="7620" marR="7620" marT="7620" marB="0" anchor="ctr"/>
                </a:tc>
                <a:tc>
                  <a:txBody>
                    <a:bodyPr/>
                    <a:lstStyle/>
                    <a:p>
                      <a:pPr algn="l" fontAlgn="b"/>
                      <a:r>
                        <a:rPr lang="en-US" sz="1100" u="none" strike="noStrike">
                          <a:effectLst/>
                          <a:latin typeface="Bahnschrift Light Condensed" panose="020B0502040204020203" pitchFamily="34" charset="0"/>
                        </a:rPr>
                        <a:t>ADAM-5013</a:t>
                      </a:r>
                      <a:endParaRPr lang="en-IN" sz="1100" b="0" i="0" u="none" strike="noStrike">
                        <a:solidFill>
                          <a:srgbClr val="000000"/>
                        </a:solidFill>
                        <a:effectLst/>
                        <a:latin typeface="Bahnschrift Light Condensed" panose="020B0502040204020203" pitchFamily="34" charset="0"/>
                      </a:endParaRPr>
                    </a:p>
                  </a:txBody>
                  <a:tcPr marR="7620" marT="7620" marB="0" anchor="b"/>
                </a:tc>
                <a:tc>
                  <a:txBody>
                    <a:bodyPr/>
                    <a:lstStyle/>
                    <a:p>
                      <a:pPr algn="l" fontAlgn="b"/>
                      <a:r>
                        <a:rPr lang="en-IN" sz="1100" u="none" strike="noStrike">
                          <a:effectLst/>
                          <a:latin typeface="Bahnschrift Light Condensed" panose="020B0502040204020203" pitchFamily="34" charset="0"/>
                        </a:rPr>
                        <a:t>3-Ch RTD input </a:t>
                      </a:r>
                      <a:endParaRPr lang="en-IN" sz="1100" b="0" i="0" u="none" strike="noStrike">
                        <a:solidFill>
                          <a:srgbClr val="000000"/>
                        </a:solidFill>
                        <a:effectLst/>
                        <a:latin typeface="Bahnschrift Light Condensed" panose="020B0502040204020203" pitchFamily="34" charset="0"/>
                      </a:endParaRPr>
                    </a:p>
                  </a:txBody>
                  <a:tcPr marR="7620" marT="7620" marB="0" anchor="b"/>
                </a:tc>
                <a:extLst>
                  <a:ext uri="{0D108BD9-81ED-4DB2-BD59-A6C34878D82A}">
                    <a16:rowId xmlns:a16="http://schemas.microsoft.com/office/drawing/2014/main" val="3423644060"/>
                  </a:ext>
                </a:extLst>
              </a:tr>
              <a:tr h="201196">
                <a:tc vMerge="1">
                  <a:txBody>
                    <a:bodyPr/>
                    <a:lstStyle/>
                    <a:p>
                      <a:endParaRPr lang="en-IN"/>
                    </a:p>
                  </a:txBody>
                  <a:tcPr/>
                </a:tc>
                <a:tc>
                  <a:txBody>
                    <a:bodyPr/>
                    <a:lstStyle/>
                    <a:p>
                      <a:pPr algn="l" fontAlgn="b"/>
                      <a:r>
                        <a:rPr lang="en-IN" sz="1100" u="none" strike="noStrike">
                          <a:effectLst/>
                          <a:latin typeface="Bahnschrift Light Condensed" panose="020B0502040204020203" pitchFamily="34" charset="0"/>
                        </a:rPr>
                        <a:t>ADAM-5017</a:t>
                      </a:r>
                      <a:endParaRPr lang="en-IN" sz="1100" b="0" i="0" u="none" strike="noStrike">
                        <a:solidFill>
                          <a:srgbClr val="000000"/>
                        </a:solidFill>
                        <a:effectLst/>
                        <a:latin typeface="Bahnschrift Light Condensed" panose="020B0502040204020203" pitchFamily="34" charset="0"/>
                      </a:endParaRPr>
                    </a:p>
                  </a:txBody>
                  <a:tcPr marR="7620" marT="7620" marB="0" anchor="b"/>
                </a:tc>
                <a:tc>
                  <a:txBody>
                    <a:bodyPr/>
                    <a:lstStyle/>
                    <a:p>
                      <a:pPr algn="l" fontAlgn="b"/>
                      <a:r>
                        <a:rPr lang="en-IN" sz="1100" u="none" strike="noStrike">
                          <a:effectLst/>
                          <a:latin typeface="Bahnschrift Light Condensed" panose="020B0502040204020203" pitchFamily="34" charset="0"/>
                        </a:rPr>
                        <a:t>8-Ch AI</a:t>
                      </a:r>
                      <a:endParaRPr lang="en-IN" sz="1100" b="0" i="0" u="none" strike="noStrike">
                        <a:solidFill>
                          <a:srgbClr val="000000"/>
                        </a:solidFill>
                        <a:effectLst/>
                        <a:latin typeface="Bahnschrift Light Condensed" panose="020B0502040204020203" pitchFamily="34" charset="0"/>
                      </a:endParaRPr>
                    </a:p>
                  </a:txBody>
                  <a:tcPr marR="7620" marT="7620" marB="0" anchor="b"/>
                </a:tc>
                <a:extLst>
                  <a:ext uri="{0D108BD9-81ED-4DB2-BD59-A6C34878D82A}">
                    <a16:rowId xmlns:a16="http://schemas.microsoft.com/office/drawing/2014/main" val="955529410"/>
                  </a:ext>
                </a:extLst>
              </a:tr>
              <a:tr h="201196">
                <a:tc vMerge="1">
                  <a:txBody>
                    <a:bodyPr/>
                    <a:lstStyle/>
                    <a:p>
                      <a:endParaRPr lang="en-IN"/>
                    </a:p>
                  </a:txBody>
                  <a:tcPr/>
                </a:tc>
                <a:tc>
                  <a:txBody>
                    <a:bodyPr/>
                    <a:lstStyle/>
                    <a:p>
                      <a:pPr algn="l" fontAlgn="b"/>
                      <a:r>
                        <a:rPr lang="en-US" sz="1100" u="none" strike="noStrike">
                          <a:effectLst/>
                          <a:latin typeface="Bahnschrift Light Condensed" panose="020B0502040204020203" pitchFamily="34" charset="0"/>
                        </a:rPr>
                        <a:t>ADAM-5017P</a:t>
                      </a:r>
                      <a:endParaRPr lang="en-IN" sz="1100" b="0" i="0" u="none" strike="noStrike">
                        <a:solidFill>
                          <a:srgbClr val="000000"/>
                        </a:solidFill>
                        <a:effectLst/>
                        <a:latin typeface="Bahnschrift Light Condensed" panose="020B0502040204020203" pitchFamily="34" charset="0"/>
                      </a:endParaRPr>
                    </a:p>
                  </a:txBody>
                  <a:tcPr marR="7620" marT="7620" marB="0" anchor="b"/>
                </a:tc>
                <a:tc>
                  <a:txBody>
                    <a:bodyPr/>
                    <a:lstStyle/>
                    <a:p>
                      <a:pPr algn="l" fontAlgn="b"/>
                      <a:r>
                        <a:rPr lang="en-IN" sz="1100" u="none" strike="noStrike" dirty="0">
                          <a:effectLst/>
                          <a:latin typeface="Bahnschrift Light Condensed" panose="020B0502040204020203" pitchFamily="34" charset="0"/>
                        </a:rPr>
                        <a:t>8-Ch AI with independent Input</a:t>
                      </a:r>
                      <a:endParaRPr lang="en-IN" sz="1100" b="0" i="0" u="none" strike="noStrike" dirty="0">
                        <a:solidFill>
                          <a:srgbClr val="000000"/>
                        </a:solidFill>
                        <a:effectLst/>
                        <a:latin typeface="Bahnschrift Light Condensed" panose="020B0502040204020203" pitchFamily="34" charset="0"/>
                      </a:endParaRPr>
                    </a:p>
                  </a:txBody>
                  <a:tcPr marR="7620" marT="7620" marB="0" anchor="b"/>
                </a:tc>
                <a:extLst>
                  <a:ext uri="{0D108BD9-81ED-4DB2-BD59-A6C34878D82A}">
                    <a16:rowId xmlns:a16="http://schemas.microsoft.com/office/drawing/2014/main" val="607214483"/>
                  </a:ext>
                </a:extLst>
              </a:tr>
              <a:tr h="201196">
                <a:tc vMerge="1">
                  <a:txBody>
                    <a:bodyPr/>
                    <a:lstStyle/>
                    <a:p>
                      <a:endParaRPr lang="en-IN"/>
                    </a:p>
                  </a:txBody>
                  <a:tcPr/>
                </a:tc>
                <a:tc>
                  <a:txBody>
                    <a:bodyPr/>
                    <a:lstStyle/>
                    <a:p>
                      <a:pPr algn="l" fontAlgn="b"/>
                      <a:r>
                        <a:rPr lang="en-US" sz="1100" u="none" strike="noStrike">
                          <a:effectLst/>
                          <a:latin typeface="Bahnschrift Light Condensed" panose="020B0502040204020203" pitchFamily="34" charset="0"/>
                        </a:rPr>
                        <a:t>ADAM-5017H</a:t>
                      </a:r>
                      <a:endParaRPr lang="en-IN" sz="1100" b="0" i="0" u="none" strike="noStrike">
                        <a:solidFill>
                          <a:srgbClr val="000000"/>
                        </a:solidFill>
                        <a:effectLst/>
                        <a:latin typeface="Bahnschrift Light Condensed" panose="020B0502040204020203" pitchFamily="34" charset="0"/>
                      </a:endParaRPr>
                    </a:p>
                  </a:txBody>
                  <a:tcPr marR="7620" marT="7620" marB="0" anchor="b"/>
                </a:tc>
                <a:tc>
                  <a:txBody>
                    <a:bodyPr/>
                    <a:lstStyle/>
                    <a:p>
                      <a:pPr algn="l" fontAlgn="b"/>
                      <a:r>
                        <a:rPr lang="en-IN" sz="1100" u="none" strike="noStrike">
                          <a:effectLst/>
                          <a:latin typeface="Bahnschrift Light Condensed" panose="020B0502040204020203" pitchFamily="34" charset="0"/>
                        </a:rPr>
                        <a:t>8-Ch High-speed AI</a:t>
                      </a:r>
                      <a:endParaRPr lang="en-IN" sz="1100" b="0" i="0" u="none" strike="noStrike">
                        <a:solidFill>
                          <a:srgbClr val="000000"/>
                        </a:solidFill>
                        <a:effectLst/>
                        <a:latin typeface="Bahnschrift Light Condensed" panose="020B0502040204020203" pitchFamily="34" charset="0"/>
                      </a:endParaRPr>
                    </a:p>
                  </a:txBody>
                  <a:tcPr marR="7620" marT="7620" marB="0" anchor="b"/>
                </a:tc>
                <a:extLst>
                  <a:ext uri="{0D108BD9-81ED-4DB2-BD59-A6C34878D82A}">
                    <a16:rowId xmlns:a16="http://schemas.microsoft.com/office/drawing/2014/main" val="92926959"/>
                  </a:ext>
                </a:extLst>
              </a:tr>
              <a:tr h="201196">
                <a:tc vMerge="1">
                  <a:txBody>
                    <a:bodyPr/>
                    <a:lstStyle/>
                    <a:p>
                      <a:endParaRPr lang="en-IN"/>
                    </a:p>
                  </a:txBody>
                  <a:tcPr/>
                </a:tc>
                <a:tc>
                  <a:txBody>
                    <a:bodyPr/>
                    <a:lstStyle/>
                    <a:p>
                      <a:pPr algn="l" fontAlgn="b"/>
                      <a:r>
                        <a:rPr lang="en-US" sz="1100" u="none" strike="noStrike" dirty="0">
                          <a:effectLst/>
                          <a:latin typeface="Bahnschrift Light Condensed" panose="020B0502040204020203" pitchFamily="34" charset="0"/>
                        </a:rPr>
                        <a:t>ADAM-5017UH </a:t>
                      </a:r>
                      <a:endParaRPr lang="en-IN" sz="1100" b="0" i="0" u="none" strike="noStrike" dirty="0">
                        <a:solidFill>
                          <a:srgbClr val="000000"/>
                        </a:solidFill>
                        <a:effectLst/>
                        <a:latin typeface="Bahnschrift Light Condensed" panose="020B0502040204020203" pitchFamily="34" charset="0"/>
                      </a:endParaRPr>
                    </a:p>
                  </a:txBody>
                  <a:tcPr marR="7620" marT="7620" marB="0" anchor="b"/>
                </a:tc>
                <a:tc>
                  <a:txBody>
                    <a:bodyPr/>
                    <a:lstStyle/>
                    <a:p>
                      <a:pPr algn="l" fontAlgn="b"/>
                      <a:r>
                        <a:rPr lang="en-IN" sz="1100" u="none" strike="noStrike">
                          <a:effectLst/>
                          <a:latin typeface="Bahnschrift Light Condensed" panose="020B0502040204020203" pitchFamily="34" charset="0"/>
                        </a:rPr>
                        <a:t>8-Ch Ultra high speed AI</a:t>
                      </a:r>
                      <a:endParaRPr lang="en-IN" sz="1100" b="0" i="0" u="none" strike="noStrike">
                        <a:solidFill>
                          <a:srgbClr val="000000"/>
                        </a:solidFill>
                        <a:effectLst/>
                        <a:latin typeface="Bahnschrift Light Condensed" panose="020B0502040204020203" pitchFamily="34" charset="0"/>
                      </a:endParaRPr>
                    </a:p>
                  </a:txBody>
                  <a:tcPr marR="7620" marT="7620" marB="0" anchor="b"/>
                </a:tc>
                <a:extLst>
                  <a:ext uri="{0D108BD9-81ED-4DB2-BD59-A6C34878D82A}">
                    <a16:rowId xmlns:a16="http://schemas.microsoft.com/office/drawing/2014/main" val="3979984930"/>
                  </a:ext>
                </a:extLst>
              </a:tr>
              <a:tr h="201196">
                <a:tc vMerge="1">
                  <a:txBody>
                    <a:bodyPr/>
                    <a:lstStyle/>
                    <a:p>
                      <a:endParaRPr lang="en-IN"/>
                    </a:p>
                  </a:txBody>
                  <a:tcPr/>
                </a:tc>
                <a:tc>
                  <a:txBody>
                    <a:bodyPr/>
                    <a:lstStyle/>
                    <a:p>
                      <a:pPr algn="l" fontAlgn="b"/>
                      <a:r>
                        <a:rPr lang="en-US" sz="1100" u="none" strike="noStrike" dirty="0">
                          <a:effectLst/>
                          <a:latin typeface="Bahnschrift Light Condensed" panose="020B0502040204020203" pitchFamily="34" charset="0"/>
                        </a:rPr>
                        <a:t>ADAM-5018</a:t>
                      </a:r>
                      <a:endParaRPr lang="en-IN" sz="1100" b="0" i="0" u="none" strike="noStrike" dirty="0">
                        <a:solidFill>
                          <a:srgbClr val="000000"/>
                        </a:solidFill>
                        <a:effectLst/>
                        <a:latin typeface="Bahnschrift Light Condensed" panose="020B0502040204020203" pitchFamily="34" charset="0"/>
                      </a:endParaRPr>
                    </a:p>
                  </a:txBody>
                  <a:tcPr marR="7620" marT="7620" marB="0" anchor="b"/>
                </a:tc>
                <a:tc>
                  <a:txBody>
                    <a:bodyPr/>
                    <a:lstStyle/>
                    <a:p>
                      <a:pPr algn="l" fontAlgn="b"/>
                      <a:r>
                        <a:rPr lang="en-IN" sz="1100" u="none" strike="noStrike" dirty="0">
                          <a:effectLst/>
                          <a:latin typeface="Bahnschrift Light Condensed" panose="020B0502040204020203" pitchFamily="34" charset="0"/>
                        </a:rPr>
                        <a:t>7-Ch Thermocouple input</a:t>
                      </a:r>
                      <a:endParaRPr lang="en-IN" sz="1100" b="0" i="0" u="none" strike="noStrike" dirty="0">
                        <a:solidFill>
                          <a:srgbClr val="000000"/>
                        </a:solidFill>
                        <a:effectLst/>
                        <a:latin typeface="Bahnschrift Light Condensed" panose="020B0502040204020203" pitchFamily="34" charset="0"/>
                      </a:endParaRPr>
                    </a:p>
                  </a:txBody>
                  <a:tcPr marR="7620" marT="7620" marB="0" anchor="b"/>
                </a:tc>
                <a:extLst>
                  <a:ext uri="{0D108BD9-81ED-4DB2-BD59-A6C34878D82A}">
                    <a16:rowId xmlns:a16="http://schemas.microsoft.com/office/drawing/2014/main" val="3233210659"/>
                  </a:ext>
                </a:extLst>
              </a:tr>
              <a:tr h="201196">
                <a:tc vMerge="1">
                  <a:txBody>
                    <a:bodyPr/>
                    <a:lstStyle/>
                    <a:p>
                      <a:endParaRPr lang="en-IN"/>
                    </a:p>
                  </a:txBody>
                  <a:tcPr/>
                </a:tc>
                <a:tc>
                  <a:txBody>
                    <a:bodyPr/>
                    <a:lstStyle/>
                    <a:p>
                      <a:pPr algn="l" fontAlgn="b"/>
                      <a:r>
                        <a:rPr lang="en-US" sz="1100" u="none" strike="noStrike">
                          <a:effectLst/>
                          <a:latin typeface="Bahnschrift Light Condensed" panose="020B0502040204020203" pitchFamily="34" charset="0"/>
                        </a:rPr>
                        <a:t>ADAM-5018P</a:t>
                      </a:r>
                      <a:endParaRPr lang="en-IN" sz="1100" b="0" i="0" u="none" strike="noStrike">
                        <a:solidFill>
                          <a:srgbClr val="000000"/>
                        </a:solidFill>
                        <a:effectLst/>
                        <a:latin typeface="Bahnschrift Light Condensed" panose="020B0502040204020203" pitchFamily="34" charset="0"/>
                      </a:endParaRPr>
                    </a:p>
                  </a:txBody>
                  <a:tcPr marR="7620" marT="7620" marB="0" anchor="b"/>
                </a:tc>
                <a:tc>
                  <a:txBody>
                    <a:bodyPr/>
                    <a:lstStyle/>
                    <a:p>
                      <a:pPr algn="l" fontAlgn="b"/>
                      <a:r>
                        <a:rPr lang="en-IN" sz="1100" u="none" strike="noStrike" dirty="0">
                          <a:effectLst/>
                          <a:latin typeface="Bahnschrift Light Condensed" panose="020B0502040204020203" pitchFamily="34" charset="0"/>
                        </a:rPr>
                        <a:t>7-Ch Thermocouple input with independent Input </a:t>
                      </a:r>
                      <a:endParaRPr lang="en-IN" sz="1100" b="0" i="0" u="none" strike="noStrike" dirty="0">
                        <a:solidFill>
                          <a:srgbClr val="000000"/>
                        </a:solidFill>
                        <a:effectLst/>
                        <a:latin typeface="Bahnschrift Light Condensed" panose="020B0502040204020203" pitchFamily="34" charset="0"/>
                      </a:endParaRPr>
                    </a:p>
                  </a:txBody>
                  <a:tcPr marR="7620" marT="7620" marB="0" anchor="b"/>
                </a:tc>
                <a:extLst>
                  <a:ext uri="{0D108BD9-81ED-4DB2-BD59-A6C34878D82A}">
                    <a16:rowId xmlns:a16="http://schemas.microsoft.com/office/drawing/2014/main" val="342654379"/>
                  </a:ext>
                </a:extLst>
              </a:tr>
              <a:tr h="201196">
                <a:tc vMerge="1">
                  <a:txBody>
                    <a:bodyPr/>
                    <a:lstStyle/>
                    <a:p>
                      <a:endParaRPr lang="en-IN"/>
                    </a:p>
                  </a:txBody>
                  <a:tcPr/>
                </a:tc>
                <a:tc>
                  <a:txBody>
                    <a:bodyPr/>
                    <a:lstStyle/>
                    <a:p>
                      <a:pPr algn="l" fontAlgn="ctr"/>
                      <a:r>
                        <a:rPr lang="en-IN" sz="1100" u="none" strike="noStrike">
                          <a:effectLst/>
                          <a:latin typeface="Bahnschrift Light Condensed" panose="020B0502040204020203" pitchFamily="34" charset="0"/>
                        </a:rPr>
                        <a:t>ADAM-5024</a:t>
                      </a:r>
                      <a:endParaRPr lang="en-IN" sz="1100" b="0" i="0" u="none" strike="noStrike">
                        <a:solidFill>
                          <a:srgbClr val="000000"/>
                        </a:solidFill>
                        <a:effectLst/>
                        <a:latin typeface="Bahnschrift Light Condensed" panose="020B0502040204020203" pitchFamily="34" charset="0"/>
                      </a:endParaRPr>
                    </a:p>
                  </a:txBody>
                  <a:tcPr marR="7620" marT="7620" marB="0" anchor="ctr"/>
                </a:tc>
                <a:tc>
                  <a:txBody>
                    <a:bodyPr/>
                    <a:lstStyle/>
                    <a:p>
                      <a:pPr algn="l" fontAlgn="ctr"/>
                      <a:r>
                        <a:rPr lang="en-IN" sz="1100" u="none" strike="noStrike">
                          <a:effectLst/>
                          <a:latin typeface="Bahnschrift Light Condensed" panose="020B0502040204020203" pitchFamily="34" charset="0"/>
                        </a:rPr>
                        <a:t>4-Ch AO</a:t>
                      </a:r>
                      <a:endParaRPr lang="en-IN" sz="1100" b="0" i="0" u="none" strike="noStrike">
                        <a:solidFill>
                          <a:srgbClr val="000000"/>
                        </a:solidFill>
                        <a:effectLst/>
                        <a:latin typeface="Bahnschrift Light Condensed" panose="020B0502040204020203" pitchFamily="34" charset="0"/>
                      </a:endParaRPr>
                    </a:p>
                  </a:txBody>
                  <a:tcPr marR="7620" marT="7620" marB="0" anchor="ctr"/>
                </a:tc>
                <a:extLst>
                  <a:ext uri="{0D108BD9-81ED-4DB2-BD59-A6C34878D82A}">
                    <a16:rowId xmlns:a16="http://schemas.microsoft.com/office/drawing/2014/main" val="3809679372"/>
                  </a:ext>
                </a:extLst>
              </a:tr>
              <a:tr h="201196">
                <a:tc rowSpan="12">
                  <a:txBody>
                    <a:bodyPr/>
                    <a:lstStyle/>
                    <a:p>
                      <a:pPr algn="ctr" fontAlgn="ctr"/>
                      <a:r>
                        <a:rPr lang="en-US" sz="1100" u="none" strike="noStrike" dirty="0">
                          <a:effectLst/>
                          <a:latin typeface="Bahnschrift Light Condensed" panose="020B0502040204020203" pitchFamily="34" charset="0"/>
                        </a:rPr>
                        <a:t>Digital IO</a:t>
                      </a:r>
                      <a:endParaRPr lang="en-IN" sz="1100" b="0" i="0" u="none" strike="noStrike" dirty="0">
                        <a:solidFill>
                          <a:srgbClr val="000000"/>
                        </a:solidFill>
                        <a:effectLst/>
                        <a:latin typeface="Bahnschrift Light Condensed" panose="020B0502040204020203" pitchFamily="34" charset="0"/>
                      </a:endParaRPr>
                    </a:p>
                  </a:txBody>
                  <a:tcPr marL="7620" marR="7620" marT="7620" marB="0" anchor="ctr"/>
                </a:tc>
                <a:tc>
                  <a:txBody>
                    <a:bodyPr/>
                    <a:lstStyle/>
                    <a:p>
                      <a:pPr algn="l" fontAlgn="b"/>
                      <a:r>
                        <a:rPr lang="en-US" sz="1100" u="none" strike="noStrike">
                          <a:effectLst/>
                          <a:latin typeface="Bahnschrift Light Condensed" panose="020B0502040204020203" pitchFamily="34" charset="0"/>
                        </a:rPr>
                        <a:t>ADAM-5050</a:t>
                      </a:r>
                      <a:endParaRPr lang="en-IN" sz="1100" b="0" i="0" u="none" strike="noStrike">
                        <a:solidFill>
                          <a:srgbClr val="000000"/>
                        </a:solidFill>
                        <a:effectLst/>
                        <a:latin typeface="Bahnschrift Light Condensed" panose="020B0502040204020203" pitchFamily="34" charset="0"/>
                      </a:endParaRPr>
                    </a:p>
                  </a:txBody>
                  <a:tcPr marR="7620" marT="7620" marB="0" anchor="b"/>
                </a:tc>
                <a:tc>
                  <a:txBody>
                    <a:bodyPr/>
                    <a:lstStyle/>
                    <a:p>
                      <a:pPr algn="l" fontAlgn="b"/>
                      <a:r>
                        <a:rPr lang="en-IN" sz="1100" u="none" strike="noStrike">
                          <a:effectLst/>
                          <a:latin typeface="Bahnschrift Light Condensed" panose="020B0502040204020203" pitchFamily="34" charset="0"/>
                        </a:rPr>
                        <a:t>16-Ch DI/O</a:t>
                      </a:r>
                      <a:endParaRPr lang="en-IN" sz="1100" b="0" i="0" u="none" strike="noStrike">
                        <a:solidFill>
                          <a:srgbClr val="000000"/>
                        </a:solidFill>
                        <a:effectLst/>
                        <a:latin typeface="Bahnschrift Light Condensed" panose="020B0502040204020203" pitchFamily="34" charset="0"/>
                      </a:endParaRPr>
                    </a:p>
                  </a:txBody>
                  <a:tcPr marR="7620" marT="7620" marB="0" anchor="b"/>
                </a:tc>
                <a:extLst>
                  <a:ext uri="{0D108BD9-81ED-4DB2-BD59-A6C34878D82A}">
                    <a16:rowId xmlns:a16="http://schemas.microsoft.com/office/drawing/2014/main" val="3311622893"/>
                  </a:ext>
                </a:extLst>
              </a:tr>
              <a:tr h="201196">
                <a:tc vMerge="1">
                  <a:txBody>
                    <a:bodyPr/>
                    <a:lstStyle/>
                    <a:p>
                      <a:endParaRPr lang="en-IN"/>
                    </a:p>
                  </a:txBody>
                  <a:tcPr/>
                </a:tc>
                <a:tc>
                  <a:txBody>
                    <a:bodyPr/>
                    <a:lstStyle/>
                    <a:p>
                      <a:pPr algn="l" fontAlgn="b"/>
                      <a:r>
                        <a:rPr lang="en-US" sz="1100" u="none" strike="noStrike">
                          <a:effectLst/>
                          <a:latin typeface="Bahnschrift Light Condensed" panose="020B0502040204020203" pitchFamily="34" charset="0"/>
                        </a:rPr>
                        <a:t>ADAM-5051</a:t>
                      </a:r>
                      <a:endParaRPr lang="en-IN" sz="1100" b="0" i="0" u="none" strike="noStrike">
                        <a:solidFill>
                          <a:srgbClr val="000000"/>
                        </a:solidFill>
                        <a:effectLst/>
                        <a:latin typeface="Bahnschrift Light Condensed" panose="020B0502040204020203" pitchFamily="34" charset="0"/>
                      </a:endParaRPr>
                    </a:p>
                  </a:txBody>
                  <a:tcPr marR="7620" marT="7620" marB="0" anchor="b"/>
                </a:tc>
                <a:tc>
                  <a:txBody>
                    <a:bodyPr/>
                    <a:lstStyle/>
                    <a:p>
                      <a:pPr algn="l" fontAlgn="b"/>
                      <a:r>
                        <a:rPr lang="en-IN" sz="1100" u="none" strike="noStrike">
                          <a:effectLst/>
                          <a:latin typeface="Bahnschrift Light Condensed" panose="020B0502040204020203" pitchFamily="34" charset="0"/>
                        </a:rPr>
                        <a:t>16-Ch DI</a:t>
                      </a:r>
                      <a:endParaRPr lang="en-IN" sz="1100" b="0" i="0" u="none" strike="noStrike">
                        <a:solidFill>
                          <a:srgbClr val="000000"/>
                        </a:solidFill>
                        <a:effectLst/>
                        <a:latin typeface="Bahnschrift Light Condensed" panose="020B0502040204020203" pitchFamily="34" charset="0"/>
                      </a:endParaRPr>
                    </a:p>
                  </a:txBody>
                  <a:tcPr marR="7620" marT="7620" marB="0" anchor="b"/>
                </a:tc>
                <a:extLst>
                  <a:ext uri="{0D108BD9-81ED-4DB2-BD59-A6C34878D82A}">
                    <a16:rowId xmlns:a16="http://schemas.microsoft.com/office/drawing/2014/main" val="285436912"/>
                  </a:ext>
                </a:extLst>
              </a:tr>
              <a:tr h="201196">
                <a:tc vMerge="1">
                  <a:txBody>
                    <a:bodyPr/>
                    <a:lstStyle/>
                    <a:p>
                      <a:endParaRPr lang="en-IN"/>
                    </a:p>
                  </a:txBody>
                  <a:tcPr/>
                </a:tc>
                <a:tc>
                  <a:txBody>
                    <a:bodyPr/>
                    <a:lstStyle/>
                    <a:p>
                      <a:pPr algn="l" fontAlgn="b"/>
                      <a:r>
                        <a:rPr lang="en-US" sz="1100" u="none" strike="noStrike">
                          <a:effectLst/>
                          <a:latin typeface="Bahnschrift Light Condensed" panose="020B0502040204020203" pitchFamily="34" charset="0"/>
                        </a:rPr>
                        <a:t>ADAM-5051D</a:t>
                      </a:r>
                      <a:endParaRPr lang="en-IN" sz="1100" b="0" i="0" u="none" strike="noStrike">
                        <a:solidFill>
                          <a:srgbClr val="000000"/>
                        </a:solidFill>
                        <a:effectLst/>
                        <a:latin typeface="Bahnschrift Light Condensed" panose="020B0502040204020203" pitchFamily="34" charset="0"/>
                      </a:endParaRPr>
                    </a:p>
                  </a:txBody>
                  <a:tcPr marR="7620" marT="7620" marB="0" anchor="b"/>
                </a:tc>
                <a:tc>
                  <a:txBody>
                    <a:bodyPr/>
                    <a:lstStyle/>
                    <a:p>
                      <a:pPr algn="l" fontAlgn="b"/>
                      <a:r>
                        <a:rPr lang="en-IN" sz="1100" u="none" strike="noStrike">
                          <a:effectLst/>
                          <a:latin typeface="Bahnschrift Light Condensed" panose="020B0502040204020203" pitchFamily="34" charset="0"/>
                        </a:rPr>
                        <a:t>16-Ch DI w/LED</a:t>
                      </a:r>
                      <a:endParaRPr lang="en-IN" sz="1100" b="0" i="0" u="none" strike="noStrike">
                        <a:solidFill>
                          <a:srgbClr val="000000"/>
                        </a:solidFill>
                        <a:effectLst/>
                        <a:latin typeface="Bahnschrift Light Condensed" panose="020B0502040204020203" pitchFamily="34" charset="0"/>
                      </a:endParaRPr>
                    </a:p>
                  </a:txBody>
                  <a:tcPr marR="7620" marT="7620" marB="0" anchor="b"/>
                </a:tc>
                <a:extLst>
                  <a:ext uri="{0D108BD9-81ED-4DB2-BD59-A6C34878D82A}">
                    <a16:rowId xmlns:a16="http://schemas.microsoft.com/office/drawing/2014/main" val="2980854412"/>
                  </a:ext>
                </a:extLst>
              </a:tr>
              <a:tr h="201196">
                <a:tc vMerge="1">
                  <a:txBody>
                    <a:bodyPr/>
                    <a:lstStyle/>
                    <a:p>
                      <a:endParaRPr lang="en-IN"/>
                    </a:p>
                  </a:txBody>
                  <a:tcPr/>
                </a:tc>
                <a:tc>
                  <a:txBody>
                    <a:bodyPr/>
                    <a:lstStyle/>
                    <a:p>
                      <a:pPr algn="l" fontAlgn="b"/>
                      <a:r>
                        <a:rPr lang="en-US" sz="1100" u="none" strike="noStrike">
                          <a:effectLst/>
                          <a:latin typeface="Bahnschrift Light Condensed" panose="020B0502040204020203" pitchFamily="34" charset="0"/>
                        </a:rPr>
                        <a:t>ADAM-5051S</a:t>
                      </a:r>
                      <a:endParaRPr lang="en-IN" sz="1100" b="0" i="0" u="none" strike="noStrike">
                        <a:solidFill>
                          <a:srgbClr val="000000"/>
                        </a:solidFill>
                        <a:effectLst/>
                        <a:latin typeface="Bahnschrift Light Condensed" panose="020B0502040204020203" pitchFamily="34" charset="0"/>
                      </a:endParaRPr>
                    </a:p>
                  </a:txBody>
                  <a:tcPr marR="7620" marT="7620" marB="0" anchor="b"/>
                </a:tc>
                <a:tc>
                  <a:txBody>
                    <a:bodyPr/>
                    <a:lstStyle/>
                    <a:p>
                      <a:pPr algn="l" fontAlgn="b"/>
                      <a:r>
                        <a:rPr lang="en-IN" sz="1100" u="none" strike="noStrike">
                          <a:effectLst/>
                          <a:latin typeface="Bahnschrift Light Condensed" panose="020B0502040204020203" pitchFamily="34" charset="0"/>
                        </a:rPr>
                        <a:t>16-Ch Isolated DI w/LED </a:t>
                      </a:r>
                      <a:endParaRPr lang="en-IN" sz="1100" b="0" i="0" u="none" strike="noStrike">
                        <a:solidFill>
                          <a:srgbClr val="000000"/>
                        </a:solidFill>
                        <a:effectLst/>
                        <a:latin typeface="Bahnschrift Light Condensed" panose="020B0502040204020203" pitchFamily="34" charset="0"/>
                      </a:endParaRPr>
                    </a:p>
                  </a:txBody>
                  <a:tcPr marR="7620" marT="7620" marB="0" anchor="b"/>
                </a:tc>
                <a:extLst>
                  <a:ext uri="{0D108BD9-81ED-4DB2-BD59-A6C34878D82A}">
                    <a16:rowId xmlns:a16="http://schemas.microsoft.com/office/drawing/2014/main" val="2029899738"/>
                  </a:ext>
                </a:extLst>
              </a:tr>
              <a:tr h="201196">
                <a:tc vMerge="1">
                  <a:txBody>
                    <a:bodyPr/>
                    <a:lstStyle/>
                    <a:p>
                      <a:endParaRPr lang="en-IN"/>
                    </a:p>
                  </a:txBody>
                  <a:tcPr/>
                </a:tc>
                <a:tc>
                  <a:txBody>
                    <a:bodyPr/>
                    <a:lstStyle/>
                    <a:p>
                      <a:pPr algn="l" fontAlgn="ctr"/>
                      <a:r>
                        <a:rPr lang="en-US" sz="1100" u="none" strike="noStrike">
                          <a:effectLst/>
                          <a:latin typeface="Bahnschrift Light Condensed" panose="020B0502040204020203" pitchFamily="34" charset="0"/>
                        </a:rPr>
                        <a:t>ADAM-5052</a:t>
                      </a:r>
                      <a:endParaRPr lang="en-IN" sz="1100" b="0" i="0" u="none" strike="noStrike">
                        <a:solidFill>
                          <a:srgbClr val="000000"/>
                        </a:solidFill>
                        <a:effectLst/>
                        <a:latin typeface="Bahnschrift Light Condensed" panose="020B0502040204020203" pitchFamily="34" charset="0"/>
                      </a:endParaRPr>
                    </a:p>
                  </a:txBody>
                  <a:tcPr marR="7620" marT="7620" marB="0" anchor="ctr"/>
                </a:tc>
                <a:tc>
                  <a:txBody>
                    <a:bodyPr/>
                    <a:lstStyle/>
                    <a:p>
                      <a:pPr algn="l" fontAlgn="ctr"/>
                      <a:r>
                        <a:rPr lang="en-IN" sz="1100" u="none" strike="noStrike">
                          <a:effectLst/>
                          <a:latin typeface="Bahnschrift Light Condensed" panose="020B0502040204020203" pitchFamily="34" charset="0"/>
                        </a:rPr>
                        <a:t>8-Ch DI</a:t>
                      </a:r>
                      <a:endParaRPr lang="en-IN" sz="1100" b="0" i="0" u="none" strike="noStrike">
                        <a:solidFill>
                          <a:srgbClr val="000000"/>
                        </a:solidFill>
                        <a:effectLst/>
                        <a:latin typeface="Bahnschrift Light Condensed" panose="020B0502040204020203" pitchFamily="34" charset="0"/>
                      </a:endParaRPr>
                    </a:p>
                  </a:txBody>
                  <a:tcPr marR="7620" marT="7620" marB="0" anchor="ctr"/>
                </a:tc>
                <a:extLst>
                  <a:ext uri="{0D108BD9-81ED-4DB2-BD59-A6C34878D82A}">
                    <a16:rowId xmlns:a16="http://schemas.microsoft.com/office/drawing/2014/main" val="2269292487"/>
                  </a:ext>
                </a:extLst>
              </a:tr>
              <a:tr h="201196">
                <a:tc vMerge="1">
                  <a:txBody>
                    <a:bodyPr/>
                    <a:lstStyle/>
                    <a:p>
                      <a:endParaRPr lang="en-IN"/>
                    </a:p>
                  </a:txBody>
                  <a:tcPr/>
                </a:tc>
                <a:tc>
                  <a:txBody>
                    <a:bodyPr/>
                    <a:lstStyle/>
                    <a:p>
                      <a:pPr algn="l" fontAlgn="b"/>
                      <a:r>
                        <a:rPr lang="en-US" sz="1100" u="none" strike="noStrike">
                          <a:effectLst/>
                          <a:latin typeface="Bahnschrift Light Condensed" panose="020B0502040204020203" pitchFamily="34" charset="0"/>
                        </a:rPr>
                        <a:t>ADAM-5053S</a:t>
                      </a:r>
                      <a:endParaRPr lang="en-IN" sz="1100" b="0" i="0" u="none" strike="noStrike">
                        <a:solidFill>
                          <a:srgbClr val="000000"/>
                        </a:solidFill>
                        <a:effectLst/>
                        <a:latin typeface="Bahnschrift Light Condensed" panose="020B0502040204020203" pitchFamily="34" charset="0"/>
                      </a:endParaRPr>
                    </a:p>
                  </a:txBody>
                  <a:tcPr marR="7620" marT="7620" marB="0" anchor="b"/>
                </a:tc>
                <a:tc>
                  <a:txBody>
                    <a:bodyPr/>
                    <a:lstStyle/>
                    <a:p>
                      <a:pPr algn="l" fontAlgn="b"/>
                      <a:r>
                        <a:rPr lang="en-IN" sz="1100" u="none" strike="noStrike" dirty="0">
                          <a:effectLst/>
                          <a:latin typeface="Bahnschrift Light Condensed" panose="020B0502040204020203" pitchFamily="34" charset="0"/>
                        </a:rPr>
                        <a:t>32-Ch Isolated DI (TTL)</a:t>
                      </a:r>
                      <a:endParaRPr lang="en-IN" sz="1100" b="0" i="0" u="none" strike="noStrike" dirty="0">
                        <a:solidFill>
                          <a:srgbClr val="000000"/>
                        </a:solidFill>
                        <a:effectLst/>
                        <a:latin typeface="Bahnschrift Light Condensed" panose="020B0502040204020203" pitchFamily="34" charset="0"/>
                      </a:endParaRPr>
                    </a:p>
                  </a:txBody>
                  <a:tcPr marR="7620" marT="7620" marB="0" anchor="b"/>
                </a:tc>
                <a:extLst>
                  <a:ext uri="{0D108BD9-81ED-4DB2-BD59-A6C34878D82A}">
                    <a16:rowId xmlns:a16="http://schemas.microsoft.com/office/drawing/2014/main" val="3704191573"/>
                  </a:ext>
                </a:extLst>
              </a:tr>
              <a:tr h="201196">
                <a:tc vMerge="1">
                  <a:txBody>
                    <a:bodyPr/>
                    <a:lstStyle/>
                    <a:p>
                      <a:endParaRPr lang="en-IN"/>
                    </a:p>
                  </a:txBody>
                  <a:tcPr/>
                </a:tc>
                <a:tc>
                  <a:txBody>
                    <a:bodyPr/>
                    <a:lstStyle/>
                    <a:p>
                      <a:pPr algn="l" fontAlgn="b"/>
                      <a:r>
                        <a:rPr lang="en-US" sz="1100" u="none" strike="noStrike">
                          <a:effectLst/>
                          <a:latin typeface="Bahnschrift Light Condensed" panose="020B0502040204020203" pitchFamily="34" charset="0"/>
                        </a:rPr>
                        <a:t>ADAM-5055S</a:t>
                      </a:r>
                      <a:endParaRPr lang="en-IN" sz="1100" b="0" i="0" u="none" strike="noStrike">
                        <a:solidFill>
                          <a:srgbClr val="000000"/>
                        </a:solidFill>
                        <a:effectLst/>
                        <a:latin typeface="Bahnschrift Light Condensed" panose="020B0502040204020203" pitchFamily="34" charset="0"/>
                      </a:endParaRPr>
                    </a:p>
                  </a:txBody>
                  <a:tcPr marR="7620" marT="7620" marB="0" anchor="b"/>
                </a:tc>
                <a:tc>
                  <a:txBody>
                    <a:bodyPr/>
                    <a:lstStyle/>
                    <a:p>
                      <a:pPr algn="l" fontAlgn="b"/>
                      <a:r>
                        <a:rPr lang="en-IN" sz="1100" u="none" strike="noStrike">
                          <a:effectLst/>
                          <a:latin typeface="Bahnschrift Light Condensed" panose="020B0502040204020203" pitchFamily="34" charset="0"/>
                        </a:rPr>
                        <a:t>16-Ch. Isolated DI/O w/LED </a:t>
                      </a:r>
                      <a:endParaRPr lang="en-IN" sz="1100" b="0" i="0" u="none" strike="noStrike">
                        <a:solidFill>
                          <a:srgbClr val="000000"/>
                        </a:solidFill>
                        <a:effectLst/>
                        <a:latin typeface="Bahnschrift Light Condensed" panose="020B0502040204020203" pitchFamily="34" charset="0"/>
                      </a:endParaRPr>
                    </a:p>
                  </a:txBody>
                  <a:tcPr marR="7620" marT="7620" marB="0" anchor="b"/>
                </a:tc>
                <a:extLst>
                  <a:ext uri="{0D108BD9-81ED-4DB2-BD59-A6C34878D82A}">
                    <a16:rowId xmlns:a16="http://schemas.microsoft.com/office/drawing/2014/main" val="653610544"/>
                  </a:ext>
                </a:extLst>
              </a:tr>
              <a:tr h="201196">
                <a:tc vMerge="1">
                  <a:txBody>
                    <a:bodyPr/>
                    <a:lstStyle/>
                    <a:p>
                      <a:endParaRPr lang="en-IN"/>
                    </a:p>
                  </a:txBody>
                  <a:tcPr/>
                </a:tc>
                <a:tc>
                  <a:txBody>
                    <a:bodyPr/>
                    <a:lstStyle/>
                    <a:p>
                      <a:pPr algn="l" fontAlgn="b"/>
                      <a:r>
                        <a:rPr lang="en-US" sz="1100" u="none" strike="noStrike">
                          <a:effectLst/>
                          <a:latin typeface="Bahnschrift Light Condensed" panose="020B0502040204020203" pitchFamily="34" charset="0"/>
                        </a:rPr>
                        <a:t>ADAM-5056</a:t>
                      </a:r>
                      <a:endParaRPr lang="en-IN" sz="1100" b="0" i="0" u="none" strike="noStrike">
                        <a:solidFill>
                          <a:srgbClr val="000000"/>
                        </a:solidFill>
                        <a:effectLst/>
                        <a:latin typeface="Bahnschrift Light Condensed" panose="020B0502040204020203" pitchFamily="34" charset="0"/>
                      </a:endParaRPr>
                    </a:p>
                  </a:txBody>
                  <a:tcPr marR="7620" marT="7620" marB="0" anchor="b"/>
                </a:tc>
                <a:tc>
                  <a:txBody>
                    <a:bodyPr/>
                    <a:lstStyle/>
                    <a:p>
                      <a:pPr algn="l" fontAlgn="b"/>
                      <a:r>
                        <a:rPr lang="en-IN" sz="1100" u="none" strike="noStrike">
                          <a:effectLst/>
                          <a:latin typeface="Bahnschrift Light Condensed" panose="020B0502040204020203" pitchFamily="34" charset="0"/>
                        </a:rPr>
                        <a:t>16-Ch DO</a:t>
                      </a:r>
                      <a:endParaRPr lang="en-IN" sz="1100" b="0" i="0" u="none" strike="noStrike">
                        <a:solidFill>
                          <a:srgbClr val="000000"/>
                        </a:solidFill>
                        <a:effectLst/>
                        <a:latin typeface="Bahnschrift Light Condensed" panose="020B0502040204020203" pitchFamily="34" charset="0"/>
                      </a:endParaRPr>
                    </a:p>
                  </a:txBody>
                  <a:tcPr marR="7620" marT="7620" marB="0" anchor="b"/>
                </a:tc>
                <a:extLst>
                  <a:ext uri="{0D108BD9-81ED-4DB2-BD59-A6C34878D82A}">
                    <a16:rowId xmlns:a16="http://schemas.microsoft.com/office/drawing/2014/main" val="3595817260"/>
                  </a:ext>
                </a:extLst>
              </a:tr>
              <a:tr h="201196">
                <a:tc vMerge="1">
                  <a:txBody>
                    <a:bodyPr/>
                    <a:lstStyle/>
                    <a:p>
                      <a:endParaRPr lang="en-IN"/>
                    </a:p>
                  </a:txBody>
                  <a:tcPr/>
                </a:tc>
                <a:tc>
                  <a:txBody>
                    <a:bodyPr/>
                    <a:lstStyle/>
                    <a:p>
                      <a:pPr algn="l" fontAlgn="ctr"/>
                      <a:r>
                        <a:rPr lang="en-US" sz="1100" u="none" strike="noStrike">
                          <a:effectLst/>
                          <a:latin typeface="Bahnschrift Light Condensed" panose="020B0502040204020203" pitchFamily="34" charset="0"/>
                        </a:rPr>
                        <a:t>ADAM-5056D</a:t>
                      </a:r>
                      <a:endParaRPr lang="en-IN" sz="1100" b="0" i="0" u="none" strike="noStrike">
                        <a:solidFill>
                          <a:srgbClr val="000000"/>
                        </a:solidFill>
                        <a:effectLst/>
                        <a:latin typeface="Bahnschrift Light Condensed" panose="020B0502040204020203" pitchFamily="34" charset="0"/>
                      </a:endParaRPr>
                    </a:p>
                  </a:txBody>
                  <a:tcPr marR="7620" marT="7620" marB="0" anchor="ctr"/>
                </a:tc>
                <a:tc>
                  <a:txBody>
                    <a:bodyPr/>
                    <a:lstStyle/>
                    <a:p>
                      <a:pPr algn="l" fontAlgn="ctr"/>
                      <a:r>
                        <a:rPr lang="en-IN" sz="1100" u="none" strike="noStrike">
                          <a:effectLst/>
                          <a:latin typeface="Bahnschrift Light Condensed" panose="020B0502040204020203" pitchFamily="34" charset="0"/>
                        </a:rPr>
                        <a:t>16-Ch DO w/LED</a:t>
                      </a:r>
                      <a:endParaRPr lang="en-IN" sz="1100" b="0" i="0" u="none" strike="noStrike">
                        <a:solidFill>
                          <a:srgbClr val="000000"/>
                        </a:solidFill>
                        <a:effectLst/>
                        <a:latin typeface="Bahnschrift Light Condensed" panose="020B0502040204020203" pitchFamily="34" charset="0"/>
                      </a:endParaRPr>
                    </a:p>
                  </a:txBody>
                  <a:tcPr marR="7620" marT="7620" marB="0" anchor="ctr"/>
                </a:tc>
                <a:extLst>
                  <a:ext uri="{0D108BD9-81ED-4DB2-BD59-A6C34878D82A}">
                    <a16:rowId xmlns:a16="http://schemas.microsoft.com/office/drawing/2014/main" val="1182778924"/>
                  </a:ext>
                </a:extLst>
              </a:tr>
              <a:tr h="201196">
                <a:tc vMerge="1">
                  <a:txBody>
                    <a:bodyPr/>
                    <a:lstStyle/>
                    <a:p>
                      <a:endParaRPr lang="en-IN"/>
                    </a:p>
                  </a:txBody>
                  <a:tcPr/>
                </a:tc>
                <a:tc>
                  <a:txBody>
                    <a:bodyPr/>
                    <a:lstStyle/>
                    <a:p>
                      <a:pPr algn="l" fontAlgn="b"/>
                      <a:r>
                        <a:rPr lang="en-US" sz="1100" u="none" strike="noStrike">
                          <a:effectLst/>
                          <a:latin typeface="Bahnschrift Light Condensed" panose="020B0502040204020203" pitchFamily="34" charset="0"/>
                        </a:rPr>
                        <a:t>ADAM-5056S</a:t>
                      </a:r>
                      <a:endParaRPr lang="en-IN" sz="1100" b="0" i="0" u="none" strike="noStrike">
                        <a:solidFill>
                          <a:srgbClr val="000000"/>
                        </a:solidFill>
                        <a:effectLst/>
                        <a:latin typeface="Bahnschrift Light Condensed" panose="020B0502040204020203" pitchFamily="34" charset="0"/>
                      </a:endParaRPr>
                    </a:p>
                  </a:txBody>
                  <a:tcPr marR="7620" marT="7620" marB="0" anchor="b"/>
                </a:tc>
                <a:tc>
                  <a:txBody>
                    <a:bodyPr/>
                    <a:lstStyle/>
                    <a:p>
                      <a:pPr algn="l" fontAlgn="b"/>
                      <a:r>
                        <a:rPr lang="en-IN" sz="1100" u="none" strike="noStrike">
                          <a:effectLst/>
                          <a:latin typeface="Bahnschrift Light Condensed" panose="020B0502040204020203" pitchFamily="34" charset="0"/>
                        </a:rPr>
                        <a:t>16-Ch Isolated DO w/LED</a:t>
                      </a:r>
                      <a:endParaRPr lang="en-IN" sz="1100" b="0" i="0" u="none" strike="noStrike">
                        <a:solidFill>
                          <a:srgbClr val="000000"/>
                        </a:solidFill>
                        <a:effectLst/>
                        <a:latin typeface="Bahnschrift Light Condensed" panose="020B0502040204020203" pitchFamily="34" charset="0"/>
                      </a:endParaRPr>
                    </a:p>
                  </a:txBody>
                  <a:tcPr marR="7620" marT="7620" marB="0" anchor="b"/>
                </a:tc>
                <a:extLst>
                  <a:ext uri="{0D108BD9-81ED-4DB2-BD59-A6C34878D82A}">
                    <a16:rowId xmlns:a16="http://schemas.microsoft.com/office/drawing/2014/main" val="1272955642"/>
                  </a:ext>
                </a:extLst>
              </a:tr>
              <a:tr h="201196">
                <a:tc vMerge="1">
                  <a:txBody>
                    <a:bodyPr/>
                    <a:lstStyle/>
                    <a:p>
                      <a:endParaRPr lang="en-IN"/>
                    </a:p>
                  </a:txBody>
                  <a:tcPr/>
                </a:tc>
                <a:tc>
                  <a:txBody>
                    <a:bodyPr/>
                    <a:lstStyle/>
                    <a:p>
                      <a:pPr algn="l" fontAlgn="b"/>
                      <a:r>
                        <a:rPr lang="en-US" sz="1100" u="none" strike="noStrike">
                          <a:effectLst/>
                          <a:latin typeface="Bahnschrift Light Condensed" panose="020B0502040204020203" pitchFamily="34" charset="0"/>
                        </a:rPr>
                        <a:t>ADAM-5056SO</a:t>
                      </a:r>
                      <a:endParaRPr lang="en-IN" sz="1100" b="0" i="0" u="none" strike="noStrike">
                        <a:solidFill>
                          <a:srgbClr val="000000"/>
                        </a:solidFill>
                        <a:effectLst/>
                        <a:latin typeface="Bahnschrift Light Condensed" panose="020B0502040204020203" pitchFamily="34" charset="0"/>
                      </a:endParaRPr>
                    </a:p>
                  </a:txBody>
                  <a:tcPr marR="7620" marT="7620" marB="0" anchor="b"/>
                </a:tc>
                <a:tc>
                  <a:txBody>
                    <a:bodyPr/>
                    <a:lstStyle/>
                    <a:p>
                      <a:pPr algn="l" fontAlgn="b"/>
                      <a:r>
                        <a:rPr lang="en-IN" sz="1100" u="none" strike="noStrike">
                          <a:effectLst/>
                          <a:latin typeface="Bahnschrift Light Condensed" panose="020B0502040204020203" pitchFamily="34" charset="0"/>
                        </a:rPr>
                        <a:t>16-Ch Iso. DO w/LED (source) </a:t>
                      </a:r>
                      <a:endParaRPr lang="en-IN" sz="1100" b="0" i="0" u="none" strike="noStrike">
                        <a:solidFill>
                          <a:srgbClr val="000000"/>
                        </a:solidFill>
                        <a:effectLst/>
                        <a:latin typeface="Bahnschrift Light Condensed" panose="020B0502040204020203" pitchFamily="34" charset="0"/>
                      </a:endParaRPr>
                    </a:p>
                  </a:txBody>
                  <a:tcPr marR="7620" marT="7620" marB="0" anchor="b"/>
                </a:tc>
                <a:extLst>
                  <a:ext uri="{0D108BD9-81ED-4DB2-BD59-A6C34878D82A}">
                    <a16:rowId xmlns:a16="http://schemas.microsoft.com/office/drawing/2014/main" val="530399639"/>
                  </a:ext>
                </a:extLst>
              </a:tr>
              <a:tr h="201196">
                <a:tc vMerge="1">
                  <a:txBody>
                    <a:bodyPr/>
                    <a:lstStyle/>
                    <a:p>
                      <a:endParaRPr lang="en-IN"/>
                    </a:p>
                  </a:txBody>
                  <a:tcPr/>
                </a:tc>
                <a:tc>
                  <a:txBody>
                    <a:bodyPr/>
                    <a:lstStyle/>
                    <a:p>
                      <a:pPr algn="l" fontAlgn="b"/>
                      <a:r>
                        <a:rPr lang="en-US" sz="1100" u="none" strike="noStrike">
                          <a:effectLst/>
                          <a:latin typeface="Bahnschrift Light Condensed" panose="020B0502040204020203" pitchFamily="34" charset="0"/>
                        </a:rPr>
                        <a:t>ADAM-5057S</a:t>
                      </a:r>
                      <a:endParaRPr lang="en-IN" sz="1100" b="0" i="0" u="none" strike="noStrike">
                        <a:solidFill>
                          <a:srgbClr val="000000"/>
                        </a:solidFill>
                        <a:effectLst/>
                        <a:latin typeface="Bahnschrift Light Condensed" panose="020B0502040204020203" pitchFamily="34" charset="0"/>
                      </a:endParaRPr>
                    </a:p>
                  </a:txBody>
                  <a:tcPr marR="7620" marT="7620" marB="0" anchor="b"/>
                </a:tc>
                <a:tc>
                  <a:txBody>
                    <a:bodyPr/>
                    <a:lstStyle/>
                    <a:p>
                      <a:pPr algn="l" fontAlgn="b"/>
                      <a:r>
                        <a:rPr lang="en-IN" sz="1100" u="none" strike="noStrike">
                          <a:effectLst/>
                          <a:latin typeface="Bahnschrift Light Condensed" panose="020B0502040204020203" pitchFamily="34" charset="0"/>
                        </a:rPr>
                        <a:t>32-Ch Isolated DO (TTL)</a:t>
                      </a:r>
                      <a:endParaRPr lang="en-IN" sz="1100" b="0" i="0" u="none" strike="noStrike">
                        <a:solidFill>
                          <a:srgbClr val="000000"/>
                        </a:solidFill>
                        <a:effectLst/>
                        <a:latin typeface="Bahnschrift Light Condensed" panose="020B0502040204020203" pitchFamily="34" charset="0"/>
                      </a:endParaRPr>
                    </a:p>
                  </a:txBody>
                  <a:tcPr marR="7620" marT="7620" marB="0" anchor="b"/>
                </a:tc>
                <a:extLst>
                  <a:ext uri="{0D108BD9-81ED-4DB2-BD59-A6C34878D82A}">
                    <a16:rowId xmlns:a16="http://schemas.microsoft.com/office/drawing/2014/main" val="1834462399"/>
                  </a:ext>
                </a:extLst>
              </a:tr>
              <a:tr h="201196">
                <a:tc rowSpan="2">
                  <a:txBody>
                    <a:bodyPr/>
                    <a:lstStyle/>
                    <a:p>
                      <a:pPr algn="ctr" fontAlgn="ctr"/>
                      <a:r>
                        <a:rPr lang="en-US" sz="1100" u="none" strike="noStrike" dirty="0">
                          <a:effectLst/>
                          <a:latin typeface="Bahnschrift Light Condensed" panose="020B0502040204020203" pitchFamily="34" charset="0"/>
                        </a:rPr>
                        <a:t>Relay Output</a:t>
                      </a:r>
                      <a:endParaRPr lang="en-IN" sz="1100" b="0" i="0" u="none" strike="noStrike" dirty="0">
                        <a:solidFill>
                          <a:srgbClr val="000000"/>
                        </a:solidFill>
                        <a:effectLst/>
                        <a:latin typeface="Bahnschrift Light Condensed" panose="020B0502040204020203" pitchFamily="34" charset="0"/>
                      </a:endParaRPr>
                    </a:p>
                  </a:txBody>
                  <a:tcPr marL="7620" marR="7620" marT="7620" marB="0" anchor="ctr"/>
                </a:tc>
                <a:tc>
                  <a:txBody>
                    <a:bodyPr/>
                    <a:lstStyle/>
                    <a:p>
                      <a:pPr algn="l" fontAlgn="ctr"/>
                      <a:r>
                        <a:rPr lang="en-US" sz="1100" u="none" strike="noStrike">
                          <a:effectLst/>
                          <a:latin typeface="Bahnschrift Light Condensed" panose="020B0502040204020203" pitchFamily="34" charset="0"/>
                        </a:rPr>
                        <a:t>ADAM-5060</a:t>
                      </a:r>
                      <a:endParaRPr lang="en-IN" sz="1100" b="0" i="0" u="none" strike="noStrike">
                        <a:solidFill>
                          <a:srgbClr val="000000"/>
                        </a:solidFill>
                        <a:effectLst/>
                        <a:latin typeface="Bahnschrift Light Condensed" panose="020B0502040204020203" pitchFamily="34" charset="0"/>
                      </a:endParaRPr>
                    </a:p>
                  </a:txBody>
                  <a:tcPr marR="7620" marT="7620" marB="0" anchor="ctr"/>
                </a:tc>
                <a:tc>
                  <a:txBody>
                    <a:bodyPr/>
                    <a:lstStyle/>
                    <a:p>
                      <a:pPr algn="l" fontAlgn="ctr"/>
                      <a:r>
                        <a:rPr lang="en-IN" sz="1100" u="none" strike="noStrike">
                          <a:effectLst/>
                          <a:latin typeface="Bahnschrift Light Condensed" panose="020B0502040204020203" pitchFamily="34" charset="0"/>
                        </a:rPr>
                        <a:t>6-Ch. Relay output</a:t>
                      </a:r>
                      <a:endParaRPr lang="en-IN" sz="1100" b="0" i="0" u="none" strike="noStrike">
                        <a:solidFill>
                          <a:srgbClr val="000000"/>
                        </a:solidFill>
                        <a:effectLst/>
                        <a:latin typeface="Bahnschrift Light Condensed" panose="020B0502040204020203" pitchFamily="34" charset="0"/>
                      </a:endParaRPr>
                    </a:p>
                  </a:txBody>
                  <a:tcPr marR="7620" marT="7620" marB="0" anchor="ctr"/>
                </a:tc>
                <a:extLst>
                  <a:ext uri="{0D108BD9-81ED-4DB2-BD59-A6C34878D82A}">
                    <a16:rowId xmlns:a16="http://schemas.microsoft.com/office/drawing/2014/main" val="1268629086"/>
                  </a:ext>
                </a:extLst>
              </a:tr>
              <a:tr h="201196">
                <a:tc vMerge="1">
                  <a:txBody>
                    <a:bodyPr/>
                    <a:lstStyle/>
                    <a:p>
                      <a:endParaRPr lang="en-IN"/>
                    </a:p>
                  </a:txBody>
                  <a:tcPr/>
                </a:tc>
                <a:tc>
                  <a:txBody>
                    <a:bodyPr/>
                    <a:lstStyle/>
                    <a:p>
                      <a:pPr algn="l" fontAlgn="b"/>
                      <a:r>
                        <a:rPr lang="en-US" sz="1100" u="none" strike="noStrike">
                          <a:effectLst/>
                          <a:latin typeface="Bahnschrift Light Condensed" panose="020B0502040204020203" pitchFamily="34" charset="0"/>
                        </a:rPr>
                        <a:t>ADAM-5069</a:t>
                      </a:r>
                      <a:endParaRPr lang="en-IN" sz="1100" b="0" i="0" u="none" strike="noStrike">
                        <a:solidFill>
                          <a:srgbClr val="000000"/>
                        </a:solidFill>
                        <a:effectLst/>
                        <a:latin typeface="Bahnschrift Light Condensed" panose="020B0502040204020203" pitchFamily="34" charset="0"/>
                      </a:endParaRPr>
                    </a:p>
                  </a:txBody>
                  <a:tcPr marR="7620" marT="7620" marB="0" anchor="b"/>
                </a:tc>
                <a:tc>
                  <a:txBody>
                    <a:bodyPr/>
                    <a:lstStyle/>
                    <a:p>
                      <a:pPr algn="l" fontAlgn="b"/>
                      <a:r>
                        <a:rPr lang="en-IN" sz="1100" u="none" strike="noStrike">
                          <a:effectLst/>
                          <a:latin typeface="Bahnschrift Light Condensed" panose="020B0502040204020203" pitchFamily="34" charset="0"/>
                        </a:rPr>
                        <a:t>8-Ch Power Relay output w/ LED </a:t>
                      </a:r>
                      <a:endParaRPr lang="en-IN" sz="1100" b="0" i="0" u="none" strike="noStrike">
                        <a:solidFill>
                          <a:srgbClr val="000000"/>
                        </a:solidFill>
                        <a:effectLst/>
                        <a:latin typeface="Bahnschrift Light Condensed" panose="020B0502040204020203" pitchFamily="34" charset="0"/>
                      </a:endParaRPr>
                    </a:p>
                  </a:txBody>
                  <a:tcPr marR="7620" marT="7620" marB="0" anchor="b"/>
                </a:tc>
                <a:extLst>
                  <a:ext uri="{0D108BD9-81ED-4DB2-BD59-A6C34878D82A}">
                    <a16:rowId xmlns:a16="http://schemas.microsoft.com/office/drawing/2014/main" val="1554835491"/>
                  </a:ext>
                </a:extLst>
              </a:tr>
              <a:tr h="201196">
                <a:tc rowSpan="2">
                  <a:txBody>
                    <a:bodyPr/>
                    <a:lstStyle/>
                    <a:p>
                      <a:pPr algn="ctr" fontAlgn="ctr"/>
                      <a:r>
                        <a:rPr lang="en-US" sz="1100" u="none" strike="noStrike">
                          <a:effectLst/>
                          <a:latin typeface="Bahnschrift Light Condensed" panose="020B0502040204020203" pitchFamily="34" charset="0"/>
                        </a:rPr>
                        <a:t>Counter/Frequency</a:t>
                      </a:r>
                      <a:endParaRPr lang="en-IN" sz="1100" b="0" i="0" u="none" strike="noStrike">
                        <a:solidFill>
                          <a:srgbClr val="000000"/>
                        </a:solidFill>
                        <a:effectLst/>
                        <a:latin typeface="Bahnschrift Light Condensed" panose="020B0502040204020203" pitchFamily="34" charset="0"/>
                      </a:endParaRPr>
                    </a:p>
                  </a:txBody>
                  <a:tcPr marL="7620" marR="7620" marT="7620" marB="0" anchor="ctr"/>
                </a:tc>
                <a:tc>
                  <a:txBody>
                    <a:bodyPr/>
                    <a:lstStyle/>
                    <a:p>
                      <a:pPr algn="l" fontAlgn="ctr"/>
                      <a:r>
                        <a:rPr lang="en-US" sz="1100" u="none" strike="noStrike">
                          <a:effectLst/>
                          <a:latin typeface="Bahnschrift Light Condensed" panose="020B0502040204020203" pitchFamily="34" charset="0"/>
                        </a:rPr>
                        <a:t>ADAM-5080</a:t>
                      </a:r>
                      <a:endParaRPr lang="en-IN" sz="1100" b="0" i="0" u="none" strike="noStrike">
                        <a:solidFill>
                          <a:srgbClr val="000000"/>
                        </a:solidFill>
                        <a:effectLst/>
                        <a:latin typeface="Bahnschrift Light Condensed" panose="020B0502040204020203" pitchFamily="34" charset="0"/>
                      </a:endParaRPr>
                    </a:p>
                  </a:txBody>
                  <a:tcPr marR="7620" marT="7620" marB="0" anchor="ctr"/>
                </a:tc>
                <a:tc>
                  <a:txBody>
                    <a:bodyPr/>
                    <a:lstStyle/>
                    <a:p>
                      <a:pPr algn="l" fontAlgn="ctr"/>
                      <a:r>
                        <a:rPr lang="en-IN" sz="1100" u="none" strike="noStrike">
                          <a:effectLst/>
                          <a:latin typeface="Bahnschrift Light Condensed" panose="020B0502040204020203" pitchFamily="34" charset="0"/>
                        </a:rPr>
                        <a:t>4-Ch Counter/Frequency</a:t>
                      </a:r>
                      <a:endParaRPr lang="en-IN" sz="1100" b="0" i="0" u="none" strike="noStrike">
                        <a:solidFill>
                          <a:srgbClr val="000000"/>
                        </a:solidFill>
                        <a:effectLst/>
                        <a:latin typeface="Bahnschrift Light Condensed" panose="020B0502040204020203" pitchFamily="34" charset="0"/>
                      </a:endParaRPr>
                    </a:p>
                  </a:txBody>
                  <a:tcPr marR="7620" marT="7620" marB="0" anchor="ctr"/>
                </a:tc>
                <a:extLst>
                  <a:ext uri="{0D108BD9-81ED-4DB2-BD59-A6C34878D82A}">
                    <a16:rowId xmlns:a16="http://schemas.microsoft.com/office/drawing/2014/main" val="3745745377"/>
                  </a:ext>
                </a:extLst>
              </a:tr>
              <a:tr h="201196">
                <a:tc vMerge="1">
                  <a:txBody>
                    <a:bodyPr/>
                    <a:lstStyle/>
                    <a:p>
                      <a:endParaRPr lang="en-IN"/>
                    </a:p>
                  </a:txBody>
                  <a:tcPr/>
                </a:tc>
                <a:tc>
                  <a:txBody>
                    <a:bodyPr/>
                    <a:lstStyle/>
                    <a:p>
                      <a:pPr algn="l" fontAlgn="ctr"/>
                      <a:r>
                        <a:rPr lang="en-US" sz="1100" u="none" strike="noStrike">
                          <a:effectLst/>
                          <a:latin typeface="Bahnschrift Light Condensed" panose="020B0502040204020203" pitchFamily="34" charset="0"/>
                        </a:rPr>
                        <a:t>ADAM-5081</a:t>
                      </a:r>
                      <a:endParaRPr lang="en-IN" sz="1100" b="0" i="0" u="none" strike="noStrike">
                        <a:solidFill>
                          <a:srgbClr val="000000"/>
                        </a:solidFill>
                        <a:effectLst/>
                        <a:latin typeface="Bahnschrift Light Condensed" panose="020B0502040204020203" pitchFamily="34" charset="0"/>
                      </a:endParaRPr>
                    </a:p>
                  </a:txBody>
                  <a:tcPr marR="7620" marT="7620" marB="0" anchor="ctr"/>
                </a:tc>
                <a:tc>
                  <a:txBody>
                    <a:bodyPr/>
                    <a:lstStyle/>
                    <a:p>
                      <a:pPr algn="l" fontAlgn="ctr"/>
                      <a:r>
                        <a:rPr lang="en-IN" sz="1100" u="none" strike="noStrike">
                          <a:effectLst/>
                          <a:latin typeface="Bahnschrift Light Condensed" panose="020B0502040204020203" pitchFamily="34" charset="0"/>
                        </a:rPr>
                        <a:t>4-Ch High Speed Counter/Frequency</a:t>
                      </a:r>
                      <a:endParaRPr lang="en-IN" sz="1100" b="0" i="0" u="none" strike="noStrike">
                        <a:solidFill>
                          <a:srgbClr val="000000"/>
                        </a:solidFill>
                        <a:effectLst/>
                        <a:latin typeface="Bahnschrift Light Condensed" panose="020B0502040204020203" pitchFamily="34" charset="0"/>
                      </a:endParaRPr>
                    </a:p>
                  </a:txBody>
                  <a:tcPr marR="7620" marT="7620" marB="0" anchor="ctr"/>
                </a:tc>
                <a:extLst>
                  <a:ext uri="{0D108BD9-81ED-4DB2-BD59-A6C34878D82A}">
                    <a16:rowId xmlns:a16="http://schemas.microsoft.com/office/drawing/2014/main" val="3468907865"/>
                  </a:ext>
                </a:extLst>
              </a:tr>
              <a:tr h="201196">
                <a:tc>
                  <a:txBody>
                    <a:bodyPr/>
                    <a:lstStyle/>
                    <a:p>
                      <a:pPr algn="ctr" fontAlgn="ctr"/>
                      <a:r>
                        <a:rPr lang="en-US" sz="1100" u="none" strike="noStrike">
                          <a:effectLst/>
                          <a:latin typeface="Bahnschrift Light Condensed" panose="020B0502040204020203" pitchFamily="34" charset="0"/>
                        </a:rPr>
                        <a:t>Serial IO</a:t>
                      </a:r>
                      <a:endParaRPr lang="en-IN" sz="1100" b="0" i="0" u="none" strike="noStrike">
                        <a:solidFill>
                          <a:srgbClr val="000000"/>
                        </a:solidFill>
                        <a:effectLst/>
                        <a:latin typeface="Bahnschrift Light Condensed" panose="020B0502040204020203" pitchFamily="34" charset="0"/>
                      </a:endParaRPr>
                    </a:p>
                  </a:txBody>
                  <a:tcPr marL="7620" marR="7620" marT="7620" marB="0" anchor="ctr"/>
                </a:tc>
                <a:tc>
                  <a:txBody>
                    <a:bodyPr/>
                    <a:lstStyle/>
                    <a:p>
                      <a:pPr algn="l" fontAlgn="ctr"/>
                      <a:r>
                        <a:rPr lang="en-US" sz="1100" u="none" strike="noStrike">
                          <a:effectLst/>
                          <a:latin typeface="Bahnschrift Light Condensed" panose="020B0502040204020203" pitchFamily="34" charset="0"/>
                        </a:rPr>
                        <a:t>ADAM-5091</a:t>
                      </a:r>
                      <a:endParaRPr lang="en-IN" sz="1100" b="0" i="0" u="none" strike="noStrike">
                        <a:solidFill>
                          <a:srgbClr val="000000"/>
                        </a:solidFill>
                        <a:effectLst/>
                        <a:latin typeface="Bahnschrift Light Condensed" panose="020B0502040204020203" pitchFamily="34" charset="0"/>
                      </a:endParaRPr>
                    </a:p>
                  </a:txBody>
                  <a:tcPr marR="7620" marT="7620" marB="0" anchor="ctr"/>
                </a:tc>
                <a:tc>
                  <a:txBody>
                    <a:bodyPr/>
                    <a:lstStyle/>
                    <a:p>
                      <a:pPr algn="l" fontAlgn="ctr"/>
                      <a:r>
                        <a:rPr lang="en-IN" sz="1100" u="none" strike="noStrike">
                          <a:effectLst/>
                          <a:latin typeface="Bahnschrift Light Condensed" panose="020B0502040204020203" pitchFamily="34" charset="0"/>
                        </a:rPr>
                        <a:t>4-port RS232/422/485 with Isolated</a:t>
                      </a:r>
                      <a:endParaRPr lang="en-IN" sz="1100" b="0" i="0" u="none" strike="noStrike">
                        <a:solidFill>
                          <a:srgbClr val="000000"/>
                        </a:solidFill>
                        <a:effectLst/>
                        <a:latin typeface="Bahnschrift Light Condensed" panose="020B0502040204020203" pitchFamily="34" charset="0"/>
                      </a:endParaRPr>
                    </a:p>
                  </a:txBody>
                  <a:tcPr marR="7620" marT="7620" marB="0" anchor="ctr"/>
                </a:tc>
                <a:extLst>
                  <a:ext uri="{0D108BD9-81ED-4DB2-BD59-A6C34878D82A}">
                    <a16:rowId xmlns:a16="http://schemas.microsoft.com/office/drawing/2014/main" val="547788595"/>
                  </a:ext>
                </a:extLst>
              </a:tr>
              <a:tr h="201196">
                <a:tc>
                  <a:txBody>
                    <a:bodyPr/>
                    <a:lstStyle/>
                    <a:p>
                      <a:pPr algn="ctr" fontAlgn="ctr"/>
                      <a:r>
                        <a:rPr lang="en-US" sz="1100" u="none" strike="noStrike">
                          <a:effectLst/>
                          <a:latin typeface="Bahnschrift Light Condensed" panose="020B0502040204020203" pitchFamily="34" charset="0"/>
                        </a:rPr>
                        <a:t>CAN IO</a:t>
                      </a:r>
                      <a:endParaRPr lang="en-IN" sz="1100" b="0" i="0" u="none" strike="noStrike">
                        <a:solidFill>
                          <a:srgbClr val="000000"/>
                        </a:solidFill>
                        <a:effectLst/>
                        <a:latin typeface="Bahnschrift Light Condensed" panose="020B0502040204020203" pitchFamily="34" charset="0"/>
                      </a:endParaRPr>
                    </a:p>
                  </a:txBody>
                  <a:tcPr marL="7620" marR="7620" marT="7620" marB="0" anchor="ctr"/>
                </a:tc>
                <a:tc>
                  <a:txBody>
                    <a:bodyPr/>
                    <a:lstStyle/>
                    <a:p>
                      <a:pPr algn="l" fontAlgn="b"/>
                      <a:r>
                        <a:rPr lang="en-US" sz="1100" u="none" strike="noStrike">
                          <a:effectLst/>
                          <a:latin typeface="Bahnschrift Light Condensed" panose="020B0502040204020203" pitchFamily="34" charset="0"/>
                        </a:rPr>
                        <a:t>ADAM-5095</a:t>
                      </a:r>
                      <a:endParaRPr lang="en-IN" sz="1100" b="0" i="0" u="none" strike="noStrike">
                        <a:solidFill>
                          <a:srgbClr val="000000"/>
                        </a:solidFill>
                        <a:effectLst/>
                        <a:latin typeface="Bahnschrift Light Condensed" panose="020B0502040204020203" pitchFamily="34" charset="0"/>
                      </a:endParaRPr>
                    </a:p>
                  </a:txBody>
                  <a:tcPr marR="7620" marT="7620" marB="0" anchor="b"/>
                </a:tc>
                <a:tc>
                  <a:txBody>
                    <a:bodyPr/>
                    <a:lstStyle/>
                    <a:p>
                      <a:pPr algn="l" fontAlgn="b"/>
                      <a:r>
                        <a:rPr lang="en-IN" sz="1100" u="none" strike="noStrike">
                          <a:effectLst/>
                          <a:latin typeface="Bahnschrift Light Condensed" panose="020B0502040204020203" pitchFamily="34" charset="0"/>
                        </a:rPr>
                        <a:t>2-port CAN Uni-PCI COMM Module w/I </a:t>
                      </a:r>
                      <a:endParaRPr lang="en-IN" sz="1100" b="0" i="0" u="none" strike="noStrike">
                        <a:solidFill>
                          <a:srgbClr val="000000"/>
                        </a:solidFill>
                        <a:effectLst/>
                        <a:latin typeface="Bahnschrift Light Condensed" panose="020B0502040204020203" pitchFamily="34" charset="0"/>
                      </a:endParaRPr>
                    </a:p>
                  </a:txBody>
                  <a:tcPr marR="7620" marT="7620" marB="0" anchor="b"/>
                </a:tc>
                <a:extLst>
                  <a:ext uri="{0D108BD9-81ED-4DB2-BD59-A6C34878D82A}">
                    <a16:rowId xmlns:a16="http://schemas.microsoft.com/office/drawing/2014/main" val="2117474790"/>
                  </a:ext>
                </a:extLst>
              </a:tr>
              <a:tr h="201196">
                <a:tc rowSpan="3">
                  <a:txBody>
                    <a:bodyPr/>
                    <a:lstStyle/>
                    <a:p>
                      <a:pPr algn="ctr" fontAlgn="ctr"/>
                      <a:r>
                        <a:rPr lang="en-IN" sz="1100" u="none" strike="noStrike" dirty="0">
                          <a:effectLst/>
                          <a:latin typeface="Bahnschrift Light Condensed" panose="020B0502040204020203" pitchFamily="34" charset="0"/>
                        </a:rPr>
                        <a:t>Extension</a:t>
                      </a:r>
                      <a:endParaRPr lang="en-IN" sz="1100" b="0" i="0" u="none" strike="noStrike" dirty="0">
                        <a:solidFill>
                          <a:srgbClr val="000000"/>
                        </a:solidFill>
                        <a:effectLst/>
                        <a:latin typeface="Bahnschrift Light Condensed" panose="020B0502040204020203" pitchFamily="34" charset="0"/>
                      </a:endParaRPr>
                    </a:p>
                  </a:txBody>
                  <a:tcPr marL="7620" marR="7620" marT="7620" marB="0" anchor="ctr"/>
                </a:tc>
                <a:tc>
                  <a:txBody>
                    <a:bodyPr/>
                    <a:lstStyle/>
                    <a:p>
                      <a:pPr algn="l" fontAlgn="ctr"/>
                      <a:r>
                        <a:rPr lang="en-US" sz="1100" u="none" strike="noStrike">
                          <a:effectLst/>
                          <a:latin typeface="Bahnschrift Light Condensed" panose="020B0502040204020203" pitchFamily="34" charset="0"/>
                        </a:rPr>
                        <a:t>ADAM-5101</a:t>
                      </a:r>
                      <a:endParaRPr lang="en-IN" sz="1100" b="0" i="0" u="none" strike="noStrike">
                        <a:solidFill>
                          <a:srgbClr val="000000"/>
                        </a:solidFill>
                        <a:effectLst/>
                        <a:latin typeface="Bahnschrift Light Condensed" panose="020B0502040204020203" pitchFamily="34" charset="0"/>
                      </a:endParaRPr>
                    </a:p>
                  </a:txBody>
                  <a:tcPr marR="7620" marT="7620" marB="0" anchor="ctr"/>
                </a:tc>
                <a:tc>
                  <a:txBody>
                    <a:bodyPr/>
                    <a:lstStyle/>
                    <a:p>
                      <a:pPr algn="l" fontAlgn="ctr"/>
                      <a:r>
                        <a:rPr lang="en-IN" sz="1100" u="none" strike="noStrike" spc="-20">
                          <a:effectLst/>
                          <a:latin typeface="Bahnschrift Light Condensed" panose="020B0502040204020203" pitchFamily="34" charset="0"/>
                        </a:rPr>
                        <a:t>m-SATA/m.2 Storage Extension</a:t>
                      </a:r>
                      <a:endParaRPr lang="en-IN" sz="1100" b="0" i="0" u="none" strike="noStrike">
                        <a:solidFill>
                          <a:srgbClr val="000000"/>
                        </a:solidFill>
                        <a:effectLst/>
                        <a:latin typeface="Bahnschrift Light Condensed" panose="020B0502040204020203" pitchFamily="34" charset="0"/>
                      </a:endParaRPr>
                    </a:p>
                  </a:txBody>
                  <a:tcPr marR="7620" marT="7620" marB="0" anchor="ctr"/>
                </a:tc>
                <a:extLst>
                  <a:ext uri="{0D108BD9-81ED-4DB2-BD59-A6C34878D82A}">
                    <a16:rowId xmlns:a16="http://schemas.microsoft.com/office/drawing/2014/main" val="2220815168"/>
                  </a:ext>
                </a:extLst>
              </a:tr>
              <a:tr h="201196">
                <a:tc vMerge="1">
                  <a:txBody>
                    <a:bodyPr/>
                    <a:lstStyle/>
                    <a:p>
                      <a:endParaRPr lang="en-IN"/>
                    </a:p>
                  </a:txBody>
                  <a:tcPr/>
                </a:tc>
                <a:tc>
                  <a:txBody>
                    <a:bodyPr/>
                    <a:lstStyle/>
                    <a:p>
                      <a:pPr algn="l" fontAlgn="b"/>
                      <a:r>
                        <a:rPr lang="en-US" sz="1100" u="none" strike="noStrike">
                          <a:effectLst/>
                          <a:latin typeface="Bahnschrift Light Condensed" panose="020B0502040204020203" pitchFamily="34" charset="0"/>
                        </a:rPr>
                        <a:t>ADAM-5101P</a:t>
                      </a:r>
                      <a:endParaRPr lang="en-IN" sz="1100" b="0" i="0" u="none" strike="noStrike">
                        <a:solidFill>
                          <a:srgbClr val="000000"/>
                        </a:solidFill>
                        <a:effectLst/>
                        <a:latin typeface="Bahnschrift Light Condensed" panose="020B0502040204020203" pitchFamily="34" charset="0"/>
                      </a:endParaRPr>
                    </a:p>
                  </a:txBody>
                  <a:tcPr marR="7620" marT="7620" marB="0" anchor="b"/>
                </a:tc>
                <a:tc>
                  <a:txBody>
                    <a:bodyPr/>
                    <a:lstStyle/>
                    <a:p>
                      <a:pPr algn="l" fontAlgn="b"/>
                      <a:r>
                        <a:rPr lang="en-IN" sz="1100" u="none" strike="noStrike" dirty="0">
                          <a:effectLst/>
                          <a:latin typeface="Bahnschrift Light Condensed" panose="020B0502040204020203" pitchFamily="34" charset="0"/>
                        </a:rPr>
                        <a:t>Mini PCIE Slot Extension </a:t>
                      </a:r>
                      <a:endParaRPr lang="en-IN" sz="1100" b="0" i="0" u="none" strike="noStrike" dirty="0">
                        <a:solidFill>
                          <a:srgbClr val="000000"/>
                        </a:solidFill>
                        <a:effectLst/>
                        <a:latin typeface="Bahnschrift Light Condensed" panose="020B0502040204020203" pitchFamily="34" charset="0"/>
                      </a:endParaRPr>
                    </a:p>
                  </a:txBody>
                  <a:tcPr marR="7620" marT="7620" marB="0" anchor="b"/>
                </a:tc>
                <a:extLst>
                  <a:ext uri="{0D108BD9-81ED-4DB2-BD59-A6C34878D82A}">
                    <a16:rowId xmlns:a16="http://schemas.microsoft.com/office/drawing/2014/main" val="4069660379"/>
                  </a:ext>
                </a:extLst>
              </a:tr>
              <a:tr h="201196">
                <a:tc vMerge="1">
                  <a:txBody>
                    <a:bodyPr/>
                    <a:lstStyle/>
                    <a:p>
                      <a:endParaRPr lang="en-IN"/>
                    </a:p>
                  </a:txBody>
                  <a:tcPr/>
                </a:tc>
                <a:tc>
                  <a:txBody>
                    <a:bodyPr/>
                    <a:lstStyle/>
                    <a:p>
                      <a:pPr algn="l" fontAlgn="ctr"/>
                      <a:r>
                        <a:rPr lang="en-US" sz="1100" u="none" strike="noStrike">
                          <a:effectLst/>
                          <a:latin typeface="Bahnschrift Light Condensed" panose="020B0502040204020203" pitchFamily="34" charset="0"/>
                        </a:rPr>
                        <a:t>ADAM-5192</a:t>
                      </a:r>
                      <a:endParaRPr lang="en-IN" sz="1100" b="0" i="0" u="none" strike="noStrike">
                        <a:solidFill>
                          <a:srgbClr val="000000"/>
                        </a:solidFill>
                        <a:effectLst/>
                        <a:latin typeface="Bahnschrift Light Condensed" panose="020B0502040204020203" pitchFamily="34" charset="0"/>
                      </a:endParaRPr>
                    </a:p>
                  </a:txBody>
                  <a:tcPr marR="7620" marT="7620" marB="0" anchor="ctr"/>
                </a:tc>
                <a:tc>
                  <a:txBody>
                    <a:bodyPr/>
                    <a:lstStyle/>
                    <a:p>
                      <a:pPr algn="l" fontAlgn="ctr"/>
                      <a:r>
                        <a:rPr lang="en-IN" sz="1100" u="none" strike="noStrike" dirty="0">
                          <a:effectLst/>
                          <a:latin typeface="Bahnschrift Light Condensed" panose="020B0502040204020203" pitchFamily="34" charset="0"/>
                        </a:rPr>
                        <a:t>2-Ch USB to LAN</a:t>
                      </a:r>
                      <a:endParaRPr lang="en-IN" sz="1100" b="0" i="0" u="none" strike="noStrike" dirty="0">
                        <a:solidFill>
                          <a:srgbClr val="000000"/>
                        </a:solidFill>
                        <a:effectLst/>
                        <a:latin typeface="Bahnschrift Light Condensed" panose="020B0502040204020203" pitchFamily="34" charset="0"/>
                      </a:endParaRPr>
                    </a:p>
                  </a:txBody>
                  <a:tcPr marR="7620" marT="7620" marB="0" anchor="ctr"/>
                </a:tc>
                <a:extLst>
                  <a:ext uri="{0D108BD9-81ED-4DB2-BD59-A6C34878D82A}">
                    <a16:rowId xmlns:a16="http://schemas.microsoft.com/office/drawing/2014/main" val="4032720437"/>
                  </a:ext>
                </a:extLst>
              </a:tr>
            </a:tbl>
          </a:graphicData>
        </a:graphic>
      </p:graphicFrame>
      <p:sp>
        <p:nvSpPr>
          <p:cNvPr id="8" name="TextBox 7">
            <a:extLst>
              <a:ext uri="{FF2B5EF4-FFF2-40B4-BE49-F238E27FC236}">
                <a16:creationId xmlns:a16="http://schemas.microsoft.com/office/drawing/2014/main" id="{C2EB20AC-A234-492F-8720-3ADED6224546}"/>
              </a:ext>
            </a:extLst>
          </p:cNvPr>
          <p:cNvSpPr txBox="1"/>
          <p:nvPr/>
        </p:nvSpPr>
        <p:spPr>
          <a:xfrm>
            <a:off x="234065" y="204119"/>
            <a:ext cx="6441055" cy="461665"/>
          </a:xfrm>
          <a:prstGeom prst="rect">
            <a:avLst/>
          </a:prstGeom>
          <a:noFill/>
        </p:spPr>
        <p:txBody>
          <a:bodyPr wrap="square" anchor="ctr">
            <a:spAutoFit/>
          </a:bodyPr>
          <a:lstStyle/>
          <a:p>
            <a:pPr marL="139700" indent="0">
              <a:buSzPts val="1400"/>
              <a:buNone/>
            </a:pPr>
            <a:r>
              <a:rPr lang="en-US" sz="2400" b="1" dirty="0">
                <a:latin typeface="Bahnschrift Condensed" panose="020B0502040204020203" pitchFamily="34" charset="0"/>
              </a:rPr>
              <a:t>Feeder Remote Terminal Unit for Smart Grids</a:t>
            </a:r>
          </a:p>
        </p:txBody>
      </p:sp>
      <p:sp>
        <p:nvSpPr>
          <p:cNvPr id="12" name="TextBox 11">
            <a:extLst>
              <a:ext uri="{FF2B5EF4-FFF2-40B4-BE49-F238E27FC236}">
                <a16:creationId xmlns:a16="http://schemas.microsoft.com/office/drawing/2014/main" id="{817EFB2E-18D9-4FF9-8D8E-2A4DF73799D4}"/>
              </a:ext>
            </a:extLst>
          </p:cNvPr>
          <p:cNvSpPr txBox="1"/>
          <p:nvPr/>
        </p:nvSpPr>
        <p:spPr>
          <a:xfrm>
            <a:off x="99757" y="10328266"/>
            <a:ext cx="3394992" cy="1415772"/>
          </a:xfrm>
          <a:prstGeom prst="rect">
            <a:avLst/>
          </a:prstGeom>
          <a:noFill/>
        </p:spPr>
        <p:txBody>
          <a:bodyPr wrap="square" rtlCol="0">
            <a:spAutoFit/>
          </a:bodyPr>
          <a:lstStyle/>
          <a:p>
            <a:r>
              <a:rPr lang="en-US" sz="1400" dirty="0">
                <a:latin typeface="Bahnschrift Light Condensed" panose="020B0502040204020203" pitchFamily="34" charset="0"/>
              </a:rPr>
              <a:t>REDE Scalable Energy Management Pvt. Ltd.</a:t>
            </a:r>
          </a:p>
          <a:p>
            <a:r>
              <a:rPr lang="en-US" sz="1200" b="1" dirty="0">
                <a:latin typeface="Bahnschrift Light Condensed" panose="020B0502040204020203" pitchFamily="34" charset="0"/>
              </a:rPr>
              <a:t>Head Office:  </a:t>
            </a:r>
            <a:r>
              <a:rPr lang="sv-SE" sz="1200" dirty="0">
                <a:latin typeface="Bahnschrift Light Condensed" panose="020B0502040204020203" pitchFamily="34" charset="0"/>
              </a:rPr>
              <a:t>Block BB, Plot 118 Rajdanga Main Road, Kolkata - 700107 India</a:t>
            </a:r>
          </a:p>
          <a:p>
            <a:endParaRPr lang="en-US" sz="1200" dirty="0">
              <a:latin typeface="Bahnschrift Light Condensed" panose="020B0502040204020203" pitchFamily="34" charset="0"/>
            </a:endParaRPr>
          </a:p>
          <a:p>
            <a:r>
              <a:rPr lang="en-US" sz="1200" b="1" dirty="0">
                <a:latin typeface="Bahnschrift Light Condensed" panose="020B0502040204020203" pitchFamily="34" charset="0"/>
              </a:rPr>
              <a:t>Sales Office: </a:t>
            </a:r>
            <a:r>
              <a:rPr lang="en-US" sz="1200" dirty="0">
                <a:latin typeface="Bahnschrift Light Condensed" panose="020B0502040204020203" pitchFamily="34" charset="0"/>
              </a:rPr>
              <a:t>Office No. 140, </a:t>
            </a:r>
            <a:r>
              <a:rPr lang="en-US" sz="1200" dirty="0" err="1">
                <a:latin typeface="Bahnschrift Light Condensed" panose="020B0502040204020203" pitchFamily="34" charset="0"/>
              </a:rPr>
              <a:t>Bizzbay</a:t>
            </a:r>
            <a:r>
              <a:rPr lang="en-US" sz="1200" dirty="0">
                <a:latin typeface="Bahnschrift Light Condensed" panose="020B0502040204020203" pitchFamily="34" charset="0"/>
              </a:rPr>
              <a:t> mall, Opp. SBI Bank, NIBM-</a:t>
            </a:r>
            <a:r>
              <a:rPr lang="en-US" sz="1200" dirty="0" err="1">
                <a:latin typeface="Bahnschrift Light Condensed" panose="020B0502040204020203" pitchFamily="34" charset="0"/>
              </a:rPr>
              <a:t>Undri</a:t>
            </a:r>
            <a:r>
              <a:rPr lang="en-US" sz="1200" dirty="0">
                <a:latin typeface="Bahnschrift Light Condensed" panose="020B0502040204020203" pitchFamily="34" charset="0"/>
              </a:rPr>
              <a:t> Road, </a:t>
            </a:r>
            <a:r>
              <a:rPr lang="en-US" sz="1200" dirty="0" err="1">
                <a:latin typeface="Bahnschrift Light Condensed" panose="020B0502040204020203" pitchFamily="34" charset="0"/>
              </a:rPr>
              <a:t>Kondhwa</a:t>
            </a:r>
            <a:r>
              <a:rPr lang="en-US" sz="1200" dirty="0">
                <a:latin typeface="Bahnschrift Light Condensed" panose="020B0502040204020203" pitchFamily="34" charset="0"/>
              </a:rPr>
              <a:t>, Pune – 411048</a:t>
            </a:r>
          </a:p>
          <a:p>
            <a:endParaRPr lang="en-US" sz="1200" dirty="0">
              <a:latin typeface="Bahnschrift Light Condensed" panose="020B0502040204020203" pitchFamily="34" charset="0"/>
            </a:endParaRPr>
          </a:p>
        </p:txBody>
      </p:sp>
    </p:spTree>
    <p:extLst>
      <p:ext uri="{BB962C8B-B14F-4D97-AF65-F5344CB8AC3E}">
        <p14:creationId xmlns:p14="http://schemas.microsoft.com/office/powerpoint/2010/main" val="619003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631;p43">
            <a:extLst>
              <a:ext uri="{FF2B5EF4-FFF2-40B4-BE49-F238E27FC236}">
                <a16:creationId xmlns:a16="http://schemas.microsoft.com/office/drawing/2014/main" id="{F87599DB-63A8-4AD2-8AD6-02366377C212}"/>
              </a:ext>
            </a:extLst>
          </p:cNvPr>
          <p:cNvSpPr/>
          <p:nvPr/>
        </p:nvSpPr>
        <p:spPr>
          <a:xfrm rot="-5400000" flipH="1">
            <a:off x="128748" y="357246"/>
            <a:ext cx="291913" cy="243649"/>
          </a:xfrm>
          <a:custGeom>
            <a:avLst/>
            <a:gdLst/>
            <a:ahLst/>
            <a:cxnLst/>
            <a:rect l="l" t="t" r="r" b="b"/>
            <a:pathLst>
              <a:path w="17056" h="14236" extrusionOk="0">
                <a:moveTo>
                  <a:pt x="0" y="0"/>
                </a:moveTo>
                <a:lnTo>
                  <a:pt x="9096" y="14235"/>
                </a:lnTo>
                <a:lnTo>
                  <a:pt x="17055" y="0"/>
                </a:lnTo>
                <a:lnTo>
                  <a:pt x="11370" y="0"/>
                </a:lnTo>
                <a:lnTo>
                  <a:pt x="8505" y="4548"/>
                </a:lnTo>
                <a:lnTo>
                  <a:pt x="5685" y="0"/>
                </a:lnTo>
                <a:close/>
              </a:path>
            </a:pathLst>
          </a:custGeom>
          <a:solidFill>
            <a:srgbClr val="3B9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69" name="TextBox 68">
            <a:extLst>
              <a:ext uri="{FF2B5EF4-FFF2-40B4-BE49-F238E27FC236}">
                <a16:creationId xmlns:a16="http://schemas.microsoft.com/office/drawing/2014/main" id="{CA066624-AE19-45CD-9669-10A71301DF89}"/>
              </a:ext>
            </a:extLst>
          </p:cNvPr>
          <p:cNvSpPr txBox="1"/>
          <p:nvPr/>
        </p:nvSpPr>
        <p:spPr>
          <a:xfrm>
            <a:off x="-11680" y="11783028"/>
            <a:ext cx="6869680" cy="408972"/>
          </a:xfrm>
          <a:prstGeom prst="rect">
            <a:avLst/>
          </a:prstGeom>
          <a:solidFill>
            <a:srgbClr val="34568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a:defRPr b="1">
                <a:solidFill>
                  <a:schemeClr val="bg1"/>
                </a:solidFill>
                <a:latin typeface="Barlow Condensed" panose="020B0604020202020204" charset="0"/>
              </a:defRPr>
            </a:lvl1pPr>
          </a:lstStyle>
          <a:p>
            <a:pPr algn="ctr"/>
            <a:r>
              <a:rPr lang="en-US" b="0" dirty="0">
                <a:latin typeface="Bahnschrift Condensed" panose="020B0502040204020203" pitchFamily="34" charset="0"/>
              </a:rPr>
              <a:t>REDE Scalable Energy Management Pvt Ltd</a:t>
            </a:r>
            <a:endParaRPr lang="en-IN" b="0" dirty="0">
              <a:latin typeface="Bahnschrift Condensed" panose="020B0502040204020203" pitchFamily="34" charset="0"/>
            </a:endParaRPr>
          </a:p>
        </p:txBody>
      </p:sp>
      <p:pic>
        <p:nvPicPr>
          <p:cNvPr id="79" name="Picture 78">
            <a:extLst>
              <a:ext uri="{FF2B5EF4-FFF2-40B4-BE49-F238E27FC236}">
                <a16:creationId xmlns:a16="http://schemas.microsoft.com/office/drawing/2014/main" id="{601136AD-FE94-4179-9316-D9C59AE3F992}"/>
              </a:ext>
            </a:extLst>
          </p:cNvPr>
          <p:cNvPicPr>
            <a:picLocks noChangeAspect="1"/>
          </p:cNvPicPr>
          <p:nvPr/>
        </p:nvPicPr>
        <p:blipFill>
          <a:blip r:embed="rId2"/>
          <a:stretch>
            <a:fillRect/>
          </a:stretch>
        </p:blipFill>
        <p:spPr>
          <a:xfrm>
            <a:off x="5577840" y="233680"/>
            <a:ext cx="1280160" cy="529903"/>
          </a:xfrm>
          <a:prstGeom prst="rect">
            <a:avLst/>
          </a:prstGeom>
        </p:spPr>
      </p:pic>
      <p:sp>
        <p:nvSpPr>
          <p:cNvPr id="8" name="TextBox 7">
            <a:extLst>
              <a:ext uri="{FF2B5EF4-FFF2-40B4-BE49-F238E27FC236}">
                <a16:creationId xmlns:a16="http://schemas.microsoft.com/office/drawing/2014/main" id="{C2EB20AC-A234-492F-8720-3ADED6224546}"/>
              </a:ext>
            </a:extLst>
          </p:cNvPr>
          <p:cNvSpPr txBox="1"/>
          <p:nvPr/>
        </p:nvSpPr>
        <p:spPr>
          <a:xfrm>
            <a:off x="234065" y="204119"/>
            <a:ext cx="6441055" cy="461665"/>
          </a:xfrm>
          <a:prstGeom prst="rect">
            <a:avLst/>
          </a:prstGeom>
          <a:noFill/>
        </p:spPr>
        <p:txBody>
          <a:bodyPr wrap="square" anchor="ctr">
            <a:spAutoFit/>
          </a:bodyPr>
          <a:lstStyle/>
          <a:p>
            <a:pPr marL="139700" indent="0">
              <a:buSzPts val="1400"/>
              <a:buNone/>
            </a:pPr>
            <a:r>
              <a:rPr lang="en-US" sz="2400" b="1" dirty="0">
                <a:latin typeface="Bahnschrift Condensed" panose="020B0502040204020203" pitchFamily="34" charset="0"/>
              </a:rPr>
              <a:t>Remote Terminal Unit (RTU) for Smart Grids</a:t>
            </a:r>
          </a:p>
        </p:txBody>
      </p:sp>
      <p:pic>
        <p:nvPicPr>
          <p:cNvPr id="2050" name="Picture 2">
            <a:extLst>
              <a:ext uri="{FF2B5EF4-FFF2-40B4-BE49-F238E27FC236}">
                <a16:creationId xmlns:a16="http://schemas.microsoft.com/office/drawing/2014/main" id="{AD1B8AFB-D5A7-46EB-BAD9-AD1DBFDB41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92" y="1444884"/>
            <a:ext cx="6858000" cy="43307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17EFB2E-18D9-4FF9-8D8E-2A4DF73799D4}"/>
              </a:ext>
            </a:extLst>
          </p:cNvPr>
          <p:cNvSpPr txBox="1"/>
          <p:nvPr/>
        </p:nvSpPr>
        <p:spPr>
          <a:xfrm>
            <a:off x="99757" y="10328266"/>
            <a:ext cx="3394992" cy="1415772"/>
          </a:xfrm>
          <a:prstGeom prst="rect">
            <a:avLst/>
          </a:prstGeom>
          <a:noFill/>
        </p:spPr>
        <p:txBody>
          <a:bodyPr wrap="square" rtlCol="0">
            <a:spAutoFit/>
          </a:bodyPr>
          <a:lstStyle/>
          <a:p>
            <a:r>
              <a:rPr lang="en-US" sz="1400" dirty="0">
                <a:latin typeface="Bahnschrift Light Condensed" panose="020B0502040204020203" pitchFamily="34" charset="0"/>
              </a:rPr>
              <a:t>REDE Scalable Energy Management Pvt. Ltd.</a:t>
            </a:r>
          </a:p>
          <a:p>
            <a:r>
              <a:rPr lang="en-US" sz="1200" b="1" dirty="0">
                <a:latin typeface="Bahnschrift Light Condensed" panose="020B0502040204020203" pitchFamily="34" charset="0"/>
              </a:rPr>
              <a:t>Kolkata Office:  </a:t>
            </a:r>
            <a:r>
              <a:rPr lang="sv-SE" sz="1200" dirty="0">
                <a:latin typeface="Bahnschrift Light Condensed" panose="020B0502040204020203" pitchFamily="34" charset="0"/>
              </a:rPr>
              <a:t>Block BB, Plot 118 Rajdanga Main Road, Kolkata - 700107 India</a:t>
            </a:r>
          </a:p>
          <a:p>
            <a:endParaRPr lang="en-US" sz="1200" dirty="0">
              <a:latin typeface="Bahnschrift Light Condensed" panose="020B0502040204020203" pitchFamily="34" charset="0"/>
            </a:endParaRPr>
          </a:p>
          <a:p>
            <a:r>
              <a:rPr lang="en-US" sz="1200" b="1" dirty="0">
                <a:latin typeface="Bahnschrift Light Condensed" panose="020B0502040204020203" pitchFamily="34" charset="0"/>
              </a:rPr>
              <a:t>Pune Office: </a:t>
            </a:r>
            <a:r>
              <a:rPr lang="en-US" sz="1200" dirty="0">
                <a:latin typeface="Bahnschrift Light Condensed" panose="020B0502040204020203" pitchFamily="34" charset="0"/>
              </a:rPr>
              <a:t>Office No. 140, </a:t>
            </a:r>
            <a:r>
              <a:rPr lang="en-US" sz="1200" dirty="0" err="1">
                <a:latin typeface="Bahnschrift Light Condensed" panose="020B0502040204020203" pitchFamily="34" charset="0"/>
              </a:rPr>
              <a:t>Bizzbay</a:t>
            </a:r>
            <a:r>
              <a:rPr lang="en-US" sz="1200" dirty="0">
                <a:latin typeface="Bahnschrift Light Condensed" panose="020B0502040204020203" pitchFamily="34" charset="0"/>
              </a:rPr>
              <a:t> mall, Opp. SBI Bank, NIBM-</a:t>
            </a:r>
            <a:r>
              <a:rPr lang="en-US" sz="1200" dirty="0" err="1">
                <a:latin typeface="Bahnschrift Light Condensed" panose="020B0502040204020203" pitchFamily="34" charset="0"/>
              </a:rPr>
              <a:t>Undri</a:t>
            </a:r>
            <a:r>
              <a:rPr lang="en-US" sz="1200" dirty="0">
                <a:latin typeface="Bahnschrift Light Condensed" panose="020B0502040204020203" pitchFamily="34" charset="0"/>
              </a:rPr>
              <a:t> Road, </a:t>
            </a:r>
            <a:r>
              <a:rPr lang="en-US" sz="1200" dirty="0" err="1">
                <a:latin typeface="Bahnschrift Light Condensed" panose="020B0502040204020203" pitchFamily="34" charset="0"/>
              </a:rPr>
              <a:t>Kondhwa</a:t>
            </a:r>
            <a:r>
              <a:rPr lang="en-US" sz="1200" dirty="0">
                <a:latin typeface="Bahnschrift Light Condensed" panose="020B0502040204020203" pitchFamily="34" charset="0"/>
              </a:rPr>
              <a:t>, Pune – 411048</a:t>
            </a:r>
          </a:p>
          <a:p>
            <a:endParaRPr lang="en-US" sz="1200" dirty="0">
              <a:latin typeface="Bahnschrift Light Condensed" panose="020B0502040204020203" pitchFamily="34" charset="0"/>
            </a:endParaRPr>
          </a:p>
        </p:txBody>
      </p:sp>
      <p:sp>
        <p:nvSpPr>
          <p:cNvPr id="13" name="TextBox 12">
            <a:extLst>
              <a:ext uri="{FF2B5EF4-FFF2-40B4-BE49-F238E27FC236}">
                <a16:creationId xmlns:a16="http://schemas.microsoft.com/office/drawing/2014/main" id="{31A5697A-3325-4C76-A835-0B66CD88874E}"/>
              </a:ext>
            </a:extLst>
          </p:cNvPr>
          <p:cNvSpPr txBox="1"/>
          <p:nvPr/>
        </p:nvSpPr>
        <p:spPr>
          <a:xfrm>
            <a:off x="121333" y="916834"/>
            <a:ext cx="4941276" cy="276999"/>
          </a:xfrm>
          <a:prstGeom prst="rect">
            <a:avLst/>
          </a:prstGeom>
          <a:noFill/>
        </p:spPr>
        <p:txBody>
          <a:bodyPr wrap="square">
            <a:spAutoFit/>
          </a:bodyPr>
          <a:lstStyle/>
          <a:p>
            <a:pPr algn="just" fontAlgn="base"/>
            <a:r>
              <a:rPr lang="en-GB" sz="1200" b="1" i="0" u="none" strike="noStrike" dirty="0">
                <a:effectLst/>
                <a:latin typeface="var( --e-global-typography-primary-font-family )"/>
              </a:rPr>
              <a:t>Type 1: Full Redundancy in Two cabinets</a:t>
            </a:r>
          </a:p>
        </p:txBody>
      </p:sp>
      <p:sp>
        <p:nvSpPr>
          <p:cNvPr id="14" name="TextBox 13">
            <a:extLst>
              <a:ext uri="{FF2B5EF4-FFF2-40B4-BE49-F238E27FC236}">
                <a16:creationId xmlns:a16="http://schemas.microsoft.com/office/drawing/2014/main" id="{2EF575AE-51BD-47E7-9D8E-21E29D47FD09}"/>
              </a:ext>
            </a:extLst>
          </p:cNvPr>
          <p:cNvSpPr txBox="1"/>
          <p:nvPr/>
        </p:nvSpPr>
        <p:spPr>
          <a:xfrm>
            <a:off x="283864" y="6456885"/>
            <a:ext cx="6278591" cy="3693319"/>
          </a:xfrm>
          <a:prstGeom prst="rect">
            <a:avLst/>
          </a:prstGeom>
          <a:noFill/>
        </p:spPr>
        <p:txBody>
          <a:bodyPr wrap="square">
            <a:spAutoFit/>
          </a:bodyPr>
          <a:lstStyle/>
          <a:p>
            <a:r>
              <a:rPr lang="en-GB" dirty="0"/>
              <a:t>Full redundancy – duplication of all hardware gives a high degree of redundancy. The two CPUs are connected with a LAN cable and a serial cable. The LAN cable replicates the data, and the serial cable is a live link in case of LAN cable failure. It is only necessary to program one CPU module –  the program is automatically mirrored to the redundant CPU.</a:t>
            </a:r>
          </a:p>
          <a:p>
            <a:endParaRPr lang="en-GB" dirty="0"/>
          </a:p>
          <a:p>
            <a:r>
              <a:rPr lang="en-GB" dirty="0"/>
              <a:t>Advantage:  the two systems can be in separate cabinets to minimize the risk in case of a power outage, fire, lightning etc.</a:t>
            </a:r>
          </a:p>
          <a:p>
            <a:endParaRPr lang="en-GB" dirty="0"/>
          </a:p>
          <a:p>
            <a:r>
              <a:rPr lang="en-GB" dirty="0"/>
              <a:t>I/O is completely redundant.  In case of IO card failure, the redundant setup allows continuous operation without stop or dropout.</a:t>
            </a:r>
            <a:endParaRPr lang="en-IN" dirty="0"/>
          </a:p>
        </p:txBody>
      </p:sp>
      <p:pic>
        <p:nvPicPr>
          <p:cNvPr id="6" name="Picture 5">
            <a:extLst>
              <a:ext uri="{FF2B5EF4-FFF2-40B4-BE49-F238E27FC236}">
                <a16:creationId xmlns:a16="http://schemas.microsoft.com/office/drawing/2014/main" id="{A8CB08E0-83DD-4BC0-B2CE-DB145BB44F05}"/>
              </a:ext>
            </a:extLst>
          </p:cNvPr>
          <p:cNvPicPr>
            <a:picLocks noChangeAspect="1"/>
          </p:cNvPicPr>
          <p:nvPr/>
        </p:nvPicPr>
        <p:blipFill>
          <a:blip r:embed="rId4"/>
          <a:stretch>
            <a:fillRect/>
          </a:stretch>
        </p:blipFill>
        <p:spPr>
          <a:xfrm>
            <a:off x="3749187" y="5477842"/>
            <a:ext cx="805229" cy="673464"/>
          </a:xfrm>
          <a:prstGeom prst="rect">
            <a:avLst/>
          </a:prstGeom>
        </p:spPr>
      </p:pic>
      <p:pic>
        <p:nvPicPr>
          <p:cNvPr id="9" name="Picture 8">
            <a:extLst>
              <a:ext uri="{FF2B5EF4-FFF2-40B4-BE49-F238E27FC236}">
                <a16:creationId xmlns:a16="http://schemas.microsoft.com/office/drawing/2014/main" id="{F2E9A951-0A7D-4052-808A-A89DF3610413}"/>
              </a:ext>
            </a:extLst>
          </p:cNvPr>
          <p:cNvPicPr>
            <a:picLocks noChangeAspect="1"/>
          </p:cNvPicPr>
          <p:nvPr/>
        </p:nvPicPr>
        <p:blipFill>
          <a:blip r:embed="rId5"/>
          <a:stretch>
            <a:fillRect/>
          </a:stretch>
        </p:blipFill>
        <p:spPr>
          <a:xfrm>
            <a:off x="4808220" y="5528713"/>
            <a:ext cx="1409700" cy="552450"/>
          </a:xfrm>
          <a:prstGeom prst="rect">
            <a:avLst/>
          </a:prstGeom>
        </p:spPr>
      </p:pic>
    </p:spTree>
    <p:extLst>
      <p:ext uri="{BB962C8B-B14F-4D97-AF65-F5344CB8AC3E}">
        <p14:creationId xmlns:p14="http://schemas.microsoft.com/office/powerpoint/2010/main" val="127820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631;p43">
            <a:extLst>
              <a:ext uri="{FF2B5EF4-FFF2-40B4-BE49-F238E27FC236}">
                <a16:creationId xmlns:a16="http://schemas.microsoft.com/office/drawing/2014/main" id="{F87599DB-63A8-4AD2-8AD6-02366377C212}"/>
              </a:ext>
            </a:extLst>
          </p:cNvPr>
          <p:cNvSpPr/>
          <p:nvPr/>
        </p:nvSpPr>
        <p:spPr>
          <a:xfrm rot="-5400000" flipH="1">
            <a:off x="128748" y="357246"/>
            <a:ext cx="291913" cy="243649"/>
          </a:xfrm>
          <a:custGeom>
            <a:avLst/>
            <a:gdLst/>
            <a:ahLst/>
            <a:cxnLst/>
            <a:rect l="l" t="t" r="r" b="b"/>
            <a:pathLst>
              <a:path w="17056" h="14236" extrusionOk="0">
                <a:moveTo>
                  <a:pt x="0" y="0"/>
                </a:moveTo>
                <a:lnTo>
                  <a:pt x="9096" y="14235"/>
                </a:lnTo>
                <a:lnTo>
                  <a:pt x="17055" y="0"/>
                </a:lnTo>
                <a:lnTo>
                  <a:pt x="11370" y="0"/>
                </a:lnTo>
                <a:lnTo>
                  <a:pt x="8505" y="4548"/>
                </a:lnTo>
                <a:lnTo>
                  <a:pt x="5685" y="0"/>
                </a:lnTo>
                <a:close/>
              </a:path>
            </a:pathLst>
          </a:custGeom>
          <a:solidFill>
            <a:srgbClr val="3B9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69" name="TextBox 68">
            <a:extLst>
              <a:ext uri="{FF2B5EF4-FFF2-40B4-BE49-F238E27FC236}">
                <a16:creationId xmlns:a16="http://schemas.microsoft.com/office/drawing/2014/main" id="{CA066624-AE19-45CD-9669-10A71301DF89}"/>
              </a:ext>
            </a:extLst>
          </p:cNvPr>
          <p:cNvSpPr txBox="1"/>
          <p:nvPr/>
        </p:nvSpPr>
        <p:spPr>
          <a:xfrm>
            <a:off x="-11680" y="11783028"/>
            <a:ext cx="6869680" cy="408972"/>
          </a:xfrm>
          <a:prstGeom prst="rect">
            <a:avLst/>
          </a:prstGeom>
          <a:solidFill>
            <a:srgbClr val="34568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a:defRPr b="1">
                <a:solidFill>
                  <a:schemeClr val="bg1"/>
                </a:solidFill>
                <a:latin typeface="Barlow Condensed" panose="020B0604020202020204" charset="0"/>
              </a:defRPr>
            </a:lvl1pPr>
          </a:lstStyle>
          <a:p>
            <a:pPr algn="ctr"/>
            <a:r>
              <a:rPr lang="en-US" b="0" dirty="0">
                <a:latin typeface="Bahnschrift Condensed" panose="020B0502040204020203" pitchFamily="34" charset="0"/>
              </a:rPr>
              <a:t>REDE Scalable Energy Management Pvt Ltd</a:t>
            </a:r>
            <a:endParaRPr lang="en-IN" b="0" dirty="0">
              <a:latin typeface="Bahnschrift Condensed" panose="020B0502040204020203" pitchFamily="34" charset="0"/>
            </a:endParaRPr>
          </a:p>
        </p:txBody>
      </p:sp>
      <p:pic>
        <p:nvPicPr>
          <p:cNvPr id="79" name="Picture 78">
            <a:extLst>
              <a:ext uri="{FF2B5EF4-FFF2-40B4-BE49-F238E27FC236}">
                <a16:creationId xmlns:a16="http://schemas.microsoft.com/office/drawing/2014/main" id="{601136AD-FE94-4179-9316-D9C59AE3F992}"/>
              </a:ext>
            </a:extLst>
          </p:cNvPr>
          <p:cNvPicPr>
            <a:picLocks noChangeAspect="1"/>
          </p:cNvPicPr>
          <p:nvPr/>
        </p:nvPicPr>
        <p:blipFill>
          <a:blip r:embed="rId2"/>
          <a:stretch>
            <a:fillRect/>
          </a:stretch>
        </p:blipFill>
        <p:spPr>
          <a:xfrm>
            <a:off x="5577840" y="233680"/>
            <a:ext cx="1280160" cy="529903"/>
          </a:xfrm>
          <a:prstGeom prst="rect">
            <a:avLst/>
          </a:prstGeom>
        </p:spPr>
      </p:pic>
      <p:sp>
        <p:nvSpPr>
          <p:cNvPr id="8" name="TextBox 7">
            <a:extLst>
              <a:ext uri="{FF2B5EF4-FFF2-40B4-BE49-F238E27FC236}">
                <a16:creationId xmlns:a16="http://schemas.microsoft.com/office/drawing/2014/main" id="{C2EB20AC-A234-492F-8720-3ADED6224546}"/>
              </a:ext>
            </a:extLst>
          </p:cNvPr>
          <p:cNvSpPr txBox="1"/>
          <p:nvPr/>
        </p:nvSpPr>
        <p:spPr>
          <a:xfrm>
            <a:off x="234065" y="204119"/>
            <a:ext cx="6441055" cy="461665"/>
          </a:xfrm>
          <a:prstGeom prst="rect">
            <a:avLst/>
          </a:prstGeom>
          <a:noFill/>
        </p:spPr>
        <p:txBody>
          <a:bodyPr wrap="square" anchor="ctr">
            <a:spAutoFit/>
          </a:bodyPr>
          <a:lstStyle/>
          <a:p>
            <a:pPr marL="139700" indent="0">
              <a:buSzPts val="1400"/>
              <a:buNone/>
            </a:pPr>
            <a:r>
              <a:rPr lang="en-US" sz="2400" b="1" dirty="0">
                <a:latin typeface="Bahnschrift Condensed" panose="020B0502040204020203" pitchFamily="34" charset="0"/>
              </a:rPr>
              <a:t>Remote Terminal Unit (RTU) for Smart Grids</a:t>
            </a:r>
          </a:p>
        </p:txBody>
      </p:sp>
      <p:sp>
        <p:nvSpPr>
          <p:cNvPr id="12" name="TextBox 11">
            <a:extLst>
              <a:ext uri="{FF2B5EF4-FFF2-40B4-BE49-F238E27FC236}">
                <a16:creationId xmlns:a16="http://schemas.microsoft.com/office/drawing/2014/main" id="{817EFB2E-18D9-4FF9-8D8E-2A4DF73799D4}"/>
              </a:ext>
            </a:extLst>
          </p:cNvPr>
          <p:cNvSpPr txBox="1"/>
          <p:nvPr/>
        </p:nvSpPr>
        <p:spPr>
          <a:xfrm>
            <a:off x="99757" y="10328266"/>
            <a:ext cx="3394992" cy="1415772"/>
          </a:xfrm>
          <a:prstGeom prst="rect">
            <a:avLst/>
          </a:prstGeom>
          <a:noFill/>
        </p:spPr>
        <p:txBody>
          <a:bodyPr wrap="square" rtlCol="0">
            <a:spAutoFit/>
          </a:bodyPr>
          <a:lstStyle/>
          <a:p>
            <a:r>
              <a:rPr lang="en-US" sz="1400" dirty="0">
                <a:latin typeface="Bahnschrift Light Condensed" panose="020B0502040204020203" pitchFamily="34" charset="0"/>
              </a:rPr>
              <a:t>REDE Scalable Energy Management Pvt. Ltd.</a:t>
            </a:r>
          </a:p>
          <a:p>
            <a:r>
              <a:rPr lang="en-US" sz="1200" b="1" dirty="0">
                <a:latin typeface="Bahnschrift Light Condensed" panose="020B0502040204020203" pitchFamily="34" charset="0"/>
              </a:rPr>
              <a:t>Kolkata Office:  </a:t>
            </a:r>
            <a:r>
              <a:rPr lang="sv-SE" sz="1200" dirty="0">
                <a:latin typeface="Bahnschrift Light Condensed" panose="020B0502040204020203" pitchFamily="34" charset="0"/>
              </a:rPr>
              <a:t>Block BB, Plot 118 Rajdanga Main Road, Kolkata - 700107 India</a:t>
            </a:r>
          </a:p>
          <a:p>
            <a:endParaRPr lang="en-US" sz="1200" dirty="0">
              <a:latin typeface="Bahnschrift Light Condensed" panose="020B0502040204020203" pitchFamily="34" charset="0"/>
            </a:endParaRPr>
          </a:p>
          <a:p>
            <a:r>
              <a:rPr lang="en-US" sz="1200" b="1" dirty="0">
                <a:latin typeface="Bahnschrift Light Condensed" panose="020B0502040204020203" pitchFamily="34" charset="0"/>
              </a:rPr>
              <a:t>Pune Office: </a:t>
            </a:r>
            <a:r>
              <a:rPr lang="en-US" sz="1200" dirty="0">
                <a:latin typeface="Bahnschrift Light Condensed" panose="020B0502040204020203" pitchFamily="34" charset="0"/>
              </a:rPr>
              <a:t>Office No. 140, </a:t>
            </a:r>
            <a:r>
              <a:rPr lang="en-US" sz="1200" dirty="0" err="1">
                <a:latin typeface="Bahnschrift Light Condensed" panose="020B0502040204020203" pitchFamily="34" charset="0"/>
              </a:rPr>
              <a:t>Bizzbay</a:t>
            </a:r>
            <a:r>
              <a:rPr lang="en-US" sz="1200" dirty="0">
                <a:latin typeface="Bahnschrift Light Condensed" panose="020B0502040204020203" pitchFamily="34" charset="0"/>
              </a:rPr>
              <a:t> mall, Opp. SBI Bank, NIBM-</a:t>
            </a:r>
            <a:r>
              <a:rPr lang="en-US" sz="1200" dirty="0" err="1">
                <a:latin typeface="Bahnschrift Light Condensed" panose="020B0502040204020203" pitchFamily="34" charset="0"/>
              </a:rPr>
              <a:t>Undri</a:t>
            </a:r>
            <a:r>
              <a:rPr lang="en-US" sz="1200" dirty="0">
                <a:latin typeface="Bahnschrift Light Condensed" panose="020B0502040204020203" pitchFamily="34" charset="0"/>
              </a:rPr>
              <a:t> Road, </a:t>
            </a:r>
            <a:r>
              <a:rPr lang="en-US" sz="1200" dirty="0" err="1">
                <a:latin typeface="Bahnschrift Light Condensed" panose="020B0502040204020203" pitchFamily="34" charset="0"/>
              </a:rPr>
              <a:t>Kondhwa</a:t>
            </a:r>
            <a:r>
              <a:rPr lang="en-US" sz="1200" dirty="0">
                <a:latin typeface="Bahnschrift Light Condensed" panose="020B0502040204020203" pitchFamily="34" charset="0"/>
              </a:rPr>
              <a:t>, Pune – 411048</a:t>
            </a:r>
          </a:p>
          <a:p>
            <a:endParaRPr lang="en-US" sz="1200" dirty="0">
              <a:latin typeface="Bahnschrift Light Condensed" panose="020B0502040204020203" pitchFamily="34" charset="0"/>
            </a:endParaRPr>
          </a:p>
        </p:txBody>
      </p:sp>
      <p:sp>
        <p:nvSpPr>
          <p:cNvPr id="13" name="TextBox 12">
            <a:extLst>
              <a:ext uri="{FF2B5EF4-FFF2-40B4-BE49-F238E27FC236}">
                <a16:creationId xmlns:a16="http://schemas.microsoft.com/office/drawing/2014/main" id="{31A5697A-3325-4C76-A835-0B66CD88874E}"/>
              </a:ext>
            </a:extLst>
          </p:cNvPr>
          <p:cNvSpPr txBox="1"/>
          <p:nvPr/>
        </p:nvSpPr>
        <p:spPr>
          <a:xfrm>
            <a:off x="121333" y="916834"/>
            <a:ext cx="4941276" cy="276999"/>
          </a:xfrm>
          <a:prstGeom prst="rect">
            <a:avLst/>
          </a:prstGeom>
          <a:noFill/>
        </p:spPr>
        <p:txBody>
          <a:bodyPr wrap="square">
            <a:spAutoFit/>
          </a:bodyPr>
          <a:lstStyle/>
          <a:p>
            <a:pPr algn="just" fontAlgn="base"/>
            <a:r>
              <a:rPr lang="en-IN" sz="1200" b="1" i="0" u="none" strike="noStrike" dirty="0">
                <a:effectLst/>
                <a:latin typeface="var( --e-global-typography-primary-font-family )"/>
              </a:rPr>
              <a:t>Type 2: CPU Redundancy</a:t>
            </a:r>
          </a:p>
        </p:txBody>
      </p:sp>
      <p:sp>
        <p:nvSpPr>
          <p:cNvPr id="14" name="TextBox 13">
            <a:extLst>
              <a:ext uri="{FF2B5EF4-FFF2-40B4-BE49-F238E27FC236}">
                <a16:creationId xmlns:a16="http://schemas.microsoft.com/office/drawing/2014/main" id="{2EF575AE-51BD-47E7-9D8E-21E29D47FD09}"/>
              </a:ext>
            </a:extLst>
          </p:cNvPr>
          <p:cNvSpPr txBox="1"/>
          <p:nvPr/>
        </p:nvSpPr>
        <p:spPr>
          <a:xfrm>
            <a:off x="234065" y="6502642"/>
            <a:ext cx="6278591" cy="3139321"/>
          </a:xfrm>
          <a:prstGeom prst="rect">
            <a:avLst/>
          </a:prstGeom>
          <a:noFill/>
        </p:spPr>
        <p:txBody>
          <a:bodyPr wrap="square">
            <a:spAutoFit/>
          </a:bodyPr>
          <a:lstStyle/>
          <a:p>
            <a:pPr algn="l" fontAlgn="base"/>
            <a:r>
              <a:rPr lang="en-GB" b="0" i="0" u="none" strike="noStrike" dirty="0">
                <a:solidFill>
                  <a:srgbClr val="064163"/>
                </a:solidFill>
                <a:effectLst/>
                <a:latin typeface="Roboto" panose="02000000000000000000" pitchFamily="2" charset="0"/>
              </a:rPr>
              <a:t>The ‘classic’ redundant solution. It does not give the highest degree of protection against shutdown, but it is a well know layout, as most high-end PLC / RTUs can only handle this type of redundancy. This solution mirrors data via the backplane and through the REDLINK connection. It is only necessary to program one CPU module – the program is automatically mirrored to the redundant CPU.</a:t>
            </a:r>
          </a:p>
          <a:p>
            <a:pPr algn="l" fontAlgn="base"/>
            <a:endParaRPr lang="en-GB" b="0" i="0" u="none" strike="noStrike" dirty="0">
              <a:solidFill>
                <a:srgbClr val="064163"/>
              </a:solidFill>
              <a:effectLst/>
              <a:latin typeface="Roboto" panose="02000000000000000000" pitchFamily="2" charset="0"/>
            </a:endParaRPr>
          </a:p>
          <a:p>
            <a:pPr algn="l" fontAlgn="base">
              <a:buFont typeface="Arial" panose="020B0604020202020204" pitchFamily="34" charset="0"/>
              <a:buChar char="•"/>
            </a:pPr>
            <a:r>
              <a:rPr lang="en-GB" b="0" i="0" dirty="0">
                <a:solidFill>
                  <a:srgbClr val="000000"/>
                </a:solidFill>
                <a:effectLst/>
                <a:latin typeface="inherit"/>
              </a:rPr>
              <a:t>Advantage: Easily added to existing solutions – just plug in the REDLINK and the system is redundant!</a:t>
            </a:r>
          </a:p>
          <a:p>
            <a:endParaRPr lang="en-IN" dirty="0"/>
          </a:p>
        </p:txBody>
      </p:sp>
      <p:pic>
        <p:nvPicPr>
          <p:cNvPr id="3074" name="Picture 2">
            <a:extLst>
              <a:ext uri="{FF2B5EF4-FFF2-40B4-BE49-F238E27FC236}">
                <a16:creationId xmlns:a16="http://schemas.microsoft.com/office/drawing/2014/main" id="{838D9837-B6FB-43B9-A3A8-16253DFB7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49" y="1485640"/>
            <a:ext cx="6858000" cy="43307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64ACE0C-E816-47AA-A74C-59602C365677}"/>
              </a:ext>
            </a:extLst>
          </p:cNvPr>
          <p:cNvPicPr>
            <a:picLocks noChangeAspect="1"/>
          </p:cNvPicPr>
          <p:nvPr/>
        </p:nvPicPr>
        <p:blipFill>
          <a:blip r:embed="rId4"/>
          <a:stretch>
            <a:fillRect/>
          </a:stretch>
        </p:blipFill>
        <p:spPr>
          <a:xfrm>
            <a:off x="3749187" y="5477842"/>
            <a:ext cx="805229" cy="673464"/>
          </a:xfrm>
          <a:prstGeom prst="rect">
            <a:avLst/>
          </a:prstGeom>
        </p:spPr>
      </p:pic>
      <p:pic>
        <p:nvPicPr>
          <p:cNvPr id="15" name="Picture 14">
            <a:extLst>
              <a:ext uri="{FF2B5EF4-FFF2-40B4-BE49-F238E27FC236}">
                <a16:creationId xmlns:a16="http://schemas.microsoft.com/office/drawing/2014/main" id="{516E1820-8D8F-4D70-8C20-EB4B49ED47C6}"/>
              </a:ext>
            </a:extLst>
          </p:cNvPr>
          <p:cNvPicPr>
            <a:picLocks noChangeAspect="1"/>
          </p:cNvPicPr>
          <p:nvPr/>
        </p:nvPicPr>
        <p:blipFill>
          <a:blip r:embed="rId5"/>
          <a:stretch>
            <a:fillRect/>
          </a:stretch>
        </p:blipFill>
        <p:spPr>
          <a:xfrm>
            <a:off x="4808220" y="5528713"/>
            <a:ext cx="1409700" cy="552450"/>
          </a:xfrm>
          <a:prstGeom prst="rect">
            <a:avLst/>
          </a:prstGeom>
        </p:spPr>
      </p:pic>
    </p:spTree>
    <p:extLst>
      <p:ext uri="{BB962C8B-B14F-4D97-AF65-F5344CB8AC3E}">
        <p14:creationId xmlns:p14="http://schemas.microsoft.com/office/powerpoint/2010/main" val="2193359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631;p43">
            <a:extLst>
              <a:ext uri="{FF2B5EF4-FFF2-40B4-BE49-F238E27FC236}">
                <a16:creationId xmlns:a16="http://schemas.microsoft.com/office/drawing/2014/main" id="{F87599DB-63A8-4AD2-8AD6-02366377C212}"/>
              </a:ext>
            </a:extLst>
          </p:cNvPr>
          <p:cNvSpPr/>
          <p:nvPr/>
        </p:nvSpPr>
        <p:spPr>
          <a:xfrm rot="-5400000" flipH="1">
            <a:off x="128748" y="357246"/>
            <a:ext cx="291913" cy="243649"/>
          </a:xfrm>
          <a:custGeom>
            <a:avLst/>
            <a:gdLst/>
            <a:ahLst/>
            <a:cxnLst/>
            <a:rect l="l" t="t" r="r" b="b"/>
            <a:pathLst>
              <a:path w="17056" h="14236" extrusionOk="0">
                <a:moveTo>
                  <a:pt x="0" y="0"/>
                </a:moveTo>
                <a:lnTo>
                  <a:pt x="9096" y="14235"/>
                </a:lnTo>
                <a:lnTo>
                  <a:pt x="17055" y="0"/>
                </a:lnTo>
                <a:lnTo>
                  <a:pt x="11370" y="0"/>
                </a:lnTo>
                <a:lnTo>
                  <a:pt x="8505" y="4548"/>
                </a:lnTo>
                <a:lnTo>
                  <a:pt x="5685" y="0"/>
                </a:lnTo>
                <a:close/>
              </a:path>
            </a:pathLst>
          </a:custGeom>
          <a:solidFill>
            <a:srgbClr val="3B9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69" name="TextBox 68">
            <a:extLst>
              <a:ext uri="{FF2B5EF4-FFF2-40B4-BE49-F238E27FC236}">
                <a16:creationId xmlns:a16="http://schemas.microsoft.com/office/drawing/2014/main" id="{CA066624-AE19-45CD-9669-10A71301DF89}"/>
              </a:ext>
            </a:extLst>
          </p:cNvPr>
          <p:cNvSpPr txBox="1"/>
          <p:nvPr/>
        </p:nvSpPr>
        <p:spPr>
          <a:xfrm>
            <a:off x="-11680" y="11783028"/>
            <a:ext cx="6869680" cy="408972"/>
          </a:xfrm>
          <a:prstGeom prst="rect">
            <a:avLst/>
          </a:prstGeom>
          <a:solidFill>
            <a:srgbClr val="34568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a:defRPr b="1">
                <a:solidFill>
                  <a:schemeClr val="bg1"/>
                </a:solidFill>
                <a:latin typeface="Barlow Condensed" panose="020B0604020202020204" charset="0"/>
              </a:defRPr>
            </a:lvl1pPr>
          </a:lstStyle>
          <a:p>
            <a:pPr algn="ctr"/>
            <a:r>
              <a:rPr lang="en-US" b="0" dirty="0">
                <a:latin typeface="Bahnschrift Condensed" panose="020B0502040204020203" pitchFamily="34" charset="0"/>
              </a:rPr>
              <a:t>REDE Scalable Energy Management Pvt Ltd</a:t>
            </a:r>
            <a:endParaRPr lang="en-IN" b="0" dirty="0">
              <a:latin typeface="Bahnschrift Condensed" panose="020B0502040204020203" pitchFamily="34" charset="0"/>
            </a:endParaRPr>
          </a:p>
        </p:txBody>
      </p:sp>
      <p:pic>
        <p:nvPicPr>
          <p:cNvPr id="79" name="Picture 78">
            <a:extLst>
              <a:ext uri="{FF2B5EF4-FFF2-40B4-BE49-F238E27FC236}">
                <a16:creationId xmlns:a16="http://schemas.microsoft.com/office/drawing/2014/main" id="{601136AD-FE94-4179-9316-D9C59AE3F992}"/>
              </a:ext>
            </a:extLst>
          </p:cNvPr>
          <p:cNvPicPr>
            <a:picLocks noChangeAspect="1"/>
          </p:cNvPicPr>
          <p:nvPr/>
        </p:nvPicPr>
        <p:blipFill>
          <a:blip r:embed="rId2"/>
          <a:stretch>
            <a:fillRect/>
          </a:stretch>
        </p:blipFill>
        <p:spPr>
          <a:xfrm>
            <a:off x="5577840" y="233680"/>
            <a:ext cx="1280160" cy="529903"/>
          </a:xfrm>
          <a:prstGeom prst="rect">
            <a:avLst/>
          </a:prstGeom>
        </p:spPr>
      </p:pic>
      <p:sp>
        <p:nvSpPr>
          <p:cNvPr id="8" name="TextBox 7">
            <a:extLst>
              <a:ext uri="{FF2B5EF4-FFF2-40B4-BE49-F238E27FC236}">
                <a16:creationId xmlns:a16="http://schemas.microsoft.com/office/drawing/2014/main" id="{C2EB20AC-A234-492F-8720-3ADED6224546}"/>
              </a:ext>
            </a:extLst>
          </p:cNvPr>
          <p:cNvSpPr txBox="1"/>
          <p:nvPr/>
        </p:nvSpPr>
        <p:spPr>
          <a:xfrm>
            <a:off x="234065" y="204119"/>
            <a:ext cx="6441055" cy="461665"/>
          </a:xfrm>
          <a:prstGeom prst="rect">
            <a:avLst/>
          </a:prstGeom>
          <a:noFill/>
        </p:spPr>
        <p:txBody>
          <a:bodyPr wrap="square" anchor="ctr">
            <a:spAutoFit/>
          </a:bodyPr>
          <a:lstStyle/>
          <a:p>
            <a:pPr marL="139700" indent="0">
              <a:buSzPts val="1400"/>
              <a:buNone/>
            </a:pPr>
            <a:r>
              <a:rPr lang="en-US" sz="2400" b="1" dirty="0">
                <a:latin typeface="Bahnschrift Condensed" panose="020B0502040204020203" pitchFamily="34" charset="0"/>
              </a:rPr>
              <a:t>RS-SCADA</a:t>
            </a:r>
          </a:p>
        </p:txBody>
      </p:sp>
      <p:sp>
        <p:nvSpPr>
          <p:cNvPr id="12" name="TextBox 11">
            <a:extLst>
              <a:ext uri="{FF2B5EF4-FFF2-40B4-BE49-F238E27FC236}">
                <a16:creationId xmlns:a16="http://schemas.microsoft.com/office/drawing/2014/main" id="{817EFB2E-18D9-4FF9-8D8E-2A4DF73799D4}"/>
              </a:ext>
            </a:extLst>
          </p:cNvPr>
          <p:cNvSpPr txBox="1"/>
          <p:nvPr/>
        </p:nvSpPr>
        <p:spPr>
          <a:xfrm>
            <a:off x="99757" y="10328266"/>
            <a:ext cx="3394992" cy="1415772"/>
          </a:xfrm>
          <a:prstGeom prst="rect">
            <a:avLst/>
          </a:prstGeom>
          <a:noFill/>
        </p:spPr>
        <p:txBody>
          <a:bodyPr wrap="square" rtlCol="0">
            <a:spAutoFit/>
          </a:bodyPr>
          <a:lstStyle/>
          <a:p>
            <a:r>
              <a:rPr lang="en-US" sz="1400" dirty="0">
                <a:latin typeface="Bahnschrift Light Condensed" panose="020B0502040204020203" pitchFamily="34" charset="0"/>
              </a:rPr>
              <a:t>REDE Scalable Energy Management Pvt. Ltd.</a:t>
            </a:r>
          </a:p>
          <a:p>
            <a:r>
              <a:rPr lang="en-US" sz="1200" b="1" dirty="0">
                <a:latin typeface="Bahnschrift Light Condensed" panose="020B0502040204020203" pitchFamily="34" charset="0"/>
              </a:rPr>
              <a:t>Kolkata Office:  </a:t>
            </a:r>
            <a:r>
              <a:rPr lang="sv-SE" sz="1200" dirty="0">
                <a:latin typeface="Bahnschrift Light Condensed" panose="020B0502040204020203" pitchFamily="34" charset="0"/>
              </a:rPr>
              <a:t>Block BB, Plot 118 Rajdanga Main Road, Kolkata - 700107 India</a:t>
            </a:r>
          </a:p>
          <a:p>
            <a:endParaRPr lang="en-US" sz="1200" dirty="0">
              <a:latin typeface="Bahnschrift Light Condensed" panose="020B0502040204020203" pitchFamily="34" charset="0"/>
            </a:endParaRPr>
          </a:p>
          <a:p>
            <a:r>
              <a:rPr lang="en-US" sz="1200" b="1" dirty="0">
                <a:latin typeface="Bahnschrift Light Condensed" panose="020B0502040204020203" pitchFamily="34" charset="0"/>
              </a:rPr>
              <a:t>Pune Office: </a:t>
            </a:r>
            <a:r>
              <a:rPr lang="en-US" sz="1200" dirty="0">
                <a:latin typeface="Bahnschrift Light Condensed" panose="020B0502040204020203" pitchFamily="34" charset="0"/>
              </a:rPr>
              <a:t>Office No. 140, </a:t>
            </a:r>
            <a:r>
              <a:rPr lang="en-US" sz="1200" dirty="0" err="1">
                <a:latin typeface="Bahnschrift Light Condensed" panose="020B0502040204020203" pitchFamily="34" charset="0"/>
              </a:rPr>
              <a:t>Bizzbay</a:t>
            </a:r>
            <a:r>
              <a:rPr lang="en-US" sz="1200" dirty="0">
                <a:latin typeface="Bahnschrift Light Condensed" panose="020B0502040204020203" pitchFamily="34" charset="0"/>
              </a:rPr>
              <a:t> mall, Opp. SBI Bank, NIBM-</a:t>
            </a:r>
            <a:r>
              <a:rPr lang="en-US" sz="1200" dirty="0" err="1">
                <a:latin typeface="Bahnschrift Light Condensed" panose="020B0502040204020203" pitchFamily="34" charset="0"/>
              </a:rPr>
              <a:t>Undri</a:t>
            </a:r>
            <a:r>
              <a:rPr lang="en-US" sz="1200" dirty="0">
                <a:latin typeface="Bahnschrift Light Condensed" panose="020B0502040204020203" pitchFamily="34" charset="0"/>
              </a:rPr>
              <a:t> Road, </a:t>
            </a:r>
            <a:r>
              <a:rPr lang="en-US" sz="1200" dirty="0" err="1">
                <a:latin typeface="Bahnschrift Light Condensed" panose="020B0502040204020203" pitchFamily="34" charset="0"/>
              </a:rPr>
              <a:t>Kondhwa</a:t>
            </a:r>
            <a:r>
              <a:rPr lang="en-US" sz="1200" dirty="0">
                <a:latin typeface="Bahnschrift Light Condensed" panose="020B0502040204020203" pitchFamily="34" charset="0"/>
              </a:rPr>
              <a:t>, Pune – 411048</a:t>
            </a:r>
          </a:p>
          <a:p>
            <a:endParaRPr lang="en-US" sz="1200" dirty="0">
              <a:latin typeface="Bahnschrift Light Condensed" panose="020B0502040204020203" pitchFamily="34" charset="0"/>
            </a:endParaRPr>
          </a:p>
        </p:txBody>
      </p:sp>
      <p:sp>
        <p:nvSpPr>
          <p:cNvPr id="16" name="Google Shape;493;p37">
            <a:extLst>
              <a:ext uri="{FF2B5EF4-FFF2-40B4-BE49-F238E27FC236}">
                <a16:creationId xmlns:a16="http://schemas.microsoft.com/office/drawing/2014/main" id="{EDCB80B8-5A8B-49D2-BDB4-37154F373999}"/>
              </a:ext>
            </a:extLst>
          </p:cNvPr>
          <p:cNvSpPr txBox="1">
            <a:spLocks/>
          </p:cNvSpPr>
          <p:nvPr/>
        </p:nvSpPr>
        <p:spPr>
          <a:xfrm>
            <a:off x="-11680" y="704774"/>
            <a:ext cx="1705665" cy="28355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000000"/>
              </a:buClr>
              <a:buSzPts val="1800"/>
              <a:buFont typeface="Barlow Condensed"/>
              <a:buChar char="●"/>
              <a:defRPr sz="1400" b="0" i="0" u="none" strike="noStrike" cap="none">
                <a:solidFill>
                  <a:srgbClr val="000000"/>
                </a:solidFill>
                <a:latin typeface="Barlow Condensed"/>
                <a:ea typeface="Barlow Condensed"/>
                <a:cs typeface="Barlow Condensed"/>
                <a:sym typeface="Barlow Condensed"/>
              </a:defRPr>
            </a:lvl1pPr>
            <a:lvl2pPr marL="914400" marR="0" lvl="1" indent="-317500" algn="l" rtl="0">
              <a:lnSpc>
                <a:spcPct val="115000"/>
              </a:lnSpc>
              <a:spcBef>
                <a:spcPts val="1600"/>
              </a:spcBef>
              <a:spcAft>
                <a:spcPts val="0"/>
              </a:spcAft>
              <a:buClr>
                <a:srgbClr val="000000"/>
              </a:buClr>
              <a:buSzPts val="1400"/>
              <a:buFont typeface="Barlow Condensed"/>
              <a:buChar char="○"/>
              <a:defRPr sz="1400" b="0" i="0" u="none" strike="noStrike" cap="none">
                <a:solidFill>
                  <a:srgbClr val="000000"/>
                </a:solidFill>
                <a:latin typeface="Barlow Condensed"/>
                <a:ea typeface="Barlow Condensed"/>
                <a:cs typeface="Barlow Condensed"/>
                <a:sym typeface="Barlow Condensed"/>
              </a:defRPr>
            </a:lvl2pPr>
            <a:lvl3pPr marL="1371600" marR="0" lvl="2" indent="-317500" algn="l" rtl="0">
              <a:lnSpc>
                <a:spcPct val="115000"/>
              </a:lnSpc>
              <a:spcBef>
                <a:spcPts val="1600"/>
              </a:spcBef>
              <a:spcAft>
                <a:spcPts val="0"/>
              </a:spcAft>
              <a:buClr>
                <a:srgbClr val="000000"/>
              </a:buClr>
              <a:buSzPts val="1400"/>
              <a:buFont typeface="Barlow Condensed"/>
              <a:buChar char="■"/>
              <a:defRPr sz="1400" b="0" i="0" u="none" strike="noStrike" cap="none">
                <a:solidFill>
                  <a:srgbClr val="000000"/>
                </a:solidFill>
                <a:latin typeface="Barlow Condensed"/>
                <a:ea typeface="Barlow Condensed"/>
                <a:cs typeface="Barlow Condensed"/>
                <a:sym typeface="Barlow Condensed"/>
              </a:defRPr>
            </a:lvl3pPr>
            <a:lvl4pPr marL="1828800" marR="0" lvl="3" indent="-317500" algn="l" rtl="0">
              <a:lnSpc>
                <a:spcPct val="115000"/>
              </a:lnSpc>
              <a:spcBef>
                <a:spcPts val="1600"/>
              </a:spcBef>
              <a:spcAft>
                <a:spcPts val="0"/>
              </a:spcAft>
              <a:buClr>
                <a:srgbClr val="000000"/>
              </a:buClr>
              <a:buSzPts val="1400"/>
              <a:buFont typeface="Barlow Condensed"/>
              <a:buChar char="●"/>
              <a:defRPr sz="1400" b="0" i="0" u="none" strike="noStrike" cap="none">
                <a:solidFill>
                  <a:srgbClr val="000000"/>
                </a:solidFill>
                <a:latin typeface="Barlow Condensed"/>
                <a:ea typeface="Barlow Condensed"/>
                <a:cs typeface="Barlow Condensed"/>
                <a:sym typeface="Barlow Condensed"/>
              </a:defRPr>
            </a:lvl4pPr>
            <a:lvl5pPr marL="2286000" marR="0" lvl="4" indent="-317500" algn="l" rtl="0">
              <a:lnSpc>
                <a:spcPct val="115000"/>
              </a:lnSpc>
              <a:spcBef>
                <a:spcPts val="1600"/>
              </a:spcBef>
              <a:spcAft>
                <a:spcPts val="0"/>
              </a:spcAft>
              <a:buClr>
                <a:srgbClr val="000000"/>
              </a:buClr>
              <a:buSzPts val="1400"/>
              <a:buFont typeface="Barlow Condensed"/>
              <a:buChar char="○"/>
              <a:defRPr sz="1400" b="0" i="0" u="none" strike="noStrike" cap="none">
                <a:solidFill>
                  <a:srgbClr val="000000"/>
                </a:solidFill>
                <a:latin typeface="Barlow Condensed"/>
                <a:ea typeface="Barlow Condensed"/>
                <a:cs typeface="Barlow Condensed"/>
                <a:sym typeface="Barlow Condensed"/>
              </a:defRPr>
            </a:lvl5pPr>
            <a:lvl6pPr marL="2743200" marR="0" lvl="5" indent="-317500" algn="l" rtl="0">
              <a:lnSpc>
                <a:spcPct val="115000"/>
              </a:lnSpc>
              <a:spcBef>
                <a:spcPts val="1600"/>
              </a:spcBef>
              <a:spcAft>
                <a:spcPts val="0"/>
              </a:spcAft>
              <a:buClr>
                <a:srgbClr val="000000"/>
              </a:buClr>
              <a:buSzPts val="1400"/>
              <a:buFont typeface="Barlow Condensed"/>
              <a:buChar char="■"/>
              <a:defRPr sz="1400" b="0" i="0" u="none" strike="noStrike" cap="none">
                <a:solidFill>
                  <a:srgbClr val="000000"/>
                </a:solidFill>
                <a:latin typeface="Barlow Condensed"/>
                <a:ea typeface="Barlow Condensed"/>
                <a:cs typeface="Barlow Condensed"/>
                <a:sym typeface="Barlow Condensed"/>
              </a:defRPr>
            </a:lvl6pPr>
            <a:lvl7pPr marL="3200400" marR="0" lvl="6" indent="-317500" algn="l" rtl="0">
              <a:lnSpc>
                <a:spcPct val="115000"/>
              </a:lnSpc>
              <a:spcBef>
                <a:spcPts val="1600"/>
              </a:spcBef>
              <a:spcAft>
                <a:spcPts val="0"/>
              </a:spcAft>
              <a:buClr>
                <a:srgbClr val="000000"/>
              </a:buClr>
              <a:buSzPts val="1400"/>
              <a:buFont typeface="Barlow Condensed"/>
              <a:buChar char="●"/>
              <a:defRPr sz="1400" b="0" i="0" u="none" strike="noStrike" cap="none">
                <a:solidFill>
                  <a:srgbClr val="000000"/>
                </a:solidFill>
                <a:latin typeface="Barlow Condensed"/>
                <a:ea typeface="Barlow Condensed"/>
                <a:cs typeface="Barlow Condensed"/>
                <a:sym typeface="Barlow Condensed"/>
              </a:defRPr>
            </a:lvl7pPr>
            <a:lvl8pPr marL="3657600" marR="0" lvl="7" indent="-317500" algn="l" rtl="0">
              <a:lnSpc>
                <a:spcPct val="115000"/>
              </a:lnSpc>
              <a:spcBef>
                <a:spcPts val="1600"/>
              </a:spcBef>
              <a:spcAft>
                <a:spcPts val="0"/>
              </a:spcAft>
              <a:buClr>
                <a:srgbClr val="000000"/>
              </a:buClr>
              <a:buSzPts val="1400"/>
              <a:buFont typeface="Barlow Condensed"/>
              <a:buChar char="○"/>
              <a:defRPr sz="1400" b="0" i="0" u="none" strike="noStrike" cap="none">
                <a:solidFill>
                  <a:srgbClr val="000000"/>
                </a:solidFill>
                <a:latin typeface="Barlow Condensed"/>
                <a:ea typeface="Barlow Condensed"/>
                <a:cs typeface="Barlow Condensed"/>
                <a:sym typeface="Barlow Condensed"/>
              </a:defRPr>
            </a:lvl8pPr>
            <a:lvl9pPr marL="4114800" marR="0" lvl="8" indent="-317500" algn="l" rtl="0">
              <a:lnSpc>
                <a:spcPct val="115000"/>
              </a:lnSpc>
              <a:spcBef>
                <a:spcPts val="1600"/>
              </a:spcBef>
              <a:spcAft>
                <a:spcPts val="1600"/>
              </a:spcAft>
              <a:buClr>
                <a:srgbClr val="000000"/>
              </a:buClr>
              <a:buSzPts val="1400"/>
              <a:buFont typeface="Barlow Condensed"/>
              <a:buChar char="■"/>
              <a:defRPr sz="1400" b="0" i="0" u="none" strike="noStrike" cap="none">
                <a:solidFill>
                  <a:srgbClr val="000000"/>
                </a:solidFill>
                <a:latin typeface="Barlow Condensed"/>
                <a:ea typeface="Barlow Condensed"/>
                <a:cs typeface="Barlow Condensed"/>
                <a:sym typeface="Barlow Condensed"/>
              </a:defRPr>
            </a:lvl9pPr>
          </a:lstStyle>
          <a:p>
            <a:pPr marL="139700" indent="0">
              <a:buSzPts val="1400"/>
              <a:buNone/>
            </a:pPr>
            <a:r>
              <a:rPr lang="en-IN" sz="1000" dirty="0"/>
              <a:t>The main  focus of RS-SCADA is real time monitoring and control of transmission and distribution of substation’s equipment remotely. From Intelligent electronic device (IED) to process equipment, RS-SCADA easily collects data through different protocols. </a:t>
            </a:r>
            <a:endParaRPr lang="en-US" sz="1000" dirty="0"/>
          </a:p>
        </p:txBody>
      </p:sp>
      <p:sp>
        <p:nvSpPr>
          <p:cNvPr id="17" name="Rectangle 5">
            <a:extLst>
              <a:ext uri="{FF2B5EF4-FFF2-40B4-BE49-F238E27FC236}">
                <a16:creationId xmlns:a16="http://schemas.microsoft.com/office/drawing/2014/main" id="{B01807CD-8D8A-436C-8506-7B50FF584BF6}"/>
              </a:ext>
            </a:extLst>
          </p:cNvPr>
          <p:cNvSpPr>
            <a:spLocks noChangeArrowheads="1"/>
          </p:cNvSpPr>
          <p:nvPr/>
        </p:nvSpPr>
        <p:spPr bwMode="auto">
          <a:xfrm>
            <a:off x="1797253" y="681327"/>
            <a:ext cx="4959052" cy="2897105"/>
          </a:xfrm>
          <a:prstGeom prst="rect">
            <a:avLst/>
          </a:prstGeom>
          <a:solidFill>
            <a:srgbClr val="34568B"/>
          </a:solidFill>
          <a:ln>
            <a:noFill/>
          </a:ln>
        </p:spPr>
        <p:txBody>
          <a:bodyPr spcFirstLastPara="1" wrap="square" lIns="91425" tIns="91425" rIns="91425" bIns="91425" anchor="ctr" anchorCtr="0">
            <a:noAutofit/>
          </a:bodyPr>
          <a:lstStyle/>
          <a:p>
            <a:r>
              <a:rPr lang="en-US" sz="800" b="1" dirty="0">
                <a:solidFill>
                  <a:schemeClr val="bg1"/>
                </a:solidFill>
                <a:latin typeface="Barlow Condensed" panose="020B0604020202020204" charset="0"/>
                <a:sym typeface="Barlow Condensed"/>
              </a:rPr>
              <a:t>Features:</a:t>
            </a:r>
          </a:p>
          <a:p>
            <a:endParaRPr lang="en-US" sz="800" b="1" dirty="0">
              <a:solidFill>
                <a:schemeClr val="bg1"/>
              </a:solidFill>
              <a:latin typeface="Barlow Condensed" panose="020B0604020202020204" charset="0"/>
              <a:sym typeface="Barlow Condensed"/>
            </a:endParaRPr>
          </a:p>
          <a:p>
            <a:pPr marL="457200" indent="-317500">
              <a:lnSpc>
                <a:spcPct val="150000"/>
              </a:lnSpc>
              <a:buClr>
                <a:schemeClr val="bg1"/>
              </a:buClr>
              <a:buSzPts val="1400"/>
              <a:buFont typeface="Barlow Condensed"/>
              <a:buChar char="●"/>
            </a:pPr>
            <a:r>
              <a:rPr lang="en-US" sz="800" dirty="0">
                <a:solidFill>
                  <a:schemeClr val="bg1"/>
                </a:solidFill>
                <a:latin typeface="Barlow Condensed"/>
                <a:sym typeface="Barlow Condensed"/>
              </a:rPr>
              <a:t>Support various protocol, IEC61850, DNP3, IEC-60870-5-101/104 and Modbus TCP-IP </a:t>
            </a:r>
          </a:p>
          <a:p>
            <a:pPr marL="457200" indent="-317500">
              <a:lnSpc>
                <a:spcPct val="150000"/>
              </a:lnSpc>
              <a:buClr>
                <a:schemeClr val="bg1"/>
              </a:buClr>
              <a:buSzPts val="1400"/>
              <a:buFont typeface="Barlow Condensed"/>
              <a:buChar char="●"/>
            </a:pPr>
            <a:r>
              <a:rPr lang="en-US" sz="800" dirty="0">
                <a:solidFill>
                  <a:schemeClr val="bg1"/>
                </a:solidFill>
                <a:latin typeface="Barlow Condensed"/>
                <a:sym typeface="Barlow Condensed"/>
              </a:rPr>
              <a:t>SCADA based on Client / Server Architecture. </a:t>
            </a:r>
          </a:p>
          <a:p>
            <a:pPr marL="457200" indent="-317500">
              <a:lnSpc>
                <a:spcPct val="150000"/>
              </a:lnSpc>
              <a:buClr>
                <a:schemeClr val="bg1"/>
              </a:buClr>
              <a:buSzPts val="1400"/>
              <a:buFont typeface="Barlow Condensed"/>
              <a:buChar char="●"/>
            </a:pPr>
            <a:r>
              <a:rPr lang="en-US" sz="800" dirty="0">
                <a:solidFill>
                  <a:schemeClr val="bg1"/>
                </a:solidFill>
                <a:latin typeface="Barlow Condensed"/>
                <a:sym typeface="Barlow Condensed"/>
              </a:rPr>
              <a:t>Multiple clients control and display.. </a:t>
            </a:r>
          </a:p>
          <a:p>
            <a:pPr marL="457200" indent="-317500">
              <a:lnSpc>
                <a:spcPct val="150000"/>
              </a:lnSpc>
              <a:buClr>
                <a:schemeClr val="bg1"/>
              </a:buClr>
              <a:buSzPts val="1400"/>
              <a:buFont typeface="Barlow Condensed"/>
              <a:buChar char="●"/>
            </a:pPr>
            <a:r>
              <a:rPr lang="en-US" sz="800" dirty="0">
                <a:solidFill>
                  <a:schemeClr val="bg1"/>
                </a:solidFill>
                <a:latin typeface="Barlow Condensed"/>
                <a:sym typeface="Barlow Condensed"/>
              </a:rPr>
              <a:t>Redundant architecture. </a:t>
            </a:r>
          </a:p>
          <a:p>
            <a:pPr marL="457200" indent="-317500">
              <a:lnSpc>
                <a:spcPct val="150000"/>
              </a:lnSpc>
              <a:buClr>
                <a:schemeClr val="bg1"/>
              </a:buClr>
              <a:buSzPts val="1400"/>
              <a:buFont typeface="Barlow Condensed"/>
              <a:buChar char="●"/>
            </a:pPr>
            <a:r>
              <a:rPr lang="en-US" sz="800" dirty="0">
                <a:solidFill>
                  <a:schemeClr val="bg1"/>
                </a:solidFill>
                <a:latin typeface="Barlow Condensed"/>
                <a:sym typeface="Barlow Condensed"/>
              </a:rPr>
              <a:t>Sequence of events reporting with time stamped event data </a:t>
            </a:r>
          </a:p>
          <a:p>
            <a:pPr marL="457200" indent="-317500">
              <a:lnSpc>
                <a:spcPct val="150000"/>
              </a:lnSpc>
              <a:buClr>
                <a:schemeClr val="bg1"/>
              </a:buClr>
              <a:buSzPts val="1400"/>
              <a:buFont typeface="Barlow Condensed"/>
              <a:buChar char="●"/>
            </a:pPr>
            <a:r>
              <a:rPr lang="en-US" sz="800" dirty="0">
                <a:solidFill>
                  <a:schemeClr val="bg1"/>
                </a:solidFill>
                <a:latin typeface="Barlow Condensed"/>
                <a:sym typeface="Barlow Condensed"/>
              </a:rPr>
              <a:t>Database in real time. </a:t>
            </a:r>
          </a:p>
          <a:p>
            <a:pPr marL="457200" indent="-317500">
              <a:lnSpc>
                <a:spcPct val="150000"/>
              </a:lnSpc>
              <a:buClr>
                <a:schemeClr val="bg1"/>
              </a:buClr>
              <a:buSzPts val="1400"/>
              <a:buFont typeface="Barlow Condensed"/>
              <a:buChar char="●"/>
            </a:pPr>
            <a:r>
              <a:rPr lang="en-US" sz="800" dirty="0">
                <a:solidFill>
                  <a:schemeClr val="bg1"/>
                </a:solidFill>
                <a:latin typeface="Barlow Condensed"/>
                <a:sym typeface="Barlow Condensed"/>
              </a:rPr>
              <a:t>Trends in real-time and historical. </a:t>
            </a:r>
          </a:p>
          <a:p>
            <a:pPr marL="457200" indent="-317500">
              <a:lnSpc>
                <a:spcPct val="150000"/>
              </a:lnSpc>
              <a:buClr>
                <a:schemeClr val="bg1"/>
              </a:buClr>
              <a:buSzPts val="1400"/>
              <a:buFont typeface="Barlow Condensed"/>
              <a:buChar char="●"/>
            </a:pPr>
            <a:r>
              <a:rPr lang="en-US" sz="800" dirty="0">
                <a:solidFill>
                  <a:schemeClr val="bg1"/>
                </a:solidFill>
                <a:latin typeface="Barlow Condensed"/>
                <a:sym typeface="Barlow Condensed"/>
              </a:rPr>
              <a:t>Security Level </a:t>
            </a:r>
          </a:p>
          <a:p>
            <a:pPr marL="457200" indent="-317500">
              <a:lnSpc>
                <a:spcPct val="150000"/>
              </a:lnSpc>
              <a:buClr>
                <a:schemeClr val="bg1"/>
              </a:buClr>
              <a:buSzPts val="1400"/>
              <a:buFont typeface="Barlow Condensed"/>
              <a:buChar char="●"/>
            </a:pPr>
            <a:r>
              <a:rPr lang="en-US" sz="800" dirty="0">
                <a:solidFill>
                  <a:schemeClr val="bg1"/>
                </a:solidFill>
                <a:latin typeface="Barlow Condensed"/>
                <a:sym typeface="Barlow Condensed"/>
              </a:rPr>
              <a:t>Connection to different database systems. </a:t>
            </a:r>
          </a:p>
          <a:p>
            <a:pPr marL="457200" indent="-317500">
              <a:lnSpc>
                <a:spcPct val="150000"/>
              </a:lnSpc>
              <a:buClr>
                <a:schemeClr val="bg1"/>
              </a:buClr>
              <a:buSzPts val="1400"/>
              <a:buFont typeface="Barlow Condensed"/>
              <a:buChar char="●"/>
            </a:pPr>
            <a:r>
              <a:rPr lang="en-US" sz="800" dirty="0">
                <a:solidFill>
                  <a:schemeClr val="bg1"/>
                </a:solidFill>
                <a:latin typeface="Barlow Condensed"/>
                <a:sym typeface="Barlow Condensed"/>
              </a:rPr>
              <a:t>Customize report generation </a:t>
            </a:r>
          </a:p>
          <a:p>
            <a:pPr marL="457200" indent="-317500">
              <a:lnSpc>
                <a:spcPct val="150000"/>
              </a:lnSpc>
              <a:buClr>
                <a:schemeClr val="bg1"/>
              </a:buClr>
              <a:buSzPts val="1400"/>
              <a:buFont typeface="Barlow Condensed"/>
              <a:buChar char="●"/>
            </a:pPr>
            <a:r>
              <a:rPr lang="en-US" sz="800" dirty="0">
                <a:solidFill>
                  <a:schemeClr val="bg1"/>
                </a:solidFill>
                <a:latin typeface="Barlow Condensed"/>
                <a:sym typeface="Barlow Condensed"/>
              </a:rPr>
              <a:t>Simplified drawing tools </a:t>
            </a:r>
          </a:p>
          <a:p>
            <a:pPr marL="457200" indent="-317500">
              <a:lnSpc>
                <a:spcPct val="150000"/>
              </a:lnSpc>
              <a:buClr>
                <a:schemeClr val="bg1"/>
              </a:buClr>
              <a:buSzPts val="1400"/>
              <a:buFont typeface="Barlow Condensed"/>
              <a:buChar char="●"/>
            </a:pPr>
            <a:r>
              <a:rPr lang="en-US" sz="800" dirty="0">
                <a:solidFill>
                  <a:schemeClr val="bg1"/>
                </a:solidFill>
                <a:latin typeface="Barlow Condensed"/>
                <a:sym typeface="Barlow Condensed"/>
              </a:rPr>
              <a:t>Libraries for the electrical and industrial </a:t>
            </a:r>
          </a:p>
          <a:p>
            <a:pPr marL="457200" indent="-317500">
              <a:lnSpc>
                <a:spcPct val="150000"/>
              </a:lnSpc>
              <a:buClr>
                <a:schemeClr val="bg1"/>
              </a:buClr>
              <a:buSzPts val="1400"/>
              <a:buFont typeface="Barlow Condensed"/>
              <a:buChar char="●"/>
            </a:pPr>
            <a:r>
              <a:rPr lang="en-US" sz="800" dirty="0">
                <a:solidFill>
                  <a:schemeClr val="bg1"/>
                </a:solidFill>
                <a:latin typeface="Barlow Condensed"/>
                <a:sym typeface="Barlow Condensed"/>
              </a:rPr>
              <a:t>Filters and tools to print and export data in CSV/Excel/Pdf</a:t>
            </a:r>
          </a:p>
        </p:txBody>
      </p:sp>
      <p:pic>
        <p:nvPicPr>
          <p:cNvPr id="18" name="Content Placeholder 4">
            <a:extLst>
              <a:ext uri="{FF2B5EF4-FFF2-40B4-BE49-F238E27FC236}">
                <a16:creationId xmlns:a16="http://schemas.microsoft.com/office/drawing/2014/main" id="{96C1FF2A-0F41-402C-A049-4C2BB7CC03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647" y="3656440"/>
            <a:ext cx="6257754" cy="3312929"/>
          </a:xfrm>
          <a:prstGeom prst="rect">
            <a:avLst/>
          </a:prstGeom>
        </p:spPr>
      </p:pic>
    </p:spTree>
    <p:extLst>
      <p:ext uri="{BB962C8B-B14F-4D97-AF65-F5344CB8AC3E}">
        <p14:creationId xmlns:p14="http://schemas.microsoft.com/office/powerpoint/2010/main" val="2091226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631;p43">
            <a:extLst>
              <a:ext uri="{FF2B5EF4-FFF2-40B4-BE49-F238E27FC236}">
                <a16:creationId xmlns:a16="http://schemas.microsoft.com/office/drawing/2014/main" id="{F87599DB-63A8-4AD2-8AD6-02366377C212}"/>
              </a:ext>
            </a:extLst>
          </p:cNvPr>
          <p:cNvSpPr/>
          <p:nvPr/>
        </p:nvSpPr>
        <p:spPr>
          <a:xfrm rot="-5400000" flipH="1">
            <a:off x="128748" y="357246"/>
            <a:ext cx="291913" cy="243649"/>
          </a:xfrm>
          <a:custGeom>
            <a:avLst/>
            <a:gdLst/>
            <a:ahLst/>
            <a:cxnLst/>
            <a:rect l="l" t="t" r="r" b="b"/>
            <a:pathLst>
              <a:path w="17056" h="14236" extrusionOk="0">
                <a:moveTo>
                  <a:pt x="0" y="0"/>
                </a:moveTo>
                <a:lnTo>
                  <a:pt x="9096" y="14235"/>
                </a:lnTo>
                <a:lnTo>
                  <a:pt x="17055" y="0"/>
                </a:lnTo>
                <a:lnTo>
                  <a:pt x="11370" y="0"/>
                </a:lnTo>
                <a:lnTo>
                  <a:pt x="8505" y="4548"/>
                </a:lnTo>
                <a:lnTo>
                  <a:pt x="5685" y="0"/>
                </a:lnTo>
                <a:close/>
              </a:path>
            </a:pathLst>
          </a:custGeom>
          <a:solidFill>
            <a:srgbClr val="3B9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69" name="TextBox 68">
            <a:extLst>
              <a:ext uri="{FF2B5EF4-FFF2-40B4-BE49-F238E27FC236}">
                <a16:creationId xmlns:a16="http://schemas.microsoft.com/office/drawing/2014/main" id="{CA066624-AE19-45CD-9669-10A71301DF89}"/>
              </a:ext>
            </a:extLst>
          </p:cNvPr>
          <p:cNvSpPr txBox="1"/>
          <p:nvPr/>
        </p:nvSpPr>
        <p:spPr>
          <a:xfrm>
            <a:off x="-11680" y="11783028"/>
            <a:ext cx="6869680" cy="408972"/>
          </a:xfrm>
          <a:prstGeom prst="rect">
            <a:avLst/>
          </a:prstGeom>
          <a:solidFill>
            <a:srgbClr val="34568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a:defRPr b="1">
                <a:solidFill>
                  <a:schemeClr val="bg1"/>
                </a:solidFill>
                <a:latin typeface="Barlow Condensed" panose="020B0604020202020204" charset="0"/>
              </a:defRPr>
            </a:lvl1pPr>
          </a:lstStyle>
          <a:p>
            <a:pPr algn="ctr"/>
            <a:r>
              <a:rPr lang="en-US" b="0" dirty="0">
                <a:latin typeface="Bahnschrift Condensed" panose="020B0502040204020203" pitchFamily="34" charset="0"/>
              </a:rPr>
              <a:t>REDE Scalable Energy Management Pvt Ltd</a:t>
            </a:r>
            <a:endParaRPr lang="en-IN" b="0" dirty="0">
              <a:latin typeface="Bahnschrift Condensed" panose="020B0502040204020203" pitchFamily="34" charset="0"/>
            </a:endParaRPr>
          </a:p>
        </p:txBody>
      </p:sp>
      <p:pic>
        <p:nvPicPr>
          <p:cNvPr id="79" name="Picture 78">
            <a:extLst>
              <a:ext uri="{FF2B5EF4-FFF2-40B4-BE49-F238E27FC236}">
                <a16:creationId xmlns:a16="http://schemas.microsoft.com/office/drawing/2014/main" id="{601136AD-FE94-4179-9316-D9C59AE3F992}"/>
              </a:ext>
            </a:extLst>
          </p:cNvPr>
          <p:cNvPicPr>
            <a:picLocks noChangeAspect="1"/>
          </p:cNvPicPr>
          <p:nvPr/>
        </p:nvPicPr>
        <p:blipFill>
          <a:blip r:embed="rId2"/>
          <a:stretch>
            <a:fillRect/>
          </a:stretch>
        </p:blipFill>
        <p:spPr>
          <a:xfrm>
            <a:off x="5577840" y="233680"/>
            <a:ext cx="1280160" cy="529903"/>
          </a:xfrm>
          <a:prstGeom prst="rect">
            <a:avLst/>
          </a:prstGeom>
        </p:spPr>
      </p:pic>
      <p:sp>
        <p:nvSpPr>
          <p:cNvPr id="8" name="TextBox 7">
            <a:extLst>
              <a:ext uri="{FF2B5EF4-FFF2-40B4-BE49-F238E27FC236}">
                <a16:creationId xmlns:a16="http://schemas.microsoft.com/office/drawing/2014/main" id="{C2EB20AC-A234-492F-8720-3ADED6224546}"/>
              </a:ext>
            </a:extLst>
          </p:cNvPr>
          <p:cNvSpPr txBox="1"/>
          <p:nvPr/>
        </p:nvSpPr>
        <p:spPr>
          <a:xfrm>
            <a:off x="234065" y="204119"/>
            <a:ext cx="6441055" cy="461665"/>
          </a:xfrm>
          <a:prstGeom prst="rect">
            <a:avLst/>
          </a:prstGeom>
          <a:noFill/>
        </p:spPr>
        <p:txBody>
          <a:bodyPr wrap="square" anchor="ctr">
            <a:spAutoFit/>
          </a:bodyPr>
          <a:lstStyle/>
          <a:p>
            <a:pPr marL="139700" indent="0">
              <a:buSzPts val="1400"/>
              <a:buNone/>
            </a:pPr>
            <a:r>
              <a:rPr lang="en-US" sz="2400" b="1" dirty="0">
                <a:latin typeface="Bahnschrift Condensed" panose="020B0502040204020203" pitchFamily="34" charset="0"/>
              </a:rPr>
              <a:t>RSK-PGA: EMBEDDED SOFT SOLUTION</a:t>
            </a:r>
          </a:p>
        </p:txBody>
      </p:sp>
      <p:sp>
        <p:nvSpPr>
          <p:cNvPr id="12" name="TextBox 11">
            <a:extLst>
              <a:ext uri="{FF2B5EF4-FFF2-40B4-BE49-F238E27FC236}">
                <a16:creationId xmlns:a16="http://schemas.microsoft.com/office/drawing/2014/main" id="{817EFB2E-18D9-4FF9-8D8E-2A4DF73799D4}"/>
              </a:ext>
            </a:extLst>
          </p:cNvPr>
          <p:cNvSpPr txBox="1"/>
          <p:nvPr/>
        </p:nvSpPr>
        <p:spPr>
          <a:xfrm>
            <a:off x="99757" y="10328266"/>
            <a:ext cx="3394992" cy="1415772"/>
          </a:xfrm>
          <a:prstGeom prst="rect">
            <a:avLst/>
          </a:prstGeom>
          <a:noFill/>
        </p:spPr>
        <p:txBody>
          <a:bodyPr wrap="square" rtlCol="0">
            <a:spAutoFit/>
          </a:bodyPr>
          <a:lstStyle/>
          <a:p>
            <a:r>
              <a:rPr lang="en-US" sz="1400" dirty="0">
                <a:latin typeface="Bahnschrift Light Condensed" panose="020B0502040204020203" pitchFamily="34" charset="0"/>
              </a:rPr>
              <a:t>REDE Scalable Energy Management Pvt. Ltd.</a:t>
            </a:r>
          </a:p>
          <a:p>
            <a:r>
              <a:rPr lang="en-US" sz="1200" b="1" dirty="0">
                <a:latin typeface="Bahnschrift Light Condensed" panose="020B0502040204020203" pitchFamily="34" charset="0"/>
              </a:rPr>
              <a:t>Kolkata Office:  </a:t>
            </a:r>
            <a:r>
              <a:rPr lang="sv-SE" sz="1200" dirty="0">
                <a:latin typeface="Bahnschrift Light Condensed" panose="020B0502040204020203" pitchFamily="34" charset="0"/>
              </a:rPr>
              <a:t>Block BB, Plot 118 Rajdanga Main Road, Kolkata - 700107 India</a:t>
            </a:r>
          </a:p>
          <a:p>
            <a:endParaRPr lang="en-US" sz="1200" dirty="0">
              <a:latin typeface="Bahnschrift Light Condensed" panose="020B0502040204020203" pitchFamily="34" charset="0"/>
            </a:endParaRPr>
          </a:p>
          <a:p>
            <a:r>
              <a:rPr lang="en-US" sz="1200" b="1" dirty="0">
                <a:latin typeface="Bahnschrift Light Condensed" panose="020B0502040204020203" pitchFamily="34" charset="0"/>
              </a:rPr>
              <a:t>Pune Office: </a:t>
            </a:r>
            <a:r>
              <a:rPr lang="en-US" sz="1200" dirty="0">
                <a:latin typeface="Bahnschrift Light Condensed" panose="020B0502040204020203" pitchFamily="34" charset="0"/>
              </a:rPr>
              <a:t>Office No. 140, </a:t>
            </a:r>
            <a:r>
              <a:rPr lang="en-US" sz="1200" dirty="0" err="1">
                <a:latin typeface="Bahnschrift Light Condensed" panose="020B0502040204020203" pitchFamily="34" charset="0"/>
              </a:rPr>
              <a:t>Bizzbay</a:t>
            </a:r>
            <a:r>
              <a:rPr lang="en-US" sz="1200" dirty="0">
                <a:latin typeface="Bahnschrift Light Condensed" panose="020B0502040204020203" pitchFamily="34" charset="0"/>
              </a:rPr>
              <a:t> mall, Opp. SBI Bank, NIBM-</a:t>
            </a:r>
            <a:r>
              <a:rPr lang="en-US" sz="1200" dirty="0" err="1">
                <a:latin typeface="Bahnschrift Light Condensed" panose="020B0502040204020203" pitchFamily="34" charset="0"/>
              </a:rPr>
              <a:t>Undri</a:t>
            </a:r>
            <a:r>
              <a:rPr lang="en-US" sz="1200" dirty="0">
                <a:latin typeface="Bahnschrift Light Condensed" panose="020B0502040204020203" pitchFamily="34" charset="0"/>
              </a:rPr>
              <a:t> Road, </a:t>
            </a:r>
            <a:r>
              <a:rPr lang="en-US" sz="1200" dirty="0" err="1">
                <a:latin typeface="Bahnschrift Light Condensed" panose="020B0502040204020203" pitchFamily="34" charset="0"/>
              </a:rPr>
              <a:t>Kondhwa</a:t>
            </a:r>
            <a:r>
              <a:rPr lang="en-US" sz="1200" dirty="0">
                <a:latin typeface="Bahnschrift Light Condensed" panose="020B0502040204020203" pitchFamily="34" charset="0"/>
              </a:rPr>
              <a:t>, Pune – 411048</a:t>
            </a:r>
          </a:p>
          <a:p>
            <a:endParaRPr lang="en-US" sz="1200" dirty="0">
              <a:latin typeface="Bahnschrift Light Condensed" panose="020B0502040204020203" pitchFamily="34" charset="0"/>
            </a:endParaRPr>
          </a:p>
        </p:txBody>
      </p:sp>
      <p:pic>
        <p:nvPicPr>
          <p:cNvPr id="4098" name="Picture 2" descr="See the source image">
            <a:extLst>
              <a:ext uri="{FF2B5EF4-FFF2-40B4-BE49-F238E27FC236}">
                <a16:creationId xmlns:a16="http://schemas.microsoft.com/office/drawing/2014/main" id="{9455A279-478B-406E-A543-E2811E4BA9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48" y="1676400"/>
            <a:ext cx="6607371" cy="36539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BE3C358-212E-4676-BCF1-09973A63F17A}"/>
              </a:ext>
            </a:extLst>
          </p:cNvPr>
          <p:cNvSpPr txBox="1"/>
          <p:nvPr/>
        </p:nvSpPr>
        <p:spPr>
          <a:xfrm>
            <a:off x="274704" y="5890846"/>
            <a:ext cx="6342973" cy="2862322"/>
          </a:xfrm>
          <a:prstGeom prst="rect">
            <a:avLst/>
          </a:prstGeom>
          <a:noFill/>
        </p:spPr>
        <p:txBody>
          <a:bodyPr wrap="square" rtlCol="0">
            <a:spAutoFit/>
          </a:bodyPr>
          <a:lstStyle/>
          <a:p>
            <a:pPr marL="285750" indent="-285750">
              <a:buFont typeface="Arial" panose="020B0604020202020204" pitchFamily="34" charset="0"/>
              <a:buChar char="•"/>
            </a:pPr>
            <a:r>
              <a:rPr lang="en-GB" dirty="0"/>
              <a:t>Customized Solution as per the requirement </a:t>
            </a:r>
          </a:p>
          <a:p>
            <a:pPr marL="285750" indent="-285750">
              <a:buFont typeface="Arial" panose="020B0604020202020204" pitchFamily="34" charset="0"/>
              <a:buChar char="•"/>
            </a:pPr>
            <a:r>
              <a:rPr lang="en-GB" dirty="0"/>
              <a:t>Support different protocol Like:</a:t>
            </a:r>
          </a:p>
          <a:p>
            <a:pPr marL="742950" lvl="1" indent="-285750">
              <a:buFont typeface="Arial" panose="020B0604020202020204" pitchFamily="34" charset="0"/>
              <a:buChar char="•"/>
            </a:pPr>
            <a:r>
              <a:rPr lang="en-GB" dirty="0"/>
              <a:t>IEC-61850</a:t>
            </a:r>
          </a:p>
          <a:p>
            <a:pPr marL="742950" lvl="1" indent="-285750">
              <a:buFont typeface="Arial" panose="020B0604020202020204" pitchFamily="34" charset="0"/>
              <a:buChar char="•"/>
            </a:pPr>
            <a:r>
              <a:rPr lang="en-GB" dirty="0"/>
              <a:t>IEC-60870</a:t>
            </a:r>
          </a:p>
          <a:p>
            <a:pPr marL="742950" lvl="1" indent="-285750">
              <a:buFont typeface="Arial" panose="020B0604020202020204" pitchFamily="34" charset="0"/>
              <a:buChar char="•"/>
            </a:pPr>
            <a:r>
              <a:rPr lang="en-GB" dirty="0"/>
              <a:t>MQTT</a:t>
            </a:r>
          </a:p>
          <a:p>
            <a:pPr marL="742950" lvl="1" indent="-285750">
              <a:buFont typeface="Arial" panose="020B0604020202020204" pitchFamily="34" charset="0"/>
              <a:buChar char="•"/>
            </a:pPr>
            <a:r>
              <a:rPr lang="en-GB" dirty="0"/>
              <a:t>MODBUS RTU/TCP-IP</a:t>
            </a:r>
          </a:p>
          <a:p>
            <a:pPr marL="742950" lvl="1" indent="-285750">
              <a:buFont typeface="Arial" panose="020B0604020202020204" pitchFamily="34" charset="0"/>
              <a:buChar char="•"/>
            </a:pPr>
            <a:r>
              <a:rPr lang="en-GB" dirty="0"/>
              <a:t>DNP 3.0</a:t>
            </a:r>
          </a:p>
          <a:p>
            <a:pPr marL="742950" lvl="1" indent="-285750">
              <a:buFont typeface="Arial" panose="020B0604020202020204" pitchFamily="34" charset="0"/>
              <a:buChar char="•"/>
            </a:pPr>
            <a:r>
              <a:rPr lang="en-GB" dirty="0"/>
              <a:t>OPC-UA</a:t>
            </a:r>
          </a:p>
          <a:p>
            <a:pPr marL="742950" lvl="1" indent="-285750">
              <a:buFont typeface="Arial" panose="020B0604020202020204" pitchFamily="34" charset="0"/>
              <a:buChar char="•"/>
            </a:pPr>
            <a:r>
              <a:rPr lang="en-GB" dirty="0"/>
              <a:t>OPC-DA</a:t>
            </a:r>
          </a:p>
          <a:p>
            <a:pPr marL="742950" lvl="1" indent="-285750">
              <a:buFont typeface="Arial" panose="020B0604020202020204" pitchFamily="34" charset="0"/>
              <a:buChar char="•"/>
            </a:pPr>
            <a:endParaRPr lang="en-IN" dirty="0"/>
          </a:p>
        </p:txBody>
      </p:sp>
    </p:spTree>
    <p:extLst>
      <p:ext uri="{BB962C8B-B14F-4D97-AF65-F5344CB8AC3E}">
        <p14:creationId xmlns:p14="http://schemas.microsoft.com/office/powerpoint/2010/main" val="862553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631;p43">
            <a:extLst>
              <a:ext uri="{FF2B5EF4-FFF2-40B4-BE49-F238E27FC236}">
                <a16:creationId xmlns:a16="http://schemas.microsoft.com/office/drawing/2014/main" id="{F87599DB-63A8-4AD2-8AD6-02366377C212}"/>
              </a:ext>
            </a:extLst>
          </p:cNvPr>
          <p:cNvSpPr/>
          <p:nvPr/>
        </p:nvSpPr>
        <p:spPr>
          <a:xfrm rot="-5400000" flipH="1">
            <a:off x="128748" y="357246"/>
            <a:ext cx="291913" cy="243649"/>
          </a:xfrm>
          <a:custGeom>
            <a:avLst/>
            <a:gdLst/>
            <a:ahLst/>
            <a:cxnLst/>
            <a:rect l="l" t="t" r="r" b="b"/>
            <a:pathLst>
              <a:path w="17056" h="14236" extrusionOk="0">
                <a:moveTo>
                  <a:pt x="0" y="0"/>
                </a:moveTo>
                <a:lnTo>
                  <a:pt x="9096" y="14235"/>
                </a:lnTo>
                <a:lnTo>
                  <a:pt x="17055" y="0"/>
                </a:lnTo>
                <a:lnTo>
                  <a:pt x="11370" y="0"/>
                </a:lnTo>
                <a:lnTo>
                  <a:pt x="8505" y="4548"/>
                </a:lnTo>
                <a:lnTo>
                  <a:pt x="5685" y="0"/>
                </a:lnTo>
                <a:close/>
              </a:path>
            </a:pathLst>
          </a:custGeom>
          <a:solidFill>
            <a:srgbClr val="3B9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69" name="TextBox 68">
            <a:extLst>
              <a:ext uri="{FF2B5EF4-FFF2-40B4-BE49-F238E27FC236}">
                <a16:creationId xmlns:a16="http://schemas.microsoft.com/office/drawing/2014/main" id="{CA066624-AE19-45CD-9669-10A71301DF89}"/>
              </a:ext>
            </a:extLst>
          </p:cNvPr>
          <p:cNvSpPr txBox="1"/>
          <p:nvPr/>
        </p:nvSpPr>
        <p:spPr>
          <a:xfrm>
            <a:off x="-11680" y="11783028"/>
            <a:ext cx="6869680" cy="408972"/>
          </a:xfrm>
          <a:prstGeom prst="rect">
            <a:avLst/>
          </a:prstGeom>
          <a:solidFill>
            <a:srgbClr val="34568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a:defRPr b="1">
                <a:solidFill>
                  <a:schemeClr val="bg1"/>
                </a:solidFill>
                <a:latin typeface="Barlow Condensed" panose="020B0604020202020204" charset="0"/>
              </a:defRPr>
            </a:lvl1pPr>
          </a:lstStyle>
          <a:p>
            <a:pPr algn="ctr"/>
            <a:r>
              <a:rPr lang="en-US" b="0" dirty="0">
                <a:latin typeface="Bahnschrift Condensed" panose="020B0502040204020203" pitchFamily="34" charset="0"/>
              </a:rPr>
              <a:t>REDE Scalable Energy Management Pvt Ltd</a:t>
            </a:r>
            <a:endParaRPr lang="en-IN" b="0" dirty="0">
              <a:latin typeface="Bahnschrift Condensed" panose="020B0502040204020203" pitchFamily="34" charset="0"/>
            </a:endParaRPr>
          </a:p>
        </p:txBody>
      </p:sp>
      <p:pic>
        <p:nvPicPr>
          <p:cNvPr id="79" name="Picture 78">
            <a:extLst>
              <a:ext uri="{FF2B5EF4-FFF2-40B4-BE49-F238E27FC236}">
                <a16:creationId xmlns:a16="http://schemas.microsoft.com/office/drawing/2014/main" id="{601136AD-FE94-4179-9316-D9C59AE3F992}"/>
              </a:ext>
            </a:extLst>
          </p:cNvPr>
          <p:cNvPicPr>
            <a:picLocks noChangeAspect="1"/>
          </p:cNvPicPr>
          <p:nvPr/>
        </p:nvPicPr>
        <p:blipFill>
          <a:blip r:embed="rId2"/>
          <a:stretch>
            <a:fillRect/>
          </a:stretch>
        </p:blipFill>
        <p:spPr>
          <a:xfrm>
            <a:off x="5577840" y="233680"/>
            <a:ext cx="1280160" cy="529903"/>
          </a:xfrm>
          <a:prstGeom prst="rect">
            <a:avLst/>
          </a:prstGeom>
        </p:spPr>
      </p:pic>
      <p:sp>
        <p:nvSpPr>
          <p:cNvPr id="8" name="TextBox 7">
            <a:extLst>
              <a:ext uri="{FF2B5EF4-FFF2-40B4-BE49-F238E27FC236}">
                <a16:creationId xmlns:a16="http://schemas.microsoft.com/office/drawing/2014/main" id="{C2EB20AC-A234-492F-8720-3ADED6224546}"/>
              </a:ext>
            </a:extLst>
          </p:cNvPr>
          <p:cNvSpPr txBox="1"/>
          <p:nvPr/>
        </p:nvSpPr>
        <p:spPr>
          <a:xfrm>
            <a:off x="234065" y="204119"/>
            <a:ext cx="6441055" cy="461665"/>
          </a:xfrm>
          <a:prstGeom prst="rect">
            <a:avLst/>
          </a:prstGeom>
          <a:noFill/>
        </p:spPr>
        <p:txBody>
          <a:bodyPr wrap="square" anchor="ctr">
            <a:spAutoFit/>
          </a:bodyPr>
          <a:lstStyle/>
          <a:p>
            <a:pPr marL="139700" indent="0">
              <a:buSzPts val="1400"/>
              <a:buNone/>
            </a:pPr>
            <a:r>
              <a:rPr lang="en-US" sz="2400" b="1" dirty="0">
                <a:latin typeface="Bahnschrift Condensed" panose="020B0502040204020203" pitchFamily="34" charset="0"/>
              </a:rPr>
              <a:t>Protocol Gateways</a:t>
            </a:r>
          </a:p>
        </p:txBody>
      </p:sp>
      <p:sp>
        <p:nvSpPr>
          <p:cNvPr id="12" name="TextBox 11">
            <a:extLst>
              <a:ext uri="{FF2B5EF4-FFF2-40B4-BE49-F238E27FC236}">
                <a16:creationId xmlns:a16="http://schemas.microsoft.com/office/drawing/2014/main" id="{817EFB2E-18D9-4FF9-8D8E-2A4DF73799D4}"/>
              </a:ext>
            </a:extLst>
          </p:cNvPr>
          <p:cNvSpPr txBox="1"/>
          <p:nvPr/>
        </p:nvSpPr>
        <p:spPr>
          <a:xfrm>
            <a:off x="99757" y="10328266"/>
            <a:ext cx="3394992" cy="1415772"/>
          </a:xfrm>
          <a:prstGeom prst="rect">
            <a:avLst/>
          </a:prstGeom>
          <a:noFill/>
        </p:spPr>
        <p:txBody>
          <a:bodyPr wrap="square" rtlCol="0">
            <a:spAutoFit/>
          </a:bodyPr>
          <a:lstStyle/>
          <a:p>
            <a:r>
              <a:rPr lang="en-US" sz="1400" dirty="0">
                <a:latin typeface="Bahnschrift Light Condensed" panose="020B0502040204020203" pitchFamily="34" charset="0"/>
              </a:rPr>
              <a:t>REDE Scalable Energy Management Pvt. Ltd.</a:t>
            </a:r>
          </a:p>
          <a:p>
            <a:r>
              <a:rPr lang="en-US" sz="1200" b="1" dirty="0">
                <a:latin typeface="Bahnschrift Light Condensed" panose="020B0502040204020203" pitchFamily="34" charset="0"/>
              </a:rPr>
              <a:t>Kolkata Office:  </a:t>
            </a:r>
            <a:r>
              <a:rPr lang="sv-SE" sz="1200" dirty="0">
                <a:latin typeface="Bahnschrift Light Condensed" panose="020B0502040204020203" pitchFamily="34" charset="0"/>
              </a:rPr>
              <a:t>Block BB, Plot 118 Rajdanga Main Road, Kolkata - 700107 India</a:t>
            </a:r>
          </a:p>
          <a:p>
            <a:endParaRPr lang="en-US" sz="1200" dirty="0">
              <a:latin typeface="Bahnschrift Light Condensed" panose="020B0502040204020203" pitchFamily="34" charset="0"/>
            </a:endParaRPr>
          </a:p>
          <a:p>
            <a:r>
              <a:rPr lang="en-US" sz="1200" b="1" dirty="0">
                <a:latin typeface="Bahnschrift Light Condensed" panose="020B0502040204020203" pitchFamily="34" charset="0"/>
              </a:rPr>
              <a:t>Pune Office: </a:t>
            </a:r>
            <a:r>
              <a:rPr lang="en-US" sz="1200" dirty="0">
                <a:latin typeface="Bahnschrift Light Condensed" panose="020B0502040204020203" pitchFamily="34" charset="0"/>
              </a:rPr>
              <a:t>Office No. 140, </a:t>
            </a:r>
            <a:r>
              <a:rPr lang="en-US" sz="1200" dirty="0" err="1">
                <a:latin typeface="Bahnschrift Light Condensed" panose="020B0502040204020203" pitchFamily="34" charset="0"/>
              </a:rPr>
              <a:t>Bizzbay</a:t>
            </a:r>
            <a:r>
              <a:rPr lang="en-US" sz="1200" dirty="0">
                <a:latin typeface="Bahnschrift Light Condensed" panose="020B0502040204020203" pitchFamily="34" charset="0"/>
              </a:rPr>
              <a:t> mall, Opp. SBI Bank, NIBM-</a:t>
            </a:r>
            <a:r>
              <a:rPr lang="en-US" sz="1200" dirty="0" err="1">
                <a:latin typeface="Bahnschrift Light Condensed" panose="020B0502040204020203" pitchFamily="34" charset="0"/>
              </a:rPr>
              <a:t>Undri</a:t>
            </a:r>
            <a:r>
              <a:rPr lang="en-US" sz="1200" dirty="0">
                <a:latin typeface="Bahnschrift Light Condensed" panose="020B0502040204020203" pitchFamily="34" charset="0"/>
              </a:rPr>
              <a:t> Road, </a:t>
            </a:r>
            <a:r>
              <a:rPr lang="en-US" sz="1200" dirty="0" err="1">
                <a:latin typeface="Bahnschrift Light Condensed" panose="020B0502040204020203" pitchFamily="34" charset="0"/>
              </a:rPr>
              <a:t>Kondhwa</a:t>
            </a:r>
            <a:r>
              <a:rPr lang="en-US" sz="1200" dirty="0">
                <a:latin typeface="Bahnschrift Light Condensed" panose="020B0502040204020203" pitchFamily="34" charset="0"/>
              </a:rPr>
              <a:t>, Pune – 411048</a:t>
            </a:r>
          </a:p>
          <a:p>
            <a:endParaRPr lang="en-US" sz="1200" dirty="0">
              <a:latin typeface="Bahnschrift Light Condensed" panose="020B0502040204020203" pitchFamily="34" charset="0"/>
            </a:endParaRPr>
          </a:p>
        </p:txBody>
      </p:sp>
      <p:sp>
        <p:nvSpPr>
          <p:cNvPr id="11" name="Google Shape;493;p37">
            <a:extLst>
              <a:ext uri="{FF2B5EF4-FFF2-40B4-BE49-F238E27FC236}">
                <a16:creationId xmlns:a16="http://schemas.microsoft.com/office/drawing/2014/main" id="{BC437182-5FB3-4FDD-B8FA-029C6A59C7EA}"/>
              </a:ext>
            </a:extLst>
          </p:cNvPr>
          <p:cNvSpPr txBox="1">
            <a:spLocks/>
          </p:cNvSpPr>
          <p:nvPr/>
        </p:nvSpPr>
        <p:spPr>
          <a:xfrm>
            <a:off x="333800" y="1774252"/>
            <a:ext cx="2681453" cy="36828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000000"/>
              </a:buClr>
              <a:buSzPts val="1800"/>
              <a:buFont typeface="Barlow Condensed"/>
              <a:buChar char="●"/>
              <a:defRPr sz="1400" b="0" i="0" u="none" strike="noStrike" cap="none">
                <a:solidFill>
                  <a:srgbClr val="000000"/>
                </a:solidFill>
                <a:latin typeface="Barlow Condensed"/>
                <a:ea typeface="Barlow Condensed"/>
                <a:cs typeface="Barlow Condensed"/>
                <a:sym typeface="Barlow Condensed"/>
              </a:defRPr>
            </a:lvl1pPr>
            <a:lvl2pPr marL="914400" marR="0" lvl="1" indent="-317500" algn="l" rtl="0">
              <a:lnSpc>
                <a:spcPct val="115000"/>
              </a:lnSpc>
              <a:spcBef>
                <a:spcPts val="1600"/>
              </a:spcBef>
              <a:spcAft>
                <a:spcPts val="0"/>
              </a:spcAft>
              <a:buClr>
                <a:srgbClr val="000000"/>
              </a:buClr>
              <a:buSzPts val="1400"/>
              <a:buFont typeface="Barlow Condensed"/>
              <a:buChar char="○"/>
              <a:defRPr sz="1400" b="0" i="0" u="none" strike="noStrike" cap="none">
                <a:solidFill>
                  <a:srgbClr val="000000"/>
                </a:solidFill>
                <a:latin typeface="Barlow Condensed"/>
                <a:ea typeface="Barlow Condensed"/>
                <a:cs typeface="Barlow Condensed"/>
                <a:sym typeface="Barlow Condensed"/>
              </a:defRPr>
            </a:lvl2pPr>
            <a:lvl3pPr marL="1371600" marR="0" lvl="2" indent="-317500" algn="l" rtl="0">
              <a:lnSpc>
                <a:spcPct val="115000"/>
              </a:lnSpc>
              <a:spcBef>
                <a:spcPts val="1600"/>
              </a:spcBef>
              <a:spcAft>
                <a:spcPts val="0"/>
              </a:spcAft>
              <a:buClr>
                <a:srgbClr val="000000"/>
              </a:buClr>
              <a:buSzPts val="1400"/>
              <a:buFont typeface="Barlow Condensed"/>
              <a:buChar char="■"/>
              <a:defRPr sz="1400" b="0" i="0" u="none" strike="noStrike" cap="none">
                <a:solidFill>
                  <a:srgbClr val="000000"/>
                </a:solidFill>
                <a:latin typeface="Barlow Condensed"/>
                <a:ea typeface="Barlow Condensed"/>
                <a:cs typeface="Barlow Condensed"/>
                <a:sym typeface="Barlow Condensed"/>
              </a:defRPr>
            </a:lvl3pPr>
            <a:lvl4pPr marL="1828800" marR="0" lvl="3" indent="-317500" algn="l" rtl="0">
              <a:lnSpc>
                <a:spcPct val="115000"/>
              </a:lnSpc>
              <a:spcBef>
                <a:spcPts val="1600"/>
              </a:spcBef>
              <a:spcAft>
                <a:spcPts val="0"/>
              </a:spcAft>
              <a:buClr>
                <a:srgbClr val="000000"/>
              </a:buClr>
              <a:buSzPts val="1400"/>
              <a:buFont typeface="Barlow Condensed"/>
              <a:buChar char="●"/>
              <a:defRPr sz="1400" b="0" i="0" u="none" strike="noStrike" cap="none">
                <a:solidFill>
                  <a:srgbClr val="000000"/>
                </a:solidFill>
                <a:latin typeface="Barlow Condensed"/>
                <a:ea typeface="Barlow Condensed"/>
                <a:cs typeface="Barlow Condensed"/>
                <a:sym typeface="Barlow Condensed"/>
              </a:defRPr>
            </a:lvl4pPr>
            <a:lvl5pPr marL="2286000" marR="0" lvl="4" indent="-317500" algn="l" rtl="0">
              <a:lnSpc>
                <a:spcPct val="115000"/>
              </a:lnSpc>
              <a:spcBef>
                <a:spcPts val="1600"/>
              </a:spcBef>
              <a:spcAft>
                <a:spcPts val="0"/>
              </a:spcAft>
              <a:buClr>
                <a:srgbClr val="000000"/>
              </a:buClr>
              <a:buSzPts val="1400"/>
              <a:buFont typeface="Barlow Condensed"/>
              <a:buChar char="○"/>
              <a:defRPr sz="1400" b="0" i="0" u="none" strike="noStrike" cap="none">
                <a:solidFill>
                  <a:srgbClr val="000000"/>
                </a:solidFill>
                <a:latin typeface="Barlow Condensed"/>
                <a:ea typeface="Barlow Condensed"/>
                <a:cs typeface="Barlow Condensed"/>
                <a:sym typeface="Barlow Condensed"/>
              </a:defRPr>
            </a:lvl5pPr>
            <a:lvl6pPr marL="2743200" marR="0" lvl="5" indent="-317500" algn="l" rtl="0">
              <a:lnSpc>
                <a:spcPct val="115000"/>
              </a:lnSpc>
              <a:spcBef>
                <a:spcPts val="1600"/>
              </a:spcBef>
              <a:spcAft>
                <a:spcPts val="0"/>
              </a:spcAft>
              <a:buClr>
                <a:srgbClr val="000000"/>
              </a:buClr>
              <a:buSzPts val="1400"/>
              <a:buFont typeface="Barlow Condensed"/>
              <a:buChar char="■"/>
              <a:defRPr sz="1400" b="0" i="0" u="none" strike="noStrike" cap="none">
                <a:solidFill>
                  <a:srgbClr val="000000"/>
                </a:solidFill>
                <a:latin typeface="Barlow Condensed"/>
                <a:ea typeface="Barlow Condensed"/>
                <a:cs typeface="Barlow Condensed"/>
                <a:sym typeface="Barlow Condensed"/>
              </a:defRPr>
            </a:lvl6pPr>
            <a:lvl7pPr marL="3200400" marR="0" lvl="6" indent="-317500" algn="l" rtl="0">
              <a:lnSpc>
                <a:spcPct val="115000"/>
              </a:lnSpc>
              <a:spcBef>
                <a:spcPts val="1600"/>
              </a:spcBef>
              <a:spcAft>
                <a:spcPts val="0"/>
              </a:spcAft>
              <a:buClr>
                <a:srgbClr val="000000"/>
              </a:buClr>
              <a:buSzPts val="1400"/>
              <a:buFont typeface="Barlow Condensed"/>
              <a:buChar char="●"/>
              <a:defRPr sz="1400" b="0" i="0" u="none" strike="noStrike" cap="none">
                <a:solidFill>
                  <a:srgbClr val="000000"/>
                </a:solidFill>
                <a:latin typeface="Barlow Condensed"/>
                <a:ea typeface="Barlow Condensed"/>
                <a:cs typeface="Barlow Condensed"/>
                <a:sym typeface="Barlow Condensed"/>
              </a:defRPr>
            </a:lvl7pPr>
            <a:lvl8pPr marL="3657600" marR="0" lvl="7" indent="-317500" algn="l" rtl="0">
              <a:lnSpc>
                <a:spcPct val="115000"/>
              </a:lnSpc>
              <a:spcBef>
                <a:spcPts val="1600"/>
              </a:spcBef>
              <a:spcAft>
                <a:spcPts val="0"/>
              </a:spcAft>
              <a:buClr>
                <a:srgbClr val="000000"/>
              </a:buClr>
              <a:buSzPts val="1400"/>
              <a:buFont typeface="Barlow Condensed"/>
              <a:buChar char="○"/>
              <a:defRPr sz="1400" b="0" i="0" u="none" strike="noStrike" cap="none">
                <a:solidFill>
                  <a:srgbClr val="000000"/>
                </a:solidFill>
                <a:latin typeface="Barlow Condensed"/>
                <a:ea typeface="Barlow Condensed"/>
                <a:cs typeface="Barlow Condensed"/>
                <a:sym typeface="Barlow Condensed"/>
              </a:defRPr>
            </a:lvl8pPr>
            <a:lvl9pPr marL="4114800" marR="0" lvl="8" indent="-317500" algn="l" rtl="0">
              <a:lnSpc>
                <a:spcPct val="115000"/>
              </a:lnSpc>
              <a:spcBef>
                <a:spcPts val="1600"/>
              </a:spcBef>
              <a:spcAft>
                <a:spcPts val="1600"/>
              </a:spcAft>
              <a:buClr>
                <a:srgbClr val="000000"/>
              </a:buClr>
              <a:buSzPts val="1400"/>
              <a:buFont typeface="Barlow Condensed"/>
              <a:buChar char="■"/>
              <a:defRPr sz="1400" b="0" i="0" u="none" strike="noStrike" cap="none">
                <a:solidFill>
                  <a:srgbClr val="000000"/>
                </a:solidFill>
                <a:latin typeface="Barlow Condensed"/>
                <a:ea typeface="Barlow Condensed"/>
                <a:cs typeface="Barlow Condensed"/>
                <a:sym typeface="Barlow Condensed"/>
              </a:defRPr>
            </a:lvl9pPr>
          </a:lstStyle>
          <a:p>
            <a:pPr marL="139700" indent="0">
              <a:buSzPts val="1400"/>
              <a:buNone/>
            </a:pPr>
            <a:r>
              <a:rPr lang="en-US" b="1" dirty="0"/>
              <a:t>Utility Protocol Gateways</a:t>
            </a:r>
          </a:p>
          <a:p>
            <a:pPr marL="139700" indent="0">
              <a:buSzPts val="1400"/>
              <a:buNone/>
            </a:pPr>
            <a:endParaRPr lang="en-US" dirty="0"/>
          </a:p>
          <a:p>
            <a:pPr marL="139700" indent="0">
              <a:buSzPts val="1400"/>
              <a:buNone/>
            </a:pPr>
            <a:r>
              <a:rPr lang="en-IN" sz="1400" dirty="0"/>
              <a:t>RSK-PGA protocol gateway supports all Important Protocol in Substation Automation System or Smart Grid System including </a:t>
            </a:r>
          </a:p>
          <a:p>
            <a:pPr marL="425450" indent="-285750">
              <a:buSzPts val="1400"/>
            </a:pPr>
            <a:r>
              <a:rPr lang="en-IN" sz="1400" dirty="0"/>
              <a:t>MODBUS RTU/TCP</a:t>
            </a:r>
          </a:p>
          <a:p>
            <a:pPr marL="425450" indent="-285750">
              <a:buSzPts val="1400"/>
            </a:pPr>
            <a:r>
              <a:rPr lang="en-IN" sz="1400" dirty="0"/>
              <a:t>IEC61850 client/server</a:t>
            </a:r>
          </a:p>
          <a:p>
            <a:pPr marL="425450" indent="-285750">
              <a:buSzPts val="1400"/>
            </a:pPr>
            <a:r>
              <a:rPr lang="en-IN" sz="1400" dirty="0"/>
              <a:t>IEC-60870-5-101/103/104</a:t>
            </a:r>
          </a:p>
          <a:p>
            <a:pPr marL="425450" indent="-285750">
              <a:buSzPts val="1400"/>
            </a:pPr>
            <a:r>
              <a:rPr lang="en-IN" sz="1400" dirty="0"/>
              <a:t>DLMS, DNP3, MQTT and OPC UA, etc.</a:t>
            </a:r>
            <a:endParaRPr lang="en-IN" dirty="0"/>
          </a:p>
          <a:p>
            <a:pPr marL="139700" indent="0">
              <a:buSzPts val="1400"/>
              <a:buNone/>
            </a:pPr>
            <a:r>
              <a:rPr lang="en-IN" dirty="0"/>
              <a:t>User friendly configuration utility.</a:t>
            </a:r>
            <a:endParaRPr lang="en-US" dirty="0"/>
          </a:p>
        </p:txBody>
      </p:sp>
    </p:spTree>
    <p:extLst>
      <p:ext uri="{BB962C8B-B14F-4D97-AF65-F5344CB8AC3E}">
        <p14:creationId xmlns:p14="http://schemas.microsoft.com/office/powerpoint/2010/main" val="41441173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rpheus Professional">
  <a:themeElements>
    <a:clrScheme name="Simple Light">
      <a:dk1>
        <a:srgbClr val="000000"/>
      </a:dk1>
      <a:lt1>
        <a:srgbClr val="FFFFFF"/>
      </a:lt1>
      <a:dk2>
        <a:srgbClr val="34568B"/>
      </a:dk2>
      <a:lt2>
        <a:srgbClr val="3B9CD1"/>
      </a:lt2>
      <a:accent1>
        <a:srgbClr val="34568B"/>
      </a:accent1>
      <a:accent2>
        <a:srgbClr val="212121"/>
      </a:accent2>
      <a:accent3>
        <a:srgbClr val="3B9CD1"/>
      </a:accent3>
      <a:accent4>
        <a:srgbClr val="212121"/>
      </a:accent4>
      <a:accent5>
        <a:srgbClr val="FFFFFF"/>
      </a:accent5>
      <a:accent6>
        <a:srgbClr val="34568B"/>
      </a:accent6>
      <a:hlink>
        <a:srgbClr val="3B9CD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1317</TotalTime>
  <Words>1521</Words>
  <Application>Microsoft Office PowerPoint</Application>
  <PresentationFormat>Widescreen</PresentationFormat>
  <Paragraphs>239</Paragraphs>
  <Slides>9</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vt:i4>
      </vt:variant>
    </vt:vector>
  </HeadingPairs>
  <TitlesOfParts>
    <vt:vector size="20" baseType="lpstr">
      <vt:lpstr>Arial</vt:lpstr>
      <vt:lpstr>Bahnschrift Condensed</vt:lpstr>
      <vt:lpstr>Bahnschrift Light Condensed</vt:lpstr>
      <vt:lpstr>Barlow Condensed</vt:lpstr>
      <vt:lpstr>Calibri</vt:lpstr>
      <vt:lpstr>Calibri Light</vt:lpstr>
      <vt:lpstr>inherit</vt:lpstr>
      <vt:lpstr>Roboto</vt:lpstr>
      <vt:lpstr>var( --e-global-typography-primary-font-family )</vt:lpstr>
      <vt:lpstr>Office Theme</vt:lpstr>
      <vt:lpstr>Morpheus Professional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Siddharth Barad</dc:creator>
  <cp:lastModifiedBy>Admin</cp:lastModifiedBy>
  <cp:revision>75</cp:revision>
  <dcterms:created xsi:type="dcterms:W3CDTF">2021-03-18T05:38:03Z</dcterms:created>
  <dcterms:modified xsi:type="dcterms:W3CDTF">2021-05-26T13:12:45Z</dcterms:modified>
</cp:coreProperties>
</file>