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han26062001/Snake-Game-in-C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uku2maitra@gmail.com" TargetMode="External"/><Relationship Id="rId2" Type="http://schemas.openxmlformats.org/officeDocument/2006/relationships/hyperlink" Target="mailto:rohan.das.official.01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www.sahelisau@gmail.com" TargetMode="External"/><Relationship Id="rId4" Type="http://schemas.openxmlformats.org/officeDocument/2006/relationships/hyperlink" Target="mailto:gangulyrounak7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600916"/>
            <a:ext cx="7379445" cy="420262"/>
          </a:xfrm>
        </p:spPr>
        <p:txBody>
          <a:bodyPr/>
          <a:lstStyle/>
          <a:p>
            <a:r>
              <a:rPr lang="en-US" dirty="0" smtClean="0"/>
              <a:t>Rohan das – </a:t>
            </a:r>
            <a:r>
              <a:rPr lang="en-US" dirty="0" err="1" smtClean="0"/>
              <a:t>soham</a:t>
            </a:r>
            <a:r>
              <a:rPr lang="en-US" dirty="0" smtClean="0"/>
              <a:t> </a:t>
            </a:r>
            <a:r>
              <a:rPr lang="en-US" dirty="0" err="1" smtClean="0"/>
              <a:t>maitra</a:t>
            </a:r>
            <a:r>
              <a:rPr lang="en-US" dirty="0" smtClean="0"/>
              <a:t> – </a:t>
            </a:r>
            <a:r>
              <a:rPr lang="en-US" dirty="0" err="1" smtClean="0"/>
              <a:t>saheli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– </a:t>
            </a:r>
            <a:r>
              <a:rPr lang="en-US" dirty="0" err="1" smtClean="0"/>
              <a:t>rounak</a:t>
            </a:r>
            <a:r>
              <a:rPr lang="en-US" dirty="0" smtClean="0"/>
              <a:t> </a:t>
            </a:r>
            <a:r>
              <a:rPr lang="en-US" dirty="0" err="1" smtClean="0"/>
              <a:t>ganguly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1" y="837950"/>
            <a:ext cx="5942016" cy="3718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785935"/>
            <a:ext cx="6440982" cy="831023"/>
          </a:xfrm>
        </p:spPr>
        <p:txBody>
          <a:bodyPr/>
          <a:lstStyle/>
          <a:p>
            <a:r>
              <a:rPr lang="en-US" dirty="0" smtClean="0"/>
              <a:t>SNAKE GAME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453189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96" y="1175991"/>
            <a:ext cx="5484078" cy="448631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748590"/>
            <a:ext cx="2793158" cy="4276290"/>
          </a:xfrm>
        </p:spPr>
        <p:txBody>
          <a:bodyPr/>
          <a:lstStyle/>
          <a:p>
            <a:r>
              <a:rPr lang="en-US" dirty="0"/>
              <a:t>For this project, we chose to create a Snake Game which we used to play in old mobiles. </a:t>
            </a:r>
            <a:endParaRPr lang="en-US" b="1" dirty="0"/>
          </a:p>
          <a:p>
            <a:r>
              <a:rPr lang="en-US" dirty="0"/>
              <a:t>The purpose of the project was to gather knowledge about different header files in C Language, their different functions and how to use them.</a:t>
            </a:r>
            <a:endParaRPr lang="en-US" b="1" dirty="0"/>
          </a:p>
          <a:p>
            <a:r>
              <a:rPr lang="en-US" dirty="0"/>
              <a:t>Using standard functions we were able to develop and implement most of the features, though it is not exactly perfect. We’ll discuss the drawbacks of the application in this report </a:t>
            </a:r>
            <a:r>
              <a:rPr lang="en-US" dirty="0" smtClean="0"/>
              <a:t>itself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93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required for making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5403" y="689810"/>
            <a:ext cx="5190066" cy="5434263"/>
          </a:xfrm>
        </p:spPr>
        <p:txBody>
          <a:bodyPr>
            <a:normAutofit/>
          </a:bodyPr>
          <a:lstStyle/>
          <a:p>
            <a:r>
              <a:rPr lang="en-US" dirty="0"/>
              <a:t>First lets discuss about the </a:t>
            </a:r>
            <a:r>
              <a:rPr lang="en-US" b="1" dirty="0" err="1"/>
              <a:t>kbhit</a:t>
            </a:r>
            <a:r>
              <a:rPr lang="en-US" b="1" dirty="0"/>
              <a:t>()</a:t>
            </a:r>
            <a:r>
              <a:rPr lang="en-US" dirty="0"/>
              <a:t> function, the full name of the function is keyboard hit. It is present in </a:t>
            </a:r>
            <a:r>
              <a:rPr lang="en-US" dirty="0" err="1"/>
              <a:t>conio.h</a:t>
            </a:r>
            <a:r>
              <a:rPr lang="en-US" dirty="0"/>
              <a:t> header file and used to determine if a key has been pressed or not. If a key has been pressed it returns a non-zero value otherwise it returns 0.</a:t>
            </a:r>
            <a:endParaRPr lang="en-US" b="1" dirty="0"/>
          </a:p>
          <a:p>
            <a:r>
              <a:rPr lang="en-US" dirty="0"/>
              <a:t>Now lets discuss about the </a:t>
            </a:r>
            <a:r>
              <a:rPr lang="en-US" b="1" dirty="0"/>
              <a:t>rand()</a:t>
            </a:r>
            <a:r>
              <a:rPr lang="en-US" dirty="0"/>
              <a:t> function. The name clearly suggests that it is used to generate random numbers in the range [0, RAND_MAX</a:t>
            </a:r>
            <a:r>
              <a:rPr lang="en-US" dirty="0" smtClean="0"/>
              <a:t>).</a:t>
            </a:r>
            <a:r>
              <a:rPr lang="en-US" b="1" dirty="0"/>
              <a:t> </a:t>
            </a:r>
            <a:r>
              <a:rPr lang="en-US" dirty="0" smtClean="0"/>
              <a:t>rand</a:t>
            </a:r>
            <a:r>
              <a:rPr lang="en-US" dirty="0"/>
              <a:t>()%100 -&gt; It generates a Random Number between 0 to 99</a:t>
            </a:r>
            <a:endParaRPr lang="en-US" b="1" dirty="0"/>
          </a:p>
          <a:p>
            <a:r>
              <a:rPr lang="en-US" dirty="0" smtClean="0"/>
              <a:t>system</a:t>
            </a:r>
            <a:r>
              <a:rPr lang="en-US" dirty="0"/>
              <a:t>(“</a:t>
            </a:r>
            <a:r>
              <a:rPr lang="en-US" dirty="0" err="1"/>
              <a:t>cls</a:t>
            </a:r>
            <a:r>
              <a:rPr lang="en-US" dirty="0"/>
              <a:t>”) -&gt; It clears the Console Screen.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e’ll </a:t>
            </a:r>
            <a:r>
              <a:rPr lang="en-US" dirty="0"/>
              <a:t>discuss about some functions which are not generally used in programming, they are:</a:t>
            </a:r>
            <a:endParaRPr lang="en-US" b="1" dirty="0"/>
          </a:p>
          <a:p>
            <a:pPr lvl="0"/>
            <a:r>
              <a:rPr lang="en-US" dirty="0" err="1"/>
              <a:t>kbhit</a:t>
            </a:r>
            <a:r>
              <a:rPr lang="en-US" dirty="0"/>
              <a:t>()</a:t>
            </a:r>
            <a:endParaRPr lang="en-US" b="1" dirty="0"/>
          </a:p>
          <a:p>
            <a:pPr lvl="0"/>
            <a:r>
              <a:rPr lang="en-US" dirty="0"/>
              <a:t>rand()</a:t>
            </a:r>
            <a:endParaRPr lang="en-US" b="1" dirty="0"/>
          </a:p>
          <a:p>
            <a:pPr lvl="0"/>
            <a:r>
              <a:rPr lang="en-US" dirty="0"/>
              <a:t>system(“</a:t>
            </a:r>
            <a:r>
              <a:rPr lang="en-US" dirty="0" err="1"/>
              <a:t>cls</a:t>
            </a:r>
            <a:r>
              <a:rPr lang="en-US" dirty="0" smtClean="0"/>
              <a:t>”)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42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the Game</a:t>
            </a:r>
            <a:endParaRPr lang="en-US" dirty="0"/>
          </a:p>
        </p:txBody>
      </p:sp>
      <p:pic>
        <p:nvPicPr>
          <p:cNvPr id="5" name="bandicam 2020-12-24 07-50-09-040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34435" y="986589"/>
            <a:ext cx="7172774" cy="465864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2793158" cy="624573"/>
          </a:xfrm>
        </p:spPr>
        <p:txBody>
          <a:bodyPr/>
          <a:lstStyle/>
          <a:p>
            <a:r>
              <a:rPr lang="en-US" dirty="0" smtClean="0"/>
              <a:t>Here is a video o the gameplay.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Faced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1"/>
            <a:ext cx="4825158" cy="2032668"/>
          </a:xfrm>
        </p:spPr>
        <p:txBody>
          <a:bodyPr/>
          <a:lstStyle/>
          <a:p>
            <a:r>
              <a:rPr lang="en-US" dirty="0"/>
              <a:t>The main problem of making the game is that we faced the blinking of the console screen. Though we try to overcome it with the for loop nested in a for loop in main function, it’s not very efficient. We also used delay function instead of that, but its same as before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2313405"/>
          </a:xfrm>
        </p:spPr>
        <p:txBody>
          <a:bodyPr/>
          <a:lstStyle/>
          <a:p>
            <a:r>
              <a:rPr lang="en-US" dirty="0"/>
              <a:t>It was an exciting project to work on and there is a lot I learnt from it, above and beyond its original scope. I was able to study and train myself on development in an environment that was almost completely foreign to me, which I believe I have been reasonably successful with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952166" y="5349429"/>
            <a:ext cx="6360277" cy="98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get the full project code visit: </a:t>
            </a:r>
            <a:r>
              <a:rPr lang="en-US" u="sng" dirty="0">
                <a:hlinkClick r:id="rId2"/>
              </a:rPr>
              <a:t>Rohan's Git </a:t>
            </a:r>
            <a:r>
              <a:rPr lang="en-US" u="sng" dirty="0" smtClean="0">
                <a:hlinkClick r:id="rId2"/>
              </a:rPr>
              <a:t>Profile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75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902" y="2791326"/>
            <a:ext cx="3762614" cy="133951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Acknowledgement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201" y="713873"/>
            <a:ext cx="5679566" cy="54944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express our special thanks of gratitude to my teacher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Moumita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Ma'am as well as our principal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Swagatam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Sir who gave us the golden opportunity to do this wonderful project on the topic, which also helped us in doing a lot of research and we came to know about so many new things we are really thankful to them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3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512" y="5205662"/>
            <a:ext cx="8358013" cy="999465"/>
          </a:xfrm>
        </p:spPr>
        <p:txBody>
          <a:bodyPr/>
          <a:lstStyle/>
          <a:p>
            <a:r>
              <a:rPr lang="en-US" dirty="0" smtClean="0"/>
              <a:t>Members of this Project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986512" y="725904"/>
            <a:ext cx="1901067" cy="15921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Rohan Das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Author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Roll – 14</a:t>
            </a: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Email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593107" y="725903"/>
            <a:ext cx="2125579" cy="841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Soham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Maitra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Co-Author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Roll – 95</a:t>
            </a: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Email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6424214" y="725903"/>
            <a:ext cx="2398865" cy="1592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Rounak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Ganguly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Co-Author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Roll – 1</a:t>
            </a:r>
          </a:p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Email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6480686" y="2965782"/>
            <a:ext cx="2398865" cy="1592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Saheli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Co-Author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Roll – 96</a:t>
            </a:r>
          </a:p>
          <a:p>
            <a:r>
              <a:rPr lang="en-US" dirty="0" smtClean="0">
                <a:solidFill>
                  <a:schemeClr val="bg1"/>
                </a:solidFill>
                <a:hlinkClick r:id="rId5"/>
              </a:rPr>
              <a:t>Email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85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tf00001237_wac</Template>
  <TotalTime>58</TotalTime>
  <Words>471</Words>
  <Application>Microsoft Office PowerPoint</Application>
  <PresentationFormat>Widescreen</PresentationFormat>
  <Paragraphs>39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 Boardroom</vt:lpstr>
      <vt:lpstr>SNAKE GAME IN C</vt:lpstr>
      <vt:lpstr>Abstract</vt:lpstr>
      <vt:lpstr>Functions required for making the Game</vt:lpstr>
      <vt:lpstr>Here is the Game</vt:lpstr>
      <vt:lpstr>Difficulties Faced and Conclusion</vt:lpstr>
      <vt:lpstr>Acknowledgement</vt:lpstr>
      <vt:lpstr>Members of this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IN C</dc:title>
  <dc:creator>rohan.das.official.01@gmail.com</dc:creator>
  <cp:lastModifiedBy>rohan.das.official.01@gmail.com</cp:lastModifiedBy>
  <cp:revision>6</cp:revision>
  <dcterms:created xsi:type="dcterms:W3CDTF">2021-01-05T13:03:43Z</dcterms:created>
  <dcterms:modified xsi:type="dcterms:W3CDTF">2021-01-08T08:54:04Z</dcterms:modified>
</cp:coreProperties>
</file>