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6900E6-0645-4C3B-BE28-365225524CAE}">
  <a:tblStyle styleId="{356900E6-0645-4C3B-BE28-365225524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7045e989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7045e989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87045e98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87045e98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87045e98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87045e98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5be13e7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5be13e7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7045e989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87045e989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87045e989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87045e989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 this project I will be conducting regression analysis on a dataset of Uber trips in New York to predict the fares of potential trips. My goal is to train a machine learning model that can accurately predict the fare of an Uber taxi ride given relevant information such as the pickup and drop-off longitude and latitude, time of day, and distance traveled. To do this, we will use regression techniques to build a model that can make continuous predictions.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 this project, I will try to cover the following steps: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Data preparation, cleaning and exploratory data analysis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Model selection and training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Model evaluation and improvement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87045e98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87045e98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7045e98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7045e98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7045e989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7045e989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87045e98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87045e98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5be13e7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5be13e7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87045e989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87045e989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87045e989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87045e989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Rao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789325" y="71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{356900E6-0645-4C3B-BE28-365225524CAE}</a:tableStyleId>
              </a:tblPr>
              <a:tblGrid>
                <a:gridCol w="3782675"/>
                <a:gridCol w="3782675"/>
              </a:tblGrid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Support Vector Classification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GridSearchCV: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'C': [0.1, 1, 10],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'kernel': ['linear', 'poly'],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‘degree': [2, 3, 4],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'gamma': ['scale', 'auto']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Best: 'C': 1, 'degree': 2, 'gamma': 'scale', 'kernel': 'poly'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700" y="3194500"/>
            <a:ext cx="5492950" cy="17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3394575"/>
            <a:ext cx="85206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Potential Solutions: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different ratio of training and testing data (70:30)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RandomizedSearchCV on a larger parameter grid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D1D5DB"/>
                </a:solidFill>
                <a:highlight>
                  <a:srgbClr val="444654"/>
                </a:highlight>
              </a:rPr>
              <a:t>Using more complex models</a:t>
            </a:r>
            <a:endParaRPr sz="14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Char char="●"/>
            </a:pPr>
            <a:r>
              <a:rPr lang="en" sz="1400">
                <a:solidFill>
                  <a:srgbClr val="D1D5DB"/>
                </a:solidFill>
                <a:highlight>
                  <a:srgbClr val="444654"/>
                </a:highlight>
              </a:rPr>
              <a:t>Use different PCA dimensions</a:t>
            </a:r>
            <a:endParaRPr sz="1400">
              <a:solidFill>
                <a:srgbClr val="D1D5DB"/>
              </a:solidFill>
              <a:highlight>
                <a:srgbClr val="444654"/>
              </a:highlight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628875"/>
            <a:ext cx="2787474" cy="1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125" y="1628875"/>
            <a:ext cx="2866575" cy="11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225" y="1628875"/>
            <a:ext cx="2787475" cy="1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041300" y="955825"/>
            <a:ext cx="11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Regression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755100" y="995525"/>
            <a:ext cx="16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Random Forest Classifier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6826050" y="1063525"/>
            <a:ext cx="16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SVC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8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3886850"/>
            <a:ext cx="85206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values that were incorrectly predicted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see a pattern in data as all the samples have a high education number and large hours_per_week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Solutions could be to generate data such as this as it is quite rare or maybe reduce the importance of those features</a:t>
            </a:r>
            <a:endParaRPr sz="14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088" y="809500"/>
            <a:ext cx="5205824" cy="3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1325"/>
            <a:ext cx="2287435" cy="2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2135" y="1341325"/>
            <a:ext cx="2522690" cy="239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4025" y="1341325"/>
            <a:ext cx="2393124" cy="23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00" y="976358"/>
            <a:ext cx="3947725" cy="3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175" y="964500"/>
            <a:ext cx="3977265" cy="3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28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3429000" y="1152475"/>
            <a:ext cx="54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train a Binary Classification model to predict whether the salary of an individual is less than or greater than $50,000 based on several factors such as age, sex etc.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is a supervised clustering project with two classes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 will be using a dataset that consists of census data that includes features such as age, sex, education and a target with two classes (&lt;=50K, &gt;50K)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32561  samples in raw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Dataset Link: </a:t>
            </a:r>
            <a:r>
              <a:rPr lang="en"/>
              <a:t>https://www.kaggle.com/datasets/lodetomasi1995/income-classification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Logistic regression, Random forest classifier, Support Vector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643325" y="876725"/>
            <a:ext cx="55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13" y="1871350"/>
            <a:ext cx="3013875" cy="15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952500" y="10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{356900E6-0645-4C3B-BE28-365225524CAE}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samples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32561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Target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ncome (categorical variable)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features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</a:t>
                      </a: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(8 categorical; 6 numerical)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Missing Values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 (initially)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Duplicate Values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3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437100" y="664725"/>
            <a:ext cx="22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Pre-Processed Data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0" y="3245700"/>
            <a:ext cx="8211875" cy="11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5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113300" y="1209150"/>
            <a:ext cx="35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 column name and categorical values had extra spaces, so I stripped the columns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values, I plotted them for both target classes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Merged minority classes together to reduce bias and improve accuracy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‘?’ class in different columns and replaced them with nan</a:t>
            </a:r>
            <a:endParaRPr sz="1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0" y="864538"/>
            <a:ext cx="4298150" cy="41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25" y="3603400"/>
            <a:ext cx="4196773" cy="13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6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97825" y="3079050"/>
            <a:ext cx="85206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was </a:t>
            </a:r>
            <a:r>
              <a:rPr lang="en" sz="1400"/>
              <a:t>imbalance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values in the &lt;=50K class than &gt;50K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 null value samples from majority class (&lt;=50K)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a SimpleImputer to impute the missing values in minority class (&gt;50K)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frequent strategy to fill null values</a:t>
            </a:r>
            <a:endParaRPr sz="1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200" y="161975"/>
            <a:ext cx="1526300" cy="2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88" y="1659288"/>
            <a:ext cx="4165075" cy="49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837" y="298625"/>
            <a:ext cx="3329500" cy="8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300" y="298624"/>
            <a:ext cx="3571937" cy="8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113600" y="577950"/>
            <a:ext cx="37701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balance dataset, I used a random undersampler to reduce number of samples in majority class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Imbalanced data can pose a challenge for binary classification algorithms because they tend to be biased towards the majority class.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0400"/>
            <a:ext cx="2182087" cy="22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00" y="3031176"/>
            <a:ext cx="409452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475" y="633044"/>
            <a:ext cx="1987525" cy="224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50" y="2571750"/>
            <a:ext cx="3156276" cy="2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709575" y="1152475"/>
            <a:ext cx="31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one-hot-encoding we get 100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MinMaxScaler() to scale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reduce dimensionality, I used PCA to reduce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trial and error to find ideal n_components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75" y="230625"/>
            <a:ext cx="3034225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25" y="771850"/>
            <a:ext cx="481630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5" y="1547850"/>
            <a:ext cx="4772901" cy="16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25" y="3438225"/>
            <a:ext cx="4772900" cy="16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6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789325" y="6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{356900E6-0645-4C3B-BE28-365225524CAE}</a:tableStyleId>
              </a:tblPr>
              <a:tblGrid>
                <a:gridCol w="3782675"/>
                <a:gridCol w="3782675"/>
              </a:tblGrid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 Regression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GridSearchCV: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'penalty': ['l1', 'l2'],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'C': [0.1, 0.5, 1, 5, 10, 50], 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'solver': ['liblinear']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Best: </a:t>
                      </a:r>
                      <a:r>
                        <a:rPr lang="en" sz="1050">
                          <a:solidFill>
                            <a:schemeClr val="accent3"/>
                          </a:solidFill>
                        </a:rPr>
                        <a:t>'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C': 0.5, 'penalty': 'l2', 'solver': 'liblinear'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25" y="2737675"/>
            <a:ext cx="3943949" cy="16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1"/>
          <p:cNvGraphicFramePr/>
          <p:nvPr/>
        </p:nvGraphicFramePr>
        <p:xfrm>
          <a:off x="789325" y="6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{356900E6-0645-4C3B-BE28-365225524CAE}</a:tableStyleId>
              </a:tblPr>
              <a:tblGrid>
                <a:gridCol w="3782675"/>
                <a:gridCol w="3782675"/>
              </a:tblGrid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 Classifier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GridSearchCV: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'n_estimators': [50, 100, 200],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'max_depth': [10, 20, 30, 40, None],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'min_samples_split': [8, 10, 12],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'min_samples_leaf': [3, 4, 5],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'max_features': ['sqrt', 'log2', 2, 3]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Best: 'max_depth': None, ‘'max_features':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2,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'min_samples_leaf': 5, 'min_samples_split': 10,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'n_estimators': 200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0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850" y="3498922"/>
            <a:ext cx="4032375" cy="128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