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19F1EF-BB88-4BD6-86EC-02A27C8DEB8C}">
  <a:tblStyle styleId="{CB19F1EF-BB88-4BD6-86EC-02A27C8DEB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5.xml"/><Relationship Id="rId22" Type="http://schemas.openxmlformats.org/officeDocument/2006/relationships/font" Target="fonts/Oswald-bold.fntdata"/><Relationship Id="rId10" Type="http://schemas.openxmlformats.org/officeDocument/2006/relationships/slide" Target="slides/slide4.xml"/><Relationship Id="rId21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87045e989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87045e989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87045e989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87045e989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87045e989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87045e989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87045e989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87045e989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87045e989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87045e989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In this project I will be conducting regression analysis on a dataset of Uber trips in New York to predict the fares of potential trips. My goal is to train a machine learning model that can accurately predict the fare of an Uber taxi ride given relevant information such as the pickup and drop-off longitude and latitude, time of day, and distance traveled. To do this, we will use regression techniques to build a model that can make continuous predictions.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In this project, I will try to cover the following steps: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Data preparation, cleaning and exploratory data analysis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Model selection and training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Model evaluation and improvement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87045e989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87045e989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87045e989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87045e989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87045e989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87045e989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87045e989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87045e989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87045e989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87045e989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87045e989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87045e989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87045e989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87045e989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Uber Fare Prediction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Rohan Rao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2" name="Google Shape;132;p22"/>
          <p:cNvGraphicFramePr/>
          <p:nvPr/>
        </p:nvGraphicFramePr>
        <p:xfrm>
          <a:off x="7893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{CB19F1EF-BB88-4BD6-86EC-02A27C8DEB8C}</a:tableStyleId>
              </a:tblPr>
              <a:tblGrid>
                <a:gridCol w="3782675"/>
                <a:gridCol w="3782675"/>
              </a:tblGrid>
              <a:tr h="4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Model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Random Forest Regressor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Parameters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RandomizedSearchCV: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'max_depth': [10, None],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‘max_features': ['auto', 'log2'], 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'n_estimators': [50, 100, 250], 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'bootstrap' : [True]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Best: 'n_estimators': 100, 'max_features': 'auto',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'max_depth': 10, 'bootstrap': True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R-Square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0.7625786003470603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MSE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10.742865218889769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MAE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1.8410981355173242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3394575"/>
            <a:ext cx="85206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Potential Solutions: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Try different ratio of training and testing data (70:30)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Regularization to prevent overfitting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GridSearchCV to get a definitive set of the best parameters</a:t>
            </a:r>
            <a:endParaRPr sz="1400"/>
          </a:p>
        </p:txBody>
      </p:sp>
      <p:graphicFrame>
        <p:nvGraphicFramePr>
          <p:cNvPr id="140" name="Google Shape;140;p23"/>
          <p:cNvGraphicFramePr/>
          <p:nvPr/>
        </p:nvGraphicFramePr>
        <p:xfrm>
          <a:off x="952500" y="120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{CB19F1EF-BB88-4BD6-86EC-02A27C8DEB8C}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Model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R-Square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MSE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MAE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Linear Regression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0.7252616156991065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12.431387555268733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1.9886596247580672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Gradient Boosting Regressor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0.762340274965514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10.742865218889769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1.8410981355173242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Random Forest Regressor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0.7625786003470603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10.742865218889769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1.8410981355173242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18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3886850"/>
            <a:ext cx="8520600" cy="16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Found values from X_test data with large differences with predicted data from Random Forest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see a pattern in data as these were rides recorded on Sunday or Monday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Number of rides recorded on Sunday or Monday are lower when compared to rest of the days of the week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Possible Solutions could include generating data for Mondays and Sundays</a:t>
            </a:r>
            <a:endParaRPr sz="1400"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212" y="910925"/>
            <a:ext cx="5091575" cy="7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4325" y="1793162"/>
            <a:ext cx="4795349" cy="155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54" name="Google Shape;154;p2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28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3429000" y="1152475"/>
            <a:ext cx="540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Summary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 conducted regression analysis on a dataset of Uber trips in New York to predict the fares of potential trips based on factors such as distance, year, month etc.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It is a supervised learning project that involves regression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Dataset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 will be using a dataset that consists of uber trips in and around New York ranging from the years 2009 to 2015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200000 samples in raw 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Dataset Link: </a:t>
            </a:r>
            <a:r>
              <a:rPr lang="en"/>
              <a:t>https://www.kaggle.com/datasets/yasserh/uber-fares-dataset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Linear regression, Random forest regression, Gradient boosting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5" y="1428750"/>
            <a:ext cx="3429000" cy="228599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643325" y="876725"/>
            <a:ext cx="55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74;p15"/>
          <p:cNvGraphicFramePr/>
          <p:nvPr/>
        </p:nvGraphicFramePr>
        <p:xfrm>
          <a:off x="952500" y="106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{CB19F1EF-BB88-4BD6-86EC-02A27C8DEB8C}</a:tableStyleId>
              </a:tblPr>
              <a:tblGrid>
                <a:gridCol w="3619500"/>
                <a:gridCol w="3619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Number of samples</a:t>
                      </a:r>
                      <a:endParaRPr sz="13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200000</a:t>
                      </a:r>
                      <a:endParaRPr sz="13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Target</a:t>
                      </a:r>
                      <a:endParaRPr sz="13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</a:t>
                      </a:r>
                      <a:r>
                        <a:rPr lang="en" sz="13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are_amount (numerical variable)</a:t>
                      </a:r>
                      <a:endParaRPr sz="13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Number of features</a:t>
                      </a:r>
                      <a:endParaRPr sz="13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 numerical variables</a:t>
                      </a:r>
                      <a:endParaRPr sz="13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Missing Values</a:t>
                      </a:r>
                      <a:endParaRPr sz="13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13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Duplicate Values</a:t>
                      </a:r>
                      <a:endParaRPr sz="13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 sz="13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2114000"/>
            <a:ext cx="85206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613" y="3153500"/>
            <a:ext cx="6776825" cy="17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437100" y="664725"/>
            <a:ext cx="22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Pre-Processed Data</a:t>
            </a:r>
            <a:endParaRPr b="1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Steps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5289600" y="1170125"/>
            <a:ext cx="354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Barely any correlation between fare_amount and the other features.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Converted pickup_datetime to type datetime to extract year, month, day, hour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the haversine formula to calculate the distance from the coordinates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Also calculated the absolute difference between the longitude and latitude values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Cleaned the data for outliers by looking at distribution of values</a:t>
            </a:r>
            <a:endParaRPr sz="14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47576" cy="250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850" y="3829650"/>
            <a:ext cx="3750474" cy="11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6293000" y="1152475"/>
            <a:ext cx="253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Lots of multicollinearity present so I dropped the abs_long, abs_lat.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Since I did not need the coordinates anymore, I dropped the pickup and dropoff columns as well</a:t>
            </a:r>
            <a:endParaRPr sz="14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75" y="1152475"/>
            <a:ext cx="5988198" cy="3591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68550" y="2688650"/>
            <a:ext cx="8520600" cy="18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Mapped values of months and hours into segments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Dropped the categorical columns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one hot encoding to transform the monthly_quarter, hourly_segments and day columns so that they can be used for regression analysis.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Decided to use one hot encoding since they are cyclic variables and if I treated them like numeric variables it might affect the coefficients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Standardize all numeric variables using StandardScaler()</a:t>
            </a:r>
            <a:endParaRPr sz="14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50" y="245350"/>
            <a:ext cx="5106161" cy="232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9725" y="245350"/>
            <a:ext cx="2819056" cy="232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8" name="Google Shape;108;p19"/>
          <p:cNvGraphicFramePr/>
          <p:nvPr/>
        </p:nvGraphicFramePr>
        <p:xfrm>
          <a:off x="41650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{CB19F1EF-BB88-4BD6-86EC-02A27C8DEB8C}</a:tableStyleId>
              </a:tblPr>
              <a:tblGrid>
                <a:gridCol w="2333625"/>
                <a:gridCol w="2333625"/>
              </a:tblGrid>
              <a:tr h="44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Number of samples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180751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Number of features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 features (3 categorical, 3 numerical)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Train-Test Split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80:20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-14207" l="-14207" r="0" t="0"/>
          <a:stretch/>
        </p:blipFill>
        <p:spPr>
          <a:xfrm>
            <a:off x="3331575" y="445025"/>
            <a:ext cx="5666326" cy="20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25" y="117100"/>
            <a:ext cx="2337976" cy="271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-77925" y="2961400"/>
            <a:ext cx="3770100" cy="22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see a slightly skewed distribution in the fare_amount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see a peak in the 5-10 dollar range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20"/>
          <p:cNvGraphicFramePr/>
          <p:nvPr/>
        </p:nvGraphicFramePr>
        <p:xfrm>
          <a:off x="7893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{CB19F1EF-BB88-4BD6-86EC-02A27C8DEB8C}</a:tableStyleId>
              </a:tblPr>
              <a:tblGrid>
                <a:gridCol w="3782675"/>
                <a:gridCol w="3782675"/>
              </a:tblGrid>
              <a:tr h="4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Model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Linear Regression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Parameters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N/A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R-Square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0.7252616156991065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MSE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12.431387555268733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MAE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1.9886596247580672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4" name="Google Shape;124;p21"/>
          <p:cNvGraphicFramePr/>
          <p:nvPr/>
        </p:nvGraphicFramePr>
        <p:xfrm>
          <a:off x="7893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{CB19F1EF-BB88-4BD6-86EC-02A27C8DEB8C}</a:tableStyleId>
              </a:tblPr>
              <a:tblGrid>
                <a:gridCol w="3782675"/>
                <a:gridCol w="3782675"/>
              </a:tblGrid>
              <a:tr h="4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Model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Gradient Boosting Regressor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Parameters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RandomizedSearchCV: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'learning_rate': [0.1,0.03, 0.05],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‘subsample'    : [1],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'n_estimators' : [100,300],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'max_depth'    : [3, 6]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Best: 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‘subsample': 1, 'n_estimators': 100, 'max_depth': 3 , 'learning_rate': 0.05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R-Square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0.762340274965514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MSE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10.753648987564095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MAE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1.8368721888325856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