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87" r:id="rId8"/>
    <p:sldId id="262" r:id="rId9"/>
    <p:sldId id="289" r:id="rId10"/>
    <p:sldId id="295" r:id="rId11"/>
    <p:sldId id="290" r:id="rId12"/>
    <p:sldId id="299" r:id="rId13"/>
    <p:sldId id="296" r:id="rId14"/>
    <p:sldId id="297" r:id="rId15"/>
    <p:sldId id="298" r:id="rId16"/>
    <p:sldId id="292" r:id="rId17"/>
    <p:sldId id="307" r:id="rId18"/>
    <p:sldId id="306" r:id="rId19"/>
    <p:sldId id="293" r:id="rId20"/>
    <p:sldId id="300" r:id="rId21"/>
    <p:sldId id="301" r:id="rId22"/>
    <p:sldId id="302" r:id="rId23"/>
    <p:sldId id="303" r:id="rId24"/>
    <p:sldId id="304" r:id="rId25"/>
    <p:sldId id="305" r:id="rId26"/>
    <p:sldId id="294" r:id="rId27"/>
    <p:sldId id="271" r:id="rId28"/>
    <p:sldId id="277" r:id="rId29"/>
    <p:sldId id="266" r:id="rId30"/>
    <p:sldId id="267" r:id="rId31"/>
    <p:sldId id="268" r:id="rId32"/>
    <p:sldId id="269" r:id="rId33"/>
    <p:sldId id="27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err="1" smtClean="0">
                <a:ln/>
                <a:solidFill>
                  <a:schemeClr val="tx1"/>
                </a:solidFill>
              </a:rPr>
              <a:t>PlagiaBust</a:t>
            </a:r>
            <a:r>
              <a:rPr lang="en-US" b="1" dirty="0" smtClean="0">
                <a:ln/>
                <a:solidFill>
                  <a:schemeClr val="tx1"/>
                </a:solidFill>
              </a:rPr>
              <a:t> - Plagiarism Detection Framework</a:t>
            </a: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48738" y="914400"/>
            <a:ext cx="5037862" cy="3809999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</a:t>
            </a:r>
            <a:r>
              <a:rPr lang="en-US" sz="2800" dirty="0" err="1" smtClean="0"/>
              <a:t>ocx</a:t>
            </a:r>
            <a:r>
              <a:rPr lang="en-US" sz="2800" dirty="0" smtClean="0"/>
              <a:t>, </a:t>
            </a:r>
            <a:r>
              <a:rPr lang="en-US" sz="2800" dirty="0" smtClean="0"/>
              <a:t>doc </a:t>
            </a:r>
            <a:r>
              <a:rPr lang="en-US" sz="2800" dirty="0" smtClean="0"/>
              <a:t>- Apache POI </a:t>
            </a:r>
            <a:r>
              <a:rPr lang="en-US" sz="2800" dirty="0" smtClean="0"/>
              <a:t>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</a:t>
            </a:r>
            <a:r>
              <a:rPr lang="en-US" sz="2800" dirty="0" err="1" smtClean="0"/>
              <a:t>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-10916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6200" dirty="0" smtClean="0"/>
              <a:t>Query  Selection Algorithms – Using </a:t>
            </a:r>
            <a:r>
              <a:rPr lang="en-US" sz="6200" dirty="0" err="1" smtClean="0"/>
              <a:t>Plagiabust</a:t>
            </a:r>
            <a:r>
              <a:rPr lang="en-US" sz="6200" dirty="0" smtClean="0"/>
              <a:t>  Testing Framework</a:t>
            </a:r>
          </a:p>
          <a:p>
            <a:pPr>
              <a:buNone/>
            </a:pPr>
            <a:r>
              <a:rPr lang="en-US" sz="4300" dirty="0" smtClean="0"/>
              <a:t>			 </a:t>
            </a:r>
            <a:r>
              <a:rPr lang="en-US" sz="6200" dirty="0" smtClean="0"/>
              <a:t>Exhaustive selection</a:t>
            </a:r>
          </a:p>
          <a:p>
            <a:pPr>
              <a:buNone/>
            </a:pPr>
            <a:r>
              <a:rPr lang="en-US" sz="6200" dirty="0" smtClean="0"/>
              <a:t>			 Flesch-Kincaid Grade Level</a:t>
            </a:r>
          </a:p>
          <a:p>
            <a:pPr>
              <a:buNone/>
            </a:pPr>
            <a:r>
              <a:rPr lang="en-US" sz="6200" dirty="0" smtClean="0"/>
              <a:t>			 Random selection</a:t>
            </a:r>
          </a:p>
          <a:p>
            <a:pPr>
              <a:buNone/>
            </a:pPr>
            <a:r>
              <a:rPr lang="en-US" sz="6200" dirty="0" smtClean="0"/>
              <a:t>			 Paragraph wise query selection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r>
              <a:rPr lang="en-US" sz="4300" dirty="0"/>
              <a:t>	</a:t>
            </a:r>
            <a:r>
              <a:rPr lang="en-US" sz="6200" dirty="0" smtClean="0"/>
              <a:t>Internet </a:t>
            </a:r>
            <a:r>
              <a:rPr lang="en-US" sz="6200" dirty="0" smtClean="0"/>
              <a:t>Search</a:t>
            </a:r>
          </a:p>
          <a:p>
            <a:pPr>
              <a:buNone/>
            </a:pPr>
            <a:r>
              <a:rPr lang="en-US" sz="4300" dirty="0" smtClean="0"/>
              <a:t>			</a:t>
            </a:r>
            <a:r>
              <a:rPr lang="en-US" sz="5500" b="1" dirty="0" smtClean="0"/>
              <a:t> </a:t>
            </a:r>
            <a:r>
              <a:rPr lang="en-US" sz="5500" dirty="0" smtClean="0"/>
              <a:t>Querying using Bing search</a:t>
            </a:r>
          </a:p>
          <a:p>
            <a:pPr>
              <a:buNone/>
            </a:pPr>
            <a:r>
              <a:rPr lang="en-US" sz="5500" dirty="0" smtClean="0"/>
              <a:t>			 Querying using Google search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r>
              <a:rPr lang="en-US" sz="4300" dirty="0"/>
              <a:t>	</a:t>
            </a:r>
            <a:r>
              <a:rPr lang="en-US" sz="6200" dirty="0" err="1" smtClean="0"/>
              <a:t>PlagiaBust</a:t>
            </a:r>
            <a:r>
              <a:rPr lang="en-US" sz="6200" dirty="0" smtClean="0"/>
              <a:t> </a:t>
            </a:r>
            <a:r>
              <a:rPr lang="en-US" sz="6200" dirty="0" smtClean="0"/>
              <a:t>Web Search Service</a:t>
            </a:r>
          </a:p>
          <a:p>
            <a:pPr>
              <a:buNone/>
            </a:pPr>
            <a:r>
              <a:rPr lang="en-US" sz="4300" dirty="0" smtClean="0"/>
              <a:t>			 </a:t>
            </a:r>
            <a:r>
              <a:rPr lang="en-US" sz="5500" dirty="0" smtClean="0"/>
              <a:t>Apache </a:t>
            </a:r>
            <a:r>
              <a:rPr lang="en-US" sz="5500" dirty="0" err="1" smtClean="0"/>
              <a:t>Solr</a:t>
            </a:r>
            <a:endParaRPr lang="en-US" sz="5500" dirty="0" smtClean="0"/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13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35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-2893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58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Live Search Services </a:t>
            </a:r>
            <a:r>
              <a:rPr lang="en-US" sz="2100" dirty="0" smtClean="0"/>
              <a:t>– Bing Search API, Google Search API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Peer Document Filtering – using Apache </a:t>
            </a:r>
            <a:r>
              <a:rPr lang="en-US" dirty="0" err="1" smtClean="0"/>
              <a:t>Lucene</a:t>
            </a:r>
            <a:r>
              <a:rPr lang="en-US" dirty="0" smtClean="0"/>
              <a:t> 2.9</a:t>
            </a:r>
          </a:p>
          <a:p>
            <a:pPr>
              <a:buNone/>
            </a:pPr>
            <a:r>
              <a:rPr lang="en-US" dirty="0" smtClean="0"/>
              <a:t>   Narrow down the document search space</a:t>
            </a:r>
          </a:p>
          <a:p>
            <a:endParaRPr lang="en-US" dirty="0" smtClean="0"/>
          </a:p>
          <a:p>
            <a:r>
              <a:rPr lang="en-US" dirty="0" err="1" smtClean="0"/>
              <a:t>PlagiaBust</a:t>
            </a:r>
            <a:r>
              <a:rPr lang="en-US" dirty="0" smtClean="0"/>
              <a:t> Web Search Service – using Apache </a:t>
            </a:r>
            <a:r>
              <a:rPr lang="en-US" dirty="0" err="1" smtClean="0"/>
              <a:t>Solr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An alternative for Internet Search Services</a:t>
            </a:r>
          </a:p>
        </p:txBody>
      </p:sp>
    </p:spTree>
    <p:extLst>
      <p:ext uri="{BB962C8B-B14F-4D97-AF65-F5344CB8AC3E}">
        <p14:creationId xmlns:p14="http://schemas.microsoft.com/office/powerpoint/2010/main" val="10258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273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err="1" smtClean="0"/>
              <a:t>Docx</a:t>
            </a:r>
            <a:r>
              <a:rPr lang="en-US" sz="2800" dirty="0" smtClean="0"/>
              <a:t>, Doc - Apache POI </a:t>
            </a:r>
            <a:r>
              <a:rPr lang="en-US" sz="2800" dirty="0" smtClean="0"/>
              <a:t>3.7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Preprocessing </a:t>
            </a:r>
          </a:p>
          <a:p>
            <a:pPr>
              <a:buNone/>
            </a:pPr>
            <a:r>
              <a:rPr lang="en-US" dirty="0" smtClean="0"/>
              <a:t>		Stemming Algorithms</a:t>
            </a:r>
          </a:p>
          <a:p>
            <a:pPr lvl="1">
              <a:buNone/>
              <a:defRPr/>
            </a:pPr>
            <a:r>
              <a:rPr lang="en-US" dirty="0" smtClean="0"/>
              <a:t>			</a:t>
            </a:r>
            <a:r>
              <a:rPr lang="en-US" sz="2000" dirty="0" smtClean="0"/>
              <a:t>Martin Porters Algorithm</a:t>
            </a:r>
          </a:p>
          <a:p>
            <a:pPr lvl="1">
              <a:buNone/>
              <a:defRPr/>
            </a:pPr>
            <a:r>
              <a:rPr lang="en-US" sz="2000" dirty="0" smtClean="0"/>
              <a:t>			</a:t>
            </a:r>
            <a:r>
              <a:rPr lang="en-US" sz="2000" dirty="0" err="1" smtClean="0"/>
              <a:t>Lovins</a:t>
            </a:r>
            <a:r>
              <a:rPr lang="en-US" sz="2000" dirty="0" smtClean="0"/>
              <a:t> Algorithm</a:t>
            </a:r>
          </a:p>
          <a:p>
            <a:pPr lvl="1">
              <a:buNone/>
              <a:defRPr/>
            </a:pPr>
            <a:r>
              <a:rPr lang="en-US" sz="2000" dirty="0" smtClean="0"/>
              <a:t>		</a:t>
            </a:r>
            <a:r>
              <a:rPr lang="en-US" sz="2600" dirty="0" smtClean="0"/>
              <a:t>Stop Words Removal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smtClean="0"/>
              <a:t>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	Synonym Replacement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err="1" smtClean="0"/>
              <a:t>WordNet</a:t>
            </a:r>
            <a:r>
              <a:rPr lang="en-US" sz="2000" dirty="0" smtClean="0"/>
              <a:t> - lexical database for the English language</a:t>
            </a:r>
          </a:p>
          <a:p>
            <a:pPr>
              <a:buNone/>
            </a:pPr>
            <a:r>
              <a:rPr lang="en-US" sz="2000" dirty="0" smtClean="0"/>
              <a:t>			JWNL (Java </a:t>
            </a:r>
            <a:r>
              <a:rPr lang="en-US" sz="2000" dirty="0" err="1" smtClean="0"/>
              <a:t>WordNet</a:t>
            </a:r>
            <a:r>
              <a:rPr lang="en-US" sz="2000" dirty="0" smtClean="0"/>
              <a:t> Library)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de-DE" sz="2000" dirty="0" smtClean="0"/>
              <a:t>JWI (MIT Java Interface to Wordnet)</a:t>
            </a:r>
          </a:p>
          <a:p>
            <a:pPr>
              <a:buNone/>
            </a:pPr>
            <a:r>
              <a:rPr lang="de-DE" sz="2000" dirty="0" smtClean="0"/>
              <a:t>			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(Apache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team)</a:t>
            </a:r>
            <a:endParaRPr lang="en-US" sz="2000" dirty="0" smtClean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Project Supervisors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Udana</a:t>
            </a:r>
            <a:r>
              <a:rPr lang="en-US" dirty="0" smtClean="0"/>
              <a:t> Costa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Nuwan</a:t>
            </a:r>
            <a:r>
              <a:rPr lang="en-US" dirty="0" smtClean="0"/>
              <a:t> </a:t>
            </a:r>
            <a:r>
              <a:rPr lang="en-US" dirty="0" err="1" smtClean="0"/>
              <a:t>Senevirathna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Isuru</a:t>
            </a:r>
            <a:r>
              <a:rPr lang="en-US" dirty="0" smtClean="0"/>
              <a:t> </a:t>
            </a:r>
            <a:r>
              <a:rPr lang="en-US" dirty="0" err="1" smtClean="0"/>
              <a:t>Wijesinghe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Kasun</a:t>
            </a:r>
            <a:r>
              <a:rPr lang="en-US" dirty="0" smtClean="0"/>
              <a:t> </a:t>
            </a:r>
            <a:r>
              <a:rPr lang="en-US" dirty="0" err="1" smtClean="0"/>
              <a:t>Jayasinghe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Dr. </a:t>
            </a:r>
            <a:r>
              <a:rPr lang="en-US" dirty="0" err="1"/>
              <a:t>Malaka</a:t>
            </a:r>
            <a:r>
              <a:rPr lang="en-US" dirty="0"/>
              <a:t> </a:t>
            </a:r>
            <a:r>
              <a:rPr lang="en-US" dirty="0" err="1"/>
              <a:t>Walpola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Mr. </a:t>
            </a:r>
            <a:r>
              <a:rPr lang="en-US" dirty="0" err="1"/>
              <a:t>Chulaka</a:t>
            </a:r>
            <a:r>
              <a:rPr lang="en-US" dirty="0"/>
              <a:t> </a:t>
            </a:r>
            <a:r>
              <a:rPr lang="en-US" dirty="0" err="1"/>
              <a:t>Gunasekara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7620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55000" lnSpcReduction="20000"/>
          </a:bodyPr>
          <a:lstStyle/>
          <a:p>
            <a:endParaRPr lang="en-US" sz="3100" dirty="0" smtClean="0"/>
          </a:p>
          <a:p>
            <a:r>
              <a:rPr lang="en-US" sz="6500" dirty="0" smtClean="0"/>
              <a:t>Textual Similarity Comparison</a:t>
            </a:r>
          </a:p>
          <a:p>
            <a:pPr lvl="1"/>
            <a:r>
              <a:rPr lang="en-US" sz="4700" dirty="0" smtClean="0"/>
              <a:t>Comparison Algorithm - </a:t>
            </a:r>
            <a:r>
              <a:rPr lang="en-US" sz="4700" dirty="0" err="1" smtClean="0"/>
              <a:t>ShingleCloud</a:t>
            </a:r>
            <a:r>
              <a:rPr lang="en-US" sz="4700" dirty="0" smtClean="0"/>
              <a:t> Approach</a:t>
            </a:r>
          </a:p>
          <a:p>
            <a:pPr lvl="1"/>
            <a:r>
              <a:rPr lang="en-US" sz="4700" dirty="0" smtClean="0"/>
              <a:t>Document Chunking – n-gram Chunking</a:t>
            </a:r>
          </a:p>
          <a:p>
            <a:pPr lvl="1"/>
            <a:r>
              <a:rPr lang="en-US" sz="4700" dirty="0" smtClean="0"/>
              <a:t>Size of a N-Gram </a:t>
            </a:r>
          </a:p>
          <a:p>
            <a:pPr lvl="1"/>
            <a:r>
              <a:rPr lang="en-US" sz="4400" dirty="0" smtClean="0"/>
              <a:t>Minimal number of ones in a match</a:t>
            </a:r>
          </a:p>
          <a:p>
            <a:pPr lvl="1"/>
            <a:r>
              <a:rPr lang="en-US" sz="4700" dirty="0" smtClean="0"/>
              <a:t>Maximum number of zeros in a match</a:t>
            </a:r>
            <a:endParaRPr lang="en-US" sz="63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sz="2400" dirty="0" smtClean="0"/>
              <a:t>Textual Similarity Algorithms Comparison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-32795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971800"/>
            <a:ext cx="6324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sz="2400" dirty="0" err="1" smtClean="0"/>
              <a:t>ShingleCloud</a:t>
            </a:r>
            <a:r>
              <a:rPr lang="en-US" sz="2400" dirty="0" smtClean="0"/>
              <a:t> Algorithm Input Parameters Selection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108" y="4823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718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971800"/>
            <a:ext cx="3886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</a:t>
            </a:r>
            <a:r>
              <a:rPr lang="en-US" sz="6400" dirty="0" err="1" smtClean="0"/>
              <a:t>Sementic</a:t>
            </a:r>
            <a:r>
              <a:rPr lang="en-US" sz="6400" dirty="0" smtClean="0"/>
              <a:t>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5814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971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572000"/>
            <a:ext cx="678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25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79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3962401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Corley &amp;Mihalcea (2005)[1]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Das &amp; Smith (2009)[2]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Finch et al. (2005)[3]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Malakasiotis (2009)[4]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Qiu et al. (2006)[5]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Wan et al. (2006)[6]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Zhang &amp; Patrick (2005)[7]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11165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Matching Engine </a:t>
            </a:r>
          </a:p>
          <a:p>
            <a:pPr>
              <a:buNone/>
            </a:pPr>
            <a:r>
              <a:rPr lang="en-US" dirty="0" smtClean="0"/>
              <a:t>		Copy-Paste Detection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1800" b="1" dirty="0" smtClean="0"/>
              <a:t> </a:t>
            </a:r>
            <a:r>
              <a:rPr lang="en-US" sz="2200" dirty="0" smtClean="0"/>
              <a:t>Cosine Similarity</a:t>
            </a:r>
          </a:p>
          <a:p>
            <a:pPr>
              <a:buNone/>
            </a:pPr>
            <a:r>
              <a:rPr lang="en-US" sz="2200" dirty="0" smtClean="0"/>
              <a:t>			 Euclidean Distance</a:t>
            </a:r>
          </a:p>
          <a:p>
            <a:pPr>
              <a:buNone/>
            </a:pPr>
            <a:r>
              <a:rPr lang="en-US" sz="2200" dirty="0" smtClean="0"/>
              <a:t>			 Greedy String Tiling Algorithm</a:t>
            </a:r>
          </a:p>
          <a:p>
            <a:pPr>
              <a:buNone/>
            </a:pPr>
            <a:r>
              <a:rPr lang="en-US" sz="2200" dirty="0" smtClean="0"/>
              <a:t>			 </a:t>
            </a:r>
            <a:r>
              <a:rPr lang="en-US" sz="2200" dirty="0" err="1" smtClean="0"/>
              <a:t>ShingleCloud</a:t>
            </a:r>
            <a:r>
              <a:rPr lang="en-US" sz="2200" dirty="0" smtClean="0"/>
              <a:t> Approach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dirty="0" smtClean="0"/>
              <a:t>Paraphrase Detection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200" dirty="0" smtClean="0"/>
              <a:t> Text Semantic Similarity Calculation</a:t>
            </a:r>
          </a:p>
          <a:p>
            <a:pPr>
              <a:buNone/>
            </a:pPr>
            <a:r>
              <a:rPr lang="en-US" sz="2200" dirty="0" smtClean="0"/>
              <a:t>			 Recognition Approaches uses Surface Text Similarity</a:t>
            </a:r>
          </a:p>
          <a:p>
            <a:pPr>
              <a:buNone/>
            </a:pPr>
            <a:r>
              <a:rPr lang="en-US" sz="2200" dirty="0" smtClean="0"/>
              <a:t>			 Recognition Approaches Based on Syntactic Similarity</a:t>
            </a:r>
          </a:p>
          <a:p>
            <a:pPr>
              <a:buNone/>
            </a:pPr>
            <a:r>
              <a:rPr lang="en-US" sz="2200" dirty="0" smtClean="0"/>
              <a:t>			 Recognition Approaches that Employ Machine Learning</a:t>
            </a:r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8000" b="1" dirty="0" smtClean="0"/>
              <a:t>Reporting Module</a:t>
            </a:r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Java Swing Framework</a:t>
            </a:r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Final Report - Jasper Reports Java library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Exporting capability to </a:t>
            </a:r>
            <a:r>
              <a:rPr lang="en-US" sz="8600" dirty="0" err="1" smtClean="0"/>
              <a:t>Pdf,Doc,HTML</a:t>
            </a:r>
            <a:r>
              <a:rPr lang="en-US" sz="8600" dirty="0" smtClean="0"/>
              <a:t> etc.</a:t>
            </a:r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Connected Graph View of the Plagiarism Results -  JUNG graph plotting library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Vertices- Documents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Edges- The connection between documents- 	</a:t>
            </a:r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Text Highlighting – Java Highlighter, Regular Expressions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69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comparison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6705600" cy="40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of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Research Conducted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Technologies and Methods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9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7620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Graph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032171" cy="41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Plagiarism Report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4600"/>
            <a:ext cx="671028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</a:t>
            </a:r>
            <a:r>
              <a:rPr lang="en-US" dirty="0" smtClean="0"/>
              <a:t>others work without acknowledgment.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Availability </a:t>
            </a:r>
            <a:r>
              <a:rPr lang="en-US" dirty="0" smtClean="0"/>
              <a:t>of Internet materials has made it easy for students to plagiarize from Internet resources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</a:t>
            </a:r>
            <a:r>
              <a:rPr lang="en-US" dirty="0" smtClean="0"/>
              <a:t>detection for a single </a:t>
            </a:r>
            <a:r>
              <a:rPr lang="en-US" dirty="0" smtClean="0"/>
              <a:t>document.</a:t>
            </a:r>
            <a:endParaRPr lang="en-US" dirty="0" smtClean="0"/>
          </a:p>
          <a:p>
            <a:r>
              <a:rPr lang="en-US" dirty="0" smtClean="0"/>
              <a:t>Plagiarism detection for a set of peer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Copy paste Plagiarism detection.</a:t>
            </a:r>
          </a:p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detection.</a:t>
            </a:r>
            <a:endParaRPr lang="en-US" dirty="0" smtClean="0"/>
          </a:p>
          <a:p>
            <a:r>
              <a:rPr lang="en-US" dirty="0" smtClean="0"/>
              <a:t>Detection of Internet </a:t>
            </a:r>
            <a:r>
              <a:rPr lang="en-US" dirty="0" smtClean="0"/>
              <a:t>Plagiarism.</a:t>
            </a:r>
            <a:endParaRPr lang="en-US" dirty="0" smtClean="0"/>
          </a:p>
          <a:p>
            <a:r>
              <a:rPr lang="en-US" dirty="0" smtClean="0"/>
              <a:t>Detection of </a:t>
            </a:r>
            <a:r>
              <a:rPr lang="en-US" dirty="0" err="1" smtClean="0"/>
              <a:t>PlagiaBust</a:t>
            </a:r>
            <a:r>
              <a:rPr lang="en-US" dirty="0" smtClean="0"/>
              <a:t> server </a:t>
            </a:r>
            <a:r>
              <a:rPr lang="en-US" dirty="0" smtClean="0"/>
              <a:t>s</a:t>
            </a:r>
            <a:r>
              <a:rPr lang="en-US" dirty="0" smtClean="0"/>
              <a:t>ources.</a:t>
            </a:r>
            <a:endParaRPr lang="en-US" dirty="0" smtClean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7620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Rich user experience.</a:t>
            </a:r>
          </a:p>
          <a:p>
            <a:pPr algn="just"/>
            <a:r>
              <a:rPr lang="en-US" dirty="0" smtClean="0"/>
              <a:t>Supports for most commonly used document types.</a:t>
            </a:r>
          </a:p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Document comparison </a:t>
            </a:r>
            <a:r>
              <a:rPr lang="en-US" dirty="0"/>
              <a:t>window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Internet source browser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Comprehensive </a:t>
            </a:r>
            <a:r>
              <a:rPr lang="en-US" dirty="0" smtClean="0"/>
              <a:t>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83932" y="1850876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1130</TotalTime>
  <Words>803</Words>
  <Application>Microsoft Office PowerPoint</Application>
  <PresentationFormat>On-screen Show (4:3)</PresentationFormat>
  <Paragraphs>381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PowerPoint Presentation</vt:lpstr>
      <vt:lpstr>The Team</vt:lpstr>
      <vt:lpstr>Flow of the Presentation</vt:lpstr>
      <vt:lpstr>Plagiarism </vt:lpstr>
      <vt:lpstr>What is PlagiaBust?</vt:lpstr>
      <vt:lpstr>Features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External Source Detection R&amp;D</vt:lpstr>
      <vt:lpstr>Research And Development</vt:lpstr>
      <vt:lpstr>Technologies and Methods Used</vt:lpstr>
      <vt:lpstr>Research Conducted</vt:lpstr>
      <vt:lpstr>Overview of the PlagiaBust System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Research And Development</vt:lpstr>
      <vt:lpstr>Research Conducted</vt:lpstr>
      <vt:lpstr>Technologies and Methods Used</vt:lpstr>
      <vt:lpstr>Core Features</vt:lpstr>
      <vt:lpstr>Core Features</vt:lpstr>
      <vt:lpstr>Core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nuwan</cp:lastModifiedBy>
  <cp:revision>203</cp:revision>
  <dcterms:created xsi:type="dcterms:W3CDTF">2006-08-16T00:00:00Z</dcterms:created>
  <dcterms:modified xsi:type="dcterms:W3CDTF">2011-09-05T18:27:02Z</dcterms:modified>
</cp:coreProperties>
</file>