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42"/>
  </p:notes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325" r:id="rId11"/>
    <p:sldId id="287" r:id="rId12"/>
    <p:sldId id="321" r:id="rId13"/>
    <p:sldId id="322" r:id="rId14"/>
    <p:sldId id="323" r:id="rId15"/>
    <p:sldId id="262" r:id="rId16"/>
    <p:sldId id="289" r:id="rId17"/>
    <p:sldId id="295" r:id="rId18"/>
    <p:sldId id="290" r:id="rId19"/>
    <p:sldId id="299" r:id="rId20"/>
    <p:sldId id="296" r:id="rId21"/>
    <p:sldId id="297" r:id="rId22"/>
    <p:sldId id="292" r:id="rId23"/>
    <p:sldId id="307" r:id="rId24"/>
    <p:sldId id="308" r:id="rId25"/>
    <p:sldId id="293" r:id="rId26"/>
    <p:sldId id="309" r:id="rId27"/>
    <p:sldId id="310" r:id="rId28"/>
    <p:sldId id="311" r:id="rId29"/>
    <p:sldId id="312" r:id="rId30"/>
    <p:sldId id="300" r:id="rId31"/>
    <p:sldId id="301" r:id="rId32"/>
    <p:sldId id="302" r:id="rId33"/>
    <p:sldId id="313" r:id="rId34"/>
    <p:sldId id="314" r:id="rId35"/>
    <p:sldId id="294" r:id="rId36"/>
    <p:sldId id="277" r:id="rId37"/>
    <p:sldId id="315" r:id="rId38"/>
    <p:sldId id="324" r:id="rId39"/>
    <p:sldId id="269" r:id="rId40"/>
    <p:sldId id="27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Time Taken to Access WordNet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20761969408996289"/>
          <c:y val="2.083333333333333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082048"/>
        <c:axId val="25064960"/>
      </c:lineChart>
      <c:catAx>
        <c:axId val="84082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064960"/>
        <c:crosses val="autoZero"/>
        <c:auto val="1"/>
        <c:lblAlgn val="ctr"/>
        <c:lblOffset val="100"/>
        <c:noMultiLvlLbl val="0"/>
      </c:catAx>
      <c:valAx>
        <c:axId val="25064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08204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078784"/>
        <c:axId val="25772800"/>
      </c:barChart>
      <c:catAx>
        <c:axId val="25078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5772800"/>
        <c:crosses val="autoZero"/>
        <c:auto val="1"/>
        <c:lblAlgn val="ctr"/>
        <c:lblOffset val="100"/>
        <c:noMultiLvlLbl val="0"/>
      </c:catAx>
      <c:valAx>
        <c:axId val="257728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078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00512"/>
        <c:axId val="107202432"/>
      </c:lineChart>
      <c:catAx>
        <c:axId val="107200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202432"/>
        <c:crosses val="autoZero"/>
        <c:auto val="1"/>
        <c:lblAlgn val="ctr"/>
        <c:lblOffset val="100"/>
        <c:noMultiLvlLbl val="0"/>
      </c:catAx>
      <c:valAx>
        <c:axId val="107202432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107200512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15072"/>
        <c:axId val="22525440"/>
      </c:lineChart>
      <c:catAx>
        <c:axId val="22515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2525440"/>
        <c:crosses val="autoZero"/>
        <c:auto val="1"/>
        <c:lblAlgn val="ctr"/>
        <c:lblOffset val="100"/>
        <c:noMultiLvlLbl val="0"/>
      </c:catAx>
      <c:valAx>
        <c:axId val="22525440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22515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A3539-E226-4986-9BDB-93F5E14B00AC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26FDF-A6AD-41D8-8D6F-FE5D54310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4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6FDF-A6AD-41D8-8D6F-FE5D54310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pic>
        <p:nvPicPr>
          <p:cNvPr id="2052" name="Picture 4" descr="D:\Project\Codes\Development\UI\src\Images\reporting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8077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Supports </a:t>
            </a:r>
            <a:r>
              <a:rPr lang="en-US" sz="3200" dirty="0" smtClean="0"/>
              <a:t>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8000"/>
            <a:ext cx="5791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382000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3932" y="1850876"/>
            <a:ext cx="7176124" cy="4124149"/>
            <a:chOff x="983932" y="1850876"/>
            <a:chExt cx="7176124" cy="4124149"/>
          </a:xfrm>
        </p:grpSpPr>
        <p:grpSp>
          <p:nvGrpSpPr>
            <p:cNvPr id="68" name="Group 67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69" name="Up-Down Arrow 68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77" name="Rounded 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8" name="Rounded 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9" name="Rounded 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0" name="Rounded 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1" name="Flowchart: Magnetic Disk 80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2" name="Rounded 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3" name="Rounded 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4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6" name="Down Arrow 85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Down Arrow 87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Up Arrow 88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73" name="Rounded 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4" name="Rounded 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5" name="Bent Arrow 74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Bent Arrow 75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" name="Up-Down Arrow 2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wise query 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Query Selection Algorithm</a:t>
            </a:r>
          </a:p>
          <a:p>
            <a:pPr lvl="1"/>
            <a:r>
              <a:rPr lang="en-US" dirty="0" smtClean="0"/>
              <a:t>Paragraph wise query selection</a:t>
            </a:r>
          </a:p>
          <a:p>
            <a:pPr lvl="1"/>
            <a:r>
              <a:rPr lang="en-US" dirty="0" smtClean="0"/>
              <a:t>Testing Corpus - set of 100 documents, each contain approximately 3000 words</a:t>
            </a:r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49" name="Group 48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51" name="Up-Down Arrow 50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59" name="Rounded 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0" name="Rounded 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1" name="Rounded 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2" name="Rounded 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3" name="Flowchart: Magnetic Disk 6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4" name="Rounded 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5" name="Rounded 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6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67" name="Down Arrow 66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Down Arrow 90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Up Arrow 91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55" name="Rounded 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6" name="Rounded 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7" name="Bent Arrow 56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Bent Arrow 57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Up-Down Arrow 49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61168764"/>
              </p:ext>
            </p:extLst>
          </p:nvPr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methods operate directly on the input 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Equation</a:t>
            </a:r>
            <a:r>
              <a:rPr lang="en-US" sz="6400" dirty="0" smtClean="0"/>
              <a:t>– </a:t>
            </a:r>
            <a:r>
              <a:rPr lang="en-US" sz="6400" dirty="0" smtClean="0"/>
              <a:t>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pPr marL="0" indent="0">
              <a:buNone/>
            </a:pPr>
            <a:r>
              <a:rPr lang="en-US" sz="9600" b="1" dirty="0" smtClean="0"/>
              <a:t>Copy - Paste Detection</a:t>
            </a:r>
            <a:endParaRPr lang="en-US" sz="11200" dirty="0" smtClean="0"/>
          </a:p>
          <a:p>
            <a:r>
              <a:rPr lang="en-US" sz="9600" dirty="0" smtClean="0"/>
              <a:t>Textual </a:t>
            </a:r>
            <a:r>
              <a:rPr lang="en-US" sz="9600" dirty="0"/>
              <a:t>Comparison Algorithms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96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8000" b="1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Core components and features of Java Swing Framework.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Reports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JGraphT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JUNG(Java Universal Network/Graph)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Main 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Jasper Reports</a:t>
            </a:r>
          </a:p>
          <a:p>
            <a:pPr lvl="1"/>
            <a:r>
              <a:rPr lang="en-US" dirty="0" smtClean="0"/>
              <a:t>JUNG(Java Universal Network/Graph)</a:t>
            </a:r>
          </a:p>
          <a:p>
            <a:pPr lvl="1"/>
            <a:r>
              <a:rPr lang="en-US" dirty="0" smtClean="0"/>
              <a:t>Java 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Document Corpuses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PAN plagiarism detection corpus</a:t>
            </a:r>
          </a:p>
          <a:p>
            <a:r>
              <a:rPr lang="en-US" sz="2800" dirty="0"/>
              <a:t>Student assignments of University of Moratuwa Department of Computer Science &amp; Engineering</a:t>
            </a:r>
          </a:p>
          <a:p>
            <a:pPr algn="just"/>
            <a:r>
              <a:rPr lang="en-US" sz="2800" dirty="0"/>
              <a:t>A Corpus of </a:t>
            </a:r>
            <a:r>
              <a:rPr lang="en-US" sz="2800" dirty="0" smtClean="0"/>
              <a:t>Plagiarized </a:t>
            </a:r>
            <a:r>
              <a:rPr lang="en-US" sz="2800" dirty="0"/>
              <a:t>Short </a:t>
            </a:r>
            <a:r>
              <a:rPr lang="en-US" sz="2800" dirty="0" smtClean="0"/>
              <a:t>Answers </a:t>
            </a:r>
            <a:r>
              <a:rPr lang="en-US" sz="2800" dirty="0"/>
              <a:t>Created by Paul Clough (Information Studies) and Mark Stevenson (Computer Science), University of </a:t>
            </a:r>
            <a:r>
              <a:rPr lang="en-US" sz="2800" dirty="0" smtClean="0"/>
              <a:t>Sheffield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documents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detection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3074" name="Picture 2" descr="K:\paraphr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0486"/>
            <a:ext cx="77724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– 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939</Words>
  <Application>Microsoft Office PowerPoint</Application>
  <PresentationFormat>On-screen Show (4:3)</PresentationFormat>
  <Paragraphs>414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 –  Alternative</vt:lpstr>
      <vt:lpstr>Features (Cont..)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Test Document Corpuses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Kasun</cp:lastModifiedBy>
  <cp:revision>332</cp:revision>
  <dcterms:created xsi:type="dcterms:W3CDTF">2006-08-16T00:00:00Z</dcterms:created>
  <dcterms:modified xsi:type="dcterms:W3CDTF">2011-09-07T05:48:57Z</dcterms:modified>
</cp:coreProperties>
</file>