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73" r:id="rId9"/>
    <p:sldId id="262" r:id="rId10"/>
    <p:sldId id="266" r:id="rId11"/>
    <p:sldId id="274" r:id="rId12"/>
    <p:sldId id="275" r:id="rId13"/>
    <p:sldId id="264" r:id="rId14"/>
    <p:sldId id="265" r:id="rId15"/>
    <p:sldId id="269" r:id="rId16"/>
    <p:sldId id="268" r:id="rId17"/>
    <p:sldId id="270" r:id="rId18"/>
    <p:sldId id="276" r:id="rId19"/>
    <p:sldId id="271" r:id="rId20"/>
    <p:sldId id="277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924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9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85684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3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2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9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107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789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130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pache_kafka/index.htm" TargetMode="External"/><Relationship Id="rId2" Type="http://schemas.openxmlformats.org/officeDocument/2006/relationships/hyperlink" Target="https://github.com/denisecase/kafka-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apache-kafk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25" y="4274314"/>
            <a:ext cx="3919601" cy="1086237"/>
          </a:xfrm>
        </p:spPr>
        <p:txBody>
          <a:bodyPr/>
          <a:lstStyle/>
          <a:p>
            <a:r>
              <a:rPr lang="en-US" dirty="0" smtClean="0"/>
              <a:t>				 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sz="3200" b="1" dirty="0" smtClean="0">
                <a:solidFill>
                  <a:schemeClr val="tx1"/>
                </a:solidFill>
              </a:rPr>
              <a:t>By Rohan Bhandari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20" y="1707137"/>
            <a:ext cx="4701705" cy="27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460717"/>
            <a:ext cx="9601200" cy="861646"/>
          </a:xfrm>
        </p:spPr>
        <p:txBody>
          <a:bodyPr/>
          <a:lstStyle/>
          <a:p>
            <a:r>
              <a:rPr lang="en-US" dirty="0" smtClean="0"/>
              <a:t>Components Contd..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2286000"/>
            <a:ext cx="3481754" cy="3581400"/>
          </a:xfrm>
        </p:spPr>
        <p:txBody>
          <a:bodyPr/>
          <a:lstStyle/>
          <a:p>
            <a:r>
              <a:rPr lang="en-US" sz="2400" dirty="0" smtClean="0"/>
              <a:t>Zookeeper</a:t>
            </a:r>
            <a:endParaRPr lang="en-US" sz="2400" dirty="0"/>
          </a:p>
          <a:p>
            <a:r>
              <a:rPr lang="en-US" sz="2400" dirty="0"/>
              <a:t>Producers</a:t>
            </a:r>
          </a:p>
          <a:p>
            <a:r>
              <a:rPr lang="en-US" sz="2400" dirty="0"/>
              <a:t>Consumers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45" y="1698171"/>
            <a:ext cx="6045258" cy="41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6855" y="277427"/>
            <a:ext cx="9601200" cy="861646"/>
          </a:xfrm>
        </p:spPr>
        <p:txBody>
          <a:bodyPr/>
          <a:lstStyle/>
          <a:p>
            <a:r>
              <a:rPr lang="en-US" dirty="0" smtClean="0"/>
              <a:t>Types of Clusters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47" y="1189189"/>
            <a:ext cx="3903785" cy="21066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666" y="1189189"/>
            <a:ext cx="4037500" cy="2106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120" y="3826490"/>
            <a:ext cx="5219114" cy="2202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02523" y="37560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1610747" y="3327116"/>
            <a:ext cx="273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Node – Single Broker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4586012" y="6134960"/>
            <a:ext cx="400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Nodes – Multiple Brokers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7427666" y="3351630"/>
            <a:ext cx="354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Node – Multiple 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6855" y="277427"/>
            <a:ext cx="9601200" cy="861646"/>
          </a:xfrm>
        </p:spPr>
        <p:txBody>
          <a:bodyPr/>
          <a:lstStyle/>
          <a:p>
            <a:r>
              <a:rPr lang="en-US" dirty="0" smtClean="0"/>
              <a:t>Kafka API’s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02523" y="37560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150" y="1434737"/>
            <a:ext cx="5930536" cy="43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3634" cy="986246"/>
          </a:xfrm>
        </p:spPr>
        <p:txBody>
          <a:bodyPr/>
          <a:lstStyle/>
          <a:p>
            <a:r>
              <a:rPr lang="en-US" dirty="0" smtClean="0"/>
              <a:t>Workflow of Messaging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78" y="1672046"/>
            <a:ext cx="9706708" cy="48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88137" cy="777240"/>
          </a:xfrm>
        </p:spPr>
        <p:txBody>
          <a:bodyPr/>
          <a:lstStyle/>
          <a:p>
            <a:r>
              <a:rPr lang="en-US" dirty="0" smtClean="0"/>
              <a:t>Work Flow Contd.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6731"/>
            <a:ext cx="9940834" cy="4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Commands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19"/>
            <a:ext cx="9601200" cy="4558937"/>
          </a:xfrm>
        </p:spPr>
        <p:txBody>
          <a:bodyPr/>
          <a:lstStyle/>
          <a:p>
            <a:r>
              <a:rPr lang="en-US" sz="2800" dirty="0" smtClean="0"/>
              <a:t>Prerequisites:</a:t>
            </a:r>
          </a:p>
          <a:p>
            <a:pPr lvl="1"/>
            <a:r>
              <a:rPr lang="en-US" i="0" dirty="0" smtClean="0"/>
              <a:t>Apache Kafka Installed</a:t>
            </a:r>
          </a:p>
          <a:p>
            <a:pPr lvl="1"/>
            <a:r>
              <a:rPr lang="en-US" i="0" dirty="0" smtClean="0"/>
              <a:t>Java 8 Installed</a:t>
            </a:r>
          </a:p>
          <a:p>
            <a:r>
              <a:rPr lang="en-US" sz="2800" dirty="0"/>
              <a:t>Commands to start Zookeeper and Kafka </a:t>
            </a:r>
            <a:r>
              <a:rPr lang="en-US" sz="2800" dirty="0" smtClean="0"/>
              <a:t>Service</a:t>
            </a:r>
          </a:p>
          <a:p>
            <a:pPr lvl="1"/>
            <a:endParaRPr lang="en-US" i="0" dirty="0" smtClean="0"/>
          </a:p>
          <a:p>
            <a:pPr lvl="1"/>
            <a:r>
              <a:rPr lang="en-US" b="1" i="0" dirty="0" smtClean="0"/>
              <a:t>.</a:t>
            </a:r>
            <a:r>
              <a:rPr lang="en-US" sz="2400" i="0" dirty="0" smtClean="0"/>
              <a:t>\</a:t>
            </a:r>
            <a:r>
              <a:rPr lang="en-US" sz="2400" i="0" dirty="0"/>
              <a:t>bin\windows\zookeeper-server-start.bat .\</a:t>
            </a:r>
            <a:r>
              <a:rPr lang="en-US" sz="2400" i="0" dirty="0" smtClean="0"/>
              <a:t>config\</a:t>
            </a:r>
            <a:r>
              <a:rPr lang="en-US" sz="2400" i="0" dirty="0" err="1" smtClean="0"/>
              <a:t>zookeeper.properties</a:t>
            </a:r>
            <a:endParaRPr lang="en-US" sz="2400" i="0" dirty="0" smtClean="0"/>
          </a:p>
          <a:p>
            <a:pPr marL="530352" lvl="1" indent="0">
              <a:buNone/>
            </a:pPr>
            <a:endParaRPr lang="en-US" sz="2400" i="0" dirty="0"/>
          </a:p>
          <a:p>
            <a:pPr lvl="1"/>
            <a:r>
              <a:rPr lang="en-US" sz="2400" i="0" dirty="0" smtClean="0"/>
              <a:t>.\bin\windows\kafka-server-start.bat .\config\</a:t>
            </a:r>
            <a:r>
              <a:rPr lang="en-US" sz="2400" i="0" dirty="0" err="1" smtClean="0"/>
              <a:t>server.properties</a:t>
            </a:r>
            <a:endParaRPr lang="en-US" sz="2400" i="0" dirty="0" smtClean="0"/>
          </a:p>
          <a:p>
            <a:pPr marL="0" indent="0">
              <a:buNone/>
            </a:pPr>
            <a:endParaRPr lang="en-US" i="0" dirty="0" smtClean="0"/>
          </a:p>
          <a:p>
            <a:endParaRPr lang="en-US" dirty="0"/>
          </a:p>
          <a:p>
            <a:endParaRPr lang="en-US" i="0" dirty="0" smtClean="0"/>
          </a:p>
          <a:p>
            <a:pPr marL="530352" lvl="1" indent="0">
              <a:buNone/>
            </a:pP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10302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Kafka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45919"/>
            <a:ext cx="10009163" cy="4558937"/>
          </a:xfrm>
        </p:spPr>
        <p:txBody>
          <a:bodyPr/>
          <a:lstStyle/>
          <a:p>
            <a:r>
              <a:rPr lang="en-US" sz="2800" dirty="0" smtClean="0"/>
              <a:t>To create a topic:</a:t>
            </a:r>
          </a:p>
          <a:p>
            <a:pPr lvl="1"/>
            <a:r>
              <a:rPr lang="en-US" sz="2400" i="0" dirty="0" smtClean="0"/>
              <a:t>.\</a:t>
            </a:r>
            <a:r>
              <a:rPr lang="en-US" sz="2400" i="0" dirty="0"/>
              <a:t>bin\windows\kafka-topics.bat --zookeeper localhost:2181 --replication-factor 1 </a:t>
            </a:r>
            <a:r>
              <a:rPr lang="en-US" sz="2400" i="0" dirty="0" smtClean="0"/>
              <a:t>--</a:t>
            </a:r>
            <a:r>
              <a:rPr lang="en-US" sz="2400" i="0" dirty="0"/>
              <a:t>partitions 1 </a:t>
            </a:r>
            <a:r>
              <a:rPr lang="en-US" sz="2400" i="0" dirty="0" smtClean="0"/>
              <a:t>--</a:t>
            </a:r>
            <a:r>
              <a:rPr lang="en-US" sz="2400" i="0" dirty="0"/>
              <a:t>create </a:t>
            </a:r>
            <a:r>
              <a:rPr lang="en-US" sz="2400" i="0" dirty="0" smtClean="0"/>
              <a:t>--topic test1</a:t>
            </a:r>
          </a:p>
          <a:p>
            <a:r>
              <a:rPr lang="en-US" sz="2800" dirty="0" smtClean="0"/>
              <a:t>To list the available topics:</a:t>
            </a:r>
          </a:p>
          <a:p>
            <a:pPr lvl="1"/>
            <a:r>
              <a:rPr lang="en-US" sz="2400" i="0" dirty="0" smtClean="0"/>
              <a:t>.\</a:t>
            </a:r>
            <a:r>
              <a:rPr lang="en-US" sz="2400" i="0" dirty="0"/>
              <a:t>bin\windows\kafka-topics.bat </a:t>
            </a:r>
            <a:r>
              <a:rPr lang="en-US" sz="2400" i="0" dirty="0" smtClean="0"/>
              <a:t>--</a:t>
            </a:r>
            <a:r>
              <a:rPr lang="en-US" sz="2400" i="0" dirty="0"/>
              <a:t>zookeeper localhost:2181 </a:t>
            </a:r>
            <a:r>
              <a:rPr lang="en-US" sz="2400" i="0" dirty="0" smtClean="0"/>
              <a:t>--list</a:t>
            </a:r>
          </a:p>
          <a:p>
            <a:r>
              <a:rPr lang="en-US" sz="2800" dirty="0" smtClean="0"/>
              <a:t>To describe a topic:</a:t>
            </a:r>
          </a:p>
          <a:p>
            <a:pPr lvl="1"/>
            <a:r>
              <a:rPr lang="en-US" sz="2400" i="0" dirty="0" smtClean="0"/>
              <a:t>.\</a:t>
            </a:r>
            <a:r>
              <a:rPr lang="en-US" sz="2400" i="0" dirty="0"/>
              <a:t>bin\windows\kafka-topics.bat –describe --zookeeper localhost:2181 –topic test1</a:t>
            </a:r>
          </a:p>
          <a:p>
            <a:pPr lvl="1"/>
            <a:endParaRPr lang="en-US" sz="28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82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Kafka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45919"/>
            <a:ext cx="10009163" cy="4558937"/>
          </a:xfrm>
        </p:spPr>
        <p:txBody>
          <a:bodyPr/>
          <a:lstStyle/>
          <a:p>
            <a:r>
              <a:rPr lang="en-US" sz="2800" dirty="0" smtClean="0"/>
              <a:t>To start Producer:</a:t>
            </a:r>
          </a:p>
          <a:p>
            <a:pPr lvl="1"/>
            <a:r>
              <a:rPr lang="en-US" sz="2400" i="0" dirty="0"/>
              <a:t>.\bin\windows\kafka-console-producer.bat --broker-list localhost:9092 --topic </a:t>
            </a:r>
            <a:r>
              <a:rPr lang="en-US" sz="2400" i="0" dirty="0" smtClean="0"/>
              <a:t>test1</a:t>
            </a:r>
          </a:p>
          <a:p>
            <a:r>
              <a:rPr lang="en-US" sz="2800" dirty="0" smtClean="0"/>
              <a:t>To start consumer:</a:t>
            </a:r>
          </a:p>
          <a:p>
            <a:pPr lvl="1"/>
            <a:r>
              <a:rPr lang="en-US" sz="2400" i="0" dirty="0"/>
              <a:t>.\bin\windows\kafka-console-consumer.bat --bootstrap-server localhost:9092 --topic bearcat-messages --from-beginning</a:t>
            </a:r>
            <a:endParaRPr lang="en-US" sz="2400" i="0" dirty="0" smtClean="0"/>
          </a:p>
          <a:p>
            <a:r>
              <a:rPr lang="en-US" sz="2800" dirty="0" smtClean="0"/>
              <a:t>To alter a topic:</a:t>
            </a:r>
          </a:p>
          <a:p>
            <a:pPr lvl="1"/>
            <a:r>
              <a:rPr lang="en-US" sz="2400" i="0" dirty="0" smtClean="0"/>
              <a:t>.\bin\windows\kafka-topics.bat  --zookeeper localhost:2181 --alter –topic test1 –partitions 3</a:t>
            </a:r>
          </a:p>
          <a:p>
            <a:pPr lvl="1"/>
            <a:endParaRPr lang="en-US" sz="28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1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31" y="2691451"/>
            <a:ext cx="244577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371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716" y="2613074"/>
            <a:ext cx="4522763" cy="1143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563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235440" cy="105156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19"/>
            <a:ext cx="9993086" cy="476794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Introduction to Kafka</a:t>
            </a:r>
          </a:p>
          <a:p>
            <a:r>
              <a:rPr lang="en-US" sz="2400" dirty="0" smtClean="0"/>
              <a:t>What is Messaging system?</a:t>
            </a:r>
          </a:p>
          <a:p>
            <a:r>
              <a:rPr lang="en-US" sz="2400" dirty="0" smtClean="0"/>
              <a:t>Why Kafka?</a:t>
            </a:r>
          </a:p>
          <a:p>
            <a:r>
              <a:rPr lang="en-US" sz="2400" dirty="0" smtClean="0"/>
              <a:t>Features of Kafka</a:t>
            </a:r>
          </a:p>
          <a:p>
            <a:r>
              <a:rPr lang="en-US" sz="2400" dirty="0" smtClean="0"/>
              <a:t>Components</a:t>
            </a:r>
            <a:endParaRPr lang="en-US" sz="2400" dirty="0"/>
          </a:p>
          <a:p>
            <a:r>
              <a:rPr lang="en-US" sz="2400" dirty="0" smtClean="0"/>
              <a:t>Types of Clusters</a:t>
            </a:r>
          </a:p>
          <a:p>
            <a:r>
              <a:rPr lang="en-US" sz="2400" dirty="0" smtClean="0"/>
              <a:t>Kafka API’s</a:t>
            </a:r>
          </a:p>
          <a:p>
            <a:r>
              <a:rPr lang="en-US" sz="2400" dirty="0" smtClean="0"/>
              <a:t>Workflow of Messaging</a:t>
            </a:r>
          </a:p>
          <a:p>
            <a:r>
              <a:rPr lang="en-US" sz="2400" dirty="0" smtClean="0"/>
              <a:t>Commands </a:t>
            </a:r>
          </a:p>
          <a:p>
            <a:r>
              <a:rPr lang="en-US" sz="24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53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References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github.com/denisecase/kafka-api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www.tutorialspoint.com/apache_kafka/index.htm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www.javatpoint.com/apache-kafka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716" y="2613074"/>
            <a:ext cx="4522763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Thank You..!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378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093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63039"/>
            <a:ext cx="10411097" cy="4976949"/>
          </a:xfrm>
        </p:spPr>
        <p:txBody>
          <a:bodyPr/>
          <a:lstStyle/>
          <a:p>
            <a:pPr algn="just"/>
            <a:r>
              <a:rPr lang="en-US" sz="2400" dirty="0"/>
              <a:t>Apache Kafka is an open-source stream-processing software platform which is used to handle the real-time data storage.</a:t>
            </a:r>
          </a:p>
          <a:p>
            <a:pPr algn="just"/>
            <a:r>
              <a:rPr lang="en-US" sz="2400" dirty="0" smtClean="0"/>
              <a:t>Stores </a:t>
            </a:r>
            <a:r>
              <a:rPr lang="en-US" sz="2400" dirty="0"/>
              <a:t>streams of records in a fault-tolerant durable way.</a:t>
            </a:r>
          </a:p>
          <a:p>
            <a:pPr algn="just"/>
            <a:r>
              <a:rPr lang="en-US" sz="2400" dirty="0"/>
              <a:t>Processes streams of records as they occur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Written </a:t>
            </a:r>
            <a:r>
              <a:rPr lang="en-US" sz="2400" dirty="0"/>
              <a:t>in Scala and Java</a:t>
            </a:r>
          </a:p>
          <a:p>
            <a:pPr algn="just"/>
            <a:r>
              <a:rPr lang="en-US" sz="2400" dirty="0" smtClean="0"/>
              <a:t>Was first originated </a:t>
            </a:r>
            <a:r>
              <a:rPr lang="en-US" sz="2400" dirty="0"/>
              <a:t>at LinkedIn</a:t>
            </a:r>
          </a:p>
          <a:p>
            <a:pPr algn="just"/>
            <a:r>
              <a:rPr lang="en-US" sz="2400" dirty="0"/>
              <a:t>Later it became an open sourced Apache project in 2011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496697" cy="1103811"/>
          </a:xfrm>
        </p:spPr>
        <p:txBody>
          <a:bodyPr/>
          <a:lstStyle/>
          <a:p>
            <a:r>
              <a:rPr lang="en-US" dirty="0" smtClean="0"/>
              <a:t>What is Messaging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Responsible for transferring data from one application to another</a:t>
            </a:r>
          </a:p>
          <a:p>
            <a:pPr algn="just"/>
            <a:r>
              <a:rPr lang="en-US" sz="2400" dirty="0" smtClean="0"/>
              <a:t>Point – to – Point Messaging System</a:t>
            </a:r>
          </a:p>
          <a:p>
            <a:pPr algn="just"/>
            <a:r>
              <a:rPr lang="en-US" sz="2400" dirty="0" smtClean="0"/>
              <a:t>Publish Subscribe Messaging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73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468" y="446649"/>
            <a:ext cx="9472467" cy="777239"/>
          </a:xfrm>
        </p:spPr>
        <p:txBody>
          <a:bodyPr>
            <a:normAutofit/>
          </a:bodyPr>
          <a:lstStyle/>
          <a:p>
            <a:r>
              <a:rPr lang="en-US" dirty="0" smtClean="0"/>
              <a:t>Why Kafka?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2" y="1606732"/>
            <a:ext cx="4508694" cy="454587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Apache Kafka is a distributed </a:t>
            </a:r>
            <a:r>
              <a:rPr lang="en-US" sz="2400" dirty="0" smtClean="0"/>
              <a:t>publish-subscribe </a:t>
            </a:r>
            <a:r>
              <a:rPr lang="en-US" sz="2400" dirty="0"/>
              <a:t>messaging system and a robust queue that can handle a </a:t>
            </a:r>
            <a:r>
              <a:rPr lang="en-US" sz="2400" dirty="0" smtClean="0"/>
              <a:t>huge </a:t>
            </a:r>
            <a:r>
              <a:rPr lang="en-US" sz="2400" dirty="0"/>
              <a:t>volume of data 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E</a:t>
            </a:r>
            <a:r>
              <a:rPr lang="en-US" sz="2400" dirty="0" smtClean="0"/>
              <a:t>nables </a:t>
            </a:r>
            <a:r>
              <a:rPr lang="en-US" sz="2400" dirty="0"/>
              <a:t>you to pass messages from one end-point to another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Kafka is suitable for both offline and online message consumption</a:t>
            </a:r>
            <a:r>
              <a:rPr lang="en-US" sz="24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46" y="1606732"/>
            <a:ext cx="5598942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446649"/>
            <a:ext cx="9474590" cy="903849"/>
          </a:xfrm>
        </p:spPr>
        <p:txBody>
          <a:bodyPr/>
          <a:lstStyle/>
          <a:p>
            <a:r>
              <a:rPr lang="en-US" dirty="0" smtClean="0"/>
              <a:t>Why Kafka?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1606732"/>
            <a:ext cx="4466491" cy="454587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Kafka </a:t>
            </a:r>
            <a:r>
              <a:rPr lang="en-US" sz="2400" dirty="0"/>
              <a:t>messages are persisted on the disk and replicated within the cluster to prevent data loss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Kafka is built on top of the </a:t>
            </a:r>
            <a:r>
              <a:rPr lang="en-US" sz="2400" dirty="0" smtClean="0"/>
              <a:t>Zookeeper </a:t>
            </a:r>
            <a:r>
              <a:rPr lang="en-US" sz="2400" dirty="0"/>
              <a:t>synchronization service.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integrates very well with Apache Storm and Spark for real-time streaming data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5" y="1606732"/>
            <a:ext cx="5595425" cy="40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Kafka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19"/>
            <a:ext cx="9601200" cy="4558937"/>
          </a:xfrm>
        </p:spPr>
        <p:txBody>
          <a:bodyPr/>
          <a:lstStyle/>
          <a:p>
            <a:r>
              <a:rPr lang="en-US" sz="2800" dirty="0" smtClean="0"/>
              <a:t>Reliability</a:t>
            </a:r>
          </a:p>
          <a:p>
            <a:r>
              <a:rPr lang="en-US" sz="2800" dirty="0" smtClean="0"/>
              <a:t>Durability</a:t>
            </a:r>
          </a:p>
          <a:p>
            <a:r>
              <a:rPr lang="en-US" sz="2800" dirty="0" smtClean="0"/>
              <a:t>Scalability</a:t>
            </a:r>
          </a:p>
          <a:p>
            <a:r>
              <a:rPr lang="en-US" sz="2800" dirty="0" smtClean="0"/>
              <a:t>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Kafka Use Cases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19"/>
            <a:ext cx="9601200" cy="4558937"/>
          </a:xfrm>
        </p:spPr>
        <p:txBody>
          <a:bodyPr/>
          <a:lstStyle/>
          <a:p>
            <a:r>
              <a:rPr lang="en-US" sz="2800" dirty="0" smtClean="0"/>
              <a:t>Message service</a:t>
            </a:r>
          </a:p>
          <a:p>
            <a:r>
              <a:rPr lang="en-US" sz="2800" dirty="0" smtClean="0"/>
              <a:t>Real-time stream processing</a:t>
            </a:r>
          </a:p>
          <a:p>
            <a:r>
              <a:rPr lang="en-US" sz="2800" dirty="0" smtClean="0"/>
              <a:t>Log aggregation</a:t>
            </a:r>
          </a:p>
          <a:p>
            <a:r>
              <a:rPr lang="en-US" sz="2800" dirty="0" smtClean="0"/>
              <a:t>Event sourcing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339943" cy="711926"/>
          </a:xfrm>
        </p:spPr>
        <p:txBody>
          <a:bodyPr/>
          <a:lstStyle/>
          <a:p>
            <a:r>
              <a:rPr lang="en-US" dirty="0"/>
              <a:t>Components of Kafka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1234"/>
            <a:ext cx="9601200" cy="42323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Topics</a:t>
            </a:r>
          </a:p>
          <a:p>
            <a:r>
              <a:rPr lang="en-US" sz="2400" dirty="0" smtClean="0"/>
              <a:t>Partition</a:t>
            </a:r>
          </a:p>
          <a:p>
            <a:r>
              <a:rPr lang="en-US" sz="2400" dirty="0" smtClean="0"/>
              <a:t>Partition offset</a:t>
            </a:r>
          </a:p>
          <a:p>
            <a:r>
              <a:rPr lang="en-US" sz="2400" dirty="0" smtClean="0"/>
              <a:t>Brokers</a:t>
            </a:r>
          </a:p>
          <a:p>
            <a:r>
              <a:rPr lang="en-US" sz="2400" dirty="0" smtClean="0"/>
              <a:t>Kafka Cluster</a:t>
            </a:r>
          </a:p>
        </p:txBody>
      </p:sp>
      <p:pic>
        <p:nvPicPr>
          <p:cNvPr id="2050" name="Picture 2" descr="Fundament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95" y="1711234"/>
            <a:ext cx="6765730" cy="405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9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1499</TotalTime>
  <Words>419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Franklin Gothic Book</vt:lpstr>
      <vt:lpstr>Crop</vt:lpstr>
      <vt:lpstr>PowerPoint Presentation</vt:lpstr>
      <vt:lpstr>Agenda</vt:lpstr>
      <vt:lpstr>Introduction</vt:lpstr>
      <vt:lpstr>What is Messaging System?</vt:lpstr>
      <vt:lpstr>Why Kafka? </vt:lpstr>
      <vt:lpstr>Why Kafka? Contd..</vt:lpstr>
      <vt:lpstr>Features of Kafka </vt:lpstr>
      <vt:lpstr>Kafka Use Cases </vt:lpstr>
      <vt:lpstr>Components of Kafka</vt:lpstr>
      <vt:lpstr>Components Contd..</vt:lpstr>
      <vt:lpstr>Types of Clusters</vt:lpstr>
      <vt:lpstr>Kafka API’s</vt:lpstr>
      <vt:lpstr>Workflow of Messaging</vt:lpstr>
      <vt:lpstr>Work Flow Contd.</vt:lpstr>
      <vt:lpstr>Basic Commands </vt:lpstr>
      <vt:lpstr>Features of Kafka </vt:lpstr>
      <vt:lpstr>Features of Kafka </vt:lpstr>
      <vt:lpstr>Demo</vt:lpstr>
      <vt:lpstr>Questions?</vt:lpstr>
      <vt:lpstr>References</vt:lpstr>
      <vt:lpstr>Thank You..!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Bhandari,Rohan Goud</dc:creator>
  <cp:lastModifiedBy>Bhandari,Rohan Goud</cp:lastModifiedBy>
  <cp:revision>35</cp:revision>
  <dcterms:created xsi:type="dcterms:W3CDTF">2020-09-12T03:00:13Z</dcterms:created>
  <dcterms:modified xsi:type="dcterms:W3CDTF">2020-09-13T19:58:28Z</dcterms:modified>
</cp:coreProperties>
</file>