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c969db3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c969db3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c969db3b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c969db3b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c969db3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c969db3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c969db3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c969db3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c969db3b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c969db3b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38500" y="836450"/>
            <a:ext cx="52161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Visualisation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83975" y="3228450"/>
            <a:ext cx="37707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9"/>
              <a:t>By :   Hemanth Tubachi    2GI18IS015</a:t>
            </a:r>
            <a:endParaRPr sz="1679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9"/>
              <a:t>Laxmi Nyamagoud  2GI18IS020</a:t>
            </a:r>
            <a:endParaRPr sz="1679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9"/>
              <a:t>Rachana Kampli        2GI18IS032</a:t>
            </a:r>
            <a:endParaRPr sz="1679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79"/>
              <a:t>Rohan Kokatanur     2GI18IS066</a:t>
            </a:r>
            <a:endParaRPr sz="1679"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4783975" y="2423450"/>
            <a:ext cx="37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Guided By : Prof. Shrivatsa Perur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visualization is the graphical representation of information and data.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By using visual elements like charts, graphs, and maps, data visualization tools provide an accessible way to see and understand trends, outliers, and patterns in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visualization refers to the techniques used to communicate data or information by encoding it as visual objects (e.g., points, lines or bars) contained in graphics.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The goal is to communicate information clearly and efficiently to users.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03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Advantages &amp; Benefits of Good Data Visualization</a:t>
            </a:r>
            <a:endParaRPr sz="2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307750"/>
            <a:ext cx="34032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provide you some great help in: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Interpreting data better and memorable.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Noticing correlations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Figuring outliers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Feature Engineering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Cause-Effect relations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530700" y="1307850"/>
            <a:ext cx="3805800" cy="3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Our eyes are drawn to colors and patterns. We can quickly identify red from blue, square from circle.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Data visualization is another form of visual art that grabs our interest and keeps our eyes on the message.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When we see a chart, we quickly see trends and outliers. If we can see something, we internalize it quickly.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dirty="0"/>
              <a:t>It’s storytelling with a purpose. If you’ve ever stared at a massive spreadsheet of data and couldn’t see a trend, you know how much more effective a visualization can be.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advantages and benefits of good data visualization in terms of Data Science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99550"/>
            <a:ext cx="3403200" cy="31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visualization is useful for data cleaning, exploring data structure, detecting outliers and unusual groups, identifying trends and clusters, spotting local patterns, evaluating modeling output, and presenting results.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It is essential for exploratory data analysis and data mining to check data quality and to help analysts become familiar with the structure and features of the data before them. 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5114150" y="1599850"/>
            <a:ext cx="3222300" cy="31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Checking and Cleaning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Data Distribution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Model Assumptions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Human-in-the-Loop Analytics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Dimension Reduction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types of Data Visualization: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808250"/>
            <a:ext cx="6390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Charts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Tables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Graphs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Maps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Infographics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Dashboards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25" y="1063925"/>
            <a:ext cx="6627275" cy="3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Categorical variables are the ones that don’t have any ordering e.g. Gender, Grades, Marital Status, Job Position, etc.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Numerical Variables are segmented into Ordinal and Quantitative variables.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Ordinal variables are categories that can be ranked. E.g. Satisfaction (Good, Bad, and Average), Potential (High, Medium, and Low), etc.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Quantitative variables are the ones that can take any range of numeric values between -infinity to +infinity. E.g. Age, Salary, Revenue, Sales, 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780"/>
            <a:ext cx="9144000" cy="4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645700" y="0"/>
            <a:ext cx="76455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★"/>
            </a:pPr>
            <a:r>
              <a:rPr lang="en" sz="1300" b="1">
                <a:latin typeface="Roboto Slab"/>
                <a:ea typeface="Roboto Slab"/>
                <a:cs typeface="Roboto Slab"/>
                <a:sym typeface="Roboto Slab"/>
              </a:rPr>
              <a:t>Figure  illustrates how different graphs can be used to visualize patterns in the data taking into consideration the data type of the variable.</a:t>
            </a:r>
            <a:endParaRPr sz="13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23850" y="441825"/>
            <a:ext cx="45870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82150" y="1584825"/>
            <a:ext cx="4528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visualization forms the backbone of all analytical projects. It not only helps in gaining insights into the data but can be used as a tool for data pre-processing. Having the right set of visualizations for different data types and business scenarios is the key to effective communication of results.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60525" y="852100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Slab</vt:lpstr>
      <vt:lpstr>Montserrat</vt:lpstr>
      <vt:lpstr>Lato</vt:lpstr>
      <vt:lpstr>Arial</vt:lpstr>
      <vt:lpstr>Focus</vt:lpstr>
      <vt:lpstr>Data Visualisation</vt:lpstr>
      <vt:lpstr>Introduction</vt:lpstr>
      <vt:lpstr>The Advantages &amp; Benefits of Good Data Visualization</vt:lpstr>
      <vt:lpstr>The advantages and benefits of good data visualization in terms of Data Science</vt:lpstr>
      <vt:lpstr>General types of Data Visualization:</vt:lpstr>
      <vt:lpstr>Common Data Types  </vt:lpstr>
      <vt:lpstr>Figure  illustrates how different graphs can be used to visualize patterns in the data taking into consideration the data type of the variable.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cp:lastModifiedBy>Rohan Kokatanur</cp:lastModifiedBy>
  <cp:revision>1</cp:revision>
  <dcterms:modified xsi:type="dcterms:W3CDTF">2021-06-05T10:34:17Z</dcterms:modified>
</cp:coreProperties>
</file>