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62" r:id="rId6"/>
    <p:sldId id="259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6808539-81DA-45E3-B157-32D0AB66B874}">
          <p14:sldIdLst>
            <p14:sldId id="256"/>
            <p14:sldId id="263"/>
            <p14:sldId id="257"/>
            <p14:sldId id="258"/>
            <p14:sldId id="262"/>
            <p14:sldId id="259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22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AA424-88EC-480F-8A9B-018477E299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974DC-E6F0-4BDC-A1F0-1B20DC01E0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C0793-C851-48B1-8244-901EBC66A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1EDA-E42E-41A6-8FBD-C80271D120F0}" type="datetimeFigureOut">
              <a:rPr lang="en-IN" smtClean="0"/>
              <a:t>22-12-2019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A710B-A1A4-4A4A-BEEF-26038D9A3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9DD60-3B2A-4DE4-B092-60E7AA7B2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1B233-3B37-4CE1-B4DC-FB5599417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041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AED96-FAF1-43D6-AF03-423ED1524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1036E-C5E1-4B82-B047-26CCAEDDB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40382-F07F-4DBF-AE7D-75FD26355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1EDA-E42E-41A6-8FBD-C80271D120F0}" type="datetimeFigureOut">
              <a:rPr lang="en-IN" smtClean="0"/>
              <a:t>22-12-2019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2DADC-5D16-4CA9-B7E9-BF815B6C3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3A0B7-F22E-4123-B9BD-7B1B149B3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1B233-3B37-4CE1-B4DC-FB5599417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137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8F0C87-569D-4B27-8805-296D093A30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235057-7584-47B7-91F8-13772E80B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FBBD4-D151-46AF-8F00-26A882F68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1EDA-E42E-41A6-8FBD-C80271D120F0}" type="datetimeFigureOut">
              <a:rPr lang="en-IN" smtClean="0"/>
              <a:t>22-12-2019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07395-8184-499E-B070-144F0CBA0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4E09E-8907-48AE-A9B8-4FB5A49AF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1B233-3B37-4CE1-B4DC-FB5599417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208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67865-AEB1-4332-A0EF-50F04B234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13718-6FC5-4653-AEB6-B520054F9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C658B-85A7-4499-B25F-8A4A3BC49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1EDA-E42E-41A6-8FBD-C80271D120F0}" type="datetimeFigureOut">
              <a:rPr lang="en-IN" smtClean="0"/>
              <a:t>22-12-2019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E0A32-0D2D-4D79-944D-B4E220EBD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8135D-B26E-490F-8216-5729D8631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1B233-3B37-4CE1-B4DC-FB5599417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886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326D8-1B61-46AB-BDCC-074CD53D5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447C4-4CAE-450A-852C-511CE1B20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E8A27-EDB1-465F-99A0-E4337D3A8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1EDA-E42E-41A6-8FBD-C80271D120F0}" type="datetimeFigureOut">
              <a:rPr lang="en-IN" smtClean="0"/>
              <a:t>22-12-2019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33D8A-B1F6-4E52-8A7E-75D3EFECD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20233-B5D2-4716-B2B3-65A78691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1B233-3B37-4CE1-B4DC-FB5599417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03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AEA77-88A9-48AD-989D-81A425871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389D6-DEA6-44F7-B046-6D3C8E6F75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4E82D-C1D2-428A-A7A9-5B0F7C283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84E18-011D-4377-9338-80F090E39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1EDA-E42E-41A6-8FBD-C80271D120F0}" type="datetimeFigureOut">
              <a:rPr lang="en-IN" smtClean="0"/>
              <a:t>22-12-2019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12B6D-8102-473E-B20E-E73396E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0B8C3-6797-478C-942A-17240C65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1B233-3B37-4CE1-B4DC-FB5599417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13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20233-A518-498C-83AD-4D5030E79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46984-23E2-431D-AEFA-AD7DDCFD5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1ED65-D429-4218-8B2C-3FFB53E7A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0B9335-44ED-42F7-BC38-F751B8ED28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4B527A-8CDD-4AE4-97D2-91B3FCF0F2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EE665B-72A7-44FE-90F7-AE72C5F88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1EDA-E42E-41A6-8FBD-C80271D120F0}" type="datetimeFigureOut">
              <a:rPr lang="en-IN" smtClean="0"/>
              <a:t>22-12-2019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05D811-57A2-49F3-8B64-F04390755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97144C-8E32-4FD7-A5B2-AE4E58908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1B233-3B37-4CE1-B4DC-FB5599417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37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DEEA1-765F-477A-AE30-A225C7E91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348B21-4926-4381-8567-6A656884D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1EDA-E42E-41A6-8FBD-C80271D120F0}" type="datetimeFigureOut">
              <a:rPr lang="en-IN" smtClean="0"/>
              <a:t>22-12-2019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8118A-37B6-4461-96C7-EDFC42C60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D74462-98E5-4782-B7C6-737A98B48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1B233-3B37-4CE1-B4DC-FB5599417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522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D3FC08-0885-4D4F-BC7D-F11483B4B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1EDA-E42E-41A6-8FBD-C80271D120F0}" type="datetimeFigureOut">
              <a:rPr lang="en-IN" smtClean="0"/>
              <a:t>22-12-2019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02DF8C-DD4E-454A-80C7-1B2004E31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CC5705-AC23-4C9E-8E57-300001FE7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1B233-3B37-4CE1-B4DC-FB5599417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637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93236-062F-4335-B7F5-B23D64926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A47D5-280C-4D1B-B2E8-8C100637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B6B47F-99AB-4640-9622-B649951B7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E5A09-4F9D-4CC0-B980-7D7084E33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1EDA-E42E-41A6-8FBD-C80271D120F0}" type="datetimeFigureOut">
              <a:rPr lang="en-IN" smtClean="0"/>
              <a:t>22-12-2019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349F4-2483-4330-BA47-87B455A82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8F500-C196-477E-AF97-B96BA4BF9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1B233-3B37-4CE1-B4DC-FB5599417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882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80B6F-1083-46EC-9433-8BF219962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FC10DE-CF65-4EFA-BCE9-5A8E0C451E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80F49-912B-4907-BF36-8D7B75082E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9CDF6-7768-4D23-A4B1-8C342CC86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1EDA-E42E-41A6-8FBD-C80271D120F0}" type="datetimeFigureOut">
              <a:rPr lang="en-IN" smtClean="0"/>
              <a:t>22-12-2019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1C8B1-DF06-440E-AADB-289E72875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242B8-A8BB-451C-98B7-ECDA3ACE3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1B233-3B37-4CE1-B4DC-FB5599417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51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13651E-514D-431A-9D6C-DF38038FD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10146-8B84-4719-B791-DEFD16ACA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C8D02-C340-47CA-BBEC-7205DE3296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91EDA-E42E-41A6-8FBD-C80271D120F0}" type="datetimeFigureOut">
              <a:rPr lang="en-IN" smtClean="0"/>
              <a:t>22-12-2019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3C436-4962-430F-8B6E-73D8466F9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41956-58D9-42EB-B26F-63D0CF9A71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1B233-3B37-4CE1-B4DC-FB5599417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7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CF48-BA9F-4F22-92E9-71171BCFC0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Family Funfair</a:t>
            </a:r>
            <a:endParaRPr lang="en-IN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538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75ADE-9E4A-4A1B-867B-F9C86D634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9D71A-1EE4-4F33-A480-FE7D9E623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  <a:p>
            <a:r>
              <a:rPr lang="en-US" dirty="0"/>
              <a:t>FLOW OF WEB PAGE </a:t>
            </a:r>
          </a:p>
          <a:p>
            <a:r>
              <a:rPr lang="en-US" dirty="0"/>
              <a:t>OBJECTIVES</a:t>
            </a:r>
          </a:p>
          <a:p>
            <a:r>
              <a:rPr lang="en-US" dirty="0"/>
              <a:t>APPLICATION </a:t>
            </a:r>
          </a:p>
          <a:p>
            <a:r>
              <a:rPr lang="en-US" dirty="0"/>
              <a:t>INDIVIDUAL CONTRIBUTION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4809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EC96E-14BA-429B-A179-4111CA7C9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Flow of Web Page: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0FAA5-9710-4218-A03D-5D087D24E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8"/>
            <a:r>
              <a:rPr lang="en-US" dirty="0"/>
              <a:t>                                                              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                                              </a:t>
            </a:r>
            <a:r>
              <a:rPr lang="en-IN" sz="1800" dirty="0"/>
              <a:t>FOOD</a:t>
            </a:r>
            <a:endParaRPr lang="en-IN" dirty="0"/>
          </a:p>
          <a:p>
            <a:pPr marL="2743200" lvl="6" indent="0">
              <a:buNone/>
            </a:pPr>
            <a:r>
              <a:rPr lang="en-IN" dirty="0"/>
              <a:t>LOGIN                HOME 	                              ACTIVITIES</a:t>
            </a:r>
          </a:p>
          <a:p>
            <a:pPr marL="2743200" lvl="6" indent="0">
              <a:buNone/>
            </a:pPr>
            <a:r>
              <a:rPr lang="en-IN" dirty="0"/>
              <a:t>				            TICKET</a:t>
            </a:r>
          </a:p>
          <a:p>
            <a:pPr marL="2743200" lvl="6" indent="0">
              <a:buNone/>
            </a:pPr>
            <a:r>
              <a:rPr lang="en-IN" dirty="0"/>
              <a:t>				             CONTACT</a:t>
            </a:r>
          </a:p>
          <a:p>
            <a:pPr marL="2743200" lvl="6" indent="0">
              <a:buNone/>
            </a:pPr>
            <a:r>
              <a:rPr lang="en-IN" dirty="0"/>
              <a:t>						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D100038-9CEF-44E5-B9CA-9FE357147CAA}"/>
              </a:ext>
            </a:extLst>
          </p:cNvPr>
          <p:cNvCxnSpPr/>
          <p:nvPr/>
        </p:nvCxnSpPr>
        <p:spPr>
          <a:xfrm>
            <a:off x="4343400" y="3829050"/>
            <a:ext cx="676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1478420-F1A3-48DA-96E0-2ADF9C11E649}"/>
              </a:ext>
            </a:extLst>
          </p:cNvPr>
          <p:cNvCxnSpPr/>
          <p:nvPr/>
        </p:nvCxnSpPr>
        <p:spPr>
          <a:xfrm flipV="1">
            <a:off x="5791200" y="3505200"/>
            <a:ext cx="2181225" cy="25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6A298A-4A26-403F-9CB5-41541F9A71C2}"/>
              </a:ext>
            </a:extLst>
          </p:cNvPr>
          <p:cNvCxnSpPr/>
          <p:nvPr/>
        </p:nvCxnSpPr>
        <p:spPr>
          <a:xfrm>
            <a:off x="5791200" y="3829050"/>
            <a:ext cx="2181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9BB477-71D2-43E0-81F5-3A85CB2E17C8}"/>
              </a:ext>
            </a:extLst>
          </p:cNvPr>
          <p:cNvCxnSpPr/>
          <p:nvPr/>
        </p:nvCxnSpPr>
        <p:spPr>
          <a:xfrm>
            <a:off x="5791200" y="3905250"/>
            <a:ext cx="2181225" cy="20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7B4FCF-086D-4996-BBFB-5766D6949252}"/>
              </a:ext>
            </a:extLst>
          </p:cNvPr>
          <p:cNvCxnSpPr/>
          <p:nvPr/>
        </p:nvCxnSpPr>
        <p:spPr>
          <a:xfrm>
            <a:off x="5791200" y="4005262"/>
            <a:ext cx="2181225" cy="471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058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0A50E-BE41-41C3-AC61-E63F43E98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D0E94-F6CE-4D77-91CC-36B271161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Learn the concept of html.</a:t>
            </a:r>
            <a:endParaRPr lang="en-IN" dirty="0"/>
          </a:p>
          <a:p>
            <a:pPr lvl="0"/>
            <a:r>
              <a:rPr lang="en-US" dirty="0"/>
              <a:t>Learn the implementation of html in a effective manner.</a:t>
            </a:r>
            <a:endParaRPr lang="en-IN" dirty="0"/>
          </a:p>
          <a:p>
            <a:pPr lvl="0"/>
            <a:r>
              <a:rPr lang="en-US" dirty="0"/>
              <a:t>Learn the use of CSS and JavaScript and its implementation.</a:t>
            </a:r>
            <a:endParaRPr lang="en-IN" dirty="0"/>
          </a:p>
          <a:p>
            <a:pPr lvl="0"/>
            <a:r>
              <a:rPr lang="en-US" dirty="0"/>
              <a:t>Learn to develop webpages.</a:t>
            </a:r>
            <a:endParaRPr lang="en-IN" dirty="0"/>
          </a:p>
          <a:p>
            <a:pPr lvl="0"/>
            <a:r>
              <a:rPr lang="en-US" dirty="0"/>
              <a:t>Learn the linking of webpages with each other.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9451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35224-BEF5-4953-A17B-1A5EA17CB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6FD3B-212C-4342-AF45-C8E2C8FCE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can be used to organize funfair event.</a:t>
            </a:r>
          </a:p>
          <a:p>
            <a:pPr marL="0" indent="0">
              <a:buNone/>
            </a:pPr>
            <a:r>
              <a:rPr lang="en-IN" dirty="0"/>
              <a:t>With some minor changes it can be used to organise other events also,</a:t>
            </a:r>
          </a:p>
          <a:p>
            <a:pPr marL="0" indent="0">
              <a:buNone/>
            </a:pPr>
            <a:r>
              <a:rPr lang="en-IN" dirty="0"/>
              <a:t>Online ticket booking</a:t>
            </a:r>
          </a:p>
        </p:txBody>
      </p:sp>
    </p:spTree>
    <p:extLst>
      <p:ext uri="{BB962C8B-B14F-4D97-AF65-F5344CB8AC3E}">
        <p14:creationId xmlns:p14="http://schemas.microsoft.com/office/powerpoint/2010/main" val="180641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C37A6-85B7-43A4-82AD-D9E1C030D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Individual Contribution: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FAFDD-0D4B-40AC-9E3C-22C8668C6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Home page:</a:t>
            </a:r>
            <a:endParaRPr lang="en-IN" dirty="0"/>
          </a:p>
          <a:p>
            <a:r>
              <a:rPr lang="en-US" dirty="0"/>
              <a:t>	In the home page we have used several basic HTML elements. Some of them are explained below:</a:t>
            </a:r>
            <a:endParaRPr lang="en-IN" dirty="0"/>
          </a:p>
          <a:p>
            <a:r>
              <a:rPr lang="en-IN" b="1" dirty="0"/>
              <a:t>Top nav bar: </a:t>
            </a:r>
            <a:r>
              <a:rPr lang="en-IN" dirty="0"/>
              <a:t>A navigation bar needs standard HTML as a base. In our examples we will build the navigation bar from a standard HTML list. A navigation bar is basically a list of links, so using the &lt;ul&gt; and &lt;li&gt; elements makes perfect sense.</a:t>
            </a:r>
          </a:p>
          <a:p>
            <a:r>
              <a:rPr lang="en-IN" dirty="0"/>
              <a:t>It is common for all the pages and we have used this feature to mainly contain links to other pages and it also creates a major overhaul to the web page.</a:t>
            </a:r>
          </a:p>
        </p:txBody>
      </p:sp>
    </p:spTree>
    <p:extLst>
      <p:ext uri="{BB962C8B-B14F-4D97-AF65-F5344CB8AC3E}">
        <p14:creationId xmlns:p14="http://schemas.microsoft.com/office/powerpoint/2010/main" val="3450513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40A0F-071E-4B49-8681-342B4F830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C4C60-AFA1-411B-BCBA-23072C930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40" y="640080"/>
            <a:ext cx="10855960" cy="5994400"/>
          </a:xfrm>
        </p:spPr>
        <p:txBody>
          <a:bodyPr>
            <a:noAutofit/>
          </a:bodyPr>
          <a:lstStyle/>
          <a:p>
            <a:r>
              <a:rPr lang="en-IN" sz="2400" b="1" dirty="0"/>
              <a:t>Divisions: </a:t>
            </a:r>
            <a:r>
              <a:rPr lang="en-IN" sz="2400" dirty="0"/>
              <a:t>The &lt;div&gt; tag defines a division or a section in an HTML document. The &lt;div&gt; element is often used as a container for other HTML elements to style them with CSS or to perform certain tasks with JavaScript. The &lt;div&gt; element is very often used together with CSS, to layout a web page. By default, browsers always place a line break before and after the &lt;div&gt; element. However, this can be changed with CSS.</a:t>
            </a:r>
          </a:p>
          <a:p>
            <a:r>
              <a:rPr lang="en-IN" sz="2400" dirty="0"/>
              <a:t>	This element of html creates the structures in the background and can contain anything. It makes writing CSS easy for making the website look good.</a:t>
            </a:r>
          </a:p>
          <a:p>
            <a:r>
              <a:rPr lang="en-IN" sz="2400" b="1" dirty="0"/>
              <a:t>Headers: </a:t>
            </a:r>
            <a:r>
              <a:rPr lang="en-IN" sz="2400" dirty="0"/>
              <a:t>The &lt;header&gt; element represents a container for introductory content or a set of navigational links. A &lt;header&gt; element typically contains:</a:t>
            </a:r>
          </a:p>
          <a:p>
            <a:pPr lvl="0"/>
            <a:r>
              <a:rPr lang="en-IN" sz="2400" dirty="0"/>
              <a:t>one or more heading elements (&lt;h1&gt; - &lt;h6&gt;)</a:t>
            </a:r>
          </a:p>
          <a:p>
            <a:pPr lvl="0"/>
            <a:r>
              <a:rPr lang="en-IN" sz="2400" dirty="0"/>
              <a:t>logo or icon</a:t>
            </a:r>
          </a:p>
          <a:p>
            <a:pPr lvl="0"/>
            <a:r>
              <a:rPr lang="en-IN" sz="2400" dirty="0"/>
              <a:t>authorship information</a:t>
            </a:r>
          </a:p>
          <a:p>
            <a:r>
              <a:rPr lang="en-IN" sz="2400" dirty="0"/>
              <a:t>You can have several &lt;header&gt; elements in one document.</a:t>
            </a:r>
          </a:p>
          <a:p>
            <a:r>
              <a:rPr lang="en-IN" sz="2400" dirty="0"/>
              <a:t>The header is used to make the heading strong , visible and attractive.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52478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D64AB-586A-482C-84B7-21490E57C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68C3AB-533B-4E3E-B213-77E3BA5108C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15440"/>
            <a:ext cx="9641840" cy="50596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2631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127</TotalTime>
  <Words>421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Family Funfair</vt:lpstr>
      <vt:lpstr>CONTENTS</vt:lpstr>
      <vt:lpstr>Flow of Web Page: </vt:lpstr>
      <vt:lpstr>OBJECTIVES: </vt:lpstr>
      <vt:lpstr>APPLICATION</vt:lpstr>
      <vt:lpstr>Individual Contribution: </vt:lpstr>
      <vt:lpstr>PowerPoint Presentation</vt:lpstr>
      <vt:lpstr>HOME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Family Funfair</dc:title>
  <dc:creator>Hemanth Tubachi</dc:creator>
  <cp:lastModifiedBy>Hemanth Tubachi</cp:lastModifiedBy>
  <cp:revision>18</cp:revision>
  <dcterms:created xsi:type="dcterms:W3CDTF">2019-12-21T10:06:35Z</dcterms:created>
  <dcterms:modified xsi:type="dcterms:W3CDTF">2019-12-22T02:10:55Z</dcterms:modified>
</cp:coreProperties>
</file>