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Bandaru" userId="8c40b87a7d4927bf" providerId="LiveId" clId="{8BF8C043-96AA-4DBA-9047-BC8876FD5A89}"/>
    <pc:docChg chg="custSel addSld delSld modSld sldOrd">
      <pc:chgData name="Rohan Bandaru" userId="8c40b87a7d4927bf" providerId="LiveId" clId="{8BF8C043-96AA-4DBA-9047-BC8876FD5A89}" dt="2023-04-03T09:58:32.386" v="714" actId="20577"/>
      <pc:docMkLst>
        <pc:docMk/>
      </pc:docMkLst>
      <pc:sldChg chg="delSp modSp new mod">
        <pc:chgData name="Rohan Bandaru" userId="8c40b87a7d4927bf" providerId="LiveId" clId="{8BF8C043-96AA-4DBA-9047-BC8876FD5A89}" dt="2023-04-03T09:41:15.806" v="45" actId="1076"/>
        <pc:sldMkLst>
          <pc:docMk/>
          <pc:sldMk cId="3767598309" sldId="256"/>
        </pc:sldMkLst>
        <pc:spChg chg="mod">
          <ac:chgData name="Rohan Bandaru" userId="8c40b87a7d4927bf" providerId="LiveId" clId="{8BF8C043-96AA-4DBA-9047-BC8876FD5A89}" dt="2023-04-03T09:41:15.806" v="45" actId="1076"/>
          <ac:spMkLst>
            <pc:docMk/>
            <pc:sldMk cId="3767598309" sldId="256"/>
            <ac:spMk id="2" creationId="{16DEBCAD-3BF2-7E9A-4BB9-27DA4AEC48AD}"/>
          </ac:spMkLst>
        </pc:spChg>
        <pc:spChg chg="del mod">
          <ac:chgData name="Rohan Bandaru" userId="8c40b87a7d4927bf" providerId="LiveId" clId="{8BF8C043-96AA-4DBA-9047-BC8876FD5A89}" dt="2023-04-03T09:40:31.438" v="39" actId="478"/>
          <ac:spMkLst>
            <pc:docMk/>
            <pc:sldMk cId="3767598309" sldId="256"/>
            <ac:spMk id="3" creationId="{EF67EB27-828B-452D-63C3-6421FDC32595}"/>
          </ac:spMkLst>
        </pc:spChg>
      </pc:sldChg>
      <pc:sldChg chg="addSp delSp modSp new mod modClrScheme chgLayout">
        <pc:chgData name="Rohan Bandaru" userId="8c40b87a7d4927bf" providerId="LiveId" clId="{8BF8C043-96AA-4DBA-9047-BC8876FD5A89}" dt="2023-04-03T09:42:48.804" v="50" actId="14100"/>
        <pc:sldMkLst>
          <pc:docMk/>
          <pc:sldMk cId="2845429953" sldId="257"/>
        </pc:sldMkLst>
        <pc:spChg chg="del">
          <ac:chgData name="Rohan Bandaru" userId="8c40b87a7d4927bf" providerId="LiveId" clId="{8BF8C043-96AA-4DBA-9047-BC8876FD5A89}" dt="2023-04-03T09:42:31.945" v="46" actId="700"/>
          <ac:spMkLst>
            <pc:docMk/>
            <pc:sldMk cId="2845429953" sldId="257"/>
            <ac:spMk id="2" creationId="{8DD6DBD0-DCBD-AB87-FAD2-BA098E297444}"/>
          </ac:spMkLst>
        </pc:spChg>
        <pc:spChg chg="del">
          <ac:chgData name="Rohan Bandaru" userId="8c40b87a7d4927bf" providerId="LiveId" clId="{8BF8C043-96AA-4DBA-9047-BC8876FD5A89}" dt="2023-04-03T09:42:31.945" v="46" actId="700"/>
          <ac:spMkLst>
            <pc:docMk/>
            <pc:sldMk cId="2845429953" sldId="257"/>
            <ac:spMk id="3" creationId="{118938E8-E489-BD49-C016-4EB03DEAFAF9}"/>
          </ac:spMkLst>
        </pc:spChg>
        <pc:picChg chg="add mod">
          <ac:chgData name="Rohan Bandaru" userId="8c40b87a7d4927bf" providerId="LiveId" clId="{8BF8C043-96AA-4DBA-9047-BC8876FD5A89}" dt="2023-04-03T09:42:48.804" v="50" actId="14100"/>
          <ac:picMkLst>
            <pc:docMk/>
            <pc:sldMk cId="2845429953" sldId="257"/>
            <ac:picMk id="5" creationId="{DF6DC7F1-85E6-9257-CB01-AC7F05879FA6}"/>
          </ac:picMkLst>
        </pc:picChg>
      </pc:sldChg>
      <pc:sldChg chg="addSp delSp modSp new mod ord modClrScheme chgLayout">
        <pc:chgData name="Rohan Bandaru" userId="8c40b87a7d4927bf" providerId="LiveId" clId="{8BF8C043-96AA-4DBA-9047-BC8876FD5A89}" dt="2023-04-03T09:47:15.384" v="305" actId="20577"/>
        <pc:sldMkLst>
          <pc:docMk/>
          <pc:sldMk cId="1568847556" sldId="258"/>
        </pc:sldMkLst>
        <pc:spChg chg="del mod ord">
          <ac:chgData name="Rohan Bandaru" userId="8c40b87a7d4927bf" providerId="LiveId" clId="{8BF8C043-96AA-4DBA-9047-BC8876FD5A89}" dt="2023-04-03T09:43:30.638" v="54" actId="700"/>
          <ac:spMkLst>
            <pc:docMk/>
            <pc:sldMk cId="1568847556" sldId="258"/>
            <ac:spMk id="2" creationId="{48F10970-D145-9548-AF5A-D96DAC8CF771}"/>
          </ac:spMkLst>
        </pc:spChg>
        <pc:spChg chg="del mod ord">
          <ac:chgData name="Rohan Bandaru" userId="8c40b87a7d4927bf" providerId="LiveId" clId="{8BF8C043-96AA-4DBA-9047-BC8876FD5A89}" dt="2023-04-03T09:43:30.638" v="54" actId="700"/>
          <ac:spMkLst>
            <pc:docMk/>
            <pc:sldMk cId="1568847556" sldId="258"/>
            <ac:spMk id="3" creationId="{99EDBEE6-543B-E624-1107-61CA88FC4F8C}"/>
          </ac:spMkLst>
        </pc:spChg>
        <pc:spChg chg="add mod ord">
          <ac:chgData name="Rohan Bandaru" userId="8c40b87a7d4927bf" providerId="LiveId" clId="{8BF8C043-96AA-4DBA-9047-BC8876FD5A89}" dt="2023-04-03T09:45:24.524" v="125" actId="113"/>
          <ac:spMkLst>
            <pc:docMk/>
            <pc:sldMk cId="1568847556" sldId="258"/>
            <ac:spMk id="4" creationId="{74F7F555-541E-6FDD-DB05-C25DA3AA27EA}"/>
          </ac:spMkLst>
        </pc:spChg>
        <pc:spChg chg="add mod ord">
          <ac:chgData name="Rohan Bandaru" userId="8c40b87a7d4927bf" providerId="LiveId" clId="{8BF8C043-96AA-4DBA-9047-BC8876FD5A89}" dt="2023-04-03T09:47:15.384" v="305" actId="20577"/>
          <ac:spMkLst>
            <pc:docMk/>
            <pc:sldMk cId="1568847556" sldId="258"/>
            <ac:spMk id="5" creationId="{F3C3D8F2-3A1E-6E51-9A73-C1940FDF3618}"/>
          </ac:spMkLst>
        </pc:spChg>
      </pc:sldChg>
      <pc:sldChg chg="modSp new del mod">
        <pc:chgData name="Rohan Bandaru" userId="8c40b87a7d4927bf" providerId="LiveId" clId="{8BF8C043-96AA-4DBA-9047-BC8876FD5A89}" dt="2023-04-03T09:56:15.058" v="414" actId="47"/>
        <pc:sldMkLst>
          <pc:docMk/>
          <pc:sldMk cId="3474049209" sldId="259"/>
        </pc:sldMkLst>
        <pc:spChg chg="mod">
          <ac:chgData name="Rohan Bandaru" userId="8c40b87a7d4927bf" providerId="LiveId" clId="{8BF8C043-96AA-4DBA-9047-BC8876FD5A89}" dt="2023-04-03T09:56:11.195" v="413" actId="1076"/>
          <ac:spMkLst>
            <pc:docMk/>
            <pc:sldMk cId="3474049209" sldId="259"/>
            <ac:spMk id="2" creationId="{350272F6-5803-CEDD-AACD-317F4CBC732B}"/>
          </ac:spMkLst>
        </pc:spChg>
      </pc:sldChg>
      <pc:sldChg chg="addSp delSp modSp new mod modClrScheme chgLayout">
        <pc:chgData name="Rohan Bandaru" userId="8c40b87a7d4927bf" providerId="LiveId" clId="{8BF8C043-96AA-4DBA-9047-BC8876FD5A89}" dt="2023-04-03T09:55:31.330" v="367" actId="1076"/>
        <pc:sldMkLst>
          <pc:docMk/>
          <pc:sldMk cId="516031617" sldId="260"/>
        </pc:sldMkLst>
        <pc:spChg chg="del">
          <ac:chgData name="Rohan Bandaru" userId="8c40b87a7d4927bf" providerId="LiveId" clId="{8BF8C043-96AA-4DBA-9047-BC8876FD5A89}" dt="2023-04-03T09:52:58.294" v="323" actId="700"/>
          <ac:spMkLst>
            <pc:docMk/>
            <pc:sldMk cId="516031617" sldId="260"/>
            <ac:spMk id="2" creationId="{6E6717E6-9638-366E-3C74-918901A55A32}"/>
          </ac:spMkLst>
        </pc:spChg>
        <pc:spChg chg="del">
          <ac:chgData name="Rohan Bandaru" userId="8c40b87a7d4927bf" providerId="LiveId" clId="{8BF8C043-96AA-4DBA-9047-BC8876FD5A89}" dt="2023-04-03T09:52:58.294" v="323" actId="700"/>
          <ac:spMkLst>
            <pc:docMk/>
            <pc:sldMk cId="516031617" sldId="260"/>
            <ac:spMk id="3" creationId="{C81FCE80-8484-5A3C-61F0-2BDF1A07C739}"/>
          </ac:spMkLst>
        </pc:spChg>
        <pc:spChg chg="add mod">
          <ac:chgData name="Rohan Bandaru" userId="8c40b87a7d4927bf" providerId="LiveId" clId="{8BF8C043-96AA-4DBA-9047-BC8876FD5A89}" dt="2023-04-03T09:53:15.709" v="334" actId="20577"/>
          <ac:spMkLst>
            <pc:docMk/>
            <pc:sldMk cId="516031617" sldId="260"/>
            <ac:spMk id="4" creationId="{7B7B0416-7F04-AEA4-D1EF-9DBD61D9BE4B}"/>
          </ac:spMkLst>
        </pc:spChg>
        <pc:spChg chg="add del mod">
          <ac:chgData name="Rohan Bandaru" userId="8c40b87a7d4927bf" providerId="LiveId" clId="{8BF8C043-96AA-4DBA-9047-BC8876FD5A89}" dt="2023-04-03T09:55:27.845" v="366"/>
          <ac:spMkLst>
            <pc:docMk/>
            <pc:sldMk cId="516031617" sldId="260"/>
            <ac:spMk id="5" creationId="{C508B644-47E1-4273-F56A-FFE1D0DE7FEE}"/>
          </ac:spMkLst>
        </pc:spChg>
        <pc:spChg chg="add mod">
          <ac:chgData name="Rohan Bandaru" userId="8c40b87a7d4927bf" providerId="LiveId" clId="{8BF8C043-96AA-4DBA-9047-BC8876FD5A89}" dt="2023-04-03T09:54:59.334" v="365" actId="1076"/>
          <ac:spMkLst>
            <pc:docMk/>
            <pc:sldMk cId="516031617" sldId="260"/>
            <ac:spMk id="6" creationId="{2C804EFD-B11C-C765-8DF7-D3BD5CB8C7DE}"/>
          </ac:spMkLst>
        </pc:spChg>
        <pc:spChg chg="add mod">
          <ac:chgData name="Rohan Bandaru" userId="8c40b87a7d4927bf" providerId="LiveId" clId="{8BF8C043-96AA-4DBA-9047-BC8876FD5A89}" dt="2023-04-03T09:54:01.744" v="355" actId="14100"/>
          <ac:spMkLst>
            <pc:docMk/>
            <pc:sldMk cId="516031617" sldId="260"/>
            <ac:spMk id="7" creationId="{A497347C-20FA-4ABA-DB16-A45D292FBB09}"/>
          </ac:spMkLst>
        </pc:spChg>
        <pc:picChg chg="add mod">
          <ac:chgData name="Rohan Bandaru" userId="8c40b87a7d4927bf" providerId="LiveId" clId="{8BF8C043-96AA-4DBA-9047-BC8876FD5A89}" dt="2023-04-03T09:55:31.330" v="367" actId="1076"/>
          <ac:picMkLst>
            <pc:docMk/>
            <pc:sldMk cId="516031617" sldId="260"/>
            <ac:picMk id="1026" creationId="{E40CCA2F-342B-662E-D940-EE76C313F221}"/>
          </ac:picMkLst>
        </pc:picChg>
      </pc:sldChg>
      <pc:sldChg chg="addSp delSp modSp new mod modClrScheme chgLayout">
        <pc:chgData name="Rohan Bandaru" userId="8c40b87a7d4927bf" providerId="LiveId" clId="{8BF8C043-96AA-4DBA-9047-BC8876FD5A89}" dt="2023-04-03T09:50:16.657" v="314" actId="1076"/>
        <pc:sldMkLst>
          <pc:docMk/>
          <pc:sldMk cId="298472312" sldId="261"/>
        </pc:sldMkLst>
        <pc:spChg chg="del">
          <ac:chgData name="Rohan Bandaru" userId="8c40b87a7d4927bf" providerId="LiveId" clId="{8BF8C043-96AA-4DBA-9047-BC8876FD5A89}" dt="2023-04-03T09:47:47.978" v="309" actId="700"/>
          <ac:spMkLst>
            <pc:docMk/>
            <pc:sldMk cId="298472312" sldId="261"/>
            <ac:spMk id="2" creationId="{5F91445F-5E36-D77D-F7C3-24ED6215293F}"/>
          </ac:spMkLst>
        </pc:spChg>
        <pc:spChg chg="del">
          <ac:chgData name="Rohan Bandaru" userId="8c40b87a7d4927bf" providerId="LiveId" clId="{8BF8C043-96AA-4DBA-9047-BC8876FD5A89}" dt="2023-04-03T09:47:47.978" v="309" actId="700"/>
          <ac:spMkLst>
            <pc:docMk/>
            <pc:sldMk cId="298472312" sldId="261"/>
            <ac:spMk id="3" creationId="{C4BAD4E9-8C78-C9DB-2A1D-14BEEB1A40CC}"/>
          </ac:spMkLst>
        </pc:spChg>
        <pc:picChg chg="add mod">
          <ac:chgData name="Rohan Bandaru" userId="8c40b87a7d4927bf" providerId="LiveId" clId="{8BF8C043-96AA-4DBA-9047-BC8876FD5A89}" dt="2023-04-03T09:50:16.657" v="314" actId="1076"/>
          <ac:picMkLst>
            <pc:docMk/>
            <pc:sldMk cId="298472312" sldId="261"/>
            <ac:picMk id="5" creationId="{72F204AA-0FA9-4E44-4013-5DDF1EBB14A7}"/>
          </ac:picMkLst>
        </pc:picChg>
        <pc:picChg chg="add mod">
          <ac:chgData name="Rohan Bandaru" userId="8c40b87a7d4927bf" providerId="LiveId" clId="{8BF8C043-96AA-4DBA-9047-BC8876FD5A89}" dt="2023-04-03T09:50:11.940" v="313" actId="1076"/>
          <ac:picMkLst>
            <pc:docMk/>
            <pc:sldMk cId="298472312" sldId="261"/>
            <ac:picMk id="7" creationId="{D67ABD53-AD07-9012-6182-9A5A8ECCCD30}"/>
          </ac:picMkLst>
        </pc:picChg>
      </pc:sldChg>
      <pc:sldChg chg="addSp modSp new mod">
        <pc:chgData name="Rohan Bandaru" userId="8c40b87a7d4927bf" providerId="LiveId" clId="{8BF8C043-96AA-4DBA-9047-BC8876FD5A89}" dt="2023-04-03T09:52:27" v="320" actId="1076"/>
        <pc:sldMkLst>
          <pc:docMk/>
          <pc:sldMk cId="202067725" sldId="262"/>
        </pc:sldMkLst>
        <pc:picChg chg="add mod">
          <ac:chgData name="Rohan Bandaru" userId="8c40b87a7d4927bf" providerId="LiveId" clId="{8BF8C043-96AA-4DBA-9047-BC8876FD5A89}" dt="2023-04-03T09:52:27" v="320" actId="1076"/>
          <ac:picMkLst>
            <pc:docMk/>
            <pc:sldMk cId="202067725" sldId="262"/>
            <ac:picMk id="3" creationId="{251D64A4-4EFA-3E03-D9D2-371101B17622}"/>
          </ac:picMkLst>
        </pc:picChg>
        <pc:picChg chg="add mod">
          <ac:chgData name="Rohan Bandaru" userId="8c40b87a7d4927bf" providerId="LiveId" clId="{8BF8C043-96AA-4DBA-9047-BC8876FD5A89}" dt="2023-04-03T09:52:22.698" v="319" actId="1076"/>
          <ac:picMkLst>
            <pc:docMk/>
            <pc:sldMk cId="202067725" sldId="262"/>
            <ac:picMk id="5" creationId="{51DB724C-4232-0C5C-4A01-C2FA4E36B665}"/>
          </ac:picMkLst>
        </pc:picChg>
      </pc:sldChg>
      <pc:sldChg chg="addSp delSp modSp new mod modClrScheme chgLayout">
        <pc:chgData name="Rohan Bandaru" userId="8c40b87a7d4927bf" providerId="LiveId" clId="{8BF8C043-96AA-4DBA-9047-BC8876FD5A89}" dt="2023-04-03T09:58:32.386" v="714" actId="20577"/>
        <pc:sldMkLst>
          <pc:docMk/>
          <pc:sldMk cId="496504126" sldId="263"/>
        </pc:sldMkLst>
        <pc:spChg chg="del mod ord">
          <ac:chgData name="Rohan Bandaru" userId="8c40b87a7d4927bf" providerId="LiveId" clId="{8BF8C043-96AA-4DBA-9047-BC8876FD5A89}" dt="2023-04-03T09:56:26.009" v="416" actId="700"/>
          <ac:spMkLst>
            <pc:docMk/>
            <pc:sldMk cId="496504126" sldId="263"/>
            <ac:spMk id="2" creationId="{E6190E2F-A8B6-D4C4-568C-C6C7FB2F75B3}"/>
          </ac:spMkLst>
        </pc:spChg>
        <pc:spChg chg="del mod ord">
          <ac:chgData name="Rohan Bandaru" userId="8c40b87a7d4927bf" providerId="LiveId" clId="{8BF8C043-96AA-4DBA-9047-BC8876FD5A89}" dt="2023-04-03T09:56:26.009" v="416" actId="700"/>
          <ac:spMkLst>
            <pc:docMk/>
            <pc:sldMk cId="496504126" sldId="263"/>
            <ac:spMk id="3" creationId="{44F2D64E-49D0-A9B3-B95B-66E320C49965}"/>
          </ac:spMkLst>
        </pc:spChg>
        <pc:spChg chg="add mod ord">
          <ac:chgData name="Rohan Bandaru" userId="8c40b87a7d4927bf" providerId="LiveId" clId="{8BF8C043-96AA-4DBA-9047-BC8876FD5A89}" dt="2023-04-03T09:56:45.264" v="455" actId="14100"/>
          <ac:spMkLst>
            <pc:docMk/>
            <pc:sldMk cId="496504126" sldId="263"/>
            <ac:spMk id="4" creationId="{5FE12208-DA9E-A0DD-8BEB-2372C7254DF1}"/>
          </ac:spMkLst>
        </pc:spChg>
        <pc:spChg chg="add mod ord">
          <ac:chgData name="Rohan Bandaru" userId="8c40b87a7d4927bf" providerId="LiveId" clId="{8BF8C043-96AA-4DBA-9047-BC8876FD5A89}" dt="2023-04-03T09:58:32.386" v="714" actId="20577"/>
          <ac:spMkLst>
            <pc:docMk/>
            <pc:sldMk cId="496504126" sldId="263"/>
            <ac:spMk id="5" creationId="{F32A4DE3-6B60-71EE-3A09-D9BEE7DDA2A7}"/>
          </ac:spMkLst>
        </pc:spChg>
      </pc:sldChg>
      <pc:sldChg chg="new del">
        <pc:chgData name="Rohan Bandaru" userId="8c40b87a7d4927bf" providerId="LiveId" clId="{8BF8C043-96AA-4DBA-9047-BC8876FD5A89}" dt="2023-04-03T09:52:44.288" v="322" actId="47"/>
        <pc:sldMkLst>
          <pc:docMk/>
          <pc:sldMk cId="357029422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6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5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5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0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8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1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81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6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5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4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2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2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0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F9641F-EA0A-4482-A27B-121ADBFB2FB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E47B64-6E5D-43AC-834F-B7080247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onversational_user_interfac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BCAD-3BF2-7E9A-4BB9-27DA4AEC4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361" y="2869991"/>
            <a:ext cx="4074886" cy="861421"/>
          </a:xfrm>
        </p:spPr>
        <p:txBody>
          <a:bodyPr/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DuoChat</a:t>
            </a:r>
          </a:p>
        </p:txBody>
      </p:sp>
    </p:spTree>
    <p:extLst>
      <p:ext uri="{BB962C8B-B14F-4D97-AF65-F5344CB8AC3E}">
        <p14:creationId xmlns:p14="http://schemas.microsoft.com/office/powerpoint/2010/main" val="37675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DC7F1-85E6-9257-CB01-AC7F0587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6" y="0"/>
            <a:ext cx="12199945" cy="68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7F555-541E-6FDD-DB05-C25DA3AA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69" y="2532690"/>
            <a:ext cx="6364177" cy="1638254"/>
          </a:xfrm>
        </p:spPr>
        <p:txBody>
          <a:bodyPr/>
          <a:lstStyle/>
          <a:p>
            <a:r>
              <a:rPr lang="en-IN" b="1" dirty="0"/>
              <a:t>          Theme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customer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3D8F2-3A1E-6E51-9A73-C1940FD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3970" y="2039537"/>
            <a:ext cx="4504839" cy="2328532"/>
          </a:xfrm>
        </p:spPr>
        <p:txBody>
          <a:bodyPr/>
          <a:lstStyle/>
          <a:p>
            <a:r>
              <a:rPr lang="en-IN" b="1" dirty="0"/>
              <a:t>			</a:t>
            </a:r>
            <a:r>
              <a:rPr lang="en-IN" sz="2800" b="1" dirty="0"/>
              <a:t>Topic</a:t>
            </a:r>
          </a:p>
          <a:p>
            <a:endParaRPr lang="en-IN" sz="2800" b="1" dirty="0"/>
          </a:p>
          <a:p>
            <a:r>
              <a:rPr lang="en-IN" b="1" dirty="0"/>
              <a:t>A chatbot to solve queries while registering to </a:t>
            </a:r>
            <a:r>
              <a:rPr lang="en-IN" b="1" dirty="0" err="1"/>
              <a:t>tantrotsav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84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12208-DA9E-A0DD-8BEB-2372C725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364" y="901305"/>
            <a:ext cx="5883951" cy="706964"/>
          </a:xfrm>
        </p:spPr>
        <p:txBody>
          <a:bodyPr/>
          <a:lstStyle/>
          <a:p>
            <a:r>
              <a:rPr lang="en-IN" dirty="0"/>
              <a:t>Scenarios where it is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4DE3-6B60-71EE-3A09-D9BEE7DD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04" y="2899529"/>
            <a:ext cx="8825659" cy="3416300"/>
          </a:xfrm>
        </p:spPr>
        <p:txBody>
          <a:bodyPr>
            <a:normAutofit/>
          </a:bodyPr>
          <a:lstStyle/>
          <a:p>
            <a:r>
              <a:rPr lang="en-IN" sz="2000" dirty="0"/>
              <a:t>We designed this bot for answering major queries of a technical fest </a:t>
            </a:r>
            <a:r>
              <a:rPr lang="en-IN" sz="2000" dirty="0" err="1"/>
              <a:t>Tantrotsav</a:t>
            </a:r>
            <a:endParaRPr lang="en-IN" sz="2000" dirty="0"/>
          </a:p>
          <a:p>
            <a:r>
              <a:rPr lang="en-IN" sz="2000" dirty="0"/>
              <a:t>It can be generalized for any customer service based applications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65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B0416-7F04-AEA4-D1EF-9DBD61D9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04EFD-B11C-C765-8DF7-D3BD5CB8C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4164138"/>
            <a:ext cx="4338024" cy="1735666"/>
          </a:xfrm>
        </p:spPr>
        <p:txBody>
          <a:bodyPr>
            <a:noAutofit/>
          </a:bodyPr>
          <a:lstStyle/>
          <a:p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Dialogflow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 natural language understanding platform used to design and integrate a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Conversational user interfa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conversational user interface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into mobile apps, web applications, devices, bots, interactive voice response systems and related uses.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7347C-20FA-4ABA-DB16-A45D292FBB09}"/>
              </a:ext>
            </a:extLst>
          </p:cNvPr>
          <p:cNvSpPr txBox="1"/>
          <p:nvPr/>
        </p:nvSpPr>
        <p:spPr>
          <a:xfrm>
            <a:off x="1223586" y="1143000"/>
            <a:ext cx="385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4"/>
                </a:solidFill>
              </a:rPr>
              <a:t>PLATFORM USED:</a:t>
            </a:r>
          </a:p>
        </p:txBody>
      </p:sp>
      <p:pic>
        <p:nvPicPr>
          <p:cNvPr id="1026" name="Picture 2" descr="Image result for WHAT IS DIALOGFLOW">
            <a:extLst>
              <a:ext uri="{FF2B5EF4-FFF2-40B4-BE49-F238E27FC236}">
                <a16:creationId xmlns:a16="http://schemas.microsoft.com/office/drawing/2014/main" id="{E40CCA2F-342B-662E-D940-EE76C313F2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 bwMode="auto">
          <a:xfrm>
            <a:off x="6942575" y="1004853"/>
            <a:ext cx="322719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204AA-0FA9-4E44-4013-5DDF1EBB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27" y="202870"/>
            <a:ext cx="3723012" cy="625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ABD53-AD07-9012-6182-9A5A8ECC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56" y="202870"/>
            <a:ext cx="3744784" cy="6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D64A4-4EFA-3E03-D9D2-371101B1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26" y="307440"/>
            <a:ext cx="3608709" cy="6221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B724C-4232-0C5C-4A01-C2FA4E36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04" y="329212"/>
            <a:ext cx="3674025" cy="61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87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DuoChat</vt:lpstr>
      <vt:lpstr>PowerPoint Presentation</vt:lpstr>
      <vt:lpstr>          Theme  customer service</vt:lpstr>
      <vt:lpstr>Scenarios where it is used</vt:lpstr>
      <vt:lpstr>DIALOGFLOW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DuoChat</dc:title>
  <dc:creator>Rohan Bandaru</dc:creator>
  <cp:lastModifiedBy>Rohan Bandaru</cp:lastModifiedBy>
  <cp:revision>1</cp:revision>
  <dcterms:created xsi:type="dcterms:W3CDTF">2023-04-03T09:38:26Z</dcterms:created>
  <dcterms:modified xsi:type="dcterms:W3CDTF">2023-04-03T09:58:34Z</dcterms:modified>
</cp:coreProperties>
</file>