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8A07-C8FC-477A-834E-FF42A06A83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0397-1CDB-4CA8-886E-2073E5CD7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22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8A07-C8FC-477A-834E-FF42A06A83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0397-1CDB-4CA8-886E-2073E5CD7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7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8A07-C8FC-477A-834E-FF42A06A83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0397-1CDB-4CA8-886E-2073E5CD7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76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8A07-C8FC-477A-834E-FF42A06A83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0397-1CDB-4CA8-886E-2073E5CD72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060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8A07-C8FC-477A-834E-FF42A06A83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0397-1CDB-4CA8-886E-2073E5CD7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36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8A07-C8FC-477A-834E-FF42A06A83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0397-1CDB-4CA8-886E-2073E5CD72A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4150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8A07-C8FC-477A-834E-FF42A06A83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0397-1CDB-4CA8-886E-2073E5CD7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55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8A07-C8FC-477A-834E-FF42A06A83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0397-1CDB-4CA8-886E-2073E5CD7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09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8A07-C8FC-477A-834E-FF42A06A83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0397-1CDB-4CA8-886E-2073E5CD7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8A07-C8FC-477A-834E-FF42A06A83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0397-1CDB-4CA8-886E-2073E5CD7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7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8A07-C8FC-477A-834E-FF42A06A83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0397-1CDB-4CA8-886E-2073E5CD7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3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8A07-C8FC-477A-834E-FF42A06A83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0397-1CDB-4CA8-886E-2073E5CD7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4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8A07-C8FC-477A-834E-FF42A06A83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0397-1CDB-4CA8-886E-2073E5CD7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4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8A07-C8FC-477A-834E-FF42A06A83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0397-1CDB-4CA8-886E-2073E5CD7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7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8A07-C8FC-477A-834E-FF42A06A83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0397-1CDB-4CA8-886E-2073E5CD7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1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8A07-C8FC-477A-834E-FF42A06A83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0397-1CDB-4CA8-886E-2073E5CD7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1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8A07-C8FC-477A-834E-FF42A06A83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0397-1CDB-4CA8-886E-2073E5CD7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2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EE18A07-C8FC-477A-834E-FF42A06A83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BB00397-1CDB-4CA8-886E-2073E5CD7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99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32800" y="5554134"/>
            <a:ext cx="347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</a:rPr>
              <a:t>Presented by: 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</a:rPr>
              <a:t>Ankitha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</a:rPr>
              <a:t>Jawale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</a:rPr>
              <a:t>Yashas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</a:rPr>
              <a:t>Bysani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</a:rPr>
              <a:t>Muralidhar</a:t>
            </a:r>
            <a:endParaRPr lang="en-US" dirty="0">
              <a:solidFill>
                <a:schemeClr val="bg2">
                  <a:lumMod val="25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14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62834" y="392097"/>
            <a:ext cx="8761413" cy="70696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Restaurant’s 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Data Model</a:t>
            </a: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13362" y="1557029"/>
            <a:ext cx="1436064" cy="50509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</a:rPr>
              <a:t>Foods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913362" y="2683096"/>
            <a:ext cx="1436064" cy="50509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</a:rPr>
              <a:t>Food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462834" y="3657039"/>
            <a:ext cx="1436064" cy="50509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</a:rPr>
              <a:t>ID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8289324" y="3655027"/>
            <a:ext cx="1436064" cy="50509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</a:rPr>
              <a:t>Category</a:t>
            </a:r>
            <a:endParaRPr lang="en-US" dirty="0">
              <a:solidFill>
                <a:schemeClr val="bg2">
                  <a:lumMod val="2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029327" y="3655027"/>
            <a:ext cx="1436064" cy="50509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</a:rPr>
              <a:t>DishPrice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722831" y="3657039"/>
            <a:ext cx="1436064" cy="50509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</a:rPr>
              <a:t>DishName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Book Antiqua" panose="02040602050305030304" pitchFamily="18" charset="0"/>
            </a:endParaRPr>
          </a:p>
        </p:txBody>
      </p:sp>
      <p:cxnSp>
        <p:nvCxnSpPr>
          <p:cNvPr id="71" name="Straight Arrow Connector 70"/>
          <p:cNvCxnSpPr>
            <a:stCxn id="6" idx="2"/>
            <a:endCxn id="65" idx="0"/>
          </p:cNvCxnSpPr>
          <p:nvPr/>
        </p:nvCxnSpPr>
        <p:spPr>
          <a:xfrm>
            <a:off x="5631394" y="2062127"/>
            <a:ext cx="0" cy="6209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6853260" y="4874195"/>
            <a:ext cx="1436064" cy="50509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</a:rPr>
              <a:t>Vegetarian</a:t>
            </a:r>
            <a:endParaRPr lang="en-US" dirty="0">
              <a:solidFill>
                <a:schemeClr val="bg2">
                  <a:lumMod val="2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9725388" y="4874195"/>
            <a:ext cx="1436064" cy="50509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</a:rPr>
              <a:t>Non-Vegetarian</a:t>
            </a:r>
            <a:endParaRPr lang="en-US" dirty="0">
              <a:solidFill>
                <a:schemeClr val="bg2">
                  <a:lumMod val="25000"/>
                </a:schemeClr>
              </a:solidFill>
              <a:latin typeface="Book Antiqua" panose="02040602050305030304" pitchFamily="18" charset="0"/>
            </a:endParaRPr>
          </a:p>
        </p:txBody>
      </p:sp>
      <p:cxnSp>
        <p:nvCxnSpPr>
          <p:cNvPr id="90" name="Straight Arrow Connector 89"/>
          <p:cNvCxnSpPr>
            <a:stCxn id="67" idx="2"/>
            <a:endCxn id="83" idx="0"/>
          </p:cNvCxnSpPr>
          <p:nvPr/>
        </p:nvCxnSpPr>
        <p:spPr>
          <a:xfrm flipH="1">
            <a:off x="7571292" y="4160125"/>
            <a:ext cx="1436064" cy="71407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2"/>
            <a:endCxn id="84" idx="0"/>
          </p:cNvCxnSpPr>
          <p:nvPr/>
        </p:nvCxnSpPr>
        <p:spPr>
          <a:xfrm>
            <a:off x="9007356" y="4160125"/>
            <a:ext cx="1436064" cy="71407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67" idx="0"/>
          </p:cNvCxnSpPr>
          <p:nvPr/>
        </p:nvCxnSpPr>
        <p:spPr>
          <a:xfrm>
            <a:off x="9007356" y="3397166"/>
            <a:ext cx="0" cy="25786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66" idx="0"/>
          </p:cNvCxnSpPr>
          <p:nvPr/>
        </p:nvCxnSpPr>
        <p:spPr>
          <a:xfrm>
            <a:off x="2180866" y="3395154"/>
            <a:ext cx="0" cy="26188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180866" y="3397166"/>
            <a:ext cx="682649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65" idx="2"/>
          </p:cNvCxnSpPr>
          <p:nvPr/>
        </p:nvCxnSpPr>
        <p:spPr>
          <a:xfrm>
            <a:off x="5631394" y="3188194"/>
            <a:ext cx="0" cy="20696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69" idx="0"/>
          </p:cNvCxnSpPr>
          <p:nvPr/>
        </p:nvCxnSpPr>
        <p:spPr>
          <a:xfrm>
            <a:off x="4440863" y="3395154"/>
            <a:ext cx="0" cy="26188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68" idx="0"/>
          </p:cNvCxnSpPr>
          <p:nvPr/>
        </p:nvCxnSpPr>
        <p:spPr>
          <a:xfrm>
            <a:off x="6747359" y="3395154"/>
            <a:ext cx="0" cy="25987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01667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ysClr val="windowText" lastClr="000000"/>
      </a:dk1>
      <a:lt1>
        <a:sysClr val="window" lastClr="FFFFFF"/>
      </a:lt1>
      <a:dk2>
        <a:srgbClr val="ACE9F8"/>
      </a:dk2>
      <a:lt2>
        <a:srgbClr val="85DE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33</TotalTime>
  <Words>19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 Antiqua</vt:lpstr>
      <vt:lpstr>Century Gothic</vt:lpstr>
      <vt:lpstr>Wingdings 3</vt:lpstr>
      <vt:lpstr>Slice</vt:lpstr>
      <vt:lpstr>PowerPoint Presentation</vt:lpstr>
      <vt:lpstr>Restaurant’s Data Model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Bhushan Navgire</dc:creator>
  <cp:lastModifiedBy>Bhushan Navgire</cp:lastModifiedBy>
  <cp:revision>8</cp:revision>
  <dcterms:created xsi:type="dcterms:W3CDTF">2018-05-04T02:39:10Z</dcterms:created>
  <dcterms:modified xsi:type="dcterms:W3CDTF">2018-05-04T03:12:29Z</dcterms:modified>
</cp:coreProperties>
</file>