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8"/>
  </p:notesMasterIdLst>
  <p:sldIdLst>
    <p:sldId id="260" r:id="rId5"/>
    <p:sldId id="261" r:id="rId6"/>
    <p:sldId id="263" r:id="rId7"/>
    <p:sldId id="264" r:id="rId8"/>
    <p:sldId id="265" r:id="rId9"/>
    <p:sldId id="271" r:id="rId10"/>
    <p:sldId id="268" r:id="rId11"/>
    <p:sldId id="272" r:id="rId12"/>
    <p:sldId id="269" r:id="rId13"/>
    <p:sldId id="273" r:id="rId14"/>
    <p:sldId id="270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F6F-0C74-4A13-B58B-0388B11F7BDF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7B6B-C82D-452C-9AF5-AE113117096C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DD5-4D46-4D60-8999-54D1907EC62B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B979-2F5C-40FA-A13F-B6A00A8AA685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F0F-ADD7-41EA-8DC2-2E2A3502B34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02C64-F8A6-4C16-A190-2317293DBE5C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20994C-E75A-463D-B1FB-9A4B00C17887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0326/scala-string-interpolation-in-depth" TargetMode="External"/><Relationship Id="rId7" Type="http://schemas.openxmlformats.org/officeDocument/2006/relationships/hyperlink" Target="https://scastie.scala-lang.org/" TargetMode="External"/><Relationship Id="rId2" Type="http://schemas.openxmlformats.org/officeDocument/2006/relationships/hyperlink" Target="https://dzone.com/articles/scala-lazy-evalu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6274187" TargetMode="External"/><Relationship Id="rId5" Type="http://schemas.openxmlformats.org/officeDocument/2006/relationships/hyperlink" Target="https://ieeexplore.ieee.org/document/7584967" TargetMode="External"/><Relationship Id="rId4" Type="http://schemas.openxmlformats.org/officeDocument/2006/relationships/hyperlink" Target="https://www.javatpoint.com/features-of-scal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406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Romit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zunjarrao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Rohan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naik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Riya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patel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Murad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Mizanur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Rahman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Sca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1223405"/>
            <a:ext cx="10001250" cy="28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String Interpolation means that the replacement of defined variables or expressions in a given String with values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String Interpolation is used to process String literals in easy way. To use this concept, We should follow some rules and syntax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String Interpolation allows defining the following things in a String Literal to process them by the Scala Compiler</a:t>
            </a:r>
            <a:r>
              <a:rPr lang="en-US" dirty="0" smtClean="0"/>
              <a:t>: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   Variables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   Expressions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   Method or Function Calls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   Object </a:t>
            </a:r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8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interpolation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18"/>
            <a:ext cx="5756366" cy="387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03" y="3376169"/>
            <a:ext cx="2575067" cy="815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8212" y="2729838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97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3448594"/>
            <a:ext cx="10058400" cy="870858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Reference’s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92334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dirty="0">
                <a:hlinkClick r:id="rId2"/>
              </a:rPr>
              <a:t>https://</a:t>
            </a:r>
            <a:r>
              <a:rPr lang="en-IN" sz="4800" dirty="0" smtClean="0">
                <a:hlinkClick r:id="rId2"/>
              </a:rPr>
              <a:t>dzone.com/articles/scala-lazy-evaluation</a:t>
            </a:r>
            <a:endParaRPr lang="en-IN" sz="4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dirty="0">
                <a:hlinkClick r:id="rId3"/>
              </a:rPr>
              <a:t>https://</a:t>
            </a:r>
            <a:r>
              <a:rPr lang="en-IN" sz="4800" dirty="0" smtClean="0">
                <a:hlinkClick r:id="rId3"/>
              </a:rPr>
              <a:t>www.journaldev.com/10326/scala-string-interpolation-in-depth</a:t>
            </a:r>
            <a:endParaRPr lang="en-IN" sz="4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dirty="0">
                <a:hlinkClick r:id="rId4"/>
              </a:rPr>
              <a:t>https://</a:t>
            </a:r>
            <a:r>
              <a:rPr lang="en-IN" sz="4800" dirty="0" smtClean="0">
                <a:hlinkClick r:id="rId4"/>
              </a:rPr>
              <a:t>www.javatpoint.com/features-of-scala</a:t>
            </a:r>
            <a:endParaRPr lang="en-IN" sz="4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dirty="0">
                <a:hlinkClick r:id="rId5"/>
              </a:rPr>
              <a:t>https://</a:t>
            </a:r>
            <a:r>
              <a:rPr lang="en-IN" sz="4800" dirty="0" smtClean="0">
                <a:hlinkClick r:id="rId5"/>
              </a:rPr>
              <a:t>ieeexplore.ieee.org/document/7584967</a:t>
            </a:r>
            <a:endParaRPr lang="en-IN" sz="4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800" dirty="0">
                <a:hlinkClick r:id="rId6"/>
              </a:rPr>
              <a:t>https://</a:t>
            </a:r>
            <a:r>
              <a:rPr lang="en-IN" sz="4800" dirty="0" smtClean="0">
                <a:hlinkClick r:id="rId6"/>
              </a:rPr>
              <a:t>ieeexplore.ieee.org/document/6274187</a:t>
            </a:r>
            <a:endParaRPr lang="en-IN" sz="4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 smtClean="0"/>
          </a:p>
          <a:p>
            <a:r>
              <a:rPr lang="en-IN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55486" y="171884"/>
            <a:ext cx="4025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Link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052" y="124532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7"/>
              </a:rPr>
              <a:t>https://scastie.scala-lang.org</a:t>
            </a:r>
            <a:r>
              <a:rPr lang="en-IN" dirty="0" smtClean="0">
                <a:hlinkClick r:id="rId7"/>
              </a:rPr>
              <a:t>/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3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957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Scala is a general purpose programming language. It was created and developed by Martin </a:t>
            </a:r>
            <a:r>
              <a:rPr lang="en-US" dirty="0" err="1" smtClean="0"/>
              <a:t>Odersky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Martin </a:t>
            </a:r>
            <a:r>
              <a:rPr lang="en-US" dirty="0"/>
              <a:t>started working on Scala in 2001 at the </a:t>
            </a:r>
            <a:r>
              <a:rPr lang="en-US" dirty="0" err="1"/>
              <a:t>Ecole</a:t>
            </a:r>
            <a:r>
              <a:rPr lang="en-US" dirty="0"/>
              <a:t> </a:t>
            </a:r>
            <a:r>
              <a:rPr lang="en-US" dirty="0" err="1"/>
              <a:t>Polytechnique</a:t>
            </a:r>
            <a:r>
              <a:rPr lang="en-US" dirty="0"/>
              <a:t> </a:t>
            </a:r>
            <a:r>
              <a:rPr lang="en-US" dirty="0" err="1"/>
              <a:t>Federale</a:t>
            </a:r>
            <a:r>
              <a:rPr lang="en-US" dirty="0"/>
              <a:t> de Lausanne (EPFL). It was officially released on January 20, 2004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Scala is not an extension of Java, but it is completely interoperable with it. While compilation, Scala file translates to Java bytecode and runs on JVM (Java Virtual machine).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Scala was designed to be both object-oriented and functional. It is a pure object-oriented language in the sense that every value is an object and functional language in the sense that every function is a value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name of </a:t>
            </a:r>
            <a:r>
              <a:rPr lang="en-US" dirty="0" err="1"/>
              <a:t>scala</a:t>
            </a:r>
            <a:r>
              <a:rPr lang="en-US" dirty="0"/>
              <a:t> is derived from word scalable which means it can grow with the demand of users.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3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Work in 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Android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Desktop </a:t>
            </a:r>
            <a:r>
              <a:rPr lang="en-US" dirty="0" smtClean="0"/>
              <a:t>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Concurrency and Distributed data </a:t>
            </a:r>
            <a:r>
              <a:rPr lang="en-US" dirty="0" smtClean="0"/>
              <a:t>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Front and back ends of web application with </a:t>
            </a:r>
            <a:r>
              <a:rPr lang="en-US" dirty="0" smtClean="0"/>
              <a:t>scala.js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Distributed computing - because of its concurrency </a:t>
            </a:r>
            <a:r>
              <a:rPr lang="en-US" dirty="0" smtClean="0"/>
              <a:t>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 is used with Hadoop: Map reduce </a:t>
            </a:r>
            <a:r>
              <a:rPr lang="en-US" dirty="0" smtClean="0"/>
              <a:t>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Big Data </a:t>
            </a:r>
            <a:r>
              <a:rPr lang="en-US" dirty="0" smtClean="0"/>
              <a:t>and </a:t>
            </a:r>
            <a:r>
              <a:rPr lang="en-US" dirty="0"/>
              <a:t>data analysis with Apache </a:t>
            </a:r>
            <a:r>
              <a:rPr lang="en-US" dirty="0" smtClean="0"/>
              <a:t>Spark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Parallel batch </a:t>
            </a:r>
            <a:r>
              <a:rPr lang="en-US" dirty="0" smtClean="0"/>
              <a:t>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 hoc scripting to REPL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2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00707"/>
            <a:ext cx="10058400" cy="6713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TOIBE Index for Scala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13477"/>
            <a:ext cx="10237694" cy="44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406" y="2089573"/>
            <a:ext cx="8482148" cy="2865603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smtClean="0"/>
              <a:t>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en-US" dirty="0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Immutability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Lazy </a:t>
            </a:r>
            <a:r>
              <a:rPr lang="en-US" dirty="0" smtClean="0"/>
              <a:t>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classes and Pattern </a:t>
            </a:r>
            <a:r>
              <a:rPr lang="en-US" dirty="0" smtClean="0"/>
              <a:t>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Concurrency </a:t>
            </a: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</a:t>
            </a:r>
            <a:r>
              <a:rPr lang="en-US" dirty="0" smtClean="0"/>
              <a:t>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Higher order </a:t>
            </a:r>
            <a:r>
              <a:rPr lang="en-US" dirty="0" smtClean="0"/>
              <a:t>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Rich collection set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8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33711"/>
            <a:ext cx="10058400" cy="262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Scala is more object oriented language than Java so, Scala does not contain any concept of static keyword. Instead of static keyword Scala has singleton object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Singleton object is an object which defines a single object of a 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singleton object provides an entry point to your program execution. If you do not create a singleton object in your program, then your code compile successfully but does not give output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So you required a singleton object to get the output of your program. A singleton object is created by using object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8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00707"/>
            <a:ext cx="10058400" cy="610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Singleton Object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4467"/>
            <a:ext cx="6662057" cy="3368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23" y="2982928"/>
            <a:ext cx="3901440" cy="15714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93598" y="2336597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85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Computation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Lazy </a:t>
            </a:r>
            <a:r>
              <a:rPr lang="en-US" dirty="0" smtClean="0"/>
              <a:t>Computation </a:t>
            </a:r>
            <a:r>
              <a:rPr lang="en-US" dirty="0"/>
              <a:t>is an evaluation strategy which delays the evaluation of an expression until its value is </a:t>
            </a:r>
            <a:r>
              <a:rPr lang="en-US" dirty="0" smtClean="0"/>
              <a:t>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Lazy </a:t>
            </a:r>
            <a:r>
              <a:rPr lang="en-US" dirty="0" smtClean="0"/>
              <a:t>Computation </a:t>
            </a:r>
            <a:r>
              <a:rPr lang="en-US" dirty="0"/>
              <a:t>can help to resolve circular </a:t>
            </a:r>
            <a:r>
              <a:rPr lang="en-US" dirty="0" smtClean="0"/>
              <a:t>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provide performance enhancement by not doing calculations until needed — and they may not be done at all if the calculation is not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increase the response time of applications by postponing the heavy operations until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7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 Computation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83033"/>
            <a:ext cx="5921829" cy="382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69" y="3263310"/>
            <a:ext cx="2846147" cy="1265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52174" y="2616979"/>
            <a:ext cx="202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34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C901-7F07-466C-BBFB-37B66ED1F69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PowerPoint Presentation</vt:lpstr>
      <vt:lpstr>History of Scala</vt:lpstr>
      <vt:lpstr>Current Work in Scala</vt:lpstr>
      <vt:lpstr>TOIBE Index for Scala</vt:lpstr>
      <vt:lpstr>Features of Scala</vt:lpstr>
      <vt:lpstr>Singleton Object</vt:lpstr>
      <vt:lpstr>Singleton Object</vt:lpstr>
      <vt:lpstr>Lazy Computation</vt:lpstr>
      <vt:lpstr>Lazy  Computation</vt:lpstr>
      <vt:lpstr>String Interpolation</vt:lpstr>
      <vt:lpstr>String interpolation </vt:lpstr>
      <vt:lpstr>Reference’s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2019-09-16T18:25:10Z</dcterms:created>
  <dcterms:modified xsi:type="dcterms:W3CDTF">2019-10-14T00:05:11Z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