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2.xml" ContentType="application/vnd.openxmlformats-officedocument.presentationml.tags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6" r:id="rId3"/>
    <p:sldId id="275" r:id="rId4"/>
    <p:sldId id="276" r:id="rId5"/>
    <p:sldId id="277" r:id="rId6"/>
    <p:sldId id="278" r:id="rId7"/>
    <p:sldId id="279" r:id="rId8"/>
    <p:sldId id="280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_5.1" id="{6543FFAC-6E74-45A7-A2A9-934E5DAEB913}">
          <p14:sldIdLst>
            <p14:sldId id="274"/>
            <p14:sldId id="256"/>
          </p14:sldIdLst>
        </p14:section>
        <p14:section name="Ex_5.2" id="{5B7139B1-B02E-401F-8A52-1A4E90B09377}">
          <p14:sldIdLst>
            <p14:sldId id="275"/>
            <p14:sldId id="276"/>
            <p14:sldId id="277"/>
            <p14:sldId id="278"/>
            <p14:sldId id="279"/>
          </p14:sldIdLst>
        </p14:section>
        <p14:section name="Ex_5.2" id="{842EA322-7F06-410D-9A4A-7772FDDC4683}">
          <p14:sldIdLst>
            <p14:sldId id="280"/>
            <p14:sldId id="285"/>
            <p14:sldId id="287"/>
            <p14:sldId id="286"/>
          </p14:sldIdLst>
        </p14:section>
        <p14:section name="Ex_5.4(extra)" id="{1CA911DB-D78D-499F-918B-94AE5EA9E26C}">
          <p14:sldIdLst>
            <p14:sldId id="288"/>
            <p14:sldId id="289"/>
            <p14:sldId id="290"/>
            <p14:sldId id="291"/>
          </p14:sldIdLst>
        </p14:section>
        <p14:section name="Ex_5.5(extra)" id="{A4AE6A65-87F4-4BF1-A0E0-1E914D97CB58}">
          <p14:sldIdLst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 snapToGrid="0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Kulkarni" userId="200d7e74774fd3cc" providerId="LiveId" clId="{BDE7783A-B56D-484F-AC21-1C101DD8E0D5}"/>
    <pc:docChg chg="undo custSel addSld delSld modSld sldOrd addSection delSection modSection">
      <pc:chgData name="Rohan Kulkarni" userId="200d7e74774fd3cc" providerId="LiveId" clId="{BDE7783A-B56D-484F-AC21-1C101DD8E0D5}" dt="2021-05-25T15:06:13.118" v="1292"/>
      <pc:docMkLst>
        <pc:docMk/>
      </pc:docMkLst>
      <pc:sldChg chg="addSp delSp modSp mod">
        <pc:chgData name="Rohan Kulkarni" userId="200d7e74774fd3cc" providerId="LiveId" clId="{BDE7783A-B56D-484F-AC21-1C101DD8E0D5}" dt="2021-05-25T00:22:54.357" v="1240" actId="1582"/>
        <pc:sldMkLst>
          <pc:docMk/>
          <pc:sldMk cId="3837914728" sldId="256"/>
        </pc:sldMkLst>
        <pc:picChg chg="add mod">
          <ac:chgData name="Rohan Kulkarni" userId="200d7e74774fd3cc" providerId="LiveId" clId="{BDE7783A-B56D-484F-AC21-1C101DD8E0D5}" dt="2021-05-25T00:22:54.357" v="1240" actId="1582"/>
          <ac:picMkLst>
            <pc:docMk/>
            <pc:sldMk cId="3837914728" sldId="256"/>
            <ac:picMk id="3" creationId="{658B6EC0-372B-4BD8-87C3-9D00F5ABD5F8}"/>
          </ac:picMkLst>
        </pc:picChg>
        <pc:picChg chg="del">
          <ac:chgData name="Rohan Kulkarni" userId="200d7e74774fd3cc" providerId="LiveId" clId="{BDE7783A-B56D-484F-AC21-1C101DD8E0D5}" dt="2021-05-25T00:22:27.913" v="1234" actId="478"/>
          <ac:picMkLst>
            <pc:docMk/>
            <pc:sldMk cId="3837914728" sldId="256"/>
            <ac:picMk id="5" creationId="{37A46D07-C126-4743-A786-1C84B962A111}"/>
          </ac:picMkLst>
        </pc:picChg>
        <pc:picChg chg="del">
          <ac:chgData name="Rohan Kulkarni" userId="200d7e74774fd3cc" providerId="LiveId" clId="{BDE7783A-B56D-484F-AC21-1C101DD8E0D5}" dt="2021-05-25T00:02:39.223" v="1020" actId="478"/>
          <ac:picMkLst>
            <pc:docMk/>
            <pc:sldMk cId="3837914728" sldId="256"/>
            <ac:picMk id="7" creationId="{A547E9BE-6C28-4B2F-BEDE-7C2085E8F605}"/>
          </ac:picMkLst>
        </pc:picChg>
        <pc:picChg chg="del">
          <ac:chgData name="Rohan Kulkarni" userId="200d7e74774fd3cc" providerId="LiveId" clId="{BDE7783A-B56D-484F-AC21-1C101DD8E0D5}" dt="2021-05-25T00:02:38.527" v="1019" actId="478"/>
          <ac:picMkLst>
            <pc:docMk/>
            <pc:sldMk cId="3837914728" sldId="256"/>
            <ac:picMk id="9" creationId="{891A6C0B-A05A-4A5A-824C-A7F7A95E5236}"/>
          </ac:picMkLst>
        </pc:picChg>
      </pc:sldChg>
      <pc:sldChg chg="modSp mod">
        <pc:chgData name="Rohan Kulkarni" userId="200d7e74774fd3cc" providerId="LiveId" clId="{BDE7783A-B56D-484F-AC21-1C101DD8E0D5}" dt="2021-05-20T17:25:21.811" v="1" actId="20577"/>
        <pc:sldMkLst>
          <pc:docMk/>
          <pc:sldMk cId="3088965281" sldId="274"/>
        </pc:sldMkLst>
        <pc:spChg chg="mod">
          <ac:chgData name="Rohan Kulkarni" userId="200d7e74774fd3cc" providerId="LiveId" clId="{BDE7783A-B56D-484F-AC21-1C101DD8E0D5}" dt="2021-05-20T17:25:21.811" v="1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mod ord">
        <pc:chgData name="Rohan Kulkarni" userId="200d7e74774fd3cc" providerId="LiveId" clId="{BDE7783A-B56D-484F-AC21-1C101DD8E0D5}" dt="2021-05-20T19:33:06.591" v="416"/>
        <pc:sldMkLst>
          <pc:docMk/>
          <pc:sldMk cId="3855080937" sldId="275"/>
        </pc:sldMkLst>
        <pc:spChg chg="mod">
          <ac:chgData name="Rohan Kulkarni" userId="200d7e74774fd3cc" providerId="LiveId" clId="{BDE7783A-B56D-484F-AC21-1C101DD8E0D5}" dt="2021-05-20T17:25:25.833" v="3" actId="20577"/>
          <ac:spMkLst>
            <pc:docMk/>
            <pc:sldMk cId="3855080937" sldId="275"/>
            <ac:spMk id="2" creationId="{295A7BF1-93BA-4D77-9999-67AA8397EF2F}"/>
          </ac:spMkLst>
        </pc:spChg>
      </pc:sldChg>
      <pc:sldChg chg="addSp delSp modSp mod ord delAnim modAnim">
        <pc:chgData name="Rohan Kulkarni" userId="200d7e74774fd3cc" providerId="LiveId" clId="{BDE7783A-B56D-484F-AC21-1C101DD8E0D5}" dt="2021-05-25T15:06:13.118" v="1292"/>
        <pc:sldMkLst>
          <pc:docMk/>
          <pc:sldMk cId="655751911" sldId="276"/>
        </pc:sldMkLst>
        <pc:picChg chg="add mod">
          <ac:chgData name="Rohan Kulkarni" userId="200d7e74774fd3cc" providerId="LiveId" clId="{BDE7783A-B56D-484F-AC21-1C101DD8E0D5}" dt="2021-05-25T00:15:04.612" v="1192"/>
          <ac:picMkLst>
            <pc:docMk/>
            <pc:sldMk cId="655751911" sldId="276"/>
            <ac:picMk id="3" creationId="{6C20E5D0-012E-45F2-978A-6DB548772D14}"/>
          </ac:picMkLst>
        </pc:picChg>
        <pc:picChg chg="del">
          <ac:chgData name="Rohan Kulkarni" userId="200d7e74774fd3cc" providerId="LiveId" clId="{BDE7783A-B56D-484F-AC21-1C101DD8E0D5}" dt="2021-05-25T00:07:06.639" v="1119" actId="478"/>
          <ac:picMkLst>
            <pc:docMk/>
            <pc:sldMk cId="655751911" sldId="276"/>
            <ac:picMk id="5" creationId="{9E57838C-F079-4B43-9E96-BB5D2D9610ED}"/>
          </ac:picMkLst>
        </pc:picChg>
        <pc:picChg chg="add del mod">
          <ac:chgData name="Rohan Kulkarni" userId="200d7e74774fd3cc" providerId="LiveId" clId="{BDE7783A-B56D-484F-AC21-1C101DD8E0D5}" dt="2021-05-20T17:37:24.650" v="7" actId="478"/>
          <ac:picMkLst>
            <pc:docMk/>
            <pc:sldMk cId="655751911" sldId="276"/>
            <ac:picMk id="7" creationId="{FC1B3FDE-460C-4AC7-99EE-2495A509E4AC}"/>
          </ac:picMkLst>
        </pc:picChg>
        <pc:picChg chg="add mod">
          <ac:chgData name="Rohan Kulkarni" userId="200d7e74774fd3cc" providerId="LiveId" clId="{BDE7783A-B56D-484F-AC21-1C101DD8E0D5}" dt="2021-05-20T17:37:42.775" v="11" actId="1076"/>
          <ac:picMkLst>
            <pc:docMk/>
            <pc:sldMk cId="655751911" sldId="276"/>
            <ac:picMk id="9" creationId="{FF2561D9-45FF-4A1D-87CD-F912A0B133F8}"/>
          </ac:picMkLst>
        </pc:picChg>
        <pc:picChg chg="add mod">
          <ac:chgData name="Rohan Kulkarni" userId="200d7e74774fd3cc" providerId="LiveId" clId="{BDE7783A-B56D-484F-AC21-1C101DD8E0D5}" dt="2021-05-20T17:38:09.911" v="18" actId="1076"/>
          <ac:picMkLst>
            <pc:docMk/>
            <pc:sldMk cId="655751911" sldId="276"/>
            <ac:picMk id="11" creationId="{A059B305-2119-4434-97C8-E436F9F019ED}"/>
          </ac:picMkLst>
        </pc:picChg>
        <pc:picChg chg="add mod">
          <ac:chgData name="Rohan Kulkarni" userId="200d7e74774fd3cc" providerId="LiveId" clId="{BDE7783A-B56D-484F-AC21-1C101DD8E0D5}" dt="2021-05-20T17:39:45.185" v="32" actId="1076"/>
          <ac:picMkLst>
            <pc:docMk/>
            <pc:sldMk cId="655751911" sldId="276"/>
            <ac:picMk id="13" creationId="{4E67C1DC-8338-4968-9025-194518D40FFB}"/>
          </ac:picMkLst>
        </pc:picChg>
        <pc:picChg chg="add mod">
          <ac:chgData name="Rohan Kulkarni" userId="200d7e74774fd3cc" providerId="LiveId" clId="{BDE7783A-B56D-484F-AC21-1C101DD8E0D5}" dt="2021-05-20T17:40:55.734" v="68" actId="14100"/>
          <ac:picMkLst>
            <pc:docMk/>
            <pc:sldMk cId="655751911" sldId="276"/>
            <ac:picMk id="17" creationId="{80AF075F-5A36-4910-B0C5-16ABBE6056D3}"/>
          </ac:picMkLst>
        </pc:picChg>
        <pc:picChg chg="add mod">
          <ac:chgData name="Rohan Kulkarni" userId="200d7e74774fd3cc" providerId="LiveId" clId="{BDE7783A-B56D-484F-AC21-1C101DD8E0D5}" dt="2021-05-20T17:43:33.048" v="72" actId="1076"/>
          <ac:picMkLst>
            <pc:docMk/>
            <pc:sldMk cId="655751911" sldId="276"/>
            <ac:picMk id="19" creationId="{6E86AFD7-70C7-4F77-81C9-9F9E55C49B5A}"/>
          </ac:picMkLst>
        </pc:picChg>
        <pc:picChg chg="del mod">
          <ac:chgData name="Rohan Kulkarni" userId="200d7e74774fd3cc" providerId="LiveId" clId="{BDE7783A-B56D-484F-AC21-1C101DD8E0D5}" dt="2021-05-20T17:44:38.053" v="93" actId="478"/>
          <ac:picMkLst>
            <pc:docMk/>
            <pc:sldMk cId="655751911" sldId="276"/>
            <ac:picMk id="21" creationId="{C6353E7B-1FB9-41C8-9627-AC757D1148C2}"/>
          </ac:picMkLst>
        </pc:picChg>
        <pc:picChg chg="mod ord modCrop">
          <ac:chgData name="Rohan Kulkarni" userId="200d7e74774fd3cc" providerId="LiveId" clId="{BDE7783A-B56D-484F-AC21-1C101DD8E0D5}" dt="2021-05-20T17:46:31.304" v="163" actId="1076"/>
          <ac:picMkLst>
            <pc:docMk/>
            <pc:sldMk cId="655751911" sldId="276"/>
            <ac:picMk id="23" creationId="{E020B9FA-59D5-4FEF-9632-B97819A0226E}"/>
          </ac:picMkLst>
        </pc:picChg>
        <pc:picChg chg="add mod">
          <ac:chgData name="Rohan Kulkarni" userId="200d7e74774fd3cc" providerId="LiveId" clId="{BDE7783A-B56D-484F-AC21-1C101DD8E0D5}" dt="2021-05-20T17:47:15.636" v="169" actId="1076"/>
          <ac:picMkLst>
            <pc:docMk/>
            <pc:sldMk cId="655751911" sldId="276"/>
            <ac:picMk id="25" creationId="{373BA10C-F327-456E-A79B-87F13E35B822}"/>
          </ac:picMkLst>
        </pc:picChg>
        <pc:picChg chg="add mod">
          <ac:chgData name="Rohan Kulkarni" userId="200d7e74774fd3cc" providerId="LiveId" clId="{BDE7783A-B56D-484F-AC21-1C101DD8E0D5}" dt="2021-05-25T00:07:41.193" v="1126"/>
          <ac:picMkLst>
            <pc:docMk/>
            <pc:sldMk cId="655751911" sldId="276"/>
            <ac:picMk id="27" creationId="{EB324324-C4B2-4246-B822-8862E4F8890D}"/>
          </ac:picMkLst>
        </pc:picChg>
        <pc:inkChg chg="add">
          <ac:chgData name="Rohan Kulkarni" userId="200d7e74774fd3cc" providerId="LiveId" clId="{BDE7783A-B56D-484F-AC21-1C101DD8E0D5}" dt="2021-05-25T09:40:51.810" v="1290"/>
          <ac:inkMkLst>
            <pc:docMk/>
            <pc:sldMk cId="655751911" sldId="276"/>
            <ac:inkMk id="4" creationId="{7422E35C-6528-406D-99BC-B55A4733631C}"/>
          </ac:inkMkLst>
        </pc:ink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655751911" sldId="276"/>
            <ac:inkMk id="6" creationId="{B22DF1F6-132C-4ABE-9EF3-29E74EBAFB52}"/>
          </ac:inkMkLst>
        </pc:inkChg>
        <pc:cxnChg chg="add mod">
          <ac:chgData name="Rohan Kulkarni" userId="200d7e74774fd3cc" providerId="LiveId" clId="{BDE7783A-B56D-484F-AC21-1C101DD8E0D5}" dt="2021-05-20T17:40:00.292" v="40" actId="692"/>
          <ac:cxnSpMkLst>
            <pc:docMk/>
            <pc:sldMk cId="655751911" sldId="276"/>
            <ac:cxnSpMk id="15" creationId="{F3464B93-1A36-4E1E-B1AC-6218F2558EB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45108672" sldId="277"/>
        </pc:sldMkLst>
        <pc:spChg chg="del">
          <ac:chgData name="Rohan Kulkarni" userId="200d7e74774fd3cc" providerId="LiveId" clId="{BDE7783A-B56D-484F-AC21-1C101DD8E0D5}" dt="2021-05-20T17:52:50.557" v="191" actId="478"/>
          <ac:spMkLst>
            <pc:docMk/>
            <pc:sldMk cId="245108672" sldId="277"/>
            <ac:spMk id="2" creationId="{B0115586-E65D-4452-B4D0-54268827655D}"/>
          </ac:spMkLst>
        </pc:spChg>
        <pc:spChg chg="del">
          <ac:chgData name="Rohan Kulkarni" userId="200d7e74774fd3cc" providerId="LiveId" clId="{BDE7783A-B56D-484F-AC21-1C101DD8E0D5}" dt="2021-05-20T17:52:51.716" v="192" actId="478"/>
          <ac:spMkLst>
            <pc:docMk/>
            <pc:sldMk cId="245108672" sldId="277"/>
            <ac:spMk id="3" creationId="{8D6E79F0-1328-4D47-A671-496855843B7C}"/>
          </ac:spMkLst>
        </pc:spChg>
        <pc:picChg chg="add mod">
          <ac:chgData name="Rohan Kulkarni" userId="200d7e74774fd3cc" providerId="LiveId" clId="{BDE7783A-B56D-484F-AC21-1C101DD8E0D5}" dt="2021-05-25T00:14:56.519" v="1191"/>
          <ac:picMkLst>
            <pc:docMk/>
            <pc:sldMk cId="245108672" sldId="277"/>
            <ac:picMk id="3" creationId="{A4E063F3-6A9B-4EFE-96A6-2DE545D5762D}"/>
          </ac:picMkLst>
        </pc:picChg>
        <pc:picChg chg="add del mod">
          <ac:chgData name="Rohan Kulkarni" userId="200d7e74774fd3cc" providerId="LiveId" clId="{BDE7783A-B56D-484F-AC21-1C101DD8E0D5}" dt="2021-05-25T00:08:00.319" v="1128" actId="478"/>
          <ac:picMkLst>
            <pc:docMk/>
            <pc:sldMk cId="245108672" sldId="277"/>
            <ac:picMk id="5" creationId="{887DF56A-379A-4D54-95D6-3F190BAC8130}"/>
          </ac:picMkLst>
        </pc:picChg>
        <pc:picChg chg="add mod">
          <ac:chgData name="Rohan Kulkarni" userId="200d7e74774fd3cc" providerId="LiveId" clId="{BDE7783A-B56D-484F-AC21-1C101DD8E0D5}" dt="2021-05-25T00:14:53.381" v="1190"/>
          <ac:picMkLst>
            <pc:docMk/>
            <pc:sldMk cId="245108672" sldId="277"/>
            <ac:picMk id="6" creationId="{D78BC46F-6BEA-4596-B748-8C98F6699627}"/>
          </ac:picMkLst>
        </pc:picChg>
        <pc:picChg chg="add mod modCrop">
          <ac:chgData name="Rohan Kulkarni" userId="200d7e74774fd3cc" providerId="LiveId" clId="{BDE7783A-B56D-484F-AC21-1C101DD8E0D5}" dt="2021-05-25T00:10:17.250" v="1148"/>
          <ac:picMkLst>
            <pc:docMk/>
            <pc:sldMk cId="245108672" sldId="277"/>
            <ac:picMk id="9" creationId="{2AB4570B-5324-4094-92F0-327DA16A6659}"/>
          </ac:picMkLst>
        </pc:picChg>
        <pc:picChg chg="add mod">
          <ac:chgData name="Rohan Kulkarni" userId="200d7e74774fd3cc" providerId="LiveId" clId="{BDE7783A-B56D-484F-AC21-1C101DD8E0D5}" dt="2021-05-20T17:59:47.119" v="254" actId="1076"/>
          <ac:picMkLst>
            <pc:docMk/>
            <pc:sldMk cId="245108672" sldId="277"/>
            <ac:picMk id="11" creationId="{BECA5633-A14B-4764-8181-4B4E753EF6C9}"/>
          </ac:picMkLst>
        </pc:picChg>
        <pc:picChg chg="add del mod">
          <ac:chgData name="Rohan Kulkarni" userId="200d7e74774fd3cc" providerId="LiveId" clId="{BDE7783A-B56D-484F-AC21-1C101DD8E0D5}" dt="2021-05-25T00:09:24.957" v="1140" actId="478"/>
          <ac:picMkLst>
            <pc:docMk/>
            <pc:sldMk cId="245108672" sldId="277"/>
            <ac:picMk id="13" creationId="{9543D5E2-6CC3-4425-B376-A07484297091}"/>
          </ac:picMkLst>
        </pc:picChg>
        <pc:picChg chg="add mod">
          <ac:chgData name="Rohan Kulkarni" userId="200d7e74774fd3cc" providerId="LiveId" clId="{BDE7783A-B56D-484F-AC21-1C101DD8E0D5}" dt="2021-05-20T19:19:24.858" v="321" actId="1076"/>
          <ac:picMkLst>
            <pc:docMk/>
            <pc:sldMk cId="245108672" sldId="277"/>
            <ac:picMk id="15" creationId="{BB6E6299-365F-4B29-B9ED-16F2BC97FCA5}"/>
          </ac:picMkLst>
        </pc:picChg>
        <pc:picChg chg="add mod">
          <ac:chgData name="Rohan Kulkarni" userId="200d7e74774fd3cc" providerId="LiveId" clId="{BDE7783A-B56D-484F-AC21-1C101DD8E0D5}" dt="2021-05-20T19:18:35.016" v="308" actId="1076"/>
          <ac:picMkLst>
            <pc:docMk/>
            <pc:sldMk cId="245108672" sldId="277"/>
            <ac:picMk id="17" creationId="{13FD0B8F-0CE0-4007-9569-D7EC2D7DFCE6}"/>
          </ac:picMkLst>
        </pc:picChg>
        <pc:picChg chg="add mod">
          <ac:chgData name="Rohan Kulkarni" userId="200d7e74774fd3cc" providerId="LiveId" clId="{BDE7783A-B56D-484F-AC21-1C101DD8E0D5}" dt="2021-05-20T19:18:47.060" v="313" actId="1076"/>
          <ac:picMkLst>
            <pc:docMk/>
            <pc:sldMk cId="245108672" sldId="277"/>
            <ac:picMk id="19" creationId="{0F8EA348-E5E0-432B-BA11-CA145EB54205}"/>
          </ac:picMkLst>
        </pc:picChg>
        <pc:picChg chg="add mod">
          <ac:chgData name="Rohan Kulkarni" userId="200d7e74774fd3cc" providerId="LiveId" clId="{BDE7783A-B56D-484F-AC21-1C101DD8E0D5}" dt="2021-05-20T19:18:51.651" v="314" actId="1076"/>
          <ac:picMkLst>
            <pc:docMk/>
            <pc:sldMk cId="245108672" sldId="277"/>
            <ac:picMk id="21" creationId="{02A6CE1C-BE6D-4E17-8356-5AB7C60212F9}"/>
          </ac:picMkLst>
        </pc:picChg>
        <pc:picChg chg="add mod">
          <ac:chgData name="Rohan Kulkarni" userId="200d7e74774fd3cc" providerId="LiveId" clId="{BDE7783A-B56D-484F-AC21-1C101DD8E0D5}" dt="2021-05-25T00:10:23.451" v="1149"/>
          <ac:picMkLst>
            <pc:docMk/>
            <pc:sldMk cId="245108672" sldId="277"/>
            <ac:picMk id="23" creationId="{4E067C1E-5E8B-4610-B84F-42DF3125740E}"/>
          </ac:picMkLst>
        </pc:picChg>
        <pc:picChg chg="add mod">
          <ac:chgData name="Rohan Kulkarni" userId="200d7e74774fd3cc" providerId="LiveId" clId="{BDE7783A-B56D-484F-AC21-1C101DD8E0D5}" dt="2021-05-20T19:20:48.054" v="340" actId="1076"/>
          <ac:picMkLst>
            <pc:docMk/>
            <pc:sldMk cId="245108672" sldId="277"/>
            <ac:picMk id="25" creationId="{73F661F7-ECBB-40B7-AE60-ACB2F28FE54C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45108672" sldId="277"/>
            <ac:inkMk id="8" creationId="{F57C4AAE-3E44-4061-A305-41F91DD36CDC}"/>
          </ac:inkMkLst>
        </pc:inkChg>
        <pc:cxnChg chg="add mod">
          <ac:chgData name="Rohan Kulkarni" userId="200d7e74774fd3cc" providerId="LiveId" clId="{BDE7783A-B56D-484F-AC21-1C101DD8E0D5}" dt="2021-05-20T17:53:57.276" v="218" actId="692"/>
          <ac:cxnSpMkLst>
            <pc:docMk/>
            <pc:sldMk cId="245108672" sldId="277"/>
            <ac:cxnSpMk id="7" creationId="{488A82B1-7A1E-43CC-8938-EC181FE385A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201340716" sldId="278"/>
        </pc:sldMkLst>
        <pc:spChg chg="del">
          <ac:chgData name="Rohan Kulkarni" userId="200d7e74774fd3cc" providerId="LiveId" clId="{BDE7783A-B56D-484F-AC21-1C101DD8E0D5}" dt="2021-05-20T19:23:14.743" v="342" actId="478"/>
          <ac:spMkLst>
            <pc:docMk/>
            <pc:sldMk cId="2201340716" sldId="278"/>
            <ac:spMk id="2" creationId="{25E31C47-28CE-43AF-8609-7854AB0CBF31}"/>
          </ac:spMkLst>
        </pc:spChg>
        <pc:spChg chg="del">
          <ac:chgData name="Rohan Kulkarni" userId="200d7e74774fd3cc" providerId="LiveId" clId="{BDE7783A-B56D-484F-AC21-1C101DD8E0D5}" dt="2021-05-20T19:23:16.088" v="343" actId="478"/>
          <ac:spMkLst>
            <pc:docMk/>
            <pc:sldMk cId="2201340716" sldId="278"/>
            <ac:spMk id="3" creationId="{1269225B-36C3-493E-A4E2-C9E362FC85EA}"/>
          </ac:spMkLst>
        </pc:spChg>
        <pc:picChg chg="add mod">
          <ac:chgData name="Rohan Kulkarni" userId="200d7e74774fd3cc" providerId="LiveId" clId="{BDE7783A-B56D-484F-AC21-1C101DD8E0D5}" dt="2021-05-25T00:14:46.807" v="1189"/>
          <ac:picMkLst>
            <pc:docMk/>
            <pc:sldMk cId="2201340716" sldId="278"/>
            <ac:picMk id="3" creationId="{77F94169-B00C-47AB-BD00-97D4406493A5}"/>
          </ac:picMkLst>
        </pc:picChg>
        <pc:picChg chg="add del mod">
          <ac:chgData name="Rohan Kulkarni" userId="200d7e74774fd3cc" providerId="LiveId" clId="{BDE7783A-B56D-484F-AC21-1C101DD8E0D5}" dt="2021-05-25T00:10:45.753" v="1151" actId="478"/>
          <ac:picMkLst>
            <pc:docMk/>
            <pc:sldMk cId="2201340716" sldId="278"/>
            <ac:picMk id="5" creationId="{D2808A19-63E8-4EE2-B7B1-C4A6F98FC1A4}"/>
          </ac:picMkLst>
        </pc:picChg>
        <pc:picChg chg="add mod">
          <ac:chgData name="Rohan Kulkarni" userId="200d7e74774fd3cc" providerId="LiveId" clId="{BDE7783A-B56D-484F-AC21-1C101DD8E0D5}" dt="2021-05-20T19:29:25.055" v="365" actId="1076"/>
          <ac:picMkLst>
            <pc:docMk/>
            <pc:sldMk cId="2201340716" sldId="278"/>
            <ac:picMk id="7" creationId="{70A6F0CD-D300-424A-9E1A-32D9331C9B55}"/>
          </ac:picMkLst>
        </pc:picChg>
        <pc:picChg chg="add mod">
          <ac:chgData name="Rohan Kulkarni" userId="200d7e74774fd3cc" providerId="LiveId" clId="{BDE7783A-B56D-484F-AC21-1C101DD8E0D5}" dt="2021-05-20T19:30:39.294" v="378" actId="1076"/>
          <ac:picMkLst>
            <pc:docMk/>
            <pc:sldMk cId="2201340716" sldId="278"/>
            <ac:picMk id="9" creationId="{7DF6AF3D-AC03-4727-BF0A-DA3D3C87A360}"/>
          </ac:picMkLst>
        </pc:picChg>
        <pc:picChg chg="add mod">
          <ac:chgData name="Rohan Kulkarni" userId="200d7e74774fd3cc" providerId="LiveId" clId="{BDE7783A-B56D-484F-AC21-1C101DD8E0D5}" dt="2021-05-20T19:30:23.178" v="373" actId="1076"/>
          <ac:picMkLst>
            <pc:docMk/>
            <pc:sldMk cId="2201340716" sldId="278"/>
            <ac:picMk id="11" creationId="{6CFE4D8B-13EA-4B1F-BDDC-E9F2EAEE0A3E}"/>
          </ac:picMkLst>
        </pc:picChg>
        <pc:picChg chg="add mod">
          <ac:chgData name="Rohan Kulkarni" userId="200d7e74774fd3cc" providerId="LiveId" clId="{BDE7783A-B56D-484F-AC21-1C101DD8E0D5}" dt="2021-05-20T19:30:26.697" v="374" actId="1076"/>
          <ac:picMkLst>
            <pc:docMk/>
            <pc:sldMk cId="2201340716" sldId="278"/>
            <ac:picMk id="13" creationId="{6D5617B3-766A-4219-8044-CBC303BA4ED8}"/>
          </ac:picMkLst>
        </pc:picChg>
        <pc:picChg chg="add mod">
          <ac:chgData name="Rohan Kulkarni" userId="200d7e74774fd3cc" providerId="LiveId" clId="{BDE7783A-B56D-484F-AC21-1C101DD8E0D5}" dt="2021-05-20T19:30:29.030" v="375" actId="1076"/>
          <ac:picMkLst>
            <pc:docMk/>
            <pc:sldMk cId="2201340716" sldId="278"/>
            <ac:picMk id="15" creationId="{CDB745DD-681F-4D08-BC09-EF2799D5FFBD}"/>
          </ac:picMkLst>
        </pc:picChg>
        <pc:picChg chg="add mod">
          <ac:chgData name="Rohan Kulkarni" userId="200d7e74774fd3cc" providerId="LiveId" clId="{BDE7783A-B56D-484F-AC21-1C101DD8E0D5}" dt="2021-05-25T00:09:59.265" v="1147"/>
          <ac:picMkLst>
            <pc:docMk/>
            <pc:sldMk cId="2201340716" sldId="278"/>
            <ac:picMk id="17" creationId="{06846751-A335-4789-9D4D-62BC46F09F04}"/>
          </ac:picMkLst>
        </pc:picChg>
        <pc:picChg chg="add mod">
          <ac:chgData name="Rohan Kulkarni" userId="200d7e74774fd3cc" providerId="LiveId" clId="{BDE7783A-B56D-484F-AC21-1C101DD8E0D5}" dt="2021-05-20T19:32:25.307" v="410" actId="1076"/>
          <ac:picMkLst>
            <pc:docMk/>
            <pc:sldMk cId="2201340716" sldId="278"/>
            <ac:picMk id="21" creationId="{A7A20317-C07A-436F-9971-DC1C28EB6B5E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201340716" sldId="278"/>
            <ac:inkMk id="4" creationId="{37347241-DBC7-4166-92E9-D139E8750B6A}"/>
          </ac:inkMkLst>
        </pc:inkChg>
        <pc:cxnChg chg="add mod">
          <ac:chgData name="Rohan Kulkarni" userId="200d7e74774fd3cc" providerId="LiveId" clId="{BDE7783A-B56D-484F-AC21-1C101DD8E0D5}" dt="2021-05-20T19:31:21.945" v="398" actId="692"/>
          <ac:cxnSpMkLst>
            <pc:docMk/>
            <pc:sldMk cId="2201340716" sldId="278"/>
            <ac:cxnSpMk id="19" creationId="{9A0013E5-287B-453D-875A-C221BD8C6537}"/>
          </ac:cxnSpMkLst>
        </pc:cxnChg>
      </pc:sldChg>
      <pc:sldChg chg="addSp delSp modSp new mod modTransition delAnim modAnim">
        <pc:chgData name="Rohan Kulkarni" userId="200d7e74774fd3cc" providerId="LiveId" clId="{BDE7783A-B56D-484F-AC21-1C101DD8E0D5}" dt="2021-05-25T10:14:20.337" v="1291"/>
        <pc:sldMkLst>
          <pc:docMk/>
          <pc:sldMk cId="3848124318" sldId="279"/>
        </pc:sldMkLst>
        <pc:spChg chg="del">
          <ac:chgData name="Rohan Kulkarni" userId="200d7e74774fd3cc" providerId="LiveId" clId="{BDE7783A-B56D-484F-AC21-1C101DD8E0D5}" dt="2021-05-20T19:55:02.999" v="425" actId="478"/>
          <ac:spMkLst>
            <pc:docMk/>
            <pc:sldMk cId="3848124318" sldId="279"/>
            <ac:spMk id="2" creationId="{692612FE-40FF-4226-98AD-29DA8251F298}"/>
          </ac:spMkLst>
        </pc:spChg>
        <pc:spChg chg="del">
          <ac:chgData name="Rohan Kulkarni" userId="200d7e74774fd3cc" providerId="LiveId" clId="{BDE7783A-B56D-484F-AC21-1C101DD8E0D5}" dt="2021-05-20T19:55:01.814" v="424" actId="478"/>
          <ac:spMkLst>
            <pc:docMk/>
            <pc:sldMk cId="3848124318" sldId="279"/>
            <ac:spMk id="3" creationId="{1BB461D5-B4FC-4AF8-8F7A-B6C63A1C9127}"/>
          </ac:spMkLst>
        </pc:spChg>
        <pc:picChg chg="add mod">
          <ac:chgData name="Rohan Kulkarni" userId="200d7e74774fd3cc" providerId="LiveId" clId="{BDE7783A-B56D-484F-AC21-1C101DD8E0D5}" dt="2021-05-25T00:14:40.752" v="1188"/>
          <ac:picMkLst>
            <pc:docMk/>
            <pc:sldMk cId="3848124318" sldId="279"/>
            <ac:picMk id="3" creationId="{A163BCF0-F7B5-48A1-A2E9-840CBC0A10C4}"/>
          </ac:picMkLst>
        </pc:picChg>
        <pc:picChg chg="add del mod">
          <ac:chgData name="Rohan Kulkarni" userId="200d7e74774fd3cc" providerId="LiveId" clId="{BDE7783A-B56D-484F-AC21-1C101DD8E0D5}" dt="2021-05-25T00:11:36.345" v="1159" actId="478"/>
          <ac:picMkLst>
            <pc:docMk/>
            <pc:sldMk cId="3848124318" sldId="279"/>
            <ac:picMk id="5" creationId="{462A23E9-ACD7-4875-BDA5-F400B8DC55C0}"/>
          </ac:picMkLst>
        </pc:picChg>
        <pc:picChg chg="add mod">
          <ac:chgData name="Rohan Kulkarni" userId="200d7e74774fd3cc" providerId="LiveId" clId="{BDE7783A-B56D-484F-AC21-1C101DD8E0D5}" dt="2021-05-20T19:56:14.705" v="444" actId="1076"/>
          <ac:picMkLst>
            <pc:docMk/>
            <pc:sldMk cId="3848124318" sldId="279"/>
            <ac:picMk id="7" creationId="{737B2627-9304-4274-AB00-833024B0F94E}"/>
          </ac:picMkLst>
        </pc:picChg>
        <pc:picChg chg="add mod">
          <ac:chgData name="Rohan Kulkarni" userId="200d7e74774fd3cc" providerId="LiveId" clId="{BDE7783A-B56D-484F-AC21-1C101DD8E0D5}" dt="2021-05-20T19:56:31.798" v="447" actId="1076"/>
          <ac:picMkLst>
            <pc:docMk/>
            <pc:sldMk cId="3848124318" sldId="279"/>
            <ac:picMk id="9" creationId="{D3A0E4F8-79E4-408A-85BE-B8EA234528D7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3848124318" sldId="279"/>
            <ac:inkMk id="4" creationId="{3AAA425E-4E31-482D-A429-BB4E4A8B12DA}"/>
          </ac:inkMkLst>
        </pc:inkChg>
      </pc:sldChg>
      <pc:sldChg chg="modSp mod">
        <pc:chgData name="Rohan Kulkarni" userId="200d7e74774fd3cc" providerId="LiveId" clId="{BDE7783A-B56D-484F-AC21-1C101DD8E0D5}" dt="2021-05-24T20:22:16.453" v="513" actId="20577"/>
        <pc:sldMkLst>
          <pc:docMk/>
          <pc:sldMk cId="1693034458" sldId="280"/>
        </pc:sldMkLst>
        <pc:spChg chg="mod">
          <ac:chgData name="Rohan Kulkarni" userId="200d7e74774fd3cc" providerId="LiveId" clId="{BDE7783A-B56D-484F-AC21-1C101DD8E0D5}" dt="2021-05-24T20:22:16.453" v="513" actId="20577"/>
          <ac:spMkLst>
            <pc:docMk/>
            <pc:sldMk cId="1693034458" sldId="280"/>
            <ac:spMk id="2" creationId="{295A7BF1-93BA-4D77-9999-67AA8397EF2F}"/>
          </ac:spMkLst>
        </pc:spChg>
      </pc:sldChg>
      <pc:sldChg chg="del">
        <pc:chgData name="Rohan Kulkarni" userId="200d7e74774fd3cc" providerId="LiveId" clId="{BDE7783A-B56D-484F-AC21-1C101DD8E0D5}" dt="2021-05-24T20:22:24.033" v="515" actId="2696"/>
        <pc:sldMkLst>
          <pc:docMk/>
          <pc:sldMk cId="1412932109" sldId="281"/>
        </pc:sldMkLst>
      </pc:sldChg>
      <pc:sldChg chg="del">
        <pc:chgData name="Rohan Kulkarni" userId="200d7e74774fd3cc" providerId="LiveId" clId="{BDE7783A-B56D-484F-AC21-1C101DD8E0D5}" dt="2021-05-24T20:22:25.705" v="516" actId="2696"/>
        <pc:sldMkLst>
          <pc:docMk/>
          <pc:sldMk cId="2328248169" sldId="282"/>
        </pc:sldMkLst>
      </pc:sldChg>
      <pc:sldChg chg="del">
        <pc:chgData name="Rohan Kulkarni" userId="200d7e74774fd3cc" providerId="LiveId" clId="{BDE7783A-B56D-484F-AC21-1C101DD8E0D5}" dt="2021-05-24T20:22:27.756" v="517" actId="2696"/>
        <pc:sldMkLst>
          <pc:docMk/>
          <pc:sldMk cId="451730596" sldId="283"/>
        </pc:sldMkLst>
      </pc:sldChg>
      <pc:sldChg chg="del">
        <pc:chgData name="Rohan Kulkarni" userId="200d7e74774fd3cc" providerId="LiveId" clId="{BDE7783A-B56D-484F-AC21-1C101DD8E0D5}" dt="2021-05-24T20:22:29.273" v="518" actId="2696"/>
        <pc:sldMkLst>
          <pc:docMk/>
          <pc:sldMk cId="1402101915" sldId="284"/>
        </pc:sldMkLst>
      </pc:sldChg>
      <pc:sldChg chg="addSp delSp modSp new mod delAnim modAnim">
        <pc:chgData name="Rohan Kulkarni" userId="200d7e74774fd3cc" providerId="LiveId" clId="{BDE7783A-B56D-484F-AC21-1C101DD8E0D5}" dt="2021-05-25T00:14:34.252" v="1187"/>
        <pc:sldMkLst>
          <pc:docMk/>
          <pc:sldMk cId="2812959976" sldId="285"/>
        </pc:sldMkLst>
        <pc:spChg chg="del">
          <ac:chgData name="Rohan Kulkarni" userId="200d7e74774fd3cc" providerId="LiveId" clId="{BDE7783A-B56D-484F-AC21-1C101DD8E0D5}" dt="2021-05-24T20:22:41.274" v="521" actId="478"/>
          <ac:spMkLst>
            <pc:docMk/>
            <pc:sldMk cId="2812959976" sldId="285"/>
            <ac:spMk id="2" creationId="{60654849-78AD-4F50-BDF5-45E2F27D18BC}"/>
          </ac:spMkLst>
        </pc:spChg>
        <pc:spChg chg="del">
          <ac:chgData name="Rohan Kulkarni" userId="200d7e74774fd3cc" providerId="LiveId" clId="{BDE7783A-B56D-484F-AC21-1C101DD8E0D5}" dt="2021-05-24T20:22:42.792" v="522" actId="478"/>
          <ac:spMkLst>
            <pc:docMk/>
            <pc:sldMk cId="2812959976" sldId="285"/>
            <ac:spMk id="3" creationId="{F49980D2-81F9-4DCD-9334-E56B81DA1C16}"/>
          </ac:spMkLst>
        </pc:spChg>
        <pc:picChg chg="add mod">
          <ac:chgData name="Rohan Kulkarni" userId="200d7e74774fd3cc" providerId="LiveId" clId="{BDE7783A-B56D-484F-AC21-1C101DD8E0D5}" dt="2021-05-25T00:14:34.252" v="1187"/>
          <ac:picMkLst>
            <pc:docMk/>
            <pc:sldMk cId="2812959976" sldId="285"/>
            <ac:picMk id="3" creationId="{4828A772-9138-4DFC-ACE4-ECCC565FF3D1}"/>
          </ac:picMkLst>
        </pc:picChg>
        <pc:picChg chg="add del mod">
          <ac:chgData name="Rohan Kulkarni" userId="200d7e74774fd3cc" providerId="LiveId" clId="{BDE7783A-B56D-484F-AC21-1C101DD8E0D5}" dt="2021-05-25T00:12:01.357" v="1164" actId="478"/>
          <ac:picMkLst>
            <pc:docMk/>
            <pc:sldMk cId="2812959976" sldId="285"/>
            <ac:picMk id="5" creationId="{25E22217-89F0-473C-932D-C7A6BE3F799B}"/>
          </ac:picMkLst>
        </pc:picChg>
        <pc:picChg chg="add mod">
          <ac:chgData name="Rohan Kulkarni" userId="200d7e74774fd3cc" providerId="LiveId" clId="{BDE7783A-B56D-484F-AC21-1C101DD8E0D5}" dt="2021-05-24T20:23:54.354" v="538" actId="1076"/>
          <ac:picMkLst>
            <pc:docMk/>
            <pc:sldMk cId="2812959976" sldId="285"/>
            <ac:picMk id="7" creationId="{A366C4F9-720A-42CD-A9C4-4FE61E311EDB}"/>
          </ac:picMkLst>
        </pc:picChg>
        <pc:picChg chg="add mod">
          <ac:chgData name="Rohan Kulkarni" userId="200d7e74774fd3cc" providerId="LiveId" clId="{BDE7783A-B56D-484F-AC21-1C101DD8E0D5}" dt="2021-05-24T20:26:44.675" v="566" actId="1076"/>
          <ac:picMkLst>
            <pc:docMk/>
            <pc:sldMk cId="2812959976" sldId="285"/>
            <ac:picMk id="9" creationId="{0DBB26CF-79A9-4645-B5C1-DACC4277BAAC}"/>
          </ac:picMkLst>
        </pc:picChg>
        <pc:picChg chg="add mod">
          <ac:chgData name="Rohan Kulkarni" userId="200d7e74774fd3cc" providerId="LiveId" clId="{BDE7783A-B56D-484F-AC21-1C101DD8E0D5}" dt="2021-05-24T20:26:32.461" v="563" actId="1076"/>
          <ac:picMkLst>
            <pc:docMk/>
            <pc:sldMk cId="2812959976" sldId="285"/>
            <ac:picMk id="11" creationId="{801FC586-C221-49EF-BB78-D05EFC0C81BB}"/>
          </ac:picMkLst>
        </pc:picChg>
        <pc:picChg chg="add mod">
          <ac:chgData name="Rohan Kulkarni" userId="200d7e74774fd3cc" providerId="LiveId" clId="{BDE7783A-B56D-484F-AC21-1C101DD8E0D5}" dt="2021-05-24T20:26:42.027" v="565" actId="1076"/>
          <ac:picMkLst>
            <pc:docMk/>
            <pc:sldMk cId="2812959976" sldId="285"/>
            <ac:picMk id="13" creationId="{9CA07F98-09A2-4005-B42B-8F00FBD8DFA1}"/>
          </ac:picMkLst>
        </pc:picChg>
        <pc:picChg chg="add mod">
          <ac:chgData name="Rohan Kulkarni" userId="200d7e74774fd3cc" providerId="LiveId" clId="{BDE7783A-B56D-484F-AC21-1C101DD8E0D5}" dt="2021-05-24T20:26:48.967" v="567" actId="1076"/>
          <ac:picMkLst>
            <pc:docMk/>
            <pc:sldMk cId="2812959976" sldId="285"/>
            <ac:picMk id="15" creationId="{0CA585AB-C2B6-47FA-A591-8C880659C71F}"/>
          </ac:picMkLst>
        </pc:picChg>
        <pc:picChg chg="add mod">
          <ac:chgData name="Rohan Kulkarni" userId="200d7e74774fd3cc" providerId="LiveId" clId="{BDE7783A-B56D-484F-AC21-1C101DD8E0D5}" dt="2021-05-24T20:27:11.901" v="569" actId="1076"/>
          <ac:picMkLst>
            <pc:docMk/>
            <pc:sldMk cId="2812959976" sldId="285"/>
            <ac:picMk id="17" creationId="{A456D678-746F-4844-9EDA-CD80E9F98B81}"/>
          </ac:picMkLst>
        </pc:picChg>
        <pc:picChg chg="add mod">
          <ac:chgData name="Rohan Kulkarni" userId="200d7e74774fd3cc" providerId="LiveId" clId="{BDE7783A-B56D-484F-AC21-1C101DD8E0D5}" dt="2021-05-24T20:27:17.815" v="570" actId="1076"/>
          <ac:picMkLst>
            <pc:docMk/>
            <pc:sldMk cId="2812959976" sldId="285"/>
            <ac:picMk id="19" creationId="{41C2A858-8322-4A76-AB20-B1EE05EA0D31}"/>
          </ac:picMkLst>
        </pc:picChg>
        <pc:picChg chg="add mod">
          <ac:chgData name="Rohan Kulkarni" userId="200d7e74774fd3cc" providerId="LiveId" clId="{BDE7783A-B56D-484F-AC21-1C101DD8E0D5}" dt="2021-05-24T20:27:21.379" v="571" actId="1076"/>
          <ac:picMkLst>
            <pc:docMk/>
            <pc:sldMk cId="2812959976" sldId="285"/>
            <ac:picMk id="21" creationId="{6B6C3CD8-1A77-471C-82FF-755F1FBBD5AC}"/>
          </ac:picMkLst>
        </pc:picChg>
        <pc:picChg chg="add mod">
          <ac:chgData name="Rohan Kulkarni" userId="200d7e74774fd3cc" providerId="LiveId" clId="{BDE7783A-B56D-484F-AC21-1C101DD8E0D5}" dt="2021-05-25T00:01:26.860" v="1010" actId="1076"/>
          <ac:picMkLst>
            <pc:docMk/>
            <pc:sldMk cId="2812959976" sldId="285"/>
            <ac:picMk id="23" creationId="{5E8DF299-2667-4185-BA25-5FBE26259261}"/>
          </ac:picMkLst>
        </pc:picChg>
        <pc:picChg chg="add mod">
          <ac:chgData name="Rohan Kulkarni" userId="200d7e74774fd3cc" providerId="LiveId" clId="{BDE7783A-B56D-484F-AC21-1C101DD8E0D5}" dt="2021-05-25T00:01:30.887" v="1011" actId="1076"/>
          <ac:picMkLst>
            <pc:docMk/>
            <pc:sldMk cId="2812959976" sldId="285"/>
            <ac:picMk id="25" creationId="{7CA48D5C-9976-41EB-8737-7DFC40442826}"/>
          </ac:picMkLst>
        </pc:picChg>
        <pc:picChg chg="add mod">
          <ac:chgData name="Rohan Kulkarni" userId="200d7e74774fd3cc" providerId="LiveId" clId="{BDE7783A-B56D-484F-AC21-1C101DD8E0D5}" dt="2021-05-25T00:01:22.983" v="1009" actId="1076"/>
          <ac:picMkLst>
            <pc:docMk/>
            <pc:sldMk cId="2812959976" sldId="285"/>
            <ac:picMk id="27" creationId="{A94F5CF1-775D-404F-B0E1-1BEEA59EAFDC}"/>
          </ac:picMkLst>
        </pc:picChg>
      </pc:sldChg>
      <pc:sldChg chg="addSp delSp modSp new mod">
        <pc:chgData name="Rohan Kulkarni" userId="200d7e74774fd3cc" providerId="LiveId" clId="{BDE7783A-B56D-484F-AC21-1C101DD8E0D5}" dt="2021-05-25T00:17:31.532" v="1205" actId="1076"/>
        <pc:sldMkLst>
          <pc:docMk/>
          <pc:sldMk cId="1042600965" sldId="286"/>
        </pc:sldMkLst>
        <pc:spChg chg="del">
          <ac:chgData name="Rohan Kulkarni" userId="200d7e74774fd3cc" providerId="LiveId" clId="{BDE7783A-B56D-484F-AC21-1C101DD8E0D5}" dt="2021-05-24T20:57:21.173" v="604" actId="478"/>
          <ac:spMkLst>
            <pc:docMk/>
            <pc:sldMk cId="1042600965" sldId="286"/>
            <ac:spMk id="2" creationId="{76797FEA-A799-4DFB-A0B1-970B50617320}"/>
          </ac:spMkLst>
        </pc:spChg>
        <pc:spChg chg="del">
          <ac:chgData name="Rohan Kulkarni" userId="200d7e74774fd3cc" providerId="LiveId" clId="{BDE7783A-B56D-484F-AC21-1C101DD8E0D5}" dt="2021-05-24T20:57:22.965" v="605" actId="478"/>
          <ac:spMkLst>
            <pc:docMk/>
            <pc:sldMk cId="1042600965" sldId="286"/>
            <ac:spMk id="3" creationId="{BAABE571-95A7-4B44-B6B0-640636C1D922}"/>
          </ac:spMkLst>
        </pc:spChg>
        <pc:picChg chg="add mod">
          <ac:chgData name="Rohan Kulkarni" userId="200d7e74774fd3cc" providerId="LiveId" clId="{BDE7783A-B56D-484F-AC21-1C101DD8E0D5}" dt="2021-05-25T00:17:31.532" v="1205" actId="1076"/>
          <ac:picMkLst>
            <pc:docMk/>
            <pc:sldMk cId="1042600965" sldId="286"/>
            <ac:picMk id="3" creationId="{A34BDB68-04D8-4895-8CE8-69B02B9E6DFF}"/>
          </ac:picMkLst>
        </pc:picChg>
        <pc:picChg chg="add del mod">
          <ac:chgData name="Rohan Kulkarni" userId="200d7e74774fd3cc" providerId="LiveId" clId="{BDE7783A-B56D-484F-AC21-1C101DD8E0D5}" dt="2021-05-25T00:17:18.790" v="1200" actId="478"/>
          <ac:picMkLst>
            <pc:docMk/>
            <pc:sldMk cId="1042600965" sldId="286"/>
            <ac:picMk id="5" creationId="{608D4D9F-58AD-4D24-8409-7AF5307A0D3D}"/>
          </ac:picMkLst>
        </pc:picChg>
      </pc:sldChg>
      <pc:sldChg chg="addSp delSp modSp new mod">
        <pc:chgData name="Rohan Kulkarni" userId="200d7e74774fd3cc" providerId="LiveId" clId="{BDE7783A-B56D-484F-AC21-1C101DD8E0D5}" dt="2021-05-25T09:14:14.880" v="1289" actId="1076"/>
        <pc:sldMkLst>
          <pc:docMk/>
          <pc:sldMk cId="165399638" sldId="287"/>
        </pc:sldMkLst>
        <pc:spChg chg="del">
          <ac:chgData name="Rohan Kulkarni" userId="200d7e74774fd3cc" providerId="LiveId" clId="{BDE7783A-B56D-484F-AC21-1C101DD8E0D5}" dt="2021-05-24T20:28:37.330" v="590" actId="478"/>
          <ac:spMkLst>
            <pc:docMk/>
            <pc:sldMk cId="165399638" sldId="287"/>
            <ac:spMk id="2" creationId="{109E2BBB-C0E4-44AB-9242-9BEB39FE7AA1}"/>
          </ac:spMkLst>
        </pc:spChg>
        <pc:spChg chg="del">
          <ac:chgData name="Rohan Kulkarni" userId="200d7e74774fd3cc" providerId="LiveId" clId="{BDE7783A-B56D-484F-AC21-1C101DD8E0D5}" dt="2021-05-24T20:28:38.658" v="591" actId="478"/>
          <ac:spMkLst>
            <pc:docMk/>
            <pc:sldMk cId="165399638" sldId="287"/>
            <ac:spMk id="3" creationId="{FCE9D13C-0353-4F2C-8BCB-C0A7BE4C76C3}"/>
          </ac:spMkLst>
        </pc:spChg>
        <pc:picChg chg="add mod">
          <ac:chgData name="Rohan Kulkarni" userId="200d7e74774fd3cc" providerId="LiveId" clId="{BDE7783A-B56D-484F-AC21-1C101DD8E0D5}" dt="2021-05-25T00:17:07.891" v="1199" actId="1582"/>
          <ac:picMkLst>
            <pc:docMk/>
            <pc:sldMk cId="165399638" sldId="287"/>
            <ac:picMk id="3" creationId="{F2A9407D-DB53-4D44-95E1-8FE3B31BC812}"/>
          </ac:picMkLst>
        </pc:picChg>
        <pc:picChg chg="add del mod">
          <ac:chgData name="Rohan Kulkarni" userId="200d7e74774fd3cc" providerId="LiveId" clId="{BDE7783A-B56D-484F-AC21-1C101DD8E0D5}" dt="2021-05-25T00:16:47.450" v="1195" actId="478"/>
          <ac:picMkLst>
            <pc:docMk/>
            <pc:sldMk cId="165399638" sldId="287"/>
            <ac:picMk id="5" creationId="{F1FF6239-D2FE-46E6-BBEB-7A7345A1F29B}"/>
          </ac:picMkLst>
        </pc:picChg>
        <pc:picChg chg="add mod">
          <ac:chgData name="Rohan Kulkarni" userId="200d7e74774fd3cc" providerId="LiveId" clId="{BDE7783A-B56D-484F-AC21-1C101DD8E0D5}" dt="2021-05-25T09:14:14.880" v="1289" actId="1076"/>
          <ac:picMkLst>
            <pc:docMk/>
            <pc:sldMk cId="165399638" sldId="287"/>
            <ac:picMk id="6" creationId="{7071A9C1-86E9-4055-ACA7-A4D074EC6121}"/>
          </ac:picMkLst>
        </pc:picChg>
      </pc:sldChg>
      <pc:sldChg chg="modSp mod">
        <pc:chgData name="Rohan Kulkarni" userId="200d7e74774fd3cc" providerId="LiveId" clId="{BDE7783A-B56D-484F-AC21-1C101DD8E0D5}" dt="2021-05-24T21:20:09.538" v="869" actId="20577"/>
        <pc:sldMkLst>
          <pc:docMk/>
          <pc:sldMk cId="2828678444" sldId="288"/>
        </pc:sldMkLst>
        <pc:spChg chg="mod">
          <ac:chgData name="Rohan Kulkarni" userId="200d7e74774fd3cc" providerId="LiveId" clId="{BDE7783A-B56D-484F-AC21-1C101DD8E0D5}" dt="2021-05-24T21:20:09.538" v="869" actId="20577"/>
          <ac:spMkLst>
            <pc:docMk/>
            <pc:sldMk cId="2828678444" sldId="288"/>
            <ac:spMk id="2" creationId="{295A7BF1-93BA-4D77-9999-67AA8397EF2F}"/>
          </ac:spMkLst>
        </pc:sp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962495844" sldId="289"/>
        </pc:sldMkLst>
        <pc:spChg chg="del">
          <ac:chgData name="Rohan Kulkarni" userId="200d7e74774fd3cc" providerId="LiveId" clId="{BDE7783A-B56D-484F-AC21-1C101DD8E0D5}" dt="2021-05-24T21:00:57.719" v="627" actId="478"/>
          <ac:spMkLst>
            <pc:docMk/>
            <pc:sldMk cId="962495844" sldId="289"/>
            <ac:spMk id="2" creationId="{478A15EA-D065-4CA9-A729-E62C2460FBDF}"/>
          </ac:spMkLst>
        </pc:spChg>
        <pc:spChg chg="del">
          <ac:chgData name="Rohan Kulkarni" userId="200d7e74774fd3cc" providerId="LiveId" clId="{BDE7783A-B56D-484F-AC21-1C101DD8E0D5}" dt="2021-05-24T21:00:56.672" v="626" actId="478"/>
          <ac:spMkLst>
            <pc:docMk/>
            <pc:sldMk cId="962495844" sldId="289"/>
            <ac:spMk id="3" creationId="{88AEB356-0EFB-4FDF-81B3-04C7D3A67EC1}"/>
          </ac:spMkLst>
        </pc:spChg>
        <pc:spChg chg="add mod">
          <ac:chgData name="Rohan Kulkarni" userId="200d7e74774fd3cc" providerId="LiveId" clId="{BDE7783A-B56D-484F-AC21-1C101DD8E0D5}" dt="2021-05-24T21:08:22.713" v="723" actId="1076"/>
          <ac:spMkLst>
            <pc:docMk/>
            <pc:sldMk cId="962495844" sldId="289"/>
            <ac:spMk id="32" creationId="{C731EBDA-922C-4292-A8C6-2D54E1F48C10}"/>
          </ac:spMkLst>
        </pc:spChg>
        <pc:spChg chg="add del mod">
          <ac:chgData name="Rohan Kulkarni" userId="200d7e74774fd3cc" providerId="LiveId" clId="{BDE7783A-B56D-484F-AC21-1C101DD8E0D5}" dt="2021-05-24T21:26:33.963" v="875" actId="478"/>
          <ac:spMkLst>
            <pc:docMk/>
            <pc:sldMk cId="962495844" sldId="289"/>
            <ac:spMk id="39" creationId="{8D48DD78-A262-467A-8A7C-B27539D7D38B}"/>
          </ac:spMkLst>
        </pc:spChg>
        <pc:picChg chg="add mod">
          <ac:chgData name="Rohan Kulkarni" userId="200d7e74774fd3cc" providerId="LiveId" clId="{BDE7783A-B56D-484F-AC21-1C101DD8E0D5}" dt="2021-05-25T00:18:15.102" v="1217" actId="1582"/>
          <ac:picMkLst>
            <pc:docMk/>
            <pc:sldMk cId="962495844" sldId="289"/>
            <ac:picMk id="3" creationId="{1757429E-34DB-488A-A2FF-65CC13D92FE6}"/>
          </ac:picMkLst>
        </pc:picChg>
        <pc:picChg chg="add del mod">
          <ac:chgData name="Rohan Kulkarni" userId="200d7e74774fd3cc" providerId="LiveId" clId="{BDE7783A-B56D-484F-AC21-1C101DD8E0D5}" dt="2021-05-25T00:17:42.215" v="1206" actId="478"/>
          <ac:picMkLst>
            <pc:docMk/>
            <pc:sldMk cId="962495844" sldId="289"/>
            <ac:picMk id="5" creationId="{40C5CACA-42C9-4392-9C6C-027A7EF44B5A}"/>
          </ac:picMkLst>
        </pc:picChg>
        <pc:picChg chg="add mod">
          <ac:chgData name="Rohan Kulkarni" userId="200d7e74774fd3cc" providerId="LiveId" clId="{BDE7783A-B56D-484F-AC21-1C101DD8E0D5}" dt="2021-05-24T21:13:24.917" v="757" actId="1076"/>
          <ac:picMkLst>
            <pc:docMk/>
            <pc:sldMk cId="962495844" sldId="289"/>
            <ac:picMk id="7" creationId="{A5BECC83-C6EC-428E-9FB5-F50736A441A9}"/>
          </ac:picMkLst>
        </pc:picChg>
        <pc:picChg chg="add mod">
          <ac:chgData name="Rohan Kulkarni" userId="200d7e74774fd3cc" providerId="LiveId" clId="{BDE7783A-B56D-484F-AC21-1C101DD8E0D5}" dt="2021-05-24T21:13:29.629" v="759" actId="1076"/>
          <ac:picMkLst>
            <pc:docMk/>
            <pc:sldMk cId="962495844" sldId="289"/>
            <ac:picMk id="9" creationId="{44F85DEF-209D-4058-8AF8-FBAD67EA58F3}"/>
          </ac:picMkLst>
        </pc:picChg>
        <pc:picChg chg="add mod">
          <ac:chgData name="Rohan Kulkarni" userId="200d7e74774fd3cc" providerId="LiveId" clId="{BDE7783A-B56D-484F-AC21-1C101DD8E0D5}" dt="2021-05-24T21:13:27.158" v="758" actId="1076"/>
          <ac:picMkLst>
            <pc:docMk/>
            <pc:sldMk cId="962495844" sldId="289"/>
            <ac:picMk id="11" creationId="{3DADC6E1-DC3E-4F13-9A8C-68E65987DDC3}"/>
          </ac:picMkLst>
        </pc:picChg>
        <pc:picChg chg="add mod">
          <ac:chgData name="Rohan Kulkarni" userId="200d7e74774fd3cc" providerId="LiveId" clId="{BDE7783A-B56D-484F-AC21-1C101DD8E0D5}" dt="2021-05-24T21:13:31.377" v="760" actId="1076"/>
          <ac:picMkLst>
            <pc:docMk/>
            <pc:sldMk cId="962495844" sldId="289"/>
            <ac:picMk id="13" creationId="{190A5F71-CD51-462A-A94A-C7736632611E}"/>
          </ac:picMkLst>
        </pc:picChg>
        <pc:picChg chg="add mod">
          <ac:chgData name="Rohan Kulkarni" userId="200d7e74774fd3cc" providerId="LiveId" clId="{BDE7783A-B56D-484F-AC21-1C101DD8E0D5}" dt="2021-05-24T21:13:33.999" v="762" actId="1076"/>
          <ac:picMkLst>
            <pc:docMk/>
            <pc:sldMk cId="962495844" sldId="289"/>
            <ac:picMk id="17" creationId="{C9E16E6A-487A-4D10-8DB2-62869FDE6F72}"/>
          </ac:picMkLst>
        </pc:picChg>
        <pc:picChg chg="add mod">
          <ac:chgData name="Rohan Kulkarni" userId="200d7e74774fd3cc" providerId="LiveId" clId="{BDE7783A-B56D-484F-AC21-1C101DD8E0D5}" dt="2021-05-24T21:15:29.792" v="789" actId="1076"/>
          <ac:picMkLst>
            <pc:docMk/>
            <pc:sldMk cId="962495844" sldId="289"/>
            <ac:picMk id="19" creationId="{0710AFEE-7479-47FB-ADAB-019E355F8E3A}"/>
          </ac:picMkLst>
        </pc:picChg>
        <pc:picChg chg="add mod">
          <ac:chgData name="Rohan Kulkarni" userId="200d7e74774fd3cc" providerId="LiveId" clId="{BDE7783A-B56D-484F-AC21-1C101DD8E0D5}" dt="2021-05-24T21:06:52.554" v="703" actId="1076"/>
          <ac:picMkLst>
            <pc:docMk/>
            <pc:sldMk cId="962495844" sldId="289"/>
            <ac:picMk id="21" creationId="{3B5909E3-BDDC-425D-9CC8-1A9490D0BC94}"/>
          </ac:picMkLst>
        </pc:picChg>
        <pc:picChg chg="add mod">
          <ac:chgData name="Rohan Kulkarni" userId="200d7e74774fd3cc" providerId="LiveId" clId="{BDE7783A-B56D-484F-AC21-1C101DD8E0D5}" dt="2021-05-24T21:13:53.628" v="766" actId="1076"/>
          <ac:picMkLst>
            <pc:docMk/>
            <pc:sldMk cId="962495844" sldId="289"/>
            <ac:picMk id="29" creationId="{E9AEE39B-CAD0-48C3-920C-0E016D827349}"/>
          </ac:picMkLst>
        </pc:picChg>
        <pc:picChg chg="add mod">
          <ac:chgData name="Rohan Kulkarni" userId="200d7e74774fd3cc" providerId="LiveId" clId="{BDE7783A-B56D-484F-AC21-1C101DD8E0D5}" dt="2021-05-24T21:13:58.324" v="768" actId="1076"/>
          <ac:picMkLst>
            <pc:docMk/>
            <pc:sldMk cId="962495844" sldId="289"/>
            <ac:picMk id="31" creationId="{9C214E0D-4DDF-4184-8483-1703F7C51033}"/>
          </ac:picMkLst>
        </pc:picChg>
        <pc:picChg chg="add mod">
          <ac:chgData name="Rohan Kulkarni" userId="200d7e74774fd3cc" providerId="LiveId" clId="{BDE7783A-B56D-484F-AC21-1C101DD8E0D5}" dt="2021-05-24T21:16:12.532" v="790" actId="1076"/>
          <ac:picMkLst>
            <pc:docMk/>
            <pc:sldMk cId="962495844" sldId="289"/>
            <ac:picMk id="36" creationId="{0C5FBC98-521A-4310-A624-8385B0960154}"/>
          </ac:picMkLst>
        </pc:picChg>
        <pc:picChg chg="add del mod">
          <ac:chgData name="Rohan Kulkarni" userId="200d7e74774fd3cc" providerId="LiveId" clId="{BDE7783A-B56D-484F-AC21-1C101DD8E0D5}" dt="2021-05-24T21:11:11.818" v="734" actId="478"/>
          <ac:picMkLst>
            <pc:docMk/>
            <pc:sldMk cId="962495844" sldId="289"/>
            <ac:picMk id="38" creationId="{7AB13278-076B-440E-AB58-FA81154F1281}"/>
          </ac:picMkLst>
        </pc:picChg>
        <pc:picChg chg="add mod">
          <ac:chgData name="Rohan Kulkarni" userId="200d7e74774fd3cc" providerId="LiveId" clId="{BDE7783A-B56D-484F-AC21-1C101DD8E0D5}" dt="2021-05-24T21:14:18.311" v="772" actId="1076"/>
          <ac:picMkLst>
            <pc:docMk/>
            <pc:sldMk cId="962495844" sldId="289"/>
            <ac:picMk id="41" creationId="{A6A0924B-66C3-4EB8-8DF7-C572D15D3313}"/>
          </ac:picMkLst>
        </pc:picChg>
        <pc:picChg chg="mod">
          <ac:chgData name="Rohan Kulkarni" userId="200d7e74774fd3cc" providerId="LiveId" clId="{BDE7783A-B56D-484F-AC21-1C101DD8E0D5}" dt="2021-05-24T21:26:51.988" v="884" actId="1076"/>
          <ac:picMkLst>
            <pc:docMk/>
            <pc:sldMk cId="962495844" sldId="289"/>
            <ac:picMk id="43" creationId="{4A82A7DA-95AE-4C56-BB74-9E01D116831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962495844" sldId="289"/>
            <ac:inkMk id="4" creationId="{7D997650-0374-4942-AFF6-CE4A553ECD82}"/>
          </ac:inkMkLst>
        </pc:inkChg>
        <pc:cxnChg chg="add mod">
          <ac:chgData name="Rohan Kulkarni" userId="200d7e74774fd3cc" providerId="LiveId" clId="{BDE7783A-B56D-484F-AC21-1C101DD8E0D5}" dt="2021-05-24T21:13:32.785" v="761" actId="1076"/>
          <ac:cxnSpMkLst>
            <pc:docMk/>
            <pc:sldMk cId="962495844" sldId="289"/>
            <ac:cxnSpMk id="15" creationId="{BAA09BBC-2806-4023-A470-1A4AE45AE474}"/>
          </ac:cxnSpMkLst>
        </pc:cxnChg>
        <pc:cxnChg chg="add del">
          <ac:chgData name="Rohan Kulkarni" userId="200d7e74774fd3cc" providerId="LiveId" clId="{BDE7783A-B56D-484F-AC21-1C101DD8E0D5}" dt="2021-05-24T21:04:41.701" v="677" actId="478"/>
          <ac:cxnSpMkLst>
            <pc:docMk/>
            <pc:sldMk cId="962495844" sldId="289"/>
            <ac:cxnSpMk id="23" creationId="{F15FB74F-6B9C-41E3-B0B4-BC0108E3634D}"/>
          </ac:cxnSpMkLst>
        </pc:cxnChg>
        <pc:cxnChg chg="add del mod">
          <ac:chgData name="Rohan Kulkarni" userId="200d7e74774fd3cc" providerId="LiveId" clId="{BDE7783A-B56D-484F-AC21-1C101DD8E0D5}" dt="2021-05-24T21:05:09.747" v="681" actId="478"/>
          <ac:cxnSpMkLst>
            <pc:docMk/>
            <pc:sldMk cId="962495844" sldId="289"/>
            <ac:cxnSpMk id="25" creationId="{CD50905B-986F-421E-B3DB-77119004B53A}"/>
          </ac:cxnSpMkLst>
        </pc:cxnChg>
        <pc:cxnChg chg="add mod">
          <ac:chgData name="Rohan Kulkarni" userId="200d7e74774fd3cc" providerId="LiveId" clId="{BDE7783A-B56D-484F-AC21-1C101DD8E0D5}" dt="2021-05-24T21:13:55.742" v="767" actId="1076"/>
          <ac:cxnSpMkLst>
            <pc:docMk/>
            <pc:sldMk cId="962495844" sldId="289"/>
            <ac:cxnSpMk id="34" creationId="{9DDBEAEC-BDC2-4BBD-BCA3-C41A9C4128F8}"/>
          </ac:cxnSpMkLst>
        </pc:cxn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72958213" sldId="290"/>
        </pc:sldMkLst>
        <pc:spChg chg="del">
          <ac:chgData name="Rohan Kulkarni" userId="200d7e74774fd3cc" providerId="LiveId" clId="{BDE7783A-B56D-484F-AC21-1C101DD8E0D5}" dt="2021-05-24T21:16:21.112" v="792" actId="478"/>
          <ac:spMkLst>
            <pc:docMk/>
            <pc:sldMk cId="72958213" sldId="290"/>
            <ac:spMk id="2" creationId="{9A332F9F-2EE0-48D4-A154-85665EB22B1A}"/>
          </ac:spMkLst>
        </pc:spChg>
        <pc:spChg chg="del">
          <ac:chgData name="Rohan Kulkarni" userId="200d7e74774fd3cc" providerId="LiveId" clId="{BDE7783A-B56D-484F-AC21-1C101DD8E0D5}" dt="2021-05-24T21:16:22.918" v="793" actId="478"/>
          <ac:spMkLst>
            <pc:docMk/>
            <pc:sldMk cId="72958213" sldId="290"/>
            <ac:spMk id="3" creationId="{8817E219-48BD-44A7-AE07-139816130925}"/>
          </ac:spMkLst>
        </pc:spChg>
        <pc:spChg chg="add mod">
          <ac:chgData name="Rohan Kulkarni" userId="200d7e74774fd3cc" providerId="LiveId" clId="{BDE7783A-B56D-484F-AC21-1C101DD8E0D5}" dt="2021-05-25T00:00:26.943" v="996" actId="1076"/>
          <ac:spMkLst>
            <pc:docMk/>
            <pc:sldMk cId="72958213" sldId="290"/>
            <ac:spMk id="19" creationId="{22B29AAB-08D1-4664-9708-B7D86E462398}"/>
          </ac:spMkLst>
        </pc:spChg>
        <pc:picChg chg="add mod">
          <ac:chgData name="Rohan Kulkarni" userId="200d7e74774fd3cc" providerId="LiveId" clId="{BDE7783A-B56D-484F-AC21-1C101DD8E0D5}" dt="2021-05-24T23:53:31.394" v="910" actId="1076"/>
          <ac:picMkLst>
            <pc:docMk/>
            <pc:sldMk cId="72958213" sldId="290"/>
            <ac:picMk id="3" creationId="{60A41402-58DF-41CA-B522-026B42CBF82A}"/>
          </ac:picMkLst>
        </pc:picChg>
        <pc:picChg chg="add mod">
          <ac:chgData name="Rohan Kulkarni" userId="200d7e74774fd3cc" providerId="LiveId" clId="{BDE7783A-B56D-484F-AC21-1C101DD8E0D5}" dt="2021-05-25T00:06:56.276" v="1118"/>
          <ac:picMkLst>
            <pc:docMk/>
            <pc:sldMk cId="72958213" sldId="290"/>
            <ac:picMk id="5" creationId="{4134A42C-B448-4213-9A88-8190B9060268}"/>
          </ac:picMkLst>
        </pc:picChg>
        <pc:picChg chg="add mod">
          <ac:chgData name="Rohan Kulkarni" userId="200d7e74774fd3cc" providerId="LiveId" clId="{BDE7783A-B56D-484F-AC21-1C101DD8E0D5}" dt="2021-05-24T23:55:35.212" v="937" actId="1076"/>
          <ac:picMkLst>
            <pc:docMk/>
            <pc:sldMk cId="72958213" sldId="290"/>
            <ac:picMk id="6" creationId="{4A8985FD-8142-49B1-9D60-AC3916EEBE4A}"/>
          </ac:picMkLst>
        </pc:picChg>
        <pc:picChg chg="add del mod">
          <ac:chgData name="Rohan Kulkarni" userId="200d7e74774fd3cc" providerId="LiveId" clId="{BDE7783A-B56D-484F-AC21-1C101DD8E0D5}" dt="2021-05-25T00:18:19.288" v="1218" actId="478"/>
          <ac:picMkLst>
            <pc:docMk/>
            <pc:sldMk cId="72958213" sldId="290"/>
            <ac:picMk id="7" creationId="{589B9345-C171-4E28-A2DC-3E53372DA3E0}"/>
          </ac:picMkLst>
        </pc:picChg>
        <pc:picChg chg="add mod">
          <ac:chgData name="Rohan Kulkarni" userId="200d7e74774fd3cc" providerId="LiveId" clId="{BDE7783A-B56D-484F-AC21-1C101DD8E0D5}" dt="2021-05-24T23:55:29.499" v="936" actId="1076"/>
          <ac:picMkLst>
            <pc:docMk/>
            <pc:sldMk cId="72958213" sldId="290"/>
            <ac:picMk id="10" creationId="{B4A9682C-9D8F-40BA-BBF1-736566D75A97}"/>
          </ac:picMkLst>
        </pc:picChg>
        <pc:picChg chg="add mod">
          <ac:chgData name="Rohan Kulkarni" userId="200d7e74774fd3cc" providerId="LiveId" clId="{BDE7783A-B56D-484F-AC21-1C101DD8E0D5}" dt="2021-05-24T23:55:24.197" v="934" actId="1076"/>
          <ac:picMkLst>
            <pc:docMk/>
            <pc:sldMk cId="72958213" sldId="290"/>
            <ac:picMk id="12" creationId="{953549E7-A014-437F-89B8-9818433BABCF}"/>
          </ac:picMkLst>
        </pc:picChg>
        <pc:picChg chg="add mod">
          <ac:chgData name="Rohan Kulkarni" userId="200d7e74774fd3cc" providerId="LiveId" clId="{BDE7783A-B56D-484F-AC21-1C101DD8E0D5}" dt="2021-05-24T23:55:27.716" v="935" actId="1076"/>
          <ac:picMkLst>
            <pc:docMk/>
            <pc:sldMk cId="72958213" sldId="290"/>
            <ac:picMk id="14" creationId="{3BC8D609-8EA8-4E7A-AF2C-97DFA58C2551}"/>
          </ac:picMkLst>
        </pc:picChg>
        <pc:picChg chg="add mod">
          <ac:chgData name="Rohan Kulkarni" userId="200d7e74774fd3cc" providerId="LiveId" clId="{BDE7783A-B56D-484F-AC21-1C101DD8E0D5}" dt="2021-05-24T23:55:09.647" v="930" actId="1076"/>
          <ac:picMkLst>
            <pc:docMk/>
            <pc:sldMk cId="72958213" sldId="290"/>
            <ac:picMk id="16" creationId="{4D2230BD-57F9-47D6-8C8F-679E3CA57E9A}"/>
          </ac:picMkLst>
        </pc:picChg>
        <pc:picChg chg="add mod">
          <ac:chgData name="Rohan Kulkarni" userId="200d7e74774fd3cc" providerId="LiveId" clId="{BDE7783A-B56D-484F-AC21-1C101DD8E0D5}" dt="2021-05-24T23:55:17.352" v="932" actId="1076"/>
          <ac:picMkLst>
            <pc:docMk/>
            <pc:sldMk cId="72958213" sldId="290"/>
            <ac:picMk id="18" creationId="{4FD1CA70-E4A1-4D37-BB58-07DC0C714591}"/>
          </ac:picMkLst>
        </pc:picChg>
        <pc:picChg chg="add mod">
          <ac:chgData name="Rohan Kulkarni" userId="200d7e74774fd3cc" providerId="LiveId" clId="{BDE7783A-B56D-484F-AC21-1C101DD8E0D5}" dt="2021-05-25T00:18:36.034" v="1222" actId="1582"/>
          <ac:picMkLst>
            <pc:docMk/>
            <pc:sldMk cId="72958213" sldId="290"/>
            <ac:picMk id="21" creationId="{566AA4BE-1F84-4757-A87B-70AC0B9AC9A7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72958213" sldId="290"/>
            <ac:inkMk id="22" creationId="{760EBF3B-316E-4C25-A409-E160333B49E5}"/>
          </ac:inkMkLst>
        </pc:inkChg>
        <pc:cxnChg chg="add mod">
          <ac:chgData name="Rohan Kulkarni" userId="200d7e74774fd3cc" providerId="LiveId" clId="{BDE7783A-B56D-484F-AC21-1C101DD8E0D5}" dt="2021-05-24T21:28:21.076" v="894" actId="1076"/>
          <ac:cxnSpMkLst>
            <pc:docMk/>
            <pc:sldMk cId="72958213" sldId="290"/>
            <ac:cxnSpMk id="9" creationId="{C9B6EF22-A2BF-4B92-ADE2-B2F970A682A2}"/>
          </ac:cxnSpMkLst>
        </pc:cxnChg>
      </pc:sldChg>
      <pc:sldChg chg="addSp delSp modSp new mod modAnim">
        <pc:chgData name="Rohan Kulkarni" userId="200d7e74774fd3cc" providerId="LiveId" clId="{BDE7783A-B56D-484F-AC21-1C101DD8E0D5}" dt="2021-05-25T15:06:13.118" v="1292"/>
        <pc:sldMkLst>
          <pc:docMk/>
          <pc:sldMk cId="3784653051" sldId="291"/>
        </pc:sldMkLst>
        <pc:spChg chg="del">
          <ac:chgData name="Rohan Kulkarni" userId="200d7e74774fd3cc" providerId="LiveId" clId="{BDE7783A-B56D-484F-AC21-1C101DD8E0D5}" dt="2021-05-24T23:56:42.465" v="939" actId="478"/>
          <ac:spMkLst>
            <pc:docMk/>
            <pc:sldMk cId="3784653051" sldId="291"/>
            <ac:spMk id="2" creationId="{DCC31AEF-C9A9-4007-ADC3-3CC2249C492E}"/>
          </ac:spMkLst>
        </pc:spChg>
        <pc:spChg chg="del">
          <ac:chgData name="Rohan Kulkarni" userId="200d7e74774fd3cc" providerId="LiveId" clId="{BDE7783A-B56D-484F-AC21-1C101DD8E0D5}" dt="2021-05-24T23:56:44.781" v="940" actId="478"/>
          <ac:spMkLst>
            <pc:docMk/>
            <pc:sldMk cId="3784653051" sldId="291"/>
            <ac:spMk id="3" creationId="{CA1FEF9F-B2B6-488A-BAE9-DAFACDF2063B}"/>
          </ac:spMkLst>
        </pc:spChg>
        <pc:picChg chg="add mod">
          <ac:chgData name="Rohan Kulkarni" userId="200d7e74774fd3cc" providerId="LiveId" clId="{BDE7783A-B56D-484F-AC21-1C101DD8E0D5}" dt="2021-05-24T23:56:52.683" v="945" actId="1076"/>
          <ac:picMkLst>
            <pc:docMk/>
            <pc:sldMk cId="3784653051" sldId="291"/>
            <ac:picMk id="5" creationId="{16BB4914-866C-47A1-80A4-99A161FAB82F}"/>
          </ac:picMkLst>
        </pc:picChg>
        <pc:picChg chg="add mod">
          <ac:chgData name="Rohan Kulkarni" userId="200d7e74774fd3cc" providerId="LiveId" clId="{BDE7783A-B56D-484F-AC21-1C101DD8E0D5}" dt="2021-05-24T23:57:02.931" v="947" actId="1076"/>
          <ac:picMkLst>
            <pc:docMk/>
            <pc:sldMk cId="3784653051" sldId="291"/>
            <ac:picMk id="7" creationId="{1EF5C80C-C4F6-4D41-BDFF-B9D586616DD2}"/>
          </ac:picMkLst>
        </pc:picChg>
        <pc:picChg chg="add del mod">
          <ac:chgData name="Rohan Kulkarni" userId="200d7e74774fd3cc" providerId="LiveId" clId="{BDE7783A-B56D-484F-AC21-1C101DD8E0D5}" dt="2021-05-24T23:58:03.546" v="950" actId="478"/>
          <ac:picMkLst>
            <pc:docMk/>
            <pc:sldMk cId="3784653051" sldId="291"/>
            <ac:picMk id="9" creationId="{FA4A3C2B-6CAB-4B7D-A11D-1792B7DC87E4}"/>
          </ac:picMkLst>
        </pc:picChg>
        <pc:picChg chg="add mod">
          <ac:chgData name="Rohan Kulkarni" userId="200d7e74774fd3cc" providerId="LiveId" clId="{BDE7783A-B56D-484F-AC21-1C101DD8E0D5}" dt="2021-05-24T23:58:12.517" v="954" actId="1076"/>
          <ac:picMkLst>
            <pc:docMk/>
            <pc:sldMk cId="3784653051" sldId="291"/>
            <ac:picMk id="11" creationId="{DA0CE5B7-A247-4D48-B85F-8FC735078CC2}"/>
          </ac:picMkLst>
        </pc:picChg>
        <pc:picChg chg="add mod">
          <ac:chgData name="Rohan Kulkarni" userId="200d7e74774fd3cc" providerId="LiveId" clId="{BDE7783A-B56D-484F-AC21-1C101DD8E0D5}" dt="2021-05-24T23:58:20.686" v="957" actId="1076"/>
          <ac:picMkLst>
            <pc:docMk/>
            <pc:sldMk cId="3784653051" sldId="291"/>
            <ac:picMk id="13" creationId="{C7838F5F-B2BA-4DFC-8B5F-AD220350A374}"/>
          </ac:picMkLst>
        </pc:picChg>
        <pc:picChg chg="add mod">
          <ac:chgData name="Rohan Kulkarni" userId="200d7e74774fd3cc" providerId="LiveId" clId="{BDE7783A-B56D-484F-AC21-1C101DD8E0D5}" dt="2021-05-24T23:58:28.138" v="959" actId="1076"/>
          <ac:picMkLst>
            <pc:docMk/>
            <pc:sldMk cId="3784653051" sldId="291"/>
            <ac:picMk id="15" creationId="{E6C2203C-B011-4A69-AA16-448EB36DC917}"/>
          </ac:picMkLst>
        </pc:picChg>
        <pc:picChg chg="add mod">
          <ac:chgData name="Rohan Kulkarni" userId="200d7e74774fd3cc" providerId="LiveId" clId="{BDE7783A-B56D-484F-AC21-1C101DD8E0D5}" dt="2021-05-24T23:59:12.221" v="973" actId="1076"/>
          <ac:picMkLst>
            <pc:docMk/>
            <pc:sldMk cId="3784653051" sldId="291"/>
            <ac:picMk id="17" creationId="{0FBC817C-126F-42D6-95B2-47AFF31BE33E}"/>
          </ac:picMkLst>
        </pc:picChg>
        <pc:picChg chg="add mod">
          <ac:chgData name="Rohan Kulkarni" userId="200d7e74774fd3cc" providerId="LiveId" clId="{BDE7783A-B56D-484F-AC21-1C101DD8E0D5}" dt="2021-05-24T23:59:14.814" v="974" actId="1076"/>
          <ac:picMkLst>
            <pc:docMk/>
            <pc:sldMk cId="3784653051" sldId="291"/>
            <ac:picMk id="19" creationId="{E5FA06CD-622B-4C21-8A61-7AE96685F30D}"/>
          </ac:picMkLst>
        </pc:picChg>
        <pc:picChg chg="add mod">
          <ac:chgData name="Rohan Kulkarni" userId="200d7e74774fd3cc" providerId="LiveId" clId="{BDE7783A-B56D-484F-AC21-1C101DD8E0D5}" dt="2021-05-24T23:58:57.282" v="969" actId="14100"/>
          <ac:picMkLst>
            <pc:docMk/>
            <pc:sldMk cId="3784653051" sldId="291"/>
            <ac:picMk id="21" creationId="{DCE2EBA0-2334-4A27-8A2F-63ED5E8AB2EA}"/>
          </ac:picMkLst>
        </pc:picChg>
        <pc:picChg chg="add mod">
          <ac:chgData name="Rohan Kulkarni" userId="200d7e74774fd3cc" providerId="LiveId" clId="{BDE7783A-B56D-484F-AC21-1C101DD8E0D5}" dt="2021-05-24T23:59:08.843" v="971" actId="1076"/>
          <ac:picMkLst>
            <pc:docMk/>
            <pc:sldMk cId="3784653051" sldId="291"/>
            <ac:picMk id="23" creationId="{65C835BD-6FD4-40A1-9C07-2D3E6207C7F0}"/>
          </ac:picMkLst>
        </pc:picChg>
        <pc:picChg chg="add mod">
          <ac:chgData name="Rohan Kulkarni" userId="200d7e74774fd3cc" providerId="LiveId" clId="{BDE7783A-B56D-484F-AC21-1C101DD8E0D5}" dt="2021-05-25T00:06:44.787" v="1117"/>
          <ac:picMkLst>
            <pc:docMk/>
            <pc:sldMk cId="3784653051" sldId="291"/>
            <ac:picMk id="25" creationId="{CC37E5D2-D6A7-4F8A-9D38-A9D8A274FC4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3784653051" sldId="291"/>
            <ac:inkMk id="26" creationId="{EC9809AF-8A75-42A9-A72A-9B893AC8790C}"/>
          </ac:inkMkLst>
        </pc:inkChg>
      </pc:sldChg>
      <pc:sldChg chg="modSp mod">
        <pc:chgData name="Rohan Kulkarni" userId="200d7e74774fd3cc" providerId="LiveId" clId="{BDE7783A-B56D-484F-AC21-1C101DD8E0D5}" dt="2021-05-25T00:05:00.673" v="1103" actId="20577"/>
        <pc:sldMkLst>
          <pc:docMk/>
          <pc:sldMk cId="86512155" sldId="292"/>
        </pc:sldMkLst>
        <pc:spChg chg="mod">
          <ac:chgData name="Rohan Kulkarni" userId="200d7e74774fd3cc" providerId="LiveId" clId="{BDE7783A-B56D-484F-AC21-1C101DD8E0D5}" dt="2021-05-25T00:05:00.673" v="1103" actId="20577"/>
          <ac:spMkLst>
            <pc:docMk/>
            <pc:sldMk cId="86512155" sldId="292"/>
            <ac:spMk id="2" creationId="{295A7BF1-93BA-4D77-9999-67AA8397EF2F}"/>
          </ac:spMkLst>
        </pc:spChg>
      </pc:sldChg>
      <pc:sldChg chg="addSp delSp modSp add mod modAnim">
        <pc:chgData name="Rohan Kulkarni" userId="200d7e74774fd3cc" providerId="LiveId" clId="{BDE7783A-B56D-484F-AC21-1C101DD8E0D5}" dt="2021-05-25T15:06:13.118" v="1292"/>
        <pc:sldMkLst>
          <pc:docMk/>
          <pc:sldMk cId="2910718263" sldId="293"/>
        </pc:sldMkLst>
        <pc:spChg chg="del">
          <ac:chgData name="Rohan Kulkarni" userId="200d7e74774fd3cc" providerId="LiveId" clId="{BDE7783A-B56D-484F-AC21-1C101DD8E0D5}" dt="2021-05-25T00:05:11.629" v="1106" actId="478"/>
          <ac:spMkLst>
            <pc:docMk/>
            <pc:sldMk cId="2910718263" sldId="293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05:20.133" v="1107" actId="478"/>
          <ac:spMkLst>
            <pc:docMk/>
            <pc:sldMk cId="2910718263" sldId="293"/>
            <ac:spMk id="4" creationId="{A4928B12-B028-4EFD-BA84-26E857933B6E}"/>
          </ac:spMkLst>
        </pc:spChg>
        <pc:picChg chg="add mod">
          <ac:chgData name="Rohan Kulkarni" userId="200d7e74774fd3cc" providerId="LiveId" clId="{BDE7783A-B56D-484F-AC21-1C101DD8E0D5}" dt="2021-05-25T00:23:42.981" v="1248" actId="14100"/>
          <ac:picMkLst>
            <pc:docMk/>
            <pc:sldMk cId="2910718263" sldId="293"/>
            <ac:picMk id="6" creationId="{35C6E9E8-4F1F-464B-8134-5A41ECF93D7C}"/>
          </ac:picMkLst>
        </pc:picChg>
        <pc:picChg chg="mod">
          <ac:chgData name="Rohan Kulkarni" userId="200d7e74774fd3cc" providerId="LiveId" clId="{BDE7783A-B56D-484F-AC21-1C101DD8E0D5}" dt="2021-05-25T00:29:47.933" v="1282" actId="1076"/>
          <ac:picMkLst>
            <pc:docMk/>
            <pc:sldMk cId="2910718263" sldId="293"/>
            <ac:picMk id="8" creationId="{43085239-D9C7-47C4-B525-DE9FF02C3B5A}"/>
          </ac:picMkLst>
        </pc:picChg>
        <pc:picChg chg="add mod">
          <ac:chgData name="Rohan Kulkarni" userId="200d7e74774fd3cc" providerId="LiveId" clId="{BDE7783A-B56D-484F-AC21-1C101DD8E0D5}" dt="2021-05-25T00:28:44.629" v="1272" actId="1076"/>
          <ac:picMkLst>
            <pc:docMk/>
            <pc:sldMk cId="2910718263" sldId="293"/>
            <ac:picMk id="9" creationId="{5F030E7C-F148-472B-800E-46DD71CEB740}"/>
          </ac:picMkLst>
        </pc:picChg>
        <pc:picChg chg="mod">
          <ac:chgData name="Rohan Kulkarni" userId="200d7e74774fd3cc" providerId="LiveId" clId="{BDE7783A-B56D-484F-AC21-1C101DD8E0D5}" dt="2021-05-25T00:29:49.845" v="1283" actId="1076"/>
          <ac:picMkLst>
            <pc:docMk/>
            <pc:sldMk cId="2910718263" sldId="293"/>
            <ac:picMk id="11" creationId="{8DE25BAD-881D-4759-8E7C-515E0E153663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2910718263" sldId="293"/>
            <ac:inkMk id="12" creationId="{F211FFB7-5AF2-474C-AABA-8541AC1296D5}"/>
          </ac:inkMkLst>
        </pc:inkChg>
      </pc:sldChg>
      <pc:sldChg chg="addSp delSp modSp add mod">
        <pc:chgData name="Rohan Kulkarni" userId="200d7e74774fd3cc" providerId="LiveId" clId="{BDE7783A-B56D-484F-AC21-1C101DD8E0D5}" dt="2021-05-25T00:28:37.199" v="1268" actId="21"/>
        <pc:sldMkLst>
          <pc:docMk/>
          <pc:sldMk cId="960994704" sldId="294"/>
        </pc:sldMkLst>
        <pc:spChg chg="del">
          <ac:chgData name="Rohan Kulkarni" userId="200d7e74774fd3cc" providerId="LiveId" clId="{BDE7783A-B56D-484F-AC21-1C101DD8E0D5}" dt="2021-05-25T00:22:12.458" v="1232" actId="478"/>
          <ac:spMkLst>
            <pc:docMk/>
            <pc:sldMk cId="960994704" sldId="294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22:15.224" v="1233" actId="478"/>
          <ac:spMkLst>
            <pc:docMk/>
            <pc:sldMk cId="960994704" sldId="294"/>
            <ac:spMk id="4" creationId="{9456B905-4BB1-45D6-82A8-D8B444800BBF}"/>
          </ac:spMkLst>
        </pc:spChg>
        <pc:picChg chg="add del mod">
          <ac:chgData name="Rohan Kulkarni" userId="200d7e74774fd3cc" providerId="LiveId" clId="{BDE7783A-B56D-484F-AC21-1C101DD8E0D5}" dt="2021-05-25T00:24:11.260" v="1250" actId="478"/>
          <ac:picMkLst>
            <pc:docMk/>
            <pc:sldMk cId="960994704" sldId="294"/>
            <ac:picMk id="6" creationId="{C80DDBD6-B084-48A3-9D4B-8D9B732BAF1B}"/>
          </ac:picMkLst>
        </pc:picChg>
        <pc:picChg chg="add del mod">
          <ac:chgData name="Rohan Kulkarni" userId="200d7e74774fd3cc" providerId="LiveId" clId="{BDE7783A-B56D-484F-AC21-1C101DD8E0D5}" dt="2021-05-25T00:28:37.199" v="1268" actId="21"/>
          <ac:picMkLst>
            <pc:docMk/>
            <pc:sldMk cId="960994704" sldId="294"/>
            <ac:picMk id="8" creationId="{B58838B0-1433-454D-9177-E5F319AC6BF8}"/>
          </ac:picMkLst>
        </pc:picChg>
      </pc:sldChg>
    </pc:docChg>
  </pc:docChgLst>
  <pc:docChgLst>
    <pc:chgData name="Rohan Kulkarni" userId="200d7e74774fd3cc" providerId="LiveId" clId="{15289A9E-E26B-457E-801B-B9FB75DC5F56}"/>
    <pc:docChg chg="custSel modSld">
      <pc:chgData name="Rohan Kulkarni" userId="200d7e74774fd3cc" providerId="LiveId" clId="{15289A9E-E26B-457E-801B-B9FB75DC5F56}" dt="2021-05-29T01:02:23.425" v="27" actId="1076"/>
      <pc:docMkLst>
        <pc:docMk/>
      </pc:docMkLst>
      <pc:sldChg chg="addSp modSp mod">
        <pc:chgData name="Rohan Kulkarni" userId="200d7e74774fd3cc" providerId="LiveId" clId="{15289A9E-E26B-457E-801B-B9FB75DC5F56}" dt="2021-05-29T01:02:23.425" v="27" actId="1076"/>
        <pc:sldMkLst>
          <pc:docMk/>
          <pc:sldMk cId="1042600965" sldId="286"/>
        </pc:sldMkLst>
        <pc:picChg chg="add mod">
          <ac:chgData name="Rohan Kulkarni" userId="200d7e74774fd3cc" providerId="LiveId" clId="{15289A9E-E26B-457E-801B-B9FB75DC5F56}" dt="2021-05-29T01:02:23.425" v="27" actId="1076"/>
          <ac:picMkLst>
            <pc:docMk/>
            <pc:sldMk cId="1042600965" sldId="286"/>
            <ac:picMk id="4" creationId="{4D402620-30AF-42C5-A4DE-B4B8349011E6}"/>
          </ac:picMkLst>
        </pc:picChg>
      </pc:sldChg>
      <pc:sldChg chg="addSp delSp modSp mod">
        <pc:chgData name="Rohan Kulkarni" userId="200d7e74774fd3cc" providerId="LiveId" clId="{15289A9E-E26B-457E-801B-B9FB75DC5F56}" dt="2021-05-29T01:01:53.020" v="22" actId="1076"/>
        <pc:sldMkLst>
          <pc:docMk/>
          <pc:sldMk cId="165399638" sldId="287"/>
        </pc:sldMkLst>
        <pc:picChg chg="add del mod">
          <ac:chgData name="Rohan Kulkarni" userId="200d7e74774fd3cc" providerId="LiveId" clId="{15289A9E-E26B-457E-801B-B9FB75DC5F56}" dt="2021-05-29T01:00:25.603" v="4" actId="478"/>
          <ac:picMkLst>
            <pc:docMk/>
            <pc:sldMk cId="165399638" sldId="287"/>
            <ac:picMk id="4" creationId="{3238943D-2D27-40C6-964C-75FC79AF0EC3}"/>
          </ac:picMkLst>
        </pc:picChg>
        <pc:picChg chg="del">
          <ac:chgData name="Rohan Kulkarni" userId="200d7e74774fd3cc" providerId="LiveId" clId="{15289A9E-E26B-457E-801B-B9FB75DC5F56}" dt="2021-05-29T01:00:44.928" v="5" actId="478"/>
          <ac:picMkLst>
            <pc:docMk/>
            <pc:sldMk cId="165399638" sldId="287"/>
            <ac:picMk id="6" creationId="{7071A9C1-86E9-4055-ACA7-A4D074EC6121}"/>
          </ac:picMkLst>
        </pc:picChg>
        <pc:picChg chg="add mod">
          <ac:chgData name="Rohan Kulkarni" userId="200d7e74774fd3cc" providerId="LiveId" clId="{15289A9E-E26B-457E-801B-B9FB75DC5F56}" dt="2021-05-29T01:01:49.328" v="21" actId="1076"/>
          <ac:picMkLst>
            <pc:docMk/>
            <pc:sldMk cId="165399638" sldId="287"/>
            <ac:picMk id="7" creationId="{01AC609A-2C84-4C2B-8B08-720F0146F9DF}"/>
          </ac:picMkLst>
        </pc:picChg>
        <pc:picChg chg="add mod">
          <ac:chgData name="Rohan Kulkarni" userId="200d7e74774fd3cc" providerId="LiveId" clId="{15289A9E-E26B-457E-801B-B9FB75DC5F56}" dt="2021-05-29T01:01:53.020" v="22" actId="1076"/>
          <ac:picMkLst>
            <pc:docMk/>
            <pc:sldMk cId="165399638" sldId="287"/>
            <ac:picMk id="9" creationId="{53A61B5A-4BBA-49C1-8655-74681BE00E2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5T09:20:28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49.71924" units="1/cm"/>
          <inkml:channelProperty channel="T" name="resolution" value="1" units="1/dev"/>
        </inkml:channelProperties>
      </inkml:inkSource>
      <inkml:timestamp xml:id="ts1" timeString="2021-05-25T09:21:59.819"/>
    </inkml:context>
  </inkml:definitions>
  <inkml:trace contextRef="#ctx0" brushRef="#br0">28368 1083 333 0,'0'-18'0'0,"0"1"0"0,0-1 0 0,0-1 0 0,0 4 0 0,0 2 0 0,0 3 39 0,-3 0 1 0,0 4 0 0,1 1 44 16,0 4-45-16,-3-1 1 0,4 2 0 0,1 10-13 16,0 18 12-16,0 10 11 0,0 17 56 0,0 15-34 15,6 11 1 1,9 20-33-16,4 1 86 0,2 12-34 16,0 7-9-16,-2 4-43 0,-7-5 25 0,0 4 1 0,-11-4-27 0,-1-4 88 15,0-4-48-15,0-4-1 16,0-10-38-16,0-15 118 0,-3 4-59 0,-2-15-20 0,0 11 49 15,-2-12-45-15,2-15 0 0,-1 2-43 0,-1-8 0 0,2-10 10 16,0 0-11-16,0-5 1 0,2-3-42 0,-1-4 42 16,2-5 0-1,-1-3-137-15,1-2 64 0,2-6 36 16,-3-3 1-16,3-3-201 0,0-3 96 0,0-3 40 16,0 0-139-1,0 0 96-15,0 0 29 0,0-9 28 0,0-6-173 0,-3 3 81 16,3-1 52-16,-1 1 1 0,-1 1-316 0,2-1 181 15,-4-3 91-15,1-2-206 0,1 4 174 0</inkml:trace>
  <inkml:trace contextRef="#ctx0" brushRef="#br0" timeOffset="885.32">27777 3167 332 0,'-48'6'0'0,"4"0"0"0,2-3 0 0,-5 3 0 16,11-2 0-16,-4 2 0 0,4 0 0 0,4-1-7 0,7-1 40 15,3-3 0-15,5 2 61 0,6-3-27 0,8 0 10 0,3 0-9 0,0 0 1 0,18 0-28 0,8-3-1 16,5-1 18-16,8 1-7 0,9-2-10 0,1 4 0 16,5-2-9-16,8 3 9 0,9 0 0 0,-8 0-27 15,17 0-10-15,-1 0 37 0,4 0 0 0,2-2-39 16,18-4 34-16,-21 4 13 0,24-5-31 0,-11 3 17 15,2-2-10-15,-4 4 8 0,1 0 7 0,-11 0 0 16,8 2-13-16,-4 0 4 0,-5 0-48 0,3 0 46 16,-1 0 2-16,1 2 6 15,13-2 24-15,-19 0 0 16,11 0-29-16,-2 0-1 0,-3 0 0 0,1 0 7 0,-7 0-22 0,4 0 16 16,-6 0 0-16,5 0-34 0,-3 0 52 15,-12 0-12-15,18 0-7 0,-15 0-1 0,0 0-40 0,-3 0 40 16,-12 0 0-16,6 0-6 0,9 2 3 0,-16 0 1 15,2-2-4-15,-1 0 3 0,-3 0 8 0,-11 0-1 16,4 0-58-16,-9 0 50 0,-5 0 0 16,-8 0 0-16,-3 0-59 15,-5-2 29-15,-2 0-5 0,-6 0 26 0,-3 2-44 0,-3 0-3 16,1 0 44-16,-2 0-4 0,0 0 3 0,0 0-16 0,0 0 13 16,0 0-125-16,0 0 57 0,0 0 19 15,0 0-98-15,0 0 58 0,0 0 32 0,0 0-13 16,0 0-179-16,0 0 87 0,0 0 62 0,0 0 14 15,-2 0-235-15,1 0 136 0,1 0 66 0,-2 0 25 16</inkml:trace>
  <inkml:trace contextRef="#ctx1" brushRef="#br0">29815 4819 0,'61'-106'16,"-31"46"0,31 13-1,-30 32-15,-16 0 0,0 15 16,-15-16-1,16 16-15</inkml:trace>
  <inkml:trace contextRef="#ctx0" brushRef="#br0" timeOffset="93092.68">22679 3761 325 0,'2'-4'0'0,"1"0"0"0,1 2 0 0,-1 0 0 0,3 1 0 16,0-2 0-16,0-1 11 0,3 2 29 0,-3 1 0 0,2-2 0 16,-3 0 0-16,4 2 0 0,-3-2 10 0,-2 2-10 0,2-1 0 0,-4 2 0 0,2-2 51 15,-2-1 26 1,0 1-29-16,0 2-10 16,1 0-38-16,-3 0 0 0,0 0 0 0,0 0 35 0,0 0 10 0,0 0-45 0,-3 0 0 0,-5 5-57 0,-2 3 29 0,0 2 0 15,-1 0 38-15,0 0-64 16,-2-2 28-1,1 2-13-15,1-4-3 0,-2 2 28 0,1-2 11 0,-3-2-51 0,2 2 39 0,-4-2-11 16,2-1 9-16,-4 1-41 0,1 0 5 0,0 0 26 0,-3 2 5 0,0-2-51 16,0 0 48-16,-1 2-1 0,-2-2 4 0,2 0 41 15,-1 0 1-15,4-2-45 0,-4 2 43 0,3 0 1 16,-1-3-39-16,4 4-1 0,-2-2 32 16,3 0 0-16,2-3-19 0,0 0-47 15,1 0 52-15,2 0-10 0,-1 0 9 0,-1 0-77 16,3 0 33-16,-1-3 1 0,-2 2 35 0,1-1-103 15,-1-1 40-15,0 1 1 0,1 1 4 0,-3-2 0 16,6 2 18-16,-6 1 14 0,3-2-9 0,2 2 4 16,-4-2-11-16,2 0 41 0,1-1-3 0,0 2-29 15,-1-1-2-15,-1-3-3 0,1 2 8 0,2 0-1 16,-2 0 5-16,0-1-4 0,-1-2 14 0,2 2-12 16,1-1-29-16,-3 0 0 0,3 0 27 0,-2-1-26 15,0 2-3-15,2-2 26 16,1 0-6-16,0 1 34 0,1-2-33 15,-2 1 3-15,1-2-3 0,1 1 2 0,1-1 1 0,-1-2-1 16,1 0 0-16,1 2 38 0,-2 1 4 0,4-2-37 16,-1 1 47-16,-2 0-45 0,1 2 3 0,2 1 39 15,-2-4-36-15,0 4-3 0,-1-1 1 16,3-3 17-16,-1 3-13 0,-3-2-1 0,2 1 0 0,-1-3 0 16,-1 5 0-16,2-8 2 0,-1 8 8 15,-2-5-69-15,3 0 29 0,0-1 0 16,-2-6-25-16,2 6 22 0,1 1-8 15,0-3 32-15,1-1-12 0,0 1 9 0,0 1 1 0,0 3-41 16,0-3 21-16,-1 0 13 0,1 3-18 0,0-1 60 16,0-2 0-16,0 1-42 0,1 1-1 0,-1-1 42 15,2 0-38-15,-3 1 7 0,3 0 7 0,0-2-8 16,0 4-2-16,0-2 4 0,0-1-3 16,2 1 2-16,-2 0-2 0,2 0 4 15,0 1-4-15,0-1 0 0,0-1 0 0,0-3-40 16,0 0 39-16,0 1-1 0,0 1 0 0,0-3-38 15,0 1-1-15,0-1 33 0,2 1-24 0,0-1-3 16,0-2 24-16,2-1-2 0,1 0 4 0,-1-3-9 16,2 2 7-16,-3-1-50 0,3 2-5 0,-2-1 42 15,0 1 7-15,1 2 45 0,-1 2 0 16,0-3-46-16,0 7-4 0,0-4 68 0,-2 4-28 16,2 2 5-16,-1-3 66 0,2 2-42 15,-1 1-2-15,2-3-1 0,0 4 1 0,-2-3-24 16,5 2-11-16,-3-2 73 0,-1-1-27 0,5 3 10 15,1-4-43-15,-1 0 47 0,-1 2-42 0,4-2 11 16,-1 2-2-16,0-2-53 0,2 2 47 0,0 0 3 16,1 0-2-16,-2 2 0 0,2-1 4 0,-1 3-43 15,2 0-43-15,-2 0 37 0,1 0-10 16,-2 0 15-16,2 2-4 0,1-2 19 0,-3 2 7 16,2-2 28-16,-1 3-33 0,0-2 2 0,2-1-3 15,-1 2 48-15,-2-3 0 0,2 4-42 16,-1-3 30-16,2 2-28 0,-4 0 10 0,5-2 33 15,-4 1 4-15,2 3-40 0,1-2 9 0,0 3-36 16,-4-2 38-16,7 1-7 0,-6 1 4 0,4-2-33 16,-1 1 0-16,-2 1 28 0,2-2 4 0,2 1-39 15,-2 2 28-15,3-1 4 0,-2-1-44 16,4 2 0-16,-1-3 36 0,0 3-49 0,0 0-3 0,1 0 48 16,-2 0-7-16,0 0-44 15,2 0-3-15,-4 6 47 0,2 0-7 0,-4 0 6 16,4 0-14-16,-3 0 12 15,0 2-18 1,0-1 80-16,0 0-33 0,-2-1 0 0,1 3 43 0,-1-3-34 0,-2 1 8 0,4 0 3 0,-3-1-34 0,-2 1-2 16,4-1 14-16,-3 3-11 0,-1-1 26 0,2 2-23 15,1 0 26-15,1 3-75 0,-2 1 1 0,-1-3 48 16,1 4-5-16,-2 0-41 0,2 2-9 0,-1 0 47 16,0 0-39-16,0-1 36 15,-2 1-5-15,0 1-23 0,-1-4 26 0,0 2-3 16,-1 0 2-16,3-2-1 15,-5 0 2 1,2-1-1-16,-3-1-1 31,2 0-55-31,-1 0 26 0,-2 2-4 0,0-4 21 0,0 4-40 0,0 1 44 0,-2 1-8 0,0-3-4 0,0 1 7 0,1 3-2 0,-1-3-24 0,0 0 24 0,-2 0-1 16,0 0 1-16,0-2-13 0,0 0 9 16,0 3 4-16,0-3 0 0,0 1-22 15,0 1 21-15,0 2 0 16,0-1-4-16,0 1 36 15,-4 0 1-15,-1 1-35 0,1-2 21 0,-2 2-16 0,0-1-4 0,0-2 6 0,-1 0-2 0,2-3 6 16,-1 2-5-16,-2 1-37 16,2-3 34-16,-3 1 5 15,1-2-2-15,1 1-4 0,-1 1 4 0,-1-2-3 0,-1 4-1 0,0 1 12 0,0-2-10 0,0-2-4 0,0 1 32 0,-1-2 0 16,2-3-30-16,-3 4 53 0,1-2 0 0,-1-4-41 16,3 4-5-16,0-3 104 0,-1-2-47 0,0 2-17 15,1-3-1-15,0 2 92 0,1-2-53 0,0 2-18 16,-1-1 5-16,3 0-23 15,-2-1-6-15,1 0 15 0,0 0-12 0,1 2 22 16,0-1-9-16,2-2-110 0,-2 0 47 0,1 0 20 16,2 2 1-16,1-4-26 0,0 2 25 0,0-2-19 15,0 0 35-15,0 2-41 0,2-2-9 0,0 0 43 16,-2 0-12-16,2 0 9 0,-2 0-12 0,2 2 11 16,-2-2-53-16,0 3 50 0,0 0-3 15,0 2-113 1,-3 1 51-16,3-2 29 0,-2 1-9 0,0 2 1 0,2 1-9 0,-2-2 35 15,1 0-12-15,1-3 9 0,-2 4-20 0,2-4 18 16,0 0-39-16,-3 1 168 0,5-4-64 0,-2 1-31 16,2 2 59-16,0-3-41 0,-2 0-14 0,2 0 2 15,0 0-48-15,0 0 28 0,0 0 16 16,0 0-162-16,0 0 70 0,0 1 36 0,0 2-7 16,0 1 41-16,0-2-21 0,0 2 18 0,0 0-44 0,0-2-509 15</inkml:trace>
  <inkml:trace contextRef="#ctx0" brushRef="#br0" timeOffset="105175.4">4257 4688 0 0,'-5'0'0'0,"-2"0"0"0,2 0 0 0,2 0 0 16,-5 0 0-16,3 0 0 0,-2 0 0 0,3 0 0 16,-2 0 0-16,-1 0 0 15,3 0 0-15,0 0 0 0,-3 0 0 0</inkml:trace>
  <inkml:trace contextRef="#ctx0" brushRef="#br0" timeOffset="105867.61">4169 4688 0 0,'-9'-2'0'0,"3"0"0"0,1 0 0 0,1 0 0 0,-5 0 0 0,3 0 0 0,0 0 0 0,-1 1 22 0,-3-2-20 0,2 0 0 16,-1 2 1-16,-2-1 0 0,1-2-1 0,1 3 1 0,-4-1 69 0,3-1 113 15,0 2-74-15,0-4 85 0,2 4-79 0,-2-1-40 16,3-2 0-16,-3 1 59 0,4 1-39 0,2 0-35 16,-3 0 1-16,4-1 90 0,-3 2-57 15,4-1-29-15,0-1 10 0,2 3-39 16,0 0 0-16,0 0 0 31,0 0 0-31,0 0 106 0,0 0-44 0,2 0-35 0,9 0 0 0,3 0 15 0,4 0 1 0,2 0-1 0,2 0 10 16,6 0-52-16,2 0 1 0,-3 0-1 15,6 0 0-15,-3 0 0 0,2 0 10 0,1 0 18 0,-1 0-28 0,-2 0 15 16,3 0-15-16,-3 0-8 0,-4 0 17 16,6 0-50-16,-2 0 41 15,-1 0 0-15,-7 0 0 16,3 0-51-16,-2 0 34 0,1 3-15 0,-1 0 29 0,-4 2-29 0,3-3 0 0,-2 4 15 16,0-3 14-16,-2 3-20 0,2-3 11 0,0-3-18 0,0 5-43 0,3-5-19 15,-2 0 38-15,2 0-13 16,0 0 0-16,-4 0 34 0,4 0 2 0,1-2-5 15,-2-1 5-15,-2 2-8 0,2-1 5 0,-3-2-31 16,0 2 30-16,0-1-3 0,-1 3 3 0,0 0-3 16,-1 0 2-16,-4 0 0 0,4 0 0 15,-2 0-9-15,0 0 7 0,0 0 0 16,-2 0 1-16,-1 0-2 0,3 0 1 0,-1 0 64 0,-3 0-28 16,7 0 2-16,-5 0-32 0,1 0 1 0,2 0 2 0,-1 0 5 15,2-1-2-15,0-4 9 16,-1 3-10-16,1-3 13 0,0 4-72 0,-1-1-46 15,-2 2 48-15,5 0 12 0,-6 0 1 0,3 0 32 16,-3 0-13-16,1 0 21 16,1 0-20-16,-3 0 6 0,2 0-11 0,1 0 31 0,-3 0-23 15,1 0 1-15,-1-3-2 0,3 2 2 16,-2-1 5-16,-1 2-4 0,0-3 15 0,1 2-2 0,-3 1 0 16,4 0-46-16,-2 0 0 15,0 0 35-15,3 0-3 0,-3 0 26 0,-2 0-28 0,5 0 4 16,-5 0-4-16,3 0 48 0,-3 0-45 0,3 0 1 15,-4 0-2-15,-1 0 2 0,3 0 1 0,-2 0-2 16,-2 0 39-16,0 0-7 0,2 0 7 0,-1 0-23 16,-2 0-5-16,2 0-1 0,-3 0 3 0,2 0-27 15,-3 0 25-15,0 0 0 16,0 0-1-16,-1 0-45 0,-2 0-2 0,1 0 45 0,0 0-5 0,-2 0 4 16,0 0-8-16,0 0 6 15,0 0-37-15,0 0-73 0,0 0 41 0,0 0-392 16,0 0 213-16,0 0 106 0,0 0 54 0</inkml:trace>
  <inkml:trace contextRef="#ctx0" brushRef="#br0" timeOffset="116874.17">12951 2882 381 0,'-7'0'0'0,"3"0"1"15,2 0-1-15,0 0 0 0,0 0 38 0,0 8 9 0,-1 4 22 0,3 3-31 0,0 1 101 0,0 2-51 0,0-2 54 16,0-1-43-16,0 1-35 0,1-7-1 0,7 0 20 15,5-4-1-15,1-3-44 16,-1-2 8-16,10-3 92 16,-1-18-51-16,3-3-24 0,1-6-1 0,2-5 5 0,-4 5 10 0,2-2-40 15,-1 1 64-15,-6 3-30 0,0 10-1 0,0-4 5 0,-4 5 9 16,0 4-45-16,-1 1 0 0,-5 0-36 16,0 5-1-16,-1 0 37 0,-2 1 9 0,0 2-66 15,0-1 28-15,0 2 0 16,-2-2 27-16,-2 4-404 15,0-2 176-15,0 1 100 0,0 2-645 0</inkml:trace>
  <inkml:trace contextRef="#ctx0" brushRef="#br0" timeOffset="130026.5">13187 2946 138 0,'0'-11'0'0,"0"1"0"0,0-2 0 0,0 1 0 0,-2 1 0 0,2 0 0 0,0 1 280 0,-2 6-120 16,2-1-60-16,0 4-21 0,0 0 38 16,6 5-38-16,6 16-1 0,2 6-39 0,-1 5 1 15,-4 6 9-15,-3 12-10 16,-4 1 0-16,-2-1 93 0,0 2-47 0,-10 1-10 15,-2-10 10-15,-4 9-45 0,5-16-1 0,0 1 0 0,1-8 0 16,4-7 1-16,1-8 9 0</inkml:trace>
  <inkml:trace contextRef="#ctx0" brushRef="#br0" timeOffset="130998.5">799 2695 950 0,'-18'1'1'0,"1"7"7"16,4 9-3-16,3 3-2 0,-4 8-1 0,-6 15-2 0,10 5 44 0,2 6 11 15,5 7-10-15,3 9-1 0,0-13-35 16,0 6 1-16,3-8 34 0,7-8-256 15,10 3 118-15,-3-15 64 0,6-1-188 0</inkml:trace>
  <inkml:trace contextRef="#ctx0" brushRef="#br0" timeOffset="158962.07">12627 6347 294 0,'-15'3'0'0,"-2"-1"1"0,1 0-1 0,-2-2 0 0,-1 2 0 0,4-2 0 0,-2 0 79 0,3 0-40 0,0 0 168 16,-2 0-89-16,3 0-40 15,4-2 0-15,-1 0 84 0,1 0-62 0,3-1-21 16,0 3-9-16,4 0 34 0,0 0-32 0,2 0-1 16,0 0 0-16,0 0-23 0,4 0-10 15,13 0 102-15,6 5-51 0,6 0-25 16,3 2 0-16,2 0 70 0,13-1-52 0,-7 1 0 0,5-1-42 16,-1 0-1-16,5 2 0 0,-5-2 10 15,15 0-10-15,-3 0 26 0,1-2-27 0,0 1 1 16,-3-2 0-16,-6-1 2 0,9 0-2 0,-7 1 44 15,-5-3-44-15,-7 1-1 0,0-1 1 0,-5 0 40 16,2 0-9-16,-14 0-31 0,2 0-1 0,-5 0-42 16,-6 2 43-16,-2 1 9 0,-1-2-9 0,-4 2-156 15,-3 1 76-15,2-2 35 0,-2 2-227 16,0-2 120-16,0 2 61 0,-2-3-359 0,2 2 196 0,-2-3 79 16,2 0 54-16,0 0-8 0,0 0 9 15</inkml:trace>
  <inkml:trace contextRef="#ctx0" brushRef="#br0" timeOffset="160353.91">15026 6467 0 0,'0'-4'0'0,"0"2"0"0,0-2 0 0,0 0 0 0,2 2 97 0,2-2-38 0,2 1 1 15,7 3-38-15,3 0 96 0,6 0-30 0,6 0-9 16,9 0-40-16,10 0 226 0,0 0-113 15,6 0-56-15,6 0-20 0,1 0 162 16,11 0-100-16,-3 3 108 0,1-3-103 0,2 0-53 0,-4 0-15 16,18 0 41-16,-11 0-39 0,1 0 0 0,-4 0-38 15,-1 0 94-15,-9-3-38 0,14 1-9 0,-19 1-47 16,15-6 47-16,-15 4-1 0,4-4-46 16,-1 0-40-16,0 1 15 0,-5 1 0 0,-1-1-40 0,-1 0 33 15,-3 0-1-15,-7 0 43 16,3 2-40-16,-4 0 0 0,-3 2 16 0,0-2 11 15,-4 2-57-15,-6 0 6 0,4 2 18 0,-8 0 16 16,0 0-32-16,-1 0 28 0,-3 0-9 0,-2 0 8 0,-1 0-1 16,-4 0 0-16,-2 0-27 0,-1 2 27 15,-2-2 1-15,-1 0 3 0,-2 2-58 0,-3-2 26 16,0 0-4-16,0 0 28 0,-2 0 26 16,0 0 2-16,0 0-36 0,0-2 4 0,0-3-313 15,0 1 149-15,-4 1 74 0,-1 1-630 0,0 0 343 16</inkml:trace>
  <inkml:trace contextRef="#ctx0" brushRef="#br0" timeOffset="166024.64">18475 6477 382 0,'-21'0'0'0,"6"2"0"0,-4 3 0 0,4 0 0 0,-2-2 0 0,1 6 0 0,-2-3 345 0,1-2-152 15,3 2-76-15,3-1-28 0,-2 1 141 16,5-2-95-16,2 0-47 15,2 0-1-15,3-4 77 0,1 1-52 0,0 1-40 0,0 0 29 0,5 0-30 16,11-2 1-16,5 0 74 0,3 0-42 0,8 0-37 16,2 0 0-16,8 0 15 0,2 0 0 0,1 0-42 15,0 0 11-15,13 2-71 0,1-2 30 0,10 3 0 16,-2-3 31-16,1 0 25 0,-3 0-15 0,18 0-11 16,-3 0 1-16,1 0 0 15,2 0-1-15,-1-3 36 0,1-1-25 16,-3 0-10-16,-6 3-4 0,-2-1 3 0,-2 0-6 0,-15 2 5 0,4 0 23 15,-8 0-117-15,-2 0 52 0,-11 5-1 0,0 1 55 16,-4 2-161-16,-4-2 64 0,1 0 32 0,-3 0-15 16,-3 0 1-1,-1-1 22-15,-1-4 50 0,0 2 1 0,1-3-37 0,-1 0-1 0,0 0-8 16,0 0 12-16,-3 0-1 0,-2-3 10 0,1 0-9 16,-6-1 1-16,0 1 11 0,-5 1-9 15,-2 1-46-15,-3-2 3 0,0 1 40 16,-1 2-93-16,0 0 41 0,-2 0 0 0,0 0 30 15,0 0-7-15,0 0 15 0,-8 2 1 0,-2 4-710 16,2 3 336-16,0 0 167 0,1 2 74 0,-2 1-316 0</inkml:trace>
  <inkml:trace contextRef="#ctx0" brushRef="#br0" timeOffset="-157095.18">21902 5834 0 0,'0'0'0'0,"0"0"0"0,0-2 0 16,0-1 132-16,0 2-46 0,0-4 0 0,0 4-57 0,0-2 10 15,0 1-1-15,0-2-19 16,0 0 19 0,0 2-1-16,0 0 11 0,0 0-57 15,0-1 0-15,0 0 42 0,0 0 0 0,0 1 0 0,0-4 8 0,0 1-8 0,0 3 0 0,0-4 0 0,0 2 0 0,0 0-24 0,0-2-40 0,0 2 15 16,2-3 39-16,-1 4-9 0,1-3 37 16,-2-2-30-16,2 2 7 0,0 0-26 15,1-2 20-15,1 0 2 0,-2-3-1 16,2 3-10-16,0-2 16 0,0 0-2 15,0 2-3-15,0-2-47 0,1 2 46 0,-1 0-4 16,-3 0 8-16,3-3-14 0,0 4 7 0,-2-1-15 16,0 0 13-16,2-1 3 0,0 2 1 0,-2-4-6 0,3 4 1 0,-1-1 0 15,0-2 0-15,0 3 2 16,-1 0 3-16,1-2-4 0,0 1 0 0,0 0-11 0,3 2 11 16,-1-1 0-16,0-2 5 0,0 3-7 15,2-2 2-15,-2 0-11 0,2 0 13 0,-2 1-3 16,2 0 3-16,-1-1 11 0,1 1-14 0,-1 0-1 15,1-2 1-15,-1 4-17 0,1-2 21 0,0 1-3 16,-1 0-1-16,0 0 1 0,3 0-1 0,-4-1 3 16,2 4 2-16,1-2-58 0,-4-1 1 0,3 2 44 15,-2 3 4-15,1-3-1 0,-1 2-4 0,0-1-40 16,0 2 40-16,-1-1 0 0,2-1-6 0,-1 3 5 16,0 0-3-16,0 0-2 0,2-1 3 0,-1 1 44 15,0 0-42-15,-1 0 0 0,2-3 3 16,-2 3-2-16,1 0 1 0,1 0 33 15,-3 0-11-15,3-2-21 0,-1 2 7 0,1 0-6 16,-2 0 6-16,0 0-5 0,2 0 7 0,-2 0-55 16,0 0 50-16,0 0-2 0,2 0 0 15,-1 0-28-15,-1 0 25 0,1 0 1 16,1 0-2-16,1 0-4 0,-3 0 1 0,2 2 3 0,0 2-36 16,0 1 34-16,0 1-1 0,0-1-20 0,-2 2 19 15,3 1 0-15,-2-2-1 0,1 0 3 16,2 0-2-16,1 0-1 0,-1-2-1 0,-1 2 1 15,4-3-3-15,-1-2 3 0,1 2 10 0,0-3 5 16,-1 0-15-16,3 0 31 0,-4 0-29 0,0 0 0 16,1 0 3-16,-2 0 28 0,2 0-28 0,-2 0-1 15,0 0 3-15,1 0 6 0,-2 0-4 0,-1 0-3 16,3 0 3-16,-3 0 6 0,0 0-6 0,-1 0-2 16,4 0 4-16,-3 0-43 0,0 0 39 0,0 0-1 15,2 0-24-15,0 0 24 0,-2 0-1 16,3 0-19-16,-2 0 18 0,1 0-2 0,1-3 1 15,-1 2-2-15,0-2 3 0,0 0-6 16,0 0 4-16,2-1-18 0,-1-1 17 16,0-1-3-16,-3 3 3 0,7-4 18 0,-5 2-18 0,2-1 2 15,-2-1-2-15,2 0 0 0,-1 1 1 16,0-3-6 0,-1 3 6-16,1 1-1 0,-3-1 1 0,1 1 7 0,0-1-6 0,-3 2 0 0,2 0-1 15,-2 1 9-15,0-2-8 0,2 1-1 16,-2 0-14-16,2 0 14 0,0 0 0 0,1-2 0 15,-1 2-42-15,1-2 1 0,2 0 39 0,-1 0-51 16,0 0-1-16,2-2 45 0,-4 3 1 0,2-1-28 16,-2 3 24-16,3-3-8 15,-4-1 8-15,1 1 4 0,3 0-8 0,-5 0-7 0,2 0 30 16,1 1 1-16,0-3-24 0,-1 2-1 0,2-1 0 0,-1 1 4 16,-4 0-4-16,3 0 16 0,-2 2-11 0,-2-1 4 15,0 4-3-15,-1-2 29 0,-1 2-29 0,0-1 3 16,-2 2-2-16,0 0 13 15,0 0-12-15,0 0-1 0,0 0-3 0,0 0 4 16,0 0 0-16,0 0 1 0,0 0 0 0,2 0 4 16,0 0-5-16,0 0-43 0,0 0 42 0,0 0-2 15,-2 0 1-15,2 2 26 16,-1 2-28-16,1 0 1 0,-2 2 1 0,0 2 50 0,2 0 0 16,-2 1-47-16,0-1 44 0,0 0-38 15,0 1-1-15,2 1 0 16,0-2 8-16,-2 1-6 0,2-3 17 15,0 0-5-15,3 0-6 0,-1-2-2 0,0 3 1 0,0-4 24 0,2-1-21 0,0 2-2 16,0 0 0-16,0-2-9 0,2-1 8 0,-2 2 0 16,3-3 2-16,-1 2-1 0,-1-2 2 0,3 0-15 15,-1 0-27-15,1 0 38 16,-2 0 2-16,2 0 3 0,-2 0-7 0,2 0 1 0,0 0-3 16,-2-2 47-16,2-2-43 0,-2-2-1 15,3 0-1-15,-1 3 0 16,-3-4 3-16,4 1-3 15,-3 2 10-15,0-2-1 0,0 1-1 0,2 2-50 0,-2 0 46 0,0 1 0 0,0 0 2 0,3 0-46 16,-4 0 40-16,1 0 1 0,3 0-5 0,-1 0-23 16,-2 0 24-16,2 2 0 0,0-2-5 0,0 1 0 15,-1-2 1-15,2 0 1 0,-3 0 28 16,5-1-28-16,-3 3 2 0,-2-2-1 0,1 1 1 0,0 1-1 16,-1-1 3-16,2-1-51 0,-1 2 47 15,-2 1 1-15,1 0 0 16,0 0-25-16,1 0 22 0,-1 0 1 0,-1 0 0 15,1 0-16-15,1 0 14 0,-1 0-3 16,-2 0-14-16,2 0 14 0,-2 0 1 0,1 0-29 0,0 0 1 0,-1 0 24 16,3 0 0-16,-3 0-33 0,1 0-1 0,-1 0 32 15,0 0 0-15,3 0-28 0,-3 0-4 0,2 0 24 16,-1 0 4-16,4 0-7 0,-4 0 4 16,4 0-6-16,0 0 1 15,2 0 31-15,2 0 1 0,-1 0 23 0,1 0 0 0,0 0-45 0,-3 0-6 0,4 0 57 16,-2 1-48-16,-1 4 4 15,-2-2-3-15,4 1 17 0,-5-3-15 16,4 5 11-16,-2 0-7 0,0-1-39 0,-2-1 39 0,2 2 2 16,-4 1-31-16,2-1 1 0,1-1 25 0,-3 4-4 15,-1-1-15-15,2 0 15 16,-1 0-2-16,-2 1 20 0,2 0-18 16,-4 1-4-16,3-2 4 0,-5 2 37 0,5-2-39 0,-3 3 4 15,0-5-2-15,0 1 45 0,-2-2-42 0,3 1 5 0,-1-2-54 16,-2-1 3-16,0 1 47 0,0-1-389 15,0-2 373-15,0 4 1 0,-2-4-4 0,0 4-133 16,0-2 62-16,0 1 19 0,0 2-1 0,0-1-274 16</inkml:trace>
  <inkml:trace contextRef="#ctx0" brushRef="#br0" timeOffset="-155838.65">23131 4666 626 0,'-2'0'0'0,"1"0"0"0,-1 0 0 0,0 0 0 0,0 0 0 0,0 0 0 0,2 0 0 0,-2 0 0 0,2 0 0 0,0-2 0 0,0 2 144 16,0 0-57-16,0 0 0 0,0 0-46 0,2 0-16 15,6 0 15-15,3 0 11 0,4 0 31 16,1 0 0 0,0 0-41-16,5 0 54 0,-4 0-55 0,4 0 11 0,-2 0-11 0,2 0-5 0,-1-3 5 15,-2 2 0-15,-1 0 1 0,-8-1-60 16,1-1 25-16,-1 3 0 15,-3 0 35-15,-4 0-252 0,0 0 119 0,0 0 53 16,-2 0-312-16,0 6 160 0,0 1 90 0,0 0 18 16,0 1 31-16</inkml:trace>
  <inkml:trace contextRef="#ctx0" brushRef="#br0" timeOffset="-155426.66">23571 4464 513 0,'-2'4'0'0,"-2"1"0"0,3-2 0 0,-3 0 0 0,2 0 0 0,0-1 0 0,0-2 79 0,2 0 11 16,-2 1-50-16,2-1 66 16,0 0-33-16,-2 0 1 0,2 0-34 0,0 0 55 0,0 0-10 0,0 0-44 0,0-1-1 0,0-1 20 15,0-7-20-15,0 0 11 16,6-2-37-16,2 0 27 0,-1 1-1 0,4-2-17 0,-2 2 17 0,-2 4 10 16,2-2-9-16,-4 0 39 0,-1 2 0 0,0 3-40 15,-2 0 1-15,2 0-24 16,-2 3 24-16,2 0-1 0,0 0 0 0,3 9 1 0,-3 5-1 15,0 6 10-15,-3 4-80 0,1 3 29 16,-2 1 1-16,0 2 35 16,0-4 30-16,0-1 6 0,0-2-36 0,0 1-166 0,0-2 79 0,2-3 35 15,0-3 0-15,0-1-144 16,2-1 85-16,3-3 36 0,-1 3 0 0,2-7-496 0</inkml:trace>
  <inkml:trace contextRef="#ctx0" brushRef="#br0" timeOffset="-127747.15">24043 4560 533 0,'-2'0'0'0,"0"0"0"0,-1 0 0 0,1-1 0 0,0-5 0 0,0 2 41 0,2 2 0 16,0-2 0-16,0 2 63 0,0 0 36 16,0-1-55-16,0 2 0 0,0 1 10 0,0-1-27 15,0-2 0-15,0 1-5 0,6-2-22 0,6-2 0 0,0 2 0 16,5-2 0-16,0-2 0 0,3 2 10 16,3-3-11-16,-1 2-5 0,4-2 6 0,1 2 0 15,-1-2-38-15,-1 0-39 0,7-2 32 0,-2 1 11 0,2 1-1 31,-1-2-2-31,3 2 26 0,-2-2-47 16,4 0-6-16,0 2 40 0,4 1 2 16,6-2-20-1,-1-1 18-15,-3 2-1 0,12-1 1 0,-4-3-4 0,4 3 3 16,4-2 1-16,0 2-1 0,1-2-27 0,3 1-3 0,7-2 29 16,-7 1-1-16,5 2-1 15,-3 0 2-15,-5 2-5 0,13-1 3 0,-10 1-39 0,2 3 37 0,1-1-9 16,0 2 8-16,-9 0 1 0,15-2-2 0,-5 1 0 0,-1 3 0 0,-9 0-1 0,7 0 28 0,-2 2-21 0,-3 0-4 15,1 0 0-15,-4 0-31 0,-5 2 30 0,-5 5 3 16,9 2-18-16,-8 1 14 16,-2 0 0-16,1 2 0 0,-3 0-41 0,-3 1 41 15,-1 2-5-15,0-4 3 0,-1 3-7 0,-2 0 5 16,3 1-6-16,-5 0-28 0,2 0 10 0,0-1 20 0,-1 2-3 16,-1-2 1-16,2 2-1 15,0-2 2-15,-3 3-2 0,0-4 4 0,-2 3-3 16,1 1-1-16,-1-3 5 0,-2 3-4 0,1-4 1 15,-3 1-1-15,1 3 1 16,-4-4 0-16,2 1-1 0,-3 1 17 0,1 0-6 0,-1-2-9 16,-3 0 0-16,2 2-1 0,-2 0 1 0,-2-2 1 15,2-1-6-15,-4 2 5 0,1 1 0 0,1-1 1 0,-2 0-7 16,0-1 7-16,2 2-1 16,-4 1 0-16,2-2 0 0,0 2-2 0,0 1 2 0,-1-3-31 15,0 0-21-15,0 1 47 0,-1 0 2 16,-1-1-31-16,-1 1 28 15,2-2-4-15,-4 1 4 0,0 3-3 0,3-2 1 16,-2 3-4-16,-1-4 39 0,1 3-37 0,0-1 1 0,-1 0 0 0,0 2 1 16,1-5 0-16,0 0 0 0,2 1 7 0,0 1 45 15,-2-3-44-15,3 3-3 0,-5-3 12 16,1-1-11-16,0 3 3 0,-3-2-2 0,-2 2-7 0,0-1 7 16,-1-1 0-16,1 0 0 15,-2 0-1-15,2 0 1 0,-1-2 0 0,-1-1-1 16,0 0 1-16,-1 1-1 0,1-4 0 0,1-1-20 15,-1-2 20-15,0 3-1 0,-2-3-47 0,0 0 45 16,0 0-1-16,0-3-46 0,0 2 45 0,0-2-1 16,0 0 1-16,0 0-5 0,0 1-4 0,0-1 7 15,0 0-1-15,0 3 33 0,0-3-33 16,0 0-5-16,0 0 28 0,0 0 3 16,0 1-24-16,0-1 2 0,0 0 33 0,0 0-31 15,-4 0-2-15,-1 0-55 0,2 0 27 0,-5 0 1 16,1 0 27-16,-4 0-37 15,-1-1-3-15,-1-3 32 0,0-1 3 0,-3-1-9 0,4-1 8 0,-1 0-17 16,3-2-36-16,-5 0 78 0,3-1-33 0,4 2-9 16,0 2 135-16,0-2-60 0,2 2-34 0,0 1 10 15,4 2-36-15,0 0 23 16,-1 2-19-16,3 1 207 0,0 0-89 0,0 0-33 0,0 1-28 0,0 12 9 16,5-1 0-16,3 2 20 0,1 0-143 15,4 2 145-15,-1 1 0 0,1-2-44 16,-1-1 86-16,0 2-41 0,2-1 10 0,-2 0-23 15,1-7-26-15,-1 4-1 0,3-7 1 0,2-2 107 16,-1-3-44-16,1 0-36 0,1 0-1 0,3-8-26 16,0-11 0-16,-1 1 0 0,-5-1 161 0,3-2-26 15,-6 3-67-15,4-1-35 0,-5-4 1 16,-3 6-66-16,-1-1-9 0,-1 3 0 0,-2 7 0 16,-3-5-23-16,1 2 31 0,1 4-400 15,-3 0 202-15,0 3 74 0,0 2 64 0,0 0 33 16,2 0-47-16,3 0 32 0,3-6-904 15</inkml:trace>
  <inkml:trace contextRef="#ctx0" brushRef="#br0" timeOffset="-123724.13">30769 6447 228 0,'7'0'0'0,"2"0"0"0,-1 0 0 0,-2 0 0 0,6 0 0 0,6 0 118 0,1 0-43 0,0 0 70 0,8 0-53 16,-6 0-25-16,4 0-1 0,1 0-15 0,3 0-11 0,-2 0 0 15,1 0 0-15,-6 0 60 16,8 0-31-16,-12 0 11 15,2 0 9-15,-2 0-17 0,-6 0 0 16,4 0-32-16,-7 0-28 0,-1 0 38 0,-4 0-10 0,-2 0-54 0,-1 0 27 0,-1 0 0 16,0 0 27-16,0 0-38 0,-7 0-11 0,-8 0 39 15,-3 0 8-15,-2 0-30 16,-4 0 26-16,0 0-34 0,-6 0-79 0,1 1 44 16,1 2 0-16,2-3 33 0,-3 0 54 0,7 0-1 15,-8 0-41-15,4 0-3 0,4 0 3 0,-1 0 3 16,-2 0-3-16,8-3 137 0,-2 2-65 15,5-2-20-15,5 1 0 0,-2 2-10 0,6-1-21 16,3 1 31-16,1 0 3 0,1 0-62 0,0 0 0 0,0 0 38 16,3 0-136-16,15 0 67 0,3 0 25 0,5-3-24 15,9 1 0-15,-1 0 35 0,-1 0 10 16,3 1-13-16,-1-2 6 16,-5 3-17-1,0 0 12-15,-10 0-21 0,4 0 18 0,-1 0-26 0,-5 0 119 0,2 0 3 0,0 0-43 0,-3 0 0 16,-1 0-28-16,-4 0 23 0,-2-2-30 15,-4 2 27-15,0 0-24 0,-5 0 0 0,1-2-34 16,-2 2-71-16,0 0 47 0,-3 0 27 0,-15 0-11 16,-5 0 34-16,-3 4-19 0,-6 2 20 15,-1 1-120-15,0 0 36 0,-4 0 26 0,4-1 0 16,3 0 19-16,8-2 10 0,-3-3-21 0,7 2 51 0,4-1 109 16,3-2-67-16,1 0-28 0,1 0 152 15,6 0-82-15,-5 0-44 0,8 0-7 0,-1 0 0 16,1 0 12-1,-2 0-31-15,2 0 145 0,0 0-72 0,0 0-32 0,0 0-1 0,3 0-167 0,10 0 78 16,4 0 23-16,8 0-28 0,2 0 28 16,1 0-1-16,0 0 14 15,-1 0-49-15,6 0 17 0,-10 0-1 0,1 0 9 0,-1 0 19 0,-5 0-39 0,-8 0 35 16,-3 0-33-16,-2 0-8 16,-2 0 33-16,-1 0 1 0,-2 0-56 0,-5 0 27 15,-15 0 0-15,-8 2 27 0,-2 4-20 0,-5 1 16 16,3 0-10-16,4-1 31 0,-1-2-26 0,5 0 2 15,2-2-3-15,5 0 2 0,12-2-4 0,-4 0 1 16,3 0 50-16,6 0 104 16,-3 0-64-16,3 0-36 0,0 0 76 0,0 0-39 0,0 0-33 0,0 0-85 15,5 0 31-15,8 0 6 16,2 0 26-16,2 0-99 16,1 0 44-16,4 0 0 0,1-2 49 0,0 0-7 0,1 0 6 0,1-2-23 15,0 2-39-15,-4 0-88 0,1-2 63 16,-5 2 12-16,1-1-129 0,-8 1 64 15,2 2 50-15,-7 0-354 0,3 0 192 0,-7 0 96 0,1 0 49 16,-2 0-271-16,0 5 165 0,-8-5 76 0</inkml:trace>
  <inkml:trace contextRef="#ctx1" brushRef="#br0" timeOffset="-127597.18">33119 5931 0,'0'0'0,"0"0"16,0 0-1,0 0-15,0 0 16,0 0-16,0 0 16,0 0-1,0 0-15,0 0 16,0 0 0,0 0-16,0 0 15,0 0 1,0 0-16,0 0 15,0 0-15,0 0 16,0 0 0,0 0-16</inkml:trace>
  <inkml:trace contextRef="#ctx0" brushRef="#br0" timeOffset="-35915.27">27839 663 248 0,'1'-11'0'0,"1"0"0"0,1-2 0 0,-2 4 1 0,0-2-1 0,2 3 109 0,-1 2-27 15,-2 1-9-15,0 4 3 0,0 1 1 16,0 0-41-16,0 0 1 0,0 12 26 0,-6 5-26 0,-1 5 0 0,-2 2 22 15,3 1-22-15,2 6 0 16,0 1 10-16,4 3-10 0,0 2 1 0,0 0-1 0,0 2 65 16,0 0-33-16,0 0 10 0,1-1-42 0,4-3 53 15,2-5-26-15,-6-4-1 0,4 1-26 0,-3-6-24 16,0-4-10 0,1 0 34-16,0-4-90 0,2-3 46 0,-1-2 8 0,2-2 36 0,3-2-72 0,1-4 25 0,1 0 1 15,2 0-135-15,-4 0 81 16,4-4 18-16,-1-4 24 0,-2-4-226 0,1 1 114 0,-4-5 57 0,2 1 0 0,-1-2-199 15,-2 2 118-15,0-3 61 16,-2-1 29-16,-2 2 0 0,2 3 21 16,-2-3 9-1,-1 1-50-15</inkml:trace>
  <inkml:trace contextRef="#ctx0" brushRef="#br0" timeOffset="-35737.23">27602 936 1012 0,'0'5'0'0,"0"-5"0"0,0 1 0 0,13-1 0 0,2 0 0 0,4 0 0 0,4 0 287 0,2 0-125 16,0 0-62-16,9-1 98 0,-3-6-70 0,-1 1-50 16,0-1 0-16,0 3-148 0,-7-2 54 0,5 1 26 15,-4 1 9-15,-2 2-186 0,-4 1 102 16,-3 1 51-1,-3 0-707-15,-9 0 369 0</inkml:trace>
  <inkml:trace contextRef="#ctx0" brushRef="#br0" timeOffset="-34747.06">31427 3749 254 0,'0'0'0'0,"0"-4"0"0,4 1 0 0,-2 0 0 0,0-1 123 0,-1 0-43 0,4 1 10 0,1 0-25 0,2-4 1 0,5 3-29 31,-3-1 37-31,5 3-37 0,-5-1 11 0,4 1-11 0,-3 2 4 0,-1 0-4 0,2 0 1 0,-6 7 0 16,-2 7 9-16,-3 4-9 16,-1 2 0-16,0 7-8 0,-1-4 8 0,-6 4-1 0,-3-5 11 15,0 0-41-15,0 0 30 0,0-2-1 16,0-4 13-16,3-3-14 0,2-3 9 0,-1-5-9 16,1 0 47-16,3-3-46 0,2 0 1 0,-1-2 37 15,1 0 9-15,0-2-45 0,0-9 0 0,1-5-59 16,6 0 29-16,8-6 1 0,-3 0 38 0,4-6-114 15,1 2 49-15,1 1 23 0,1 0-44 16,-3 0 28-16,-2 7 5 0,-1 2 12 0,-7 8 56 0,-2 0-16 16,-1 3-32-16,-1 3 57 15,1 2-23-15,-3 5-10 0,0 13-22 0,-5 6 116 16,-2-2-53-16,1 3-26 0,2-4 29 0,1 4-8 16,3-3-1-16,0-4-35 0,0 1-133 15,7-3 66-15,6-5 43 0,2-1-10 0,5-2-157 16,-2 0 91-16,0 1 32 0,-1-2-545 0,-5 0 259 0,0 1 149 15</inkml:trace>
  <inkml:trace contextRef="#ctx0" brushRef="#br0" timeOffset="-32360.49">28382 3220 0 0,'0'0'0'0,"0"0"0"0,0 0 0 0,0 0 0 0,1 3 0 0,2-3 0 0,-1 0 0 0,0 0 0 0,0 0 0 0,-1 0 0 0,-1 0 0 0,2 0 0 15,1 0 0-15,-3 0 0 16,2 0 0-16,-2 0 0 0,0 0 0 0,0 0 0 15,0 0 75-15,0 0-35 0,0 2-1 0,0-2 40 16,0 0-32-16,0 0 3 0,0 0-29 0,0 0 68 16,0 0-29-16,0 0-1 0,0 0-2 0,0 0 8 15,0 0-21-15,0 0-11 0,0 0 62 0,0 0-29 16,0 0 0-16,0 0-19 0,0 0 30 0,0 0-40 16,0 0 0-16,0 0 0 0,0 0 47 0,0 0-15 15,0 0-9-15,0-2-21 16,0-2-3-16,0-2 1 0,2-3 0 0,0 1 10 15,-1 0-11-15,2-3 1 0,0 1 28 0,-1 0-29 16,1-1 1-16,1 1 10 0,-1-2-25 0,2 2 14 16,-3 0 1-16,2 0-28 0,0 0-1 15,1-3 38-15,-1 4-15 0,0-2-32 16,0-1 39-16,1 0-6 0,0 4-34 0,0-4 39 16,2 0-13-16,-3 5 4 0,2-4-40 0,-3 1 37 15,4 1-2-15,-4 2 8 0,2 0-38 0,-2-2 29 16,0 3-1-16,1-2-32 0,-1 1 31 15,2 0 6-15,-1 0-9 0,-1-1-27 0,5-1-4 0,-3 2 31 16,-1 0-27-16,2-2 1 0,0 0 22 0,1 0-5 16,-1 1 22-16,0-3-20 0,-1 4 1 0,1-3-2 15,1 2 1-15,-2-1-5 0,4-1 5 0,-4 2 27 16,2 0-18-16,0-2-3 0,-3 2-4 0,5 1 4 16,-1-4-4-16,-3 1 4 0,5 1-28 15,-2 2 4-15,-3 0 20 0,1-2 0 16,1 1-28-16,-2 0 0 0,2-1 25 0,-2 1-1 15,2 2-36-15,-1-2 31 0,1-3 3 0,2 4-34 16,1-3 1-16,-1 1 24 0,0-2 3 16,1 0-37-16,-1 2 34 0,0-2-5 0,1 1 9 15,1 2-8-15,-2-4 3 0,0 4-1 0,-1 0-3 0,1 1 3 16,-2-3-4-16,0 3-1 0,3-1 26 0,-2-2-21 16,-1 2 1-16,1-3-1 0,2 4 25 15,0-3-22-15,1-2-2 0,0 2 12 16,-1-1-9-16,0 1-1 0,2 0 9 0,-4 2-8 15,2-2 0-15,-3 3 0 0,4-2 3 0,-6 0-3 16,4 2 2-16,-1-2-1 0,-2 3-23 0,1-2 22 16,0 0 0-16,1 1-27 0,1-1 25 0,-4-1 0 15,5 1-1-15,-1-1 4 0,1-2-4 16,-1 1 1-16,-1-2-2 0,2 2 0 0,0 0-1 16,1-1 2-16,-2 0 21 15,-2 3-21-15,1-3 1 0,-1 2-2 16,3-2 34-16,-2 1-31 0,-1 0 2 0,-2 1-2 0,3 0 16 15,0 2-14-15,-2-5 2 0,2 5-2 0,-2-4 2 0,-1 2-1 16,2 0 7-16,-3 0-7 0,2 0 2 0,0 0-2 16,1 2 15-16,-1-7-14 0,0 4 0 0,1 0 1 15,2-2-11-15,-2 2 10 0,2-2 0 0,-1 2-20 16,-6 0 19-16,8-1 1 0,-4 1 0 16,0 2-1-16,-3-2-4 0,5 1 4 15,-5 0 10-15,2 2-10 0,0-2-2 0,-1-1 1 16,-1 1 30-16,-1 2-1 0,3-2-25 0,1-1-2 15,-1-2 30-15,0 1-27 0,2-2 4 16,-2 2-24-16,2-3 24 0,-1 3-2 0,1-3 2 0,0 2-9 16,-2-1 7-16,3 2 1 0,-3 0-28 0,0-3 26 15,2 5 0-15,-2-4-4 0,3 2-17 0,-2-2 17 16,-2 3-1-16,1-2 1 0,0 2-25 0,0-1 23 16,3-1 1-16,-1 0-17 0,-4 3 17 15,4-3-2-15,-2 1 1 0,1 1-13 16,-1 0 11-16,1 0-2 0,-3 0 2 0,2 2-3 15,-1 0 3-15,-3 1-5 0,5-2 19 0,-4 1-14 16,0 0-1-16,0 1 0 0,2 0 0 0,-3-1 2 16,0-1-2-16,4 1 30 0,-3 1-29 15,2-4 4-15,0 4 1 0,3-5-1 0,-4-1-2 16,4 1 1-16,-2-3-11 16,0 4 10-16,3-3 0 0,0-1 1 15,-2 1-29-15,0 2 28 0,-2 2-1 0,2-4-1 16,-1 4 2-16,-2-2-3 15,-1 3 1-15,2-1 15 0,-3 0-15 0,4 3-1 0,-3-4 1 0,2 3 10 0,-3-1-10 16,1-1 1-16,4-1 0 0,-2-1 0 0,0 2 0 0,0-2 0 16,-1-1 3-16,1 0-3 15,-1 1 5-15,5-3-1 0,-5 1-23 0,4 0 19 0,-3 0 0 0,2 0-9 32,-2 0 8-32,2-3-1 15,-3 4 1-15,2-1-6 16,-1-1 5-16,-1 2 1 0,2 0-36 0,-1-1 34 0,0 0 1 0,-2 2-1 0,3 0-17 0,-1 0 17 15,0 4-3-15,-2-4-1 0,3 1 3 0,-1 1-1 0,-2 2-6 0,3 0 25 16,-3-3-22-16,2 4 2 16,-1-2-1-16,0 0 35 0,1-1 1 0,-1 0-33 0,2 0 2 15,-3 2 0-15,4-4 6 0,-1 4-6 16,0-3 37-16,1 1 1 0,0 1-28 0,1-1-4 0,-1-3 6 16,1 3-5-16,-2-2 4 0,4 0-41 15,0 2 39-15,-2-4-2 0,0 2 0 16,3-1-31-16,0-1-3 0,-2-3 31 15,5 2-36-15,-4 1 34 0,-1-2-4 0,2 1 3 0,-2 0-47 0,1 5 43 16,-6 0-9-16,2 0 8 0,0 2 32 16,0 1-1-16,-2-2-33 0,2 4 62 0,-1 1-28 15,-3-1 1 1,1 2-23-16,3-2-4 0,-3 4 11 0,0-1-10 0,1-2 42 0,1 2-3 0,1-1-21 16,-1 1-8-16,-1 1-66 15,2-2 33-15,1 2 1 0,-3 1 30 0,3 0-197 16,-2 0 92-16,0 0 36 0,-2 0 26 0,3 0-408 15,-3 0 207-15,0 0 100 0,-2 5 50 0,-4 0-276 16</inkml:trace>
  <inkml:trace contextRef="#ctx0" brushRef="#br0" timeOffset="-29506.27">28958 2394 0 0,'0'0'0'0,"0"-2"0"0,0 0 0 0,0 0 0 0,0 0 0 0,0-1 0 0,0 3 0 0,0-1 87 0,0 1-35 0,0-2 0 0,0 2-31 16,0-3-5-16,0 3 1 0,0 0 0 0,0-1 104 16,-1 1-46-1,1-2 8 1,-2 2-53-16,0 0 41 0,0 0 0 0,-3 0-37 0,4 0-1 0,-1 0 15 16,-2 0-10-16,3 3-1 0,-1 6 1 15,2-1-1-15,0 2 1 0,0-1-2 0,0 3 2 0,0-2 0 0,0-1-1 16,0-1-21-16,2 0 19 0,3-1 8 15,-2-1-7-15,2-2-35 16,-1-2 31-16,-1 0 2 0,2-2-28 0,-2 0 34 0,1 0-8 0,0 0 0 16,0-7-10-16,-1-3 9 0,1-2-2 15,-2 4-56-15,-1-5 21 0,2-2 1 0,-1 6 25 0,-2-2-32 16,0 1 31-16,0 1 7 0,0 3-12 16,0 2 37-16,-2 1-34 0,-4 2 1 0,1-2-4 0,-1 3 7 15,-2 0-10-15,-1 0 6 0,0 3-40 0,2 4 1 31,2 3 40-31,-3 2-6 0,3 0 3 0,0 0-1 16,5-1 0-16,-2 0 6 0,2-3-5 0,0 0-2 16,0 1-4-16,0-1-6 0,2-2 7 0,3-2 1 0,-1 0 22 15,2 0-22-15,-1-4 3 0,0 0-2 0,0 0 32 0,0 0-29 16,0 0 5-16,3-1-7 16,-3-10 3-16,0-2-1 0,-1 0 2 0,-1 0-1 15,-1-2 6-15,0-1-6 0,-2 1 3 0,0 3-94 16,0 2 41-1,0 0 0-15,0 2 38 0,-2 2-37 0,-3 2 30 0,-1 1 7 0,-2 3 6 0,-1 0-9 16,0 0-6-16,-1 7-7 0,0 5 10 0,3 0 0 16,1 1 1-16,0 2 0 0,3-3 3 0,3 3-3 15,0-5 12-15,0 0 37 0,0-1-1 0,0-3-39 16,7 1-8-16,3-3 6 16,0-1 0-16,0-3 2 0,0 0-6 0,0 0 4 0,1 0 2 0,-2 0-31 15,1 0 0-15,-2-3 28 0,1-5 1 0,-3-1-30 16,0 0 1-16,-3-1 20 0,0 0 4 0,-2 1-9 15,-1 1 8-15,0 2-12 0,0 2-19 0,0 0-7 16,-4 2 32-16,-1 0-14 16,-2 2 35-16,0 0-22 0,-1 0-2 0,-2 0 1 15,5 0 0-15,2 0 3 16,-1 2-1-16,2 0-39 0,2 0-3 0,-3-2 40 0,3 2-1 0,0-2-120 16,0 2 55-16,0-2 22 0,0 0-208 0,3 2 110 15,-1-2 57-15,3 2 27 16,-1 1-355-16</inkml:trace>
  <inkml:trace contextRef="#ctx0" brushRef="#br0" timeOffset="-28048.61">29016 2420 0 0,'0'0'0'0,"-5"0"0"0,2 0 0 0,1 0 0 0,-3 0 0 0,4 3 0 0,-4-3 0 0,3 0 0 16,-3 2 0-16,4 2 0 0,-3-4 0 0,1 4 0 15,-1-2 68-15,-1 1-31 0,4-2 1 0,-3 1 52 16,-1 1-37-16,2-2-1 0,0 0-36 16,1-1 37-16,0 0 5 0,-1 3-38 15,1-3 0-15,2 0 65 0,-1 0-28 0,-1 0 17 16,2 0-33-16,0 0 20 0,0 0-24 0,0 0 45 16,0 0-47-16,0 0 2 0,0 0 10 0,0 0-18 15,0 0 9-15,0 0-1 0,2 0 1 0,4 0 0 16,0-3 9-16,3 2-9 0,-1-5-1 0,-1-2-14 15,3 0 14-15,0-2 0 0,0 1-19 16,1-1-11-16,1-1 28 0,-3 2-3 0,1-1 2 16,3 0-3-16,-6 2 11 0,6-2-82 15,-3 1 34-15,-1 3-5 0,-1-2 38 0,3 2-53 16,-2 0 6-16,1-1 31 0,-2 2 7 0,4-2-39 16,-2-1-1-16,1 0 29 0,-1-1-20 0,1-2-4 15,2 3 24-15,-3-1-4 0,2-3-13 0,-3 2 16 16,0 2-4-16,1 0-7 0,-1 0 7 15,0-1 1-15,-2 1-3 0,2 0 49 0,0 0-46 16,-1 0 0-16,1-1 0 0,2 0 48 16,-1 2-45-16,-1-3 0 0,2-1 5 0,1 1-5 15,0 0 8-15,1 0-15 0,-1-1-14 0,-1 4 23 16,1-3 5-16,0 2-61 0,1-1 26 0,-3 1 0 16,0 2 24-16,-2 0-46 0,1 1-3 0,-2 0 45 15,-1 2-10-15,1-3-9 0,1 3 10 0,-3-2 3 16,4 0-5-16,0-1 3 0,1 0-5 0,1-2 4 15,2 0-8-15,-5 0 7 0,2-1-9 0,3-1 18 16,-3 3-7-16,2-4-1 0,-6 5 3 0,5-2-29 16,-5 3 23-16,0-2 3 15,1 1 0-15,-3 2 2 0,-3 1-5 0,1 0 2 16,0 1 10-16,0 1-11 0,-1-2 0 0,-1 0 0 16,2 2 0-16,1-1 0 0,-3-2-3 0,2 1 38 15,-2 0 2-15,2 1-33 16,0-2 3-16,-1 1-2 0,-1 1 3 0,0 1-2 0,0-2 7 0,0 1 29 15,0 2-32-15,0 0-2 16,0 0-6-16,0 0 7 0,0 0 0 0,0 0 1 0,0 0-30 16,0-2-1-16,0 2 27 0,0 0-40 15,0 0 39-15,0 0-1 0,-3 0 1 0,-4 0-17 16,2 0 12-16,0 0-3 0,-5 0 5 0,3 0-18 16,-1 0 16-16,-4 0-6 0,2 0 36 0,-2 4-31 15,-1 0 0-15,-2 1 1 0,5-1 39 0,-3-1-36 16,3 2-5-16,-3-1 30 0,6-2 0 0,-1 2-22 15,-1-1-1-15,6-2 36 0,-4-1-36 16,3 2 8-16,0-2-5 0,2 0 71 16,1 3-33-16,1-3 6 0,-2 0 30 0,2 0-29 15,-2 0 1-15,2 0-23 0,0 0-7 0,0 0 17 16,0 0-11-16,0 0 77 0,0 0-35 0,0 0 11 16,0 0-45-16,0 0 37 0,0 0-24 0,0 0-1 15,0 0-5-15,0 0-1 0,2 0 1 16,3-3 2-16,0 1 7 0,7 1-8 0,-2-5-1 15,0 3 2-15,-1 0-2 0,3-1 1 0,2 2 8 16,0-1-52-16,-1 0-1 0,1 2 39 16,-2-2 1-16,1 1-50 0,-1 1 29 15,2-2-10-15,-3 3 26 0,-3 0-36 0,1 0 0 0,-4 0 25 16,1 0-33-16,-2 0 32 0,0 0 2 0,-2 0-7 16,0 4 2-16,0 2 3 0,-2 0-4 15,0 6 38-15,0 1-35 0,0-1-1 0,-4 4 1 0,-2 0 55 16,0 1-22-16,-1 2 2 0,-2-2-30 0,2 1-1 15,0 0 9-15,-2 0-7 0,0-1-28 0,2-1 30 16,-1-5 10-16,0 3-34 0,3-4-167 0,0 2 90 16,1-3 42-16,-2 1-268 0,1-1 138 15,3-3 76-15,2 1 18 0,-3-1-366 16,3 0 193-16,0-4 111 0,-1-2 50 0,1 0-195 16</inkml:trace>
  <inkml:trace contextRef="#ctx0" brushRef="#br0" timeOffset="-22810.73">29826 751 0 0,'0'0'0'0,"0"0"0"0,0 0 0 0,4 0 0 0,-2-2 0 0,-2 2 0 0,0 0 0 15,0 0 0-15,0 0 0 0,0 0 0 0,0 0 0 16,0-3 0-16,0 3 0 0,0 0 0 0,0-1 0 16,0 1 0-16,0-1 33 0,0 1 0 0,0-3-31 15,0 3 0-15,0-2 49 16,0 2 1-16,0-2-45 0,0 2 26 0,0 0 0 0,0 0-17 0,0-1-5 15,0 1 72-15,0 0-28 0,-2 0 6 16,-2 0-6 0,3 0 5-16,-1 1-34 0,-2 6 19 0,1-2-17 0,0 3 16 0,2-2-13 15,-3 2 12-15,2 0 20 0,0 1-16 0,2-5-12 16,0 0-42-16,0 0 42 0,0-2 0 16,0 2 0-16,0-4-37 0,0 2-8 0,0-2 36 0,0 0-34 15,2 2 33-15,1-2 1 0,2 0 2 16,2 3-3-16,-2-3-12 0,3 0 11 15,-3 0-1-15,0 0-57 0,0 0 28 0,-3 0-5 0,2 0-6 16,-3 0 33-16,3 0-4 0,-2 0 1 16,0-3 22-16,0 1-22 0,-2-4-3 0,0 0-11 15,0 0 12-15,0-1 1 0,0 3 1 16,0 0-2-16,-6 0 3 0,-3 2-3 0,0 0 7 0,-1 2-16 16,-1 0 13-16,-1 0-1 0,0 4 39 15,-1 7-40-15,1-1 0 0,3 2 0 0,-1 1 57 16,1 0-28-16,2 2 0 0,1-2-22 15,5 2-2-15,1-4 9 0,0 0-3 0,0-2 47 16,0 0 0-16,0-2-36 0,1-1-7 16,7-2-39-16,-3-1 7 15,4-3 36-15,-3 0-45 0,2 0-1 16,-1 0 39-16,0 0-7 0,1-3-31 0,0-3-10 0,1-1 40 0,-2-4-28 0,-1 0-1 0,0-1 15 16,-1 2 11-16,-1-3-62 0,-2-2 27 0,-1 6-6 15,-1-1 30 1,0 0-46-16,0 0 42 0,0 2-6 0,-1 2 31 0,-5 0-29 15,-3 2 2-15,1 1 7 0,1 1-9 0,-2 0-1 16,1 2 1-16,0 0 48 0,-1 0-45 0,0 7 3 16,5 1-2-16,-2 4 43 0,0 0-40 0,6 1 5 15,0-1-3-15,0 2 14 0,0-3-10 0,0 3-2 16,2-5 0-16,2 0 0 0,4-1 2 0,0-1-30 16,0-1 39-16,1-4-11 0,0-1-1 0,0 0 1 15,0-1-1-15,-1 0 1 0,1 0-2 0,0-4-7 16,0-7 7-16,-3 0 0 15,-4-3 1-15,6 0-35 0,-6 0 0 0,-1-1 32 0,-1 0-33 0,0 2 32 16,0 1-2-16,0 2 2 0,0 1-35 16,-5 3 31-16,-3 0-6 15,0 2 36-15,-1 2-33 0,-2 2 1 0,1 0-5 16,2 0 30-16,-3 6-24 0,0 4-1 0,4 3 2 0,0 1 39 16,4 2 2-16,-1 0-39 0,4 0 34 0,0 1-30 15,0-2 5-15,0 0-9 0,0-3 9 16,6-2-2-16,4-1 3 0,-2-3-2 0,2 0 4 15,-1-3-4-15,-1-3 7 0,2 0-18 0,0 0 14 0,0 0-3 16,-2-3 1-16,0-6 51 16,-3-4-21-16,2 1-2 0,-3-4-29 0,-1 2 5 15,0-2 3-15,-1-1-31 0,-2 4 33 0,0-3-4 16,0 6 3-16,0 0-22 0,-5 0 18 0,0 3 1 16,-4 3 0-16,2 2-2 0,-2 0-7 0,0 2 6 15,-1 0 1-15,-1 6-62 0,2 7 30 16,1-1-7-16,1 0-8 0,3 1 36 0,2 2 1 15,2-5-14-15,0 0 12 0,0 1-2 0,0-1 1 16,2-4-5-16,9 0 4 0,-1-5-3 16,1 2 1-16,3-3 15 0,-2 0-14 15,-3 0-1-15,3-3 1 0,-5-1 38 0,0-4-37 16,-1-2 7-16,-1 0 24 0,-3-2 1 0,1 2-28 0,-3 0 2 16,0-1 45-16,0 4 1 0,0-1-43 0,-5 2 6 15,-4 2-5-15,-1 2 11 16,-1 0-7-16,0 2 14 0,4 0-13 0,-3 0 5 0,5 0-3 15,-3 4-40-15,5 0 2 0,1 0 36 0,2 0-134 16,0 2 60-16,0-3 33 0,0 1-12 0,0 1-212 16,0-1 112-16,4-2 60 0,3-1-202 15,0 2 122-15,2-3 63 0,-2 0 20 0,4 0-451 0</inkml:trace>
  <inkml:trace contextRef="#ctx0" brushRef="#br0" timeOffset="8053.92">31566 600 158 0,'0'0'-1'0,"0"-2"1"0,0-1 0 0,0 2 0 0,-3 1 0 0,3-2 66 0,-3-1 0 16,3 2-33-16,-2 1-26 0,0-2-7 15,1-1 29 17,-1 1 0-32,2 1-39 0,0-3 36 0,-3-1 7 0,3 3 37 0,0-4-43 0,0-1 1 0,0 3-1 0,0-2 20 0,0 0-12 15,0-1-7-15,0 1 5 0,0 0 46 0,3 0-51 16,-1 2 3-16,3-1 18 0,1 4 17 16,3-2-26-16,2 3-14 0,1 0 11 0,2 0 0 0,0 13 11 15,6 5 15 1,-5 5-25-16,2 2 0 0,-2 4 1 0,0 2-16 0,-3 2 25 0,-2 4-10 0,-5-2 0 15,-5 7 0 1,0 2 0 0,-3-3-2-16,-13-6 68 0,-9 9-65 0,1-5-2 0,3-7 2 0,0-1 7 0,1-3-6 0,8-8 9 15,-3-2-50-15,3-4 0 0,2-6 39 0,2-2 0 0,-2-2-36 16,2-4 10-16,-2 0 19 0,2-6 4 16,-1-9-4-16,-1-10 1 0,4-1-5 15,4-4-66-15,2-3 26 0,0-1 1 0,0 0 29 16,6-1-121-1,6 4 57-15,2 4 34 0,5-6-92 0,-2 10 56 0,-7 6 20 0,7 3 0 0,-4 4-241 0,-3 6 120 16,3 1 42-16,-1 3-272 16,-2 0 168-16,-2 15 84 15,-3 4 42-15,0-1-167 0</inkml:trace>
  <inkml:trace contextRef="#ctx0" brushRef="#br0" timeOffset="8813.83">31540 1424 291 0,'0'9'0'0,"0"-3"0"0,0-1 0 0,0-3 0 0,0 1-1 0,0 0 3 0,0 3 38 0,0-6 1 16,0 1-1-16,0-1 52 0,0 0-37 15,0 0-11-15,2 0 37 0,6-1 1 0,0-11-39 16,2 0 2-16,0-2 41 0,3 0-42 0,-2-3 0 0,1 1-30 16,0-4 30-16,0 3 0 0,-2-2 11 15,0 2-34-15,0 0 23 0,-2 1 0 0,-1 1 0 16,-2 4-41-16,-2 1 11 0,1 0 21 0,-2 2-33 15,-1 4-7-15,1 0 40 0,-2 1-10 0,0 2 0 16,0 1 3-16,0 0 3 16,0 10-34-16,0 4 0 0,-3 2 26 0,-1 2 11 0,1 0 42 0,3-1-50 15,0-2-1 1,0-1 2-16,0-4-44 0,0-1 49 0,1-1-7 0,3-5 20 0,6-3-21 0,1 0 1 16,1 0-3-16,1-1 8 15,-1-9-11-15,4-2 5 16,-4-5 75-16,0 4-21 0,-1-1 7 0,-2 4-44 0,-4-3 40 15,0 7 1-15,-3 0-37 0,1 4-6 16,0-1 17-16,0 3-4 0,-1 0 10 0,3 3-170 0,0 5 71 16,0 2 37-16,1 3-9 0,-2-5-62 15,3 4 36-15,-2-3 29 0,3 2-503 16,-2-4 248-16,3-1 123 0,-2 0 29 0</inkml:trace>
  <inkml:trace contextRef="#ctx0" brushRef="#br0" timeOffset="9316.83">31958 961 801 0,'0'-2'-4'0,"0"-2"1"0,0 0 1 0,1 2 0 0,8-1 1 0,1 2 0 0,3-2 1 0,2 2 0 0,3-2 187 0,1 1-60 0,4 2-47 15,0 0 115-15,2 0-75 16,-3 0-38-16,8 0 0 0,-8-2 14 0,8 1-51 15,-4-4-1-15,-6 1-50 0,-1-1-1 0,-3-1 52 16,-4 1 10-16,-2-3-229 0,-2 4 110 16,-1-1 54-16,-4-2-1 0,-1 4-297 0,0-2 162 15,-2 2 44-15,0 0-238 0,0 2 134 16,0-1 81-16,-5-1 35 0,-2 3-11 0</inkml:trace>
  <inkml:trace contextRef="#ctx0" brushRef="#br0" timeOffset="9488.84">32228 827 852 0,'0'3'0'0,"0"0"0"0,0 0 0 0,3 0 0 0,2 2 0 0,3-1 0 0,3 0 0 0,-2 0 45 15,1 0 103-15,1 3-51 0,0-1-1 16,-3 2-21-16,-1 0 11 16,0 2-41-16,-4-3-1 0,2 6 0 0,-4-2 0 15,-1 4 0-15,0 1-186 0,0 0 87 0,-11-2 50 0,-1 2-1 16,2 0-395-16,-5-1 207 0</inkml:trace>
  <inkml:trace contextRef="#ctx0" brushRef="#br0" timeOffset="10814.82">32646 808 773 0,'5'-10'0'0,"-2"2"0"16,-1 0 0-16,0-1 0 0,-1 5 0 0,2 0 0 0,-1 2 0 0,-2 0 113 0,3 2 1 0,-1 0-48 0,1 12 45 0,1 9-58 0,3 2-1 0,-1 5 27 16,2 1-27-16,1 1 14 0,1 0-13 0,3 1 3 15,-1-5-3-15,1-6-1 0,-1 2 1 0,-2-1-6 16,-1-5 6-16,2-3-1 15,-6-2-39-15,2-3-1 0,-4 1 40 0,3-6 14 16,-4-1-14-16,0 1-4 0,-2-3 4 0,0 0-105 16,0 0 56-16,1 0 38 0,1 0-3 0,0-5-52 15,-1-6 0-15,6 2 41 0,-2-3 6 0,5 0-49 16,-2-2-7-16,1-2 44 0,4 1-46 0,-1-3-3 16,0 0 48-16,2 0-1 0,-2-2-48 0,3-1 39 15,-3 2 5-15,2-1-14 0,-2-1-74 16,2 1 30-16,-1-3 0 0,-1 4-40 0,-1 1 38 15,-1-1-7-15,-3 3 44 0,0 2-12 0,-1 0 6 16,-3 4-10-16,1-2 8 0,-3 3-1 16,1 4-16-16,-2-3-9 0,0 3 169 0,0 1-69 15,0 0-32-15,0 3 88 0,0-1-52 0,-2-1 1 16,-9 2-41-16,-1 1 32 0,-3 0 13 0,-3 0-51 16,-9 0 23-16,4 0 41 0,-8 0 2 0,-1 4-53 15,-3-1 10-15,3-2-7 0,-1 2 8 0,8 1 2 16,-10-2-48-1,13-2 0-15,-3 0 34 0,7 0 4 0,1 0-80 0,7 0 44 16,-2 0-11-16,3 0-80 0,2 0 53 0,4 0-1 16,1 0 44-16,0 0-113 0,2 0 44 0,0 3 34 15,0 0-474-15,0 3 236 0,2 1 93 0,6-1 54 16,5 0-393-16</inkml:trace>
  <inkml:trace contextRef="#ctx0" brushRef="#br0" timeOffset="11878.85">32899 1376 471 0,'0'5'0'0,"0"1"0"0,0-3 0 0,-3 1 0 0,1 0 0 0,0 0 0 0,2 0 52 0,-1-2 1 15,-1-2-1-15,2 3 62 0,-2-3 4 0,2 0-52 32,0 0-13-32,0 0 48 0,0 0-48 0,0 0-1 0,0 0 1 0,0 0 17 0,0 0-17 0,0 0-1 15,2 0-48-15,1-3 1 16,4-1 47-16,-2-2 14 0,3 0-54 0,1 3 41 0,-4-3-1 0,2-1-9 16,2 0-62-16,-4 1 39 0,2-4-11 0,-2 2-11 15,0 1 0-15,5-4 23 0,-5 1 13 0,2 2-54 16,1-1-7-16,-4 1 48 0,2-2-30 15,2 2 29-15,-3-3 1 0,2 0-3 16,1 3 53-16,-3-1-2 0,-2 1-49 0,1 0 48 16,-1 0 0-16,-1 2-36 0,1 0-9 0,-1 2 135 15,-2 0-62-15,0 1-20 0,0 1 0 0,0 0 85 16,0 2-62-16,0 0 1 0,0 0-131 0,0 0 41 16,0 4 1-16,-7 7 54 0,6 1-12 0,-1 0-1 15,0-2 1-15,2 1-49 0,0-4 42 0,0 1 6 16,0-2-3-16,0 0-28 0,0-1 22 15,4-4-12-15,2-1 9 0,0 0 94 16,3 0-51-16,1 0 2 0,-1 0 13 0,4-3 5 16,-3-8-76-16,0 3-27 15,1-2 0-15,-7 3 0 16,3 0 0-16,-4 1 0 0,2 2 0 0,-3 2 0 0,1 0 0 0,-2 2 0 0,1 0 0 0,-2 0 0 16,3 0 0-16,-1 2 0 0,0 6 0 0,-1 0 0 15,1 1 0-15,0 2 0 0,1 1 0 0,-1-2 0 16,1 3-660-16,1 1 283 15,5-3 132-15,3 1-707 0,0-3 449 0</inkml:trace>
  <inkml:trace contextRef="#ctx0" brushRef="#br0" timeOffset="32996.28">31250 556 607 0,'-17'7'0'0,"2"7"0"0,4 9 0 0,1 10 0 0,-1 8 0 0,2 15 115 0,6 10-42 0,1 2 1 15,2 1-30-15,0-3 0 0,14-2-1 0,10-8-27 16,18 3-141-16,1-14 77 0,3-11 38 0</inkml:trace>
  <inkml:trace contextRef="#ctx0" brushRef="#br0" timeOffset="33613.28">33274 391 689 0,'8'0'0'0,"0"0"0"0,1 0 0 0,2 0 0 0,3 10 0 0,2 10 431 0,-6 8-193 15,2 3-95-15,-1 4-61 0,-7 8 24 16,-1 9-60-16,-3-1 0 0,-3 1 311 16,-12 2-155-16,0 2-78 0,0-1 159 15,2-5-144-15,0-3-47 0,8-9 0 16,-2 3-511-16,2-7 232 0,1-6 128 0,-1 0 47 0,3-8-830 0</inkml:trace>
  <inkml:trace contextRef="#ctx0" brushRef="#br0" timeOffset="54535.89">31661 1964 33 0,'-6'0'0'0,"2"0"0"0,-1 0 0 0,-1 0 0 15,1 0 0-15,-2 0 0 0,2 0 4 0,-2 0 1 0,1 0 0 0,-1 0 0 0,4 0 1 0,-2 0-1 16,1 0 47-16,-1-5 7 0,1-2 0 0,2 0-47 0,0 0 57 16,2-7-4-16,0 3-46 0,0 2 0 15,0-1 109-15,0-1-51 0,0 6-9 16,0 1 107-16,2 3-61 0,11 1-35 0,-4 0 0 15,5 4-35-15,1 13 11 0,2 8-11 16,-2 2 56-16,-2 6 103 0,-3 9-80 0,-6 3-40 16,-4-1 42-1,0 15-46-15,-4-4 0 0,-14 4-35 0,1-4 40 0,1-3 1 0,2-13-30 0,-2-1-11 0,9-11 0 32,-5-2 0-32,4-11 0 0,0-6-151 0,-1-1 86 0,3-7 27 0,-6 0-106 15,5-4 57 1,-6-16 37-16,3-5-1 0,5-3-208 0,-2-2 98 0,6-3 60 0,1-1 6 0,0 2-205 0,0 2 101 15,0 6 53-15,3-1-124 0,6 6 91 16,2 4 45-16,2 7 1 0,-1 1-206 0</inkml:trace>
  <inkml:trace contextRef="#ctx0" brushRef="#br0" timeOffset="55092.89">31663 2707 494 0,'0'1'-2'0,"0"1"1"0,0-2 1 0,0 0-1 0,0 0 0 0,0 0 1 0,0-2 43 16,4-10 1-16,-1-1-1 0,5-1-48 0,-3-5 59 16,2 1-10-1,0 0-63-15,-1-2 19 0,-1 3 1 0,-2 2 36 0,2 4 90 0,-3 4-47 0,0 1-1 16,-1 3-38-16,-1 1 52 0,2 2-1 0,1 0-37 16,-3 5-17-16,2 6 6 0,0 3-1 0,-2-1 1 15,2-3-3-15,-1 0 14 0,1-2-11 16,1-2-57-16,2-2 28 0,3-4 1 15,1 0 27-15,2 0 61 0,-1-4-61 0,1-8-1 16,1-3-18-16,-1 2-158 0,-3-1 76 0,0 6 49 16,-3-1-18-16,0 5 52 0,0 2-17 0,0 2 14 15,-1 0-73-15,2 2 33 0,-3 12-18 0,4 3 22 16,-2-1 16-16,2 0 3 0,0 0-8 0,2-3-382 16,3-2 177-16,5-3 94 0,-2-8 29 15</inkml:trace>
  <inkml:trace contextRef="#ctx0" brushRef="#br0" timeOffset="55390.9">32103 2383 1735 0,'0'0'0'0,"0"0"0"0,0 0-26 0,0 0-12 0,0 0 6 0,5-1 5 0,3-5 15 0,2 1 2 0,0 1 1 0,7-3 192 15,-1 1-72-15,1 3-35 16,0-2-3-16,1-2 10 0,4 1-40 0,-1 0-295 15,3-1 148-15,-3 3 74 0,4-3 37 0,-3 5 11 0,0 1 26 0,-2 1 0 16</inkml:trace>
  <inkml:trace contextRef="#ctx0" brushRef="#br0" timeOffset="55858.67">32366 2271 1046 0,'-5'-8'0'0,"3"2"0"0,2 0 0 0,0 0 0 0,0 0 0 0,2 2 0 0,6 0 0 0,4 0 214 0,1 1-86 16,-3 3-33-16,7 0 63 0,-7 3-57 15,0 9-31-15,0 3 1 0,-5 5-61 0,0 4 42 0,-3 4-10 0,-2-2-100 16,0 2 50-16,0 0 0 0,-4-5 50 0,-3 0 10 16,2 2-11-16,-2-5 1 0,1 1-1 0,1-6-743 31,0-2 304-31</inkml:trace>
  <inkml:trace contextRef="#ctx0" brushRef="#br0" timeOffset="56388.18">32714 2169 463 0,'0'16'0'0,"2"4"0"0,6-1 0 0,-5 8 0 0,4 5 0 0,-2-2 0 0,0-4 238 16,5 6-104-16,0-3-46 0,0-2 0 0,-1-8-3 0,2 4-44 0,-4-10 11 31,0 1 25-31,-1-3 0 0,-1-5-36 0,-3-3 1 0,-1-3-17 0,1 0 27 0,0-4-11 16,-1-13 19-16,1-4-18 0,3-1-1 16,-1 1 1-16,-1-3-140 0,5-1 64 0,-5 3 33 0,4 0-1 0,-2 1-210 15,2 3 108-15,1 1 44 16,0-2 33-16,-3 2 0 15,2 3-22-15,-5 5 49 0,1-4-111 0,-1 4 38 0,2-3 6 0,-2 2 130 16,-2 0-53-16,0-1 1 0,0 1-45 0,0 2 99 16,0 0-34-16,0 2-1 0,0 3-23 0,0-1 24 15,0 2 13-15,-2-1-45 0,-9 3 54 0,1 0-48 32,-2 0 15-32,-4 3-12 0,-4 4 15 0,3 1-10 0,1-2 3 15,0 0 39-15,2 0-3 16,3 1-89-16,3-1 52 15,0-3 3-15,3 1-215 0,3 3 100 0,1-3 45 0,1 3-150 0,0-1 86 0,0-1 47 0,0-2 7 0</inkml:trace>
  <inkml:trace contextRef="#ctx0" brushRef="#br0" timeOffset="56747.28">32628 2082 791 0,'-4'1'0'0,"-1"-1"0"0,4 0 0 0,1 0 0 0,0-1 0 0,0-14 0 0,0-1 0 0,6-8 177 15,4 8-67-15,0 0-35 0,-3 6 149 0,4-1-97 16,-2 8-43-16,1 1 13 0,1 0-27 0,-1 2-1 16,-1 0-17-16,4 2 22 0,-5 3-32 0,1 0-1 0,1 1 1 0,1-3 16 15,-2-3-6-15,3 0-10 0,2 0-101 16,3-11 50-16,0-7 0 0,-4 3 51 0,2-5 10 0,-5 0-11 16,1 2 1-16,0 5-383 15,-3 3-29-15,-1 1 157 0,1 6 97 16,-1 3-412-16,-2 0 243 0,-2 6 122 0</inkml:trace>
  <inkml:trace contextRef="#ctx0" brushRef="#br0" timeOffset="57337.42">32869 2729 675 0,'-3'6'0'16,"1"0"0"-16,2-3 0 0,-2-3 0 0,2 1 0 0,0-1 0 0,0 0 188 0,0 0-78 0,0-7-34 0,0-8 28 0,7-1-30 15,1-3-1-15,2-3-21 0,-3 2-11 0,2 0 1 16,0 2-1-16,-7 8 1 0,3 0 216 0,-2 1-98 16,-1 6-64-16,0 0 0 0,1 3-27 0,-1 0 0 15,0 0-28-15,-1 9-50 0,1 3 21 16,-2-2-1-16,4 0 40 0,-2-3-9 0,0-1-1 15,-1-1 11-15,1-1-10 0,5-4 0 0,-2 0-1 16,2 0 1-16,2-3 40 0,2-9-30 0,-1 4-34 16,-1-4-69-16,2 3 40 0,-3 0 0 15,3 5 52-15,-2 1 3 0,1 0 2 0,3 3-9 0,-3 0-546 16,0 0 253-16,2 9 106 0,-2-1 67 0,0 0-495 16,3-2 269-16,2-3 133 0</inkml:trace>
  <inkml:trace contextRef="#ctx0" brushRef="#br0" timeOffset="58154.7">31392 1780 722 0,'0'-25'0'0,"-4"8"0"0,-8 2 0 15,1 5 0-15,1 5 0 0,-4 2 107 0,-2 3-32 0,-9 6 1 16,6 18-33-16,-5 12-48 0,4 8 60 0,-1 10-11 0,8 12-7 0,7-2 7 0,6 4-1 15,0 3 1-15,10-8-54 16,18 15 21-16,6-11 1 0,5-5-195 0,6-1 111 16,10-4 54-16,8-7 0 0</inkml:trace>
  <inkml:trace contextRef="#ctx0" brushRef="#br0" timeOffset="58618.34">33137 1860 711 0,'5'0'0'0,"8"3"0"15,6 11 0-15,13 3 0 0,1 13 471 16,5 9-201-16,-5 7-117 0,-3 4 380 0,-3 18-244 0,-17 6-121 16,-7 2-61-16,-3 5 133 0,0 2-102 0,-10-3-46 0,-6-5-193 15,2-5 73-15,-2-11 38 0,-2-1 11 16,2-4-684-16,-5-8 356 0,4-8 176 0,-3-2 88 0</inkml:trace>
  <inkml:trace contextRef="#ctx0" brushRef="#br0" timeOffset="180503.93">12707 12741 528 0,'0'0'0'0,"0"0"0"0,0-2 0 0,2 0 0 0,-1 2 0 16,-1 0 0-16,2 0 35 0,-2 0 3 16,0 0 1-16,2 0-1 0,-2 0-36 0,0 0 36 15,0 0 10-15,0 0-10 16,0 0-33-16,0 0 0 0,0 0 33 0,0 0 17 0,0 0-9 0,0 0-9 16,0 2 0-16,-4-2 1 0,1 2-45 0,-4 0 37 0,1 0 71 15,-2 4-38-15,0-3 5 16,-1 1-31-16,-2 2-25 0,1 1 0 0,-1-1 35 0,-3 0-9 0,5 0-65 15,-4 0 30-15,3-1-1 0,-1-3-46 0,0-1 40 16,1 2-7-16,-3-3 13 16,2 0 18-16,-1 0-12 0,-1 0 9 0,1 0 23 15,-4 0-26-15,2 0-9 16,-1 0 6-16,2 0 55 0,-2 0-25 0,1 0 6 0,-2 0-32 0,4 0 42 16,-4 0-34-16,2 0-2 0,0 0 10 0,1 0 14 15,2 0-20 1,-2 0 6-16,1 0-1 0,2 0-2 15,0 0 2-15,-2 0-15 0,2 0 13 0,1 0-1 0,0 0-2 0,-1 0-35 0,-1 0 33 0,3 0 8 16,-2 0-10-16,3 0-34 0,-4 0 35 16,3 0 0-16,-2 0-31 0,-1 0 35 15,4 0-10-15,-1-3-7 0,-3 2 7 16,3-1 2-16,0-3-2 0,-1 1 18 0,0 2-19 16,1 0 2-16,0 0-3 0,0 0-39 0,-2 0 40 15,2 0 4-15,0 0-5 0,-1-3-30 0,-1 4 28 16,3-4 2-16,-1 1-30 0,-1 0 2 15,-1-1 22-15,2 0-37 16,-2 0 35-16,2-1 1 0,-4-3-5 0,4 6-20 0,-3-4 20 0,4 1 2 0,-1 1-6 16,-3-4 4-1,3 5-3-15,0-1 3 0,3 0 24 0,-6-1-26 0,5 0 2 0,0 2 0 16,-2 0 26-16,-1-2 1 0,4 0-24 0,-1 1-1 16,0-1 3-16,-2 1-41 0,1-1 38 0,1 0-24 15,0 0 24 1,3-2 0-16,-3 1 0 31,-1-3 1-31,1 4-1 0,2-3 0 0,0 0 0 16,0 1-12-16,0 0 9 0,2 0-1 15,-1 0-25-15,0-1 25 0,-1-1 1 0,2 3 27 0,-2-3-27 16,0 0 1-16,2 2 0 0,-2-3-11 0,2 1 9 0,0 1 1 0,-5-4 0 0,3 3 11 16,0 2-11-16,1-2 2 0,1 0-2 0,-2 2 29 0,0-2 0 15,0 2-31-15,2 0 27 0,-1-2-19 0,1-1-2 16,2 3-1-16,-2-3 3 0,2-2 2 15,0 4-1-15,0-2-34 16,0-1-2-16,0 1 40 0,0 3-4 0,0-3-29 0,0 1-1 0,0 0 24 0,0 2 1 0,0-2-37 16,0 2-1-16,0-3 23 0,-2 2 27 15,0-1-22-15,2-3 2 16,0 3-6-16,-2 0 4 0,2 0-4 0,0-5 4 0,0 5 27 0,-2-2-26 0,2 2 4 16,0 1-3-16,0-4 36 0,0 4-35 0,0-2 2 15,0 3-1-15,0-1-23 0,0-1 23 0,0-1 2 16,0-3-24-1,0 5 21-15,0-3 1 16,0 2 1-16,0 1 0 0,0-4 3 0,2 1-3 0,0 2 42 0,0 0 1 0,0 2-40 0,0-1-1 0,0 2 48 16,-2 1 2-1,3-3-41-15,-1 2-3 0,0-4 28 0,2 4-24 16,-2-5-1-16,2-1 6 0,-2 3 8 0,1 0-11 0,-1-2-32 16,2 1 1-16,-2 0 31 15,3-6-3-15,-1 6-5 0,0-4 5 0,-2 5 0 16,0 1-1-16,0-4 44 0,0 3-2 0,2-2-38 15,-2 2-4-15,0-1 45 0,3 3-39 0,-4-3-2 0,3-2 3 16,-2 4 3-16,2-1 3 0,0-3-47 16,0 5 44-16,-2-3-1 0,2-2 2 0,0 4-32 15,3-7-5-15,-3 5 31 0,-2 3-1 0,1-4-41 16,1 1-3-16,0 2 41 0,0-1-13 0,1-2 9 16,-1 3-11-16,0-1 11 0,0 2 14 0,-2 0-16 15,2 0-3-15,0-1-3 0,-1 2 6 16,1-1-1-16,1 0 1 0,1-6-6 0,0 1 6 0,0-1 0 15,0 2 2-15,-1-1-2 0,0 0 4 16,-1 1-2-16,0-4-45 16,2 4 39-16,-2 0-1 0,0-1 2 15,1 4-33-15,-1-4 31 0,0 2-1 0,0 4 12 0,0-3-12 16,-3 2 1-16,3 0 0 0,0 0 39 0,1 2-38 16,-1-1 0-16,0 3 0 0,0-3 1 0,2-1-1 0,0-1 4 15,1-1-4 1,-2 2 2-16,1 1-1 0,2-1 3 0,0-5-39 0,1 8 1 0,-2-4 34 15,-1 1-43-15,2 2 0 0,-1 0 36 0,-1 0 2 16,0-1-20-16,0 2 17 0,-1 2-5 0,4-4 4 16,-3 1 18-16,-2 0-20 0,2 2-8 0,0-1 7 15,1 2-6-15,-3-2 6 0,1 1 28 16,1 0 4-16,0-2 1 0,1 3-28 0,-1-3 12 16,0 3-10-16,2 0 2 0,-3-1-1 0,4-1 7 15,-1 0-6-15,2-2 1 0,-4 3-1 0,4-2 10 16,-2 2-10-16,-2 0-1 0,3 2 1 0,-3-3 1 15,0 4-1-15,0-1-30 0,1-1 26 0,-3 2 1 16,3 0 2-16,-1 1 20 0,0 0-20 0,0-3 0 16,-2 3 0-16,2 0-4 15,-2 0 4-15,2 0 0 0,0 0 0 0,0-2 7 16,1 2-8-16,-1 0 3 0,1 0-2 0,-1 0 12 16,0 0-11-16,3 0 2 0,-3 0-36 0,0 0 34 15,0 0 0-15,-1 0-14 16,0 0 13-16,1 0-1 0,-2 0-1 0,2 0-24 0,-2 5 25 15,0-4-3-15,3 0 2 0,-3 2 23 0,-1-1-26 0,1 2 1 16,2-2 1-16,-2 2 18 16,0-2-17-16,3 2-1 0,-1 0-1 15,-2 2 6-15,2 1-4 0,-1-3 0 0,-1 2 10 0,1-1 10 16,1 0-16-16,-2 1-1 0,0 3-28 0,0-5 0 16,0 2 27-16,0 0-48 0,1-1-5 0,0 3 49 15,-1 0-6-15,0-1-33 16,2 0-3-16,-2 1 35 0,3-2 20 0,-1 0-21 0,-2 0-9 0,1 0 48 15,-1-1-3-15,0-2-36 0,0 1-8 0,1 0 84 16,-3 1-33-16,0-2-1 0,0 2-27 0,0 1 45 16,0-1-19-16,0 1-1 15,0 3-9-15,0-3-12 0,-2 1 23 0,2 2-20 16,0-3 26-16,-2 1-88 0,2 2 32 0,0-3 0 16,0 0 31-1,-1 2-1-15,2-2-5 0,-1 2-83 0,0-2 37 0,0 1-1 0,0 0 31 16,2 1 7-16,-2 0-17 0,2 3 16 0,0-5-18 0,-2 4 43 15,3-2-29-15,-1 0 1 0,0 1 43 0,-1 2-41 16,1-3 4-16,0 2 46 16,0-2-45-16,0 2-2 0,1-2 3 15,1 3 27-15,-2-4-25 0,0 1 0 0,2 1-1 0,-3-1 6 16,1 0 1-16,1 1-4 0,-1-2 6 0,0 1-33 16,0 2 27-16,0 0 0 0,0 2-1 0,0-2-1 15,1 2-1-15,0-2 2 0,-3 1-1 0,4 1 0 16,-2-2 0-16,0 3 0 0,0-6 0 0,3 5 0 15,-3-2 0-15,0 2-23 0,0-2 22 0,0 3 1 16,-1-1 0-16,1 0-4 0,0 1 3 16,-1 2-1-16,1 1 0 0,-2-2 1 15,2 2-1-15,-2 0-42 0,2 0 41 16,0 0 0-16,0 1-1 0,3 0-16 0,-4-4 16 0,1 1-1 16,2-2 1-16,-2 2 13 0,0-4-16 0,2 4 1 15,-1-3 1-15,-3 1 30 0,2 0-29 0,-2-2-2 16,0 2 14-16,-1 2-12 0,1-2 1 15,0 3 27 1,0 1-26-16,0-3 2 0,-2 4-2 0,0 1 7 0,0-3-5 0,0 2 2 16,2-1-1-16,-2 0 13 15,0-3-14-15,2 5 2 0,-2-5 0 16,2 6 47-16,0 5-46 0,1-5 1 0,-1-6-44 0,-2-1 0 16,0 3 43-16,0 1-10 0,0-2 9 0,0 0-2 15,0-3 1-15,0 4 9 0,0-3-10 0,0 1-2 16,0-4 1-16,0 5 30 0,0-4-30 0,0 3-2 0,-2-3 1 15,-1 2-4-15,-1 0 4 0,0 2-1 16,0-4 29-16,-1 8 10 0,-1-6-34 16,0 2 68-16,-1-2-30 0,1 3-1 0,2-1-22 0,0 2 16 15,0 0-20-15,0-6 5 0,0 2-4 16,-2-2-69-16,0 0 35 0,2-1-2 0,-2 0 33 16,0-1 0-16,-1 0-4 0,1-1 4 15,3 1-54-15,-3-2 0 0,0-2 35 0,1 1-37 0,1-2-6 0,2 0 47 16,-2-3-11-16,2 0-181 0,0 0 85 0,0 0 46 15,2 0 17-15</inkml:trace>
  <inkml:trace contextRef="#ctx0" brushRef="#br0" timeOffset="185411.81">20008 12295 352 0,'0'0'0'0,"-2"0"0"0,0 0 0 0,-1 0 0 0,3 0 0 0,-2 0 38 0,2 0 9 0,-2 0-9 0,2 0-1 15,-2 0 32-15,2 0-1 0,0 0-30 0,-2 0 45 16,0 0-45-16,2 0-1 0,-2 0 1 0,0 0 0 16,0 0-1-16,-1 0 11 15,1 2-86-15,-2 3 38 0,2-1 1 0,-3 2 36 16,1-2-40-16,-2 2 0 0,2-3 35 0,0 1 0 0,0 0-22 0,-3 0 19 16,4-2-35-16,-3 0-19 15,2 3 41 1,-2-2 1-16,0 0 18 15,-1 0-18-15,1 0-2 0,0 1 8 0,-1 0-7 0,-1 0 1 0,1 2 8 16,-1-2-7-16,0 0 15 0,1 2-8 0,-2 0 19 16,1 0-22-16,0-2-46 15,-1 2 45 1,1-2 0-16,1-2 5 0,-1 2-32 0,-1 1 25 0,3-2-34 0,-2-1 0 16,1 2 30-16,-2 0 4 0,1 0-41 0,-2-2 35 0,2 3-3 0,-1-2 2 0,2 0-6 0,-1 1 8 0,-3-3-14 15,3 3 11-15,-1-2 44 16,1 2 0-16,-1-1-43 15,-1-1 47-15,2 2-44 0,-2-2-1 16,2 2 5-16,-2-2-4 0,0 2 12 0,1-2-6 0,2 1-24 0,-1 2 22 0,-1-3 4 0,1 0-3 16,-2 0 2-1,3 0 3-15,-4-1-10 0,3 1-40 0,-2 0 33 0,1 0 8 0,0 1-5 0,-1-3 21 16,-1 1-18-16,1 2 1 16,1-3 24-16,-1 2-24 0,1-2 2 0,-1 0 2 15,2 0 29-15,0 0 0 0,0 0-27 16,0 0-2-16,0 0 7 0,-1 0-1 15,-1 0 5-15,3 0-6 0,-4 0-47 0,3 0 45 0,-2 0 0 16,1 0-10-16,-4 0 9 0,1 0 0 0,-1 0-29 16,2 0 26-16,-1 0 1 0,1 1-1 0,-2 4-34 0,2-1-2 15,1 0 32-15,0-2-5 16,1 0 4-16,2-2-2 0,-1 2 1 16,4-2-37-16,-2 0-20 0,-1 0 24 0,1 0 0 0,0 0 10 15,1 0 14-15,-1-2-8 0,-3 0 51 0,3-2-47 16,-2 2 1-16,0 0-2 0,-2 0 31 0,2 0 0 15,-2 2-27-15,-1 0 4 0,3 0-3 0,1 0 8 16,-1 0-6-16,-1 0 18 0,1 0-10 16,2 0 0-16,0 0-5 0,-2 0-27 0,2 0 27 15,0 0 0-15,0-3-31 0,-2 2-1 16,-1 1 30-16,2-2-3 0,-3 2-29 0,1-3-2 0,-1 3 29 16,0-1-5-16,1-2 4 15,-2 3-7-15,3-2 6 0,0 0-13 0,-1 2 49 16,2-2-4-16,-1 1-33 0,2-1-3 0,-3 2 64 15,3-2-29-15,0 2 4 0,-1-2 0 16,1 2-23-16,-1-2 9 0,-1 2-44 0,2 0 0 0,-4 0 37 0,4-2-2 16,-2 2 4-16,0-3 2 15,0 3-5-15,-1-1-35 0,2-1-36 0,-1 0 32 0,0 0-14 16,-1-2-11-16,1 0 1 0,0-1 46 0,1 4-45 16,-2-4-1-16,-1 1 35 0,2 2-5 15,-3 1 7-15,4-2 0 0,-3 3-9 0,-1 0 8 16,1 0-38-16,1 0-10 0,0 0 43 0,-1 0 0 15,2 0-10-15,0 0 8 0,0 0-14 0,2 0 100 16,0 0-38-16,0 0 0 0,0 0 17 16,1 0-27-16,-1 0 4 0,0 0-33 0,3 0 38 15,-3 0-31-15,0-1 12 0,-1-2-9 0,-1 2 18 16,0-2-16-16,3 2 25 0,-2-1-21 0,1-3 14 16,0 3-12-16,0 1 1 0,2-5-9 15,-3 3 8-15,3 1-1 0,-1 0-1 16,1-1 2-16,0-2-3 0,0 1 2 0,-2 2-30 15,1-2 0-15,-1 2 27 0,2 0 0 0,-2 0-4 16,3-2 4-16,-3 2-5 0,1-2-3 16,-1 2 10-16,0-2-5 0,2 3-2 0,0-4 36 0,-2 1-33 15,1 2 0-15,2-2 19 16,-1 2-18-16,0-2 3 0,0 2-3 0,0-2 6 0,0 2-4 16,0 0 2-16,-1-3-1 0,1 1 3 15,0 2-3-15,0-1 5 0,1-2-4 0,-1 2-4 0,0-1 3 16,2 0 2-16,-3-1 9 15,1 1-11-15,0 1 1 0,2 1-8 0,-2 0 7 0,0-2 2 0,0 2-2 16,2-1 2-16,-1 2-1 0,-2-2 0 16,3 1 1-1,-2 0 1-15,2 0-1 0,-2 0 0 16,2 0-1-16,-2-2-21 0,2 0 19 0,-2 0 2 0,2-1 7 0,-3 1-9 16,1 0 0-16,0-1 8 0,1 1-7 15,-1 0 1-15,0 0 0 31,0 0 12-31,2 0-12 0,-3-1 1 0,3 4 1 16,-2-4 0-16,2 4 2 0,-2-1-2 0,2-1-26 0,0-1 13 0,0 2 11 0,0 1 1 0,0-2 10 0,1-1-12 0,1 3-1 16,-2-3 1-16,0-1-2 0,2 1 2 15,-3 0-3-15,1 0 42 0,2 1-37 16,-2-2-1-16,0 1 3 0,0 1 0 0,0-2 2 0,0 3-3 0,-2-2-22 0,2 2 9 0,0-2 13 16,0 0 0-1,0 1-24-15,-2 0 22 0,1-2-3 16,1 0-10-16,0-1 11 15,1-3-1-15,-1 4-2 16,0-4 3-16,0 4-1 0,2-1-3 0,-2-1 3 16,0 3-10-16,0 0 9 0,2 0 0 0,-2 2 0 0,0-2 4 15,2 1-3-15,-2 2-1 0,2 0 15 0,-2-1-14 0,2-1-1 0,-2 2 0 16,-1-1 1-16,3-1 1 0,-2 2-1 0,0-2 0 16,0-1 0-16,2 0 2 15,-2 0-2-15,0 0 1 0,2-3 0 0,-2 2 0 0,0 0 8 0,2 1 34 0,-2-3-41 16,2 3 2-16,-2-2 4 15,1 2-3-15,-1-3-2 0,0 4-17 16,0-2 18-16,2 0 2 0,-2 0-2 16,2 1-10-16,-2-1 10 0,2-1 1 0,0 1-1 0,0-4 0 0,0 6 0 15,0-3-6-15,0-2-18 0,0 0 5 0,0 2 15 16,0-3-2-16,0 3 19 0,0-1-18 16,0 1 1-16,0-3 0 0,0 4 0 0,0-4 1 15,0 4-1-15,0-1 40 0,0-1-38 16,0 2 2-16,0 1-2 0,0-2 4 0,0-1-3 0,0 6 5 15,0-5 0-15,0 1-1 0,0 1-2 0,0 0 2 16,0 1-5-16,0-4 3 0,0 0-1 16,0 4 1-16,0-5 0 0,2 3 1 0,-2-2-2 0,2 0 3 0,-2 0-3 15,2 0 1-15,0 1-1 0,-2-1 3 16,2 1-2-16,-2-1 0 0,1 2-26 0,-1-1 24 16,2 2 0-16,-2-2 1 15,2-1 14-15,-2 3-15 16,2-2 0-16,0 0 14 0,0 0-13 0,0-1 1 0,0 2-1 0,0-2 12 15,3 1-12-15,-1-1 1 0,0-1 1 0,0-1 4 16,2 3-5-16,-2-1 1 0,-1-2 4 0,-1 4-10 16,3-4 6-16,-1 4 2 0,-2-4 4 0,2 3-6 15,-2-2-1-15,0 2-12 0,0-2 13 16,2 3 1-16,-2-2-2 0,0 3-28 0,0-2 27 0,1 0 0 16,-1 1-1-16,1 0 3 0,-1 1-4 15,2-2 2-15,0 1-5 0,2-1-45 0,-2-1 45 16,0 0 2-16,3 2-19 0,-1-1 17 15,-4 2-3-15,2 0 2 0,-1-2-4 0,1 1 3 16,0 1-2-16,1 0 31 0,-3 0-28 0,2 0 0 16,2-2 0-16,-2 1 0 0,2 1 2 0,-2 0-2 0,2-3 12 15,2-1-11-15,-2 1 2 0,2 0-1 0,1-1 34 16,-1-1-33-16,-1 1 1 0,-1 1 36 0,3-2-33 16,-1 4 1-1,-2-4 0-15,2 6-11 16,-2-4 10-16,-2 3 2 0,2 0-2 0,0 0 5 0,-2-1-5 0,2 4 5 0,1-4-31 15,-3 4 13-15,3-3 13 0,-1 1 1 16,0-1-33-16,3-3 29 0,-1 3 0 0,1-2-13 16,2-1 12-16,-3 1-2 15,4-2 1-15,-1 3-2 0,-4-1 2 0,3-1-3 16,-2 0 3-16,3 2 24 0,-3 2-25 0,-1-1 1 0,2-1 0 16,-1 3-38-16,-2 0 0 0,2-2 36 15,-1 0-49-15,2 2 45 16,-1-2 1-1,2 0-40-15,-1-1 37 0,0 2-4 0,-1-1 3 0,3 0-26 0,-1-2 24 0,0 2-7 0,-1 0 5 16,2 0-13 0,1-1 12-1,1 1-8-15,-2-1 7 0,-1 3 43 16,1-3 1-16,-1 1-41 0,-1 2 43 0,0 1-39 0,-3-2-1 0,2 3 3 0,-2 0-2 0,0-1 5 16,0 1-5-16,2 0 32 15,-2 0-29-15,0 0 4 16,3 0-3-16,-3 0 2 0,1-2-2 0,1 2 0 15,1-2 37-15,1-1-7 16,-2 1-27-16,4-2 3 0,-2 0 25 0,2 0-25 0,-1 2 0 0,-2 0-7 0,1 0 7 0,1 1 5 0,-1 1-4 0,0 0-32 16,-3 0 0-16,4 0 30 0,-3 0 0 0,2 0-2 15,-2 1 2 1,0 1 0-16,0 2-11 0,0-1-34 0,1-2 38 0,-1 1-3 0,-1-2 4 16,4 0 0-16,-3 0-9 0,2 0 46 0,0 0-38 0,0 0 39 15,-2 0 4-15,2 0-11 0,1 0-22 0,-4 0-2 16,1 0 6-16,1 0-4 0,-1 0 10 0,0 0-9 0,-2 0 10 15,-1 0-80-15,2 2 32 0,-1 1 1 0,2 0 2 16,-2 2 29-16,0-3-8 0,1 2 9 16,-2-3-7-16,3 1 1 0,0 1-6 15,1-3 42-15,-1 1-37 0,-1-1 0 0,-1 2 0 0,3-2 0 16,-1 3 3-16,0-1-3 0,0 0 12 16,-2 0 20-16,2-1 4 0,0 3-29 0,-2 1-29 15,3-1 1-15,-3 0 29 0,1-1-37 0,-1 1-2 16,0-1 33-16,1-2-2 0,-1 3 2 0,0-1-4 15,0-1 2-15,-1-1-5 0,4 2 1 0,-3-1-7 16,0 0 8-16,-2 0-11 0,2 0 35 0,1 0-23 16,-3 0-3-16,-1 0-11 15,3 0 14-15,-2 0 1 0,2 0-15 0,-1 2 14 16,1-1-2-16,-2-1 0 0,2-1 19 16,-1 2-17-16,1-2-2 0,-1 1 1 0,1 0-5 15,0 1 4-15,0-1-2 0,-2 1 40 0,0-1-24 16,1 0-12-16,-2 3 2 0,1-3 29 0,0 2-27 15,0-3-1-15,0 3 22 0,0 1-20 0,0-4 1 16,1 1-1-16,-1 3 22 0,2-4-20 0,-2 2 1 16,-1-1-1-16,3 0 1 0,-1-1-1 0,-1 2 2 15,2 1 23-15,0-2-12 0,-2 0-11 0,2 0 4 0,-2 1-18 16,0-2 16-16,0 3-1 0,0-2-18 0,0 2 18 16,0-3 0-16,0 4 0 15,3-4-5-15,-3 4 4 0,0-1-2 0,1 0 2 16,1 2-5-16,0 0 5 0,1-1-9 0,-1 1 37 15,2 1 29-15,-2 0-27 0,1-2 5 0,2 0 21 16,-1 0-22-16,0 1 0 0,1-2-17 16,-2 1-5-16,1-2 16 0,0 1-15 15,1 1 26-15,-3-1-21 0,0 2 5 0,0-1-4 16,-1-1 11-16,2 0-11 0,-3 3 6 0,0-1-62 0,0 0-21 16,0 0 35-16,0-2-3 0,0 3 12 0,0-3 18 15,0-1 2-15,0 1 27 0,0-1-29 16,-2 1-3-16,2 2 2 0,-2-5-5 0,2 3 5 15,0 1-5-15,-2-1 4 0,3-3 36 0,-3 5-33 16,2-1 10-16,0-1-28 0,-1 2 3 16,-1 2 17-16,4-2 1 0,-2 2-2 0,1-2 0 0,-1 1-2 15,0-1 14-15,0 3-14 0,0-1 0 0,2-1 0 16,-4-1-18-16,1 2 19 0,2-2-1 0,-1-1 0 16,-2 1 2-16,2-1 0 0,0 1-1 15,-2-3-42-15,2 3 56 0,0-1-17 16,-2 0 2-16,3 0 17 0,-1-1-18 15,-1 2-3-15,1 0 26 0,0 0-22 0,-2-1 0 0,2 2 2 16,0-1-23-16,-1 2 22 0,-1 0-1 16,0 1 4-16,0-2-1 0,0 4 3 0,0-3-4 15,-2-1-28-15,0 2 49 0,2-1-25 0,-2-2 3 16,0 2-5-16,2-2 3 0,-2 0-8 16,2-2 58-16,-2 2-38 0,2-3-8 15,0 4 3-15,-2 0-38 0,2-2 35 0,-1 1-1 0,1 0 3 16,0 0 0-16,0 2 0 0,1 1-2 15,-1-2-3-15,0 1-36 0,0 0-5 0,-2 1 40 16,2-1-8-16,-2-2-3 16,2 2 4-16,-2 0 3 15,2-2 44-15,-2 2-44 0,2 0 1 16,-2 0 31-16,0 1 1 16,2-2-29-16,-2-1-1 0,0 2 6 0,0 0-5 0,0-2 8 0,2 2 15 0,-2 0-32 0,0-1 13 15,0-1 8-15,0 0-35 0,2 0 28 0,-2 0-1 0,0 0-42 0,0-2-1 16,0 2 40-1,0 0 1-15,0 0-54 0,0 0 1 0,0 3 43 0,0-2 2 32,0 3-9-32,0-2 8 15,0 3-12-15,0-2 0 0,-2 2 49 0,-2-1-41 0,2 0-7 0,-2-3 46 0,2 2 0 0,2-1-37 0,-2-2 0 16,0-2 26-16,2 2-22 16,0-2-1-1,-2 1 10-15,2-1-7 0,-3 0 7 0,3 3-5 0,-2-1 10 0,0 1-10 16,-1 0 7-16,1 2-37 15,-2-2-2-15,2 2-1 16,-2-1 25-16,0 0 16 0,2-1-15 0,-2-1 2 0,1 3-3 0,-1-5 2 16,2 2-2-16,0-2 1 0,0 0 38 15,0-1-36-15,0 1 3 0,0-2-2 0,0-1 5 16,1 4-4-16,-1-4 6 0,0 3-7 0,0 0 18 0,-3 1-15 0,1 0 1 0,2-1-9 16,-4 5 8-16,2-3 0 0,-2 0-5 15,2 0 5-15,-2 0 0 0,0 0 0 0,0 1-9 31,2-4 9-31,0 1-2 0,0 0 1 0,0-2 0 16,-1 2 0-16,3-2-2 0,-2 0-2 0,2-2 40 0,-1 4-36 0,1-2 1 0,-2 0-1 0,0 2 0 16,0 1 2-1,-1-2 47-15,1 1-44 0,0 0 0 0,-2 0 2 16,2 0 25-16,0-1-25 0,1 0-1 0,0-1 4 0,-1 1-1 0,2-1 4 16,0-2-6-16,2 1 38 0,-2-1-2 0,0 0 2 0,2 3-30 0,0-3-18 15,0 0 16-15,-2 0 3 0,2 0-34 16,0 0 1-16,0 0 34 0,-2 0-2 0,2 0-164 0,0 0 74 15,0 0 39-15,0 1-10 0,-2 2 48 0,2 2-22 16,0 1 18-16</inkml:trace>
  <inkml:trace contextRef="#ctx0" brushRef="#br0" timeOffset="203157.92">19370 11079 714 0,'-6'4'1'0,"2"-1"0"0,-1 0 0 0,3 0 0 0,0 1-1 0,-2 0 124 16,2-4-43-16,2 0 8 15,0 1-12-15,0-1 1 0,0 0-41 0,0 0 60 0,0 0-30 16,4-5 10-16,7-5-40 0,-1-5 51 16,5-5-25-16,0 0 0 0,2-4-27 0,4-5 47 15,0 0-10-15,3-4-36 0,-3 1-1 0,2-1 1 16,-3 3 0-16,-2 6-56 0,-1 1-52 0,-2 2 53 15,-2 5 28-15,-5 5-260 0,2 2 125 0,-4 2 76 16,-2 5 9-16,-2 1-411 0,-2 1 195 0,0 0 113 16,0 0 42-16</inkml:trace>
  <inkml:trace contextRef="#ctx0" brushRef="#br0" timeOffset="203347.92">19404 10755 340 0,'-2'2'0'0,"2"-2"0"0,0 0 0 0,8 0 0 0,10 0 0 0,5-4 0 0,-2-6 0 0,13-5 253 0,-5 4-109 16,-1 1-53-16,-5 6 21 0,-1 1-38 0,-4 3 10 15,-6 0-47 1,-4 7 156-16,-2 11-79 0,-4 6-38 0,-2 3 0 0,0 4 81 0,-6 1-64 0,-4 3-29 0,0-3 19 0,4-8 0 16,2-1-47-16,4-9 10 15,0 0-521-15,0-6 255 0,0-4 129 0</inkml:trace>
  <inkml:trace contextRef="#ctx0" brushRef="#br0" timeOffset="205039.92">20088 9151 740 0,'0'-8'1'0,"0"-3"0"0,0 1 0 0,0 0 0 0,0 2-1 0,0 0 1 0,0 2 0 0,0 2 241 0,-2 1-101 0,0 3-51 16,-4 0-17-16,-3 3 104 0,-8 17-69 15,1 2-35-15,0 8 1 16,-5 3 6-16,4 1 10 0,0 2-51 0,3-1-1 0,3-2-4 0,2 0 4 15,7-11-230-15,2 2 124 0,0-4 49 0,0-1 28 16,0-5-491-16,2-3 225 16,4-2 130-16,4-3 19 0</inkml:trace>
  <inkml:trace contextRef="#ctx0" brushRef="#br0" timeOffset="205211.92">20192 9158 711 0,'0'0'0'0,"-2"0"0"0,-5 12 0 0,3 6 0 0,-6 7 0 0,2-1 181 16,2-4-62-16,-2 2-45 0,6 0-1 0,0-2-35 15,0 1 0-15,2-3 0 0,-2-2 10 16,0-2-146-16,0-3 67 0,2 0 35 0,-2-3-311 0,2-3 159 16,0-2 81-16</inkml:trace>
  <inkml:trace contextRef="#ctx0" brushRef="#br0" timeOffset="205618.92">20371 9382 641 0,'0'-16'0'0,"0"1"0"0,0 0 0 0,0-1 0 0,0 2 0 0,0 4 0 0,0 2 0 0,0-1 242 0,-4 5-102 15,2 3-51-15,-2 1-26 0,0 0 144 16,0 11-76-16,-2 14-51 0,-3 1 0 0,2 4-42 16,1 4 0-16,-4 3 59 0,1 1-21 15,3 0-9-15,0-2-29 0,1-2 35 0,1 1-1 0,0-7-34 16,1-4 9-16,1-4-10 15,2-2 1-15,0-8 0 0,0 1 40 0,0-5-40 0,0-4 9 16,0-2 36-16,0 0-45 0,5 0 0 0,3-2 0 0,1-4 85 16,1-5-33-16,3 3-10 15,0 2-42-15,0 2-43 0,1 0 0 0,1 2 43 0,-4 2 10 16,3 0-308-16,1 0 147 0,-4 0 73 0,2 0 26 0,-1 5 1 16,-2-4 12-16,0 3-836 0,-2-1 400 15,2-2 199-15,-3-1 100 16</inkml:trace>
  <inkml:trace contextRef="#ctx0" brushRef="#br0" timeOffset="205823.49">20573 9467 622 0,'-4'-2'0'0,"2"2"0"0,2 0 0 0,0 11 0 0,0 8 0 0,0 1 310 0,0 2-136 15,2 3-68-15,0-1 81 0,4 2-65 0,2-2-47 16,1-4 0-16,-4-2-68 0,1-2 31 0,0-2 0 16,-2-3 10-16,1-4-127 0,-3 0 59 15,0-5 29-15,0-2 0 16,-2 0-535-16</inkml:trace>
  <inkml:trace contextRef="#ctx0" brushRef="#br0" timeOffset="205973.99">20556 9372 1180 0,'-9'-6'0'0,"3"0"0"0,2 0 0 32,2 1 0-32,-2-1 0 0,2 5 0 0,2-1 140 0,0 2-51 0,0 0-26 0,0 0 10 15,6 0-292-15,4 3 128 0,-1 4 65 0,2 0-513 0</inkml:trace>
  <inkml:trace contextRef="#ctx0" brushRef="#br0" timeOffset="206419.81">20719 9285 1491 0,'-6'-3'0'15,"1"3"0"-15,3 0 0 0,2 7 0 0,0 11 0 0,0 7 0 0,0 3 0 0,0 5 0 0,0 5 0 0,0 0 0 0,0 2 125 0,2 0-43 0,0-2 0 0,1-3-44 16,-1-6-34-1,0-2 10-15,-2-4-36 0,0-2 30 0,0-8 0 0,0-3 30 0,0-6 0 16,0-2 9-16,0-2-9 0,0 0 0 0,0-2-473 0,0-10 218 0,0 0 107 16,0 2 17-16,0-5-158 0,0 5 106 15,0 0 54-15,0 4 26 16,0 0 1-16,0 2 16 16,0 2-88-16,0 0 49 0,0-1 25 0,0 3-1 0,0 0 196 0,0 0-96 0,-7 0-32 0,5 0 0 15,-2 0 166-15,2 0-93 0,2 0-54 16,0 0-9-1,0-3 96-15,0-5-41 0,2-2-33 0,9 0 20 0,0-4-40 0,6-1 49 16,-3-1-156 0,1 0 62-1,0 0 27-15,-1-2 1 0,0 0-48 16,0 2 29-16,-1 1-2 0,-3 2 7 0,-5 5 140 0,-1 2-64 0,-2 4-29 0,1-1-11 0,-3 3 51 0,0 0-31 0,0 7-1 16,0 5-14-16,-7 4 123 15,2 0-42-15,-1 2-42 16,2 2 9-16,0-2-7 0,2 0-1 0,2-1-54 0,0-2 9 15,0 0 16-15,0-1 0 0,0-4-61 0,0 4 31 0,4-2-1 16,2-2 41-16,2 4-56 0,-3-2 13 0,2 1 0 0,1-3-409 16,2-1 202-16,-2-2 102 0,2-1 27 0,-2-4 32 0</inkml:trace>
  <inkml:trace contextRef="#ctx0" brushRef="#br0" timeOffset="206691.89">21007 9600 615 0,'0'0'0'0,"2"0"0"0,0 0 0 0,0 0 0 0,2 0 54 0,-1 0-16 0,1 0 0 16,2 0 9-16,-3 0 104 0,3 0-57 15,0 0-28-15,1-3 0 0,-1-1-43 0,2-2 24 16,0-2 27-16,0-2-36 0,-4 3 0 0,0-2 0 16,-2 1 10-16,0 0 0 0,-2 3-10 0,0 2 0 15,0-1 171-15,0 3-86 0,-2 1-42 0,-6 0 9 16,-1 5-52-16,4 7 0 15,1 3 0-15,0-2 131 0,2 4-65 0,2-6-24 0,0 5-9 16,0-3-33-16,0-3-142 0,0 0 71 0,2 0-119 16,4-2 104-16,5-2 38 0,2-2 24 15,-1 0-547-15,1-2 262 0,0-2 89 16,-3 0 73-16</inkml:trace>
  <inkml:trace contextRef="#ctx0" brushRef="#br0" timeOffset="207286.95">21843 9519 1117 0,'0'-14'0'0,"0"2"0"0,0 1 0 0,-10 4 0 0,-6 1 0 0,-4 4 0 0,-6 0 0 0,-3 2 0 0,3 0 130 0,-3 11-46 0,5 6-24 15,3-1 9-15,-4 7-32 16,7 1 0-16,6-5 0 0,2 3 153 0,3-1-76 0,7-1-30 16,0-7-122-16,0 0 37 0,7-5 1 15,11-6 37-15,4-2 0 0,1 0 9 0,5-12-9 16,-1-6-1-16,2-2-139 0,-7-4 66 0,-5 5 7 16,-4 0 30-16,-3 0-19 0,-5 8 28 0,-1 4-25 15,-2 1 85-15,0 5-31 0,-2 1 1 0,0 3-27 16,0 13-4-16,0 4-27 0,0 4 0 15,2-2-9-15,4 1 3 0,4-3 42 16,2-4-4-16,6-2-374 0,0-3 176 0,5-5 76 16,0-3 43-16</inkml:trace>
  <inkml:trace contextRef="#ctx0" brushRef="#br0" timeOffset="207921.96">22741 9475 905 0,'-7'-14'1'0,"-3"2"-1"0,-5-2 1 0,1 4 0 0,-6 2 0 0,-2 1-1 0,-6 1 1 0,4 3 0 0,1 3 0 0,-1 0 181 16,2 9-77-16,2 6-16 0,1 0-26 0,5 6 0 15,3 0-26-15,2 2 10 0,3-2-10 0,6 0 0 0,0 0 0 16,0-3-47-16,4-3 23 0,11-3 10 16,0-1 14-16,2-5-128 0,0-2 64 0,4-4 9 15,-1 0 23-15,0 0-74 0,2-8 26 0,-1-8 6 16,-3-2-1-16,-2-5 34 0,2 1 7 0,-5 1 66 16,-4 4-33-16,1-1 0 0,-5 8-33 0,-1 0 95 15,0 6-45-15,-2 2-14 0,0 2-3 16,0 11-5-16,-2 14-17 15,0 5 34-15,0 4-31 0,0 4 54 0,0 10-49 0,-6-3 129 16,2 2-151-16,-3-3 37 0,3 0 0 0,2-7 9 16,0 2-9-16,0-3 0 0,-2-7 0 0,2-4-205 15,-2-4 93-15,1-8 31 0,-4-1 27 16,-1-6 45-16,-2-2-24 0,0-4-17 0,-4 0 181 16,0 0-77-16,-1-2-42 0,0-10 6 15,-2-1-44-15,3-1 62 0,0-1-25 0,0 0 32 0,1 0-50 0,4-1 54 16,1 3-47-16,4 1-338 0,2 2 161 0,2 0 84 15,0 0 36-15,0 0 6 16,4 4 0-16,9 0-11 0,4 0-842 16,1 0 406-16,0 1 216 15,3-1 105-15</inkml:trace>
  <inkml:trace contextRef="#ctx0" brushRef="#br0" timeOffset="208173.49">22779 9537 880 0,'-2'-12'0'0,"2"2"0"0,0 2 0 16,0 4 0-1,2 2 0-15,5 2 0 0,3 0 247 0,3 12-105 0,-1 6-44 0,-1 7-34 0,0 0 108 0,-5 4-67 0,-2 1-34 16,-2-2-40-16,0-3 15 0,-2 0-9 0,0-3-100 0,0-3 50 0,0-7 25 16,0-4 0-16,0-5-69 0,0-3 43 0,-4 0 25 0,0-8 0 0,0-15-12 15,0-2 9-15,0 0 20 0,-1-6-50 0,1 3-8 16,0 5 29-16,2 0 8 15,2 2-13-15,0 3 11 0,0 4 5 0,0 2-101 16,6 2-213-16,7 4 145 0,-1 2 66 0,4 2-222 16,0 2 144-16,3 0 66 0,-2 0 35 0,0 10 0 15,-3-3 33-15</inkml:trace>
  <inkml:trace contextRef="#ctx0" brushRef="#br0" timeOffset="208473.49">23158 9518 919 0,'-17'-5'0'0,"4"1"0"0,-1 2 0 0,-5 2 0 0,5 0 0 0,-2 0 257 0,1 4-109 31,6 6-56-31,-1 4 53 0,2 2-59 16,1 2-25-16,1 0 1 0,2 2-34 0,2-1 9 0,2-5 9 0,0 2-9 0,0-6 20 0,0 0-20 15,0-1 0-15,0-6 3 16,2-1 6-16,4-2-9 0,2 0-33 0,5-2 33 0,-2-10-1 0,2-4 1 0,-1 0 9 15,0-2-9-15,-2 2 0 16,-2-1 0-16,-2 10-95 0,0-4 44 0,-1 4 24 16,-3 4-7-16,0 1-19 0,0 2-1 0,-2 0 29 15,0 15 9 1,0 0-79-16,0 2 33 0,0 1-10 16,-2 0-267-16,2-2 142 0,0-2 75 0,0-3-227 0,0 2 144 0,6-5 52 0,5-1 39 0,-2-4-339 15</inkml:trace>
  <inkml:trace contextRef="#ctx0" brushRef="#br0" timeOffset="208861.49">23384 9501 903 0,'-6'-16'0'15,"0"0"0"-15,2 4 0 0,-2-1 0 0,-3 4 0 0,0 0 276 0,-1 5-120 0,1 2-59 0,-1 2 139 16,-2 0-104-1,0 11-47-15,-2 11-25 0,-1 0 1 0,2 6-24 0,0 0 9 0,3 3-9 0,0-1-81 16,9-6 41-16,-3 2-1 0,4-4 41 0,0-4 9 16,0-4-9-16,2-3-39 0,5-6-63 0,5 0 51 15,1-5-5-15,1 0-47 0,0-2 26 0,0-12 26 16,4-5-4-16,-4-3-34 0,3-2 24 0,-7 0-1 16,3-7 22-16,0 1 84 0,-3 0-40 0,-2-3 0 15,0 3 32-15,-2 3-32 0,0-5 4 0,-2 3 131 16,-2 8-72-16,0-2-40 0,-2 7-7 0,0 3 140 15,0 4-83-15,0 3-36 0,0 3-1 0,0 3-36 16,0 0 0-16,0 3 9 0,0 14-9 16,-2 4-119-16,0 2 60 0,2 6 29 15,0-1-141-15,-2 7 94 0,0-3 19 0,2 4-236 16,-2-2 121-16,2-2 69 0,0-1 9 0,0-7-280 16,0-2 150-16,2 0 75 0,4-5 39 0,5-6-1 15,-4-3 38-15,3-4-9 0,1-2 9 16,-3-2 0-16</inkml:trace>
  <inkml:trace contextRef="#ctx0" brushRef="#br0" timeOffset="209022.49">23558 9543 941 0,'0'10'0'0,"0"5"0"16,0 0 0-16,0 3 0 0,0 3 0 0,0-1 0 0,0-2 119 0,0-2-45 0,0-2-19 0,0 0-19 15,0-3 1 1,2-1 0-16,2-4-195 15,-3-2 93-15,3-2 51 0,-2-2 25 0,-2 0 0 0,0 0 26 0,0 0 9 16,0-2-9-16,-2-4-548 0</inkml:trace>
  <inkml:trace contextRef="#ctx0" brushRef="#br0" timeOffset="209151.49">23558 9482 1224 0,'2'-13'0'0,"0"-1"0"0,0 2 0 0,-2 4 0 0,0 1 0 0,0 1 0 0,0 4 170 15,0 0-71-15,0 2-31 0,0 0 0 0,1 0-31 0,1 10 0 0,2-1-474 0,1 4 232 16,-1-5 121-16</inkml:trace>
  <inkml:trace contextRef="#ctx0" brushRef="#br0" timeOffset="209425.49">23743 9600 0 0,'4'0'0'0,"2"0"0"0,-2 0 0 0,3 0 0 0,-1-3 0 0,-4 2 0 0,2-8 263 32,0 1-113-32,-1 0-56 0,-1 0-29 0,0 1 19 0,0-2-9 0,1 1-38 15,-3 0 0-15,0 2 137 0,0-1-69 0,0 2-24 16,-7 1-10-16,2 2 203 16,-3 2-118-16,0 0-60 0,-1 0 58 0,-1 6-50 0,1 6-38 0,0 4-45 0,-1 0 16 15,2 2 0-15,-3 3 0 0,6-4-94 0,1 2 43 16,0-1 25-16,2-4 0 0,2 0-78 15,0-5 51-15,0 0 36 16,0-1-9-16,0-4-49 0,2-2 0 0,2 0 28 0,2-2-170 0,0 0 87 16,0 0 22-16,2 0-343 0,2-2 186 0,3-7 95 15,0-2 49-15,0-1-353 0</inkml:trace>
  <inkml:trace contextRef="#ctx0" brushRef="#br0" timeOffset="209642.4">23899 9557 872 0,'4'-4'0'0,"-2"2"0"0,-1 0 0 0,2 2 0 0,-1 0 0 0,0 0 0 0,-2 7 0 0,0 2 0 0,0 5 97 0,0 0-31 0,0 3 1 0,0-1 3 16,0-4-33-16,0 0 9 16,-2-2-9-16,2-2 4 0,0-2-5 0,0-4 1 15,0-2 30-15,0 0-21 0,0 0-9 0,4-6 31 16,4-7 1-16,2 0-32 0,3 1 0 0,-3 2-4 16,-1 1 4-16,8 3 0 0,-3 5-1 0,2 1-38 15,-2 0 0-15,1 1 48 0,-4 14-9 0,-3 1-252 16,-4 0 120-16,-2 2 50 0,1 0 32 15,-3-1 3-15,0-6-4 0,0 0-668 0,0-3 322 16,0-7 162-16</inkml:trace>
  <inkml:trace contextRef="#ctx0" brushRef="#br0" timeOffset="209820.95">24125 9324 1882 0,'0'-17'0'0,"0"6"0"0,2 0 0 0,0 7 0 0,4 2 0 0,-2 2 0 0,1 2 0 0,2 18 0 0,1 8 170 16,-3 5-71-16,-3 5-6 0,-2 0-28 0,0 3 0 15,0-1-28-15,0-3-37 0,0-1-9 0,0-2 46 16</inkml:trace>
  <inkml:trace contextRef="#ctx0" brushRef="#br0" timeOffset="209875.45">24162 9700 1210 0,'0'17'0'15,"2"-5"0"-15,2-3 0 0,0-4 0 0,0-5 0 0,-1 0 0 0</inkml:trace>
  <inkml:trace contextRef="#ctx0" brushRef="#br0" timeOffset="210017.45">24085 9587 1982 0,'-6'-1'0'0,"4"-2"0"0,2-1 0 0,0 0 0 0,4 0 0 0,9-2 0 0,6 0 0 0,1 3 0 0,2 0 0 0,-1 1 86 0,-1 0-25 0,-2 2 9 16,0 0-33-16,0 0 43 15,0 0-43-15</inkml:trace>
  <inkml:trace contextRef="#ctx0" brushRef="#br0" timeOffset="210138.45">24523 9732 1550 0,'-10'8'0'0,"0"1"0"0,3-1 0 0,-1 4 0 0,-1 1 0 0,1 0 0 0,-4-1 80 0,3 2-9 0</inkml:trace>
  <inkml:trace contextRef="#ctx0" brushRef="#br0" timeOffset="210633.18">24939 9482 1000 0,'0'-10'0'0,"0"3"0"0,0 5 0 0,2 2 0 0,-2 2 0 0,0 18 0 0,0 13 0 0,0 12 137 0,0 10-40 0,0 14-36 16,0-1 1-16,0 1-25 15,-4-3-1-15,4-10 1 0,-2 3 69 0,2-7-39 0,0-12 0 0,0 1-281 16,0-9 125-1,0-12 63-15,0-6 40 0,0-3-8 0,0-8 30 0</inkml:trace>
  <inkml:trace contextRef="#ctx0" brushRef="#br0" timeOffset="210953.28">24907 9563 957 0,'0'-7'0'0,"0"-2"0"0,0-3 0 0,0 2 0 0,2-2 0 0,6 0 0 0,3-2 0 0,10-4 0 0,0 4 77 16,7 3 200-16,0 4-121 16,2 1-59-16,-6 6 189 15,8 0-130-15,-9 4-59 0,-5 16 103 0,-8 4-82 0,-8 8-41 0,-2 4 10 0,-10 14-51 16,-14-3 1-1,-5 2-1-15,1-4 1 0,0-2-1 0,8-11 10 0,0-1-611 16,8-12 301-16,-3 0 146 16,9-9-697-16,-2-3 733 0,5-7 22 0,-2 0-21 0,5-3-281 0,0-7 290 0,0-4 0 0,0-1 35 15,2 2-8 1,8-6 8 0,-2 1-77-16</inkml:trace>
  <inkml:trace contextRef="#ctx0" brushRef="#br0" timeOffset="211230.74">25244 9565 657 0,'0'0'0'0,"0"0"0"0,4 3 0 0,3 3 36 16,4 6-38-16,-1 2 0 0,-2 2 48 0,0 2 244 15,-3 2-126-15,3 4-64 0,-6-2 175 0,0 0-119 0,-2 1-50 0,0-6-40 16,0 2 157-16,-2-5-94 0,-4-6-45 0,-1-2-25 15,1-2 10-15,-2-4-32 0,0 0-1 0,2-4 1 0,2-12 324 16,0-3-421 0,4-4 69-16,0-3-9 0,0 0-372 0,2-1 219 0,12 4 119 15,0 0 36-15,1 4-555 0,0 4 346 16,0 1 129-16,-1 5 35 0,-3 5-212 0,2 2 109 16,-1 1 46-16,1 1 36 0,-4 0-288 15,-1 6 158-15,0 1 79 0,-3 1 39 0</inkml:trace>
  <inkml:trace contextRef="#ctx0" brushRef="#br0" timeOffset="211456.79">25510 9640 658 0,'4'2'0'0,"3"5"0"0,1-5 0 0,-2 9 0 0,3-1 254 0,0 0-110 0,-1 1-53 0,-2 3-27 16,0 1 8-16,-5 3-35 15,1-1 374-15,-2 1-187 0,0-2 220 16,0 0-396-16,-6 1-2 0,-5-4-10 0,1-3 1 0,-1-3-1 0,2-4 1 0,-3-1-78 15,0-2 19-15,0 0 43 0,6-9 15 16,1-8-121-16,3-1 61 0,2 0 30 0,0 0 10 16,0 0-344-16,4 2 174 0,5 3 63 0,3 2 49 15,1 0-371-15,-2 5 180 0,2-2 102 16,2 5 47-16,-3 0 24 0,-2 1 0 0,-1 2 24 16,-2 0-10-16,-2 0-287 0</inkml:trace>
  <inkml:trace contextRef="#ctx0" brushRef="#br0" timeOffset="211677.09">25773 9708 1105 0,'0'14'0'16,"0"2"0"-16,0 5 0 0,2 7 0 0,1 3 0 0,0-2 0 0,-1 4 408 15,0 1-359-15,-2 1-12 0,0 0-1 0,0-1 1 0,0-7-1 16,0-3 1-16,-7-1 76 0,2-3-43 0,-3-6 0 0,-2-4-33 15,4-4 73-15,-6-4-36 16,-3-2 8-16,1 0-675 0,0-2 599 0,0-12 30 0,1-2 1 16,4-2-1010-16,3-1 924 15,-2 0 1-15,6-5 0 0,0-3-230 0</inkml:trace>
  <inkml:trace contextRef="#ctx0" brushRef="#br0" timeOffset="211793.64">25739 9557 985 0,'0'-10'0'0,"0"2"0"0,0 1 0 0,0 6 0 0,0 1 0 0,0 0 179 0,0 0-76 16,0 0-34-16,0 12-456 16,2 2 346-16,2 0 33 0,1 2 5 0,3 0-814 0,1-3 737 0</inkml:trace>
  <inkml:trace contextRef="#ctx0" brushRef="#br0" timeOffset="212072.94">25926 9740 701 0,'0'9'0'0,"0"-3"0"0,0-2 0 0,0-1 129 0,0 0-86 0,4-3-6 0,4 0-1 0,3 0 1 15,-1 0-1-15,1-4 237 16,0-6-230-16,-1-3-7 16,-3 1 1-16,-2 4-1 15,-1-6 1-15,-1 4 198 0,-2-2-104 0,-1 4-47 0,0 0 207 0,-1 4-127 0,-8 2-64 0,-1-1-23 0,-2 3 146 0,1 0-8 16,4 13-180-1,-3 2 1-15,3 0 1 0,3 2-201 0,2 3 170 16,2-4 30 0,0 2 1-16,0-4-492 0,0 0 437 0,4-2 36 0,5-2-9 0,-1-2-983 0,0 0 885 15,-1-1 41-15,4-4-14 16,-1 0-7-16,0-3 2 0,1 0 30 0</inkml:trace>
  <inkml:trace contextRef="#ctx0" brushRef="#br0" timeOffset="212290.58">26326 9610 1027 0,'2'-13'0'0,"-2"3"0"0,0 4 0 0,0 4 0 0,0 2 37 16,-6 0-1-16,-3 0 1 0,0 14 9 15,-3 11-10 1,-2-1 1-16,6 2-1 15,-4 5 155-15,2-1-77 0,5-4-29 0,-2 6-10 0,6-10-170 0,1 2 66 0,0-6 33 0,0-3 0 0,0-5 41 0,4-4-8 16,8-2-1-16,3-4 1 16,-3 0-24-16,4-2 21 0</inkml:trace>
  <inkml:trace contextRef="#ctx0" brushRef="#br0" timeOffset="212408.94">26442 9394 1230 0,'-9'-14'0'0,"5"6"0"0,0 2 0 0,0 3 0 0,4 2 0 0,0 1 37 0,0 6-1 0,0 16 154 16,0 6-77-16,2 7-38 0</inkml:trace>
  <inkml:trace contextRef="#ctx0" brushRef="#br0" timeOffset="212492.54">26433 9571 1691 0,'2'41'0'0,"0"-3"0"0,-1-1 0 15,-1-12-80-15,4 10 9 0,-2-13-181 0,0-2 59 0,0-8-1 16,-1-2 157-16,-1-2-8 0,0-6 8 0,0-2-196 0,0 0-316 0</inkml:trace>
  <inkml:trace contextRef="#ctx0" brushRef="#br0" timeOffset="212708.66">26346 9666 839 0,'0'-2'0'0,"0"2"0"0,0-2 0 0,7 2 0 0,6 0 0 0,0 0 0 0,1 0 267 16,1 0-106-16,2 0-67 0,2 2 28 16,-2-2-93-16,-2 0 8 15,-3 0-1-15,-2 0-179 16,4 0 167-16,-5 0 13 0,0 0-1 0,-5 0-84 0,1-2 42 0,2 2 9 0,-3 0 33 0,0 0-54 0,2 0 21 15,-2 6 0-15,3 6-18 0,1 7 44 0,-1 3-67 0,4 2 1 16,-4 0 83-16,4 2-41 0,-3 0-4 0,0-3 3 0,0-1-238 16,-1-4 114-16,5-3 56 15,-6-8 29-15,-1-1-183 0,-1-6 93 0,-2 0 46 0,-1 0 27 0,-1-12-146 16,0-2 80-16,0 0 41 0,0-2-9 0</inkml:trace>
  <inkml:trace contextRef="#ctx0" brushRef="#br0" timeOffset="213098.83">26702 9749 791 0,'-4'2'0'0,"2"-2"0"0,0 2 0 0,2 2 0 0,-2 0 0 0,2 0 0 0,0 0 0 0,0-2 0 0,0-2 115 16,0 3-44-1,4-3 0-15,2 0-34 0,2 0-78 0,-3-3 39 0,2-3 10 16,-1-4 28-16,0 2 1 16,-4-2-1-16,2 2 1 0,-3-3-1 0,-1 5 94 0,0 1-51 0,0-2-2 0,0 6-41 0,-5-2 179 15,-5 3-90-15</inkml:trace>
  <inkml:trace contextRef="#ctx0" brushRef="#br0" timeOffset="213240.78">26688 9715 2460 0,'-12'16'0'15,"3"4"0"1,0 0 0-16,2 2 0 0,1 0 0 0,2 0 0 0,2-2 0 0,2-1 0 0,0-3 5 0,0-4 20 0,0 2-5 16,2-4-399-16,2-1 347 0,4-3 26 0,1-3-648 0,0-3 315 0,1 0 279 0,3 0-1 0,-1 0 25 0,0-2-1 15,-1-5 1-15,-2-2-834 16,4-5 870-16</inkml:trace>
  <inkml:trace contextRef="#ctx0" brushRef="#br0" timeOffset="213640.74">26990 9712 866 0,'1'-4'0'0,"-1"-3"0"0,0 2 0 0,0-3 0 16,0 0 0-16,-7 2 0 0,-1 2 0 0,1-2 0 0,-4 2 307 0,1 1-135 0,-2 2-68 0,0 1-34 0,0 0 109 31,-4 1-75-31,4 12-35 0,0 2 83 0,-1 0-115 0,-1 10-1 16,4-5 10-16,-2 9 16 0,6-4-26 0,0 1 1 0,1-5-1 15,5 1 71-15,0-2-26 0,0-4-9 0,0-6-36 16,0 0 1-16,7-4-6 0,1-2-83 16,2-4 89-1,4 0 0-15,0-2-1 0,3-10 1 0,0-9-50 16,-1-2 26-16,3-2 8 0,-3-2-89 0,0-2 47 15,-4-4 24 1,-2 3-24-16,-2-3 131 0,1-2 225 0,-5 1-227 0,0-4-57 0,-2 3-24 16,0 2 3-16,0 0-2 0,-2 9 19 15,0 1-16-15,0 5 221 0,0 9-108 0,0 2-62 0,0 3-84 0,0 2 2 16,0 2 2-16,0 4-2 0,0 14-112 0,0 11 112 0,-2 3 46 0,0 5-10 16,0 2-626-1,2 1 567-15,0 3 23 0,0-4-281 0,0-3 136 0,0 0 44 0,2-4 40 16,5-3-542-16,4-8 283 0,1 2 142 15,2-5 61-15,2-6 45 0</inkml:trace>
  <inkml:trace contextRef="#ctx0" brushRef="#br0" timeOffset="-214650.9">27935 9738 0 0,'0'0'0'0,"2"-3"0"0,3-3 0 0,0-2 0 0,2-1 0 0,1 1 0 16,0-3 0-16,-1-2 159 0,-1 1-65 15,1 0-25-15,-3-2-8 0,-3 4 46 16,-1 0-35-16,0 4 0 0,0-3-36 0,-5 5 9 0,-9 2-9 15,0 2 0-15,-6 0 1 0,2 0 252 0,-7 9-127 16,5 3-54-16,-7 8-40 0,5 0 36 0,-3 5-35 16,6 0-29-16,1 3-4 0,4-3 9 15,-2 5-9-15,7-10-26 16,1 2 0-16,6-3 26 0,2-7 0 0,0 0-15 0,0-4-8 16,6-4 23-16,9-4 0 0,1 0-81 0,8 0 38 15,-4-10 16-15,9-9-6 0,-1 2-112 0,0-4 62 16,-1-1 4-16,0 4 20 0,-6 7-8 15,1-2 35-15,-6 5 31 0,-3 6-40 0,-5 2 5 0,-3 0-15 16,-4 10 12-16,-1 10-2 16,0 5 1-16,-8-2-7 0,-2-2-78 0,1 3 40 15,1-5-3-15,1 0 46 0,6-3-99 0,1-7 45 16,0 0 23-16,0-5-6 0,10-4-221 0,4 0 112 16,2 0-163-16,-1-10 139 0,-2-4 71 0,-3-6 34 15,-4-6-31-15</inkml:trace>
  <inkml:trace contextRef="#ctx0" brushRef="#br0" timeOffset="-214445.91">28087 9310 404 0,'0'-9'0'0,"0"4"0"0,0 2 0 0,0 3 0 0,0 4 0 0,0 20 194 0,0 4-79 0,0 3-39 0,0 6-1 15,0 4-30-15,0 10-9 0,0-3 182 16,0-2-91-16,0 2-46 15,0-3-22-15,0-9 9 0,0 3-32 0,3-7 1 0,4-7-220 0,4-2-67 0,-2-5 143 16,1-1 81-16,-5-10-388 16,3 0 171-16,-4-7 112 0,-3 0 5 0,2 0 62 15</inkml:trace>
  <inkml:trace contextRef="#ctx0" brushRef="#br0" timeOffset="-213928.91">28300 9685 1128 0,'17'0'0'0,"-4"0"0"0,4 0 0 0,-4 5 0 0,-3 4 0 0,3 2 0 0,-3 5 0 0,-3 5 0 0,-5-3 0 0,-2 4 171 15,0 6-68 1,-2-7 218-16,-12 2-147 0,-2-4-69 16,2-1 125-16,-5-4-176 0,4-4-18 0,-2-2 9 0,3-6-9 0,0-2 1 0,2 0-20 0,-1 0 19 0,5-8-36 15,1-8 9 1,1 2 28-16,2-4-1 0,4 1 0 15,0-1-183-15,0 4 92 0,0 2 54 0,1-2-318 0,8 2 146 0,2 4 87 16,2 0 12-16,3 2 32 0,-2 2-32 0,0 0 28 0,3 2-468 0,-4 0 239 16,2 2 119-16,-3 0 60 15,-1 0-203-15,4 0 154 16,-5-2 72-16,3 0 37 0,-4 0 36 0,1-2 0 0,-2-1 0 16,2-1 0-16,0-1 0 0,-3-1 0 15,3-2 0-15,-4 2 0 16,0-1 0-1,0 4 0-15,-4-2 0 0,0-1 0 0,0 2 0 16,-1 2 0-16,1 1 325 0,1 3-139 0,-3 0-86 0,0 7-11 0,0 7 176 0,0 2-114 0,0 2-48 31,-3 5-38-31,-2 1 26 0,-2-2-27 16,2-2 0-16,1 3-28 0,1-5 74 0,3-4-41 0,0-4 40 0,0-2-36 0,0-2 0 0,0-4-37 0,0-2 37 0,0 0-9 16,5-2-28-16,0-12 0 15,6-2 63-15,-4-1-31 16,5-1 9-16,0 0-20 0,1 2-21 0,-3 3 0 0,3 0 1 0,-3 7-60 0,-1 0 40 15,4 3-10-15,-1 3-132 0,0 0 77 16,-1 11 41-16,-1 3 11 0,1 3-178 0,-4 4 84 0,-3 0 49 0,-2-1 2 16,-1-1-102-16,2 2 43 15,-1-4 35-15,0 0-355 0,-1-7 191 0,3 2 95 0,-2-3-401 0,1-7 266 16,1-2 130-16</inkml:trace>
  <inkml:trace contextRef="#ctx0" brushRef="#br0" timeOffset="-213480.82">28911 9747 947 0,'2'-12'0'0,"-2"2"0"0,0 2 0 0,0-1 0 0,0 2 0 0,0 6 0 0,-11 0 137 0,0 1-50 0,-4 0-26 15,-1 8 52-15,-1 6-29 0,-5 5-10 16,4 0-38-16,1 3 1 0,-2-2-1 0,8 0 0 15,-2 1 54-15,5-4-9 0,1-2-45 0,7-5 0 0,0-1-40 16,0-2-1-16,0-3 51 0,3-4-10 0,6 0 39 0,5 0-38 16,-3-4-1-16,3-6 40 15,0-4-31-15,0 0-8 0,0-1 32 0,-2-1-33 0,1 6 0 0,-3-2 1 16,-3 6 8-16,5 2-9 16,-4 2 0-16,0 2 1 0,1 0 141 0,2 9-71 15,-4 6-27-15,2 6-70 0,0 5 0 16,-4-2 26-16,-1 4 1 0,-3 1-1 15,1-6 9-15,1 10-9 0,-3-6-100 16,0 3 45-16,0-5 17 0,0-3 0 0,-8 1-34 0,1-4 26 16,-4-2-3-16,-1-3 0 0,-3-2-6 0,2-5 0 15,-4-1 19-15,0-5 45 0,1-1-1 16,1 0-38 0,-2 0 4-16,4 0-39 0,0-1 41 0,-1-7-4 0,5 2-169 0,0 0 81 15,2-3 35-15,4 3 1 0,1 0-302 0,2 2 162 0,0-2 63 31,0 0 44-31,2 0-432 0,10 0 237 16,3 0 108-16,0 2 69 0,-1 0 29 0,-3 2 0 0</inkml:trace>
  <inkml:trace contextRef="#ctx0" brushRef="#br0" timeOffset="-213030.79">29541 9318 633 0,'0'-6'0'0,"0"1"0"0,0 4 0 0,-5-2 0 0,3 3 0 0,-1 3 0 0,-1 17 0 0,0 5 137 0,-1 11-54 16,3 8-1-16,0 0-45 0,-1 5 69 0,2-2-35 0,1-5 10 15,0 11 70 1,0-15-57-16,0 5-28 16,0-8-71-16,0 1 1 0,4-12 50 0,5 0-9 15,-1-4-79-15,2-6 40 0,0-4-1 16,2-6 40-16,-2-2-209 0,5-2 99 0,-4 0 27 0,4-4 36 0,-3-8-303 0,-2 0 152 0,6-2 37 16,-4-3-234-16,-2-1 166 0,2-2 95 15,-7-2 38-15,4 1 59 0</inkml:trace>
  <inkml:trace contextRef="#ctx0" brushRef="#br0" timeOffset="-212615.08">29383 9657 587 0,'-4'3'0'0,"4"1"0"0,0-2 0 0,0-2 0 15,4 2 0-15,8-2 0 0,2 0 0 0,2 0 106 0,0 0-35 0,4-2 10 0,-3-7-45 0,-1 2 1 0,1-3 0 16,3-2-49-16,1-3 24 15,-4 2 10-15,3-6 14 0,-3 1-107 0,3 0 51 0,-2-3 25 0,-1-2-1 16,-1 3-44-16,-2-6 28 0,2 2 0 16,-2 5 10-16,-5 3 57 15,-2 8-10-15,-2 0-34 0,-3 6 68 0,1 2-34 0,-3 0-3 16,0 18 121-16,0 4-60 0,0 9-43 16,-8-1-4-16,-1 4 104 0,2 0-62 0,-3 0-31 0,-2-2 10 15,5-1 43-15,1-9-42 0,0 0 1 16,3-9-42-16,-2 3-1 0,5-11 11 15,-3 2-11-15,3-7 88 0,0 0-44 0,0 0 0 0,8-11-44 0,2-6 51 16,4 1-9-16,0-3-41 0,-3 3 0 0,2 2 0 16,-5 6 0-16,2-1 9 15,-2 6-74-15,-1 3 33 0,0 0-1 0,-2 8 33 16,2 17-269-16,-5-6 114 0,0 13 65 0,-2-3-201 0,0-1 122 16,0-6 38-16,0 2-257 15,0-2 148-15,0-3 87 0,0-9 40 0,2 2-299 0,3-6 170 16,0-2 83-16,2-4 34 0,3 0 9 15,3-2 42-15,2-10 0 0,-3-6 0 0</inkml:trace>
  <inkml:trace contextRef="#ctx0" brushRef="#br0" timeOffset="-212348.48">29974 9693 713 0,'0'3'0'0,"0"-3"0"0,0 3 0 0,0-3 0 0,0 0 0 0,0 0 0 0,0 0 0 0,0 0 155 0,0 0-63 0,2 0-28 15,6-3-49-15,-3 1 22 16,0-2 0-16,2-1 9 0,-4 0-22 0,2 1 13 0,-3 2 0 0,1 0 0 16,-3 0 95-16,0 2-38 0,0 0-33 15,-10 2 105-15,0 11-64 0,0-2-33 0,-1 5 76 0,2 1-45 16,2-1-36-16,1 1-1 16,3 0-26-16,1-1 0 0,2 0 0 0,0-3 9 15,0 0-52-15,6-3 1 0,4 0 41 0,4-1 1 16,-1-3-286-16,-3-2 152 0,2 0 51 0,-1 0 39 15,-2-2-18-15,1 0 24 0,-1-2-629 0,-2 0 69 16,-2 0 266-16,1 0 130 0</inkml:trace>
  <inkml:trace contextRef="#ctx0" brushRef="#br0" timeOffset="-211000.84">30677 9374 258 0,'0'-18'0'0,"0"4"0"0,0 0 0 0,0 4 0 0,0 2 0 0,0 1 124 0,0 5-44 0,0 2 16 0,0 0-20 15,0 9-10-15,-2 14-29 0,-1 7 71 0,-4 13-36 16,-1 4 0-16,2-5-26 0,-3 12 92 0,2-7-51 15,-4-1-25-15,2-10 0 0,1 4 21 16,1-9-37-16,1 2-9 0,4-8-75 0,2-3 38 16,0-4 0-16,0-8 37 0,2-1-86 0,7-6 38 15,5-3 24 1,3 0-249-16,0-1 117 0,4-10 67 0,-1 0 11 0,5-10-257 0,-2 5 119 16,2-2 76-16,-3 1 11 15,-4 2-104-15,-3-4 80 0,0 1 46 0,0 3 70 16,-10-2 0-16,0 3 0 0,-3 2 0 0,-2 2 0 0</inkml:trace>
  <inkml:trace contextRef="#ctx0" brushRef="#br0" timeOffset="-210784.72">30562 9549 708 0,'-17'0'0'0,"-1"0"0"0,3 0 0 0,5 0 0 0,0 0 0 0,2 0 0 0,2 2 37 0,3 3 0 0,3-2 0 0,0 1 0 16,0-2 252-16,7 1-117 15,8-2-73-15,2-1 101 16,8 0-81-16,-8 0-41 0,7 0-74 0,1 0 42 0,5-1-9 0,-5-2 0 0,-1 1-313 0,2 1 157 16,-2-2 78-16,-1 3 48 0,-3 0-9 0,3 0 39 15,0 0 0-15,-1 0-53 0,-7 0-746 16,5 0 353-16,-5 0 194 0</inkml:trace>
  <inkml:trace contextRef="#ctx0" brushRef="#br0" timeOffset="-210101.82">31072 9553 625 0,'0'0'0'0,"0"-2"0"0,-2-4 0 0,2 0 0 0,0-2 0 0,0 2 0 0,-2-1 37 16,-1 0 0-16,0-1 9 0,-4 4 184 0,1 0-96 16,-6 0-49-16,0 4-23 0,-5 0 128 15,-2 0-67-15,-4 4-48 0,2 10 83 0,-6 2-61 0,4 4-30 16,0 3 0-16,4 1 8 0,1 0-39 0,6 2 1 15,1-6 24-15,6 3-24 0,3-7 0 0,2 1 9 16,0 0-15-16,0-7 6 16,6-2 0-16,1-6 0 0,10 0-26 15,0-2 35-15,-2 0-9 0,1-6-29 0,1-7 0 0,-2-3 29 0,7-5-9 16,-9 5-25-16,3-9-14 0,-4 5 42 16,2-1-52-16,-3 2 47 0,1 0-7 0,-5 7 11 15,1 0 49-15,-5 4-27 0,1 4-4 16,-3 2-24-16,-1 2-15 0,2 0 26 15,-2 2-6-15,0 12-88 0,0 2 42 0,0 1 0 0,0 1 44 16,0 0-93-16,0 0 38 0,0 0 0 16,0-2-235-16,0 0 129 15,0-2 64-15,0-3 8 0,3-1-291 0,-1-3 158 0,0 2 79 0,0-5 39 16,-1 0-297-16,4-4 159 0,0 0 94 0,-2 0-102 0,2-2 93 16,0-8 47-16,0-4-150 0,-1-3 113 15,3-1 45-15,-1 0 75 0,4-2 0 0,-1 4 0 16,-3 0 0-16,0 4 0 0,0 1 0 0,0 2 0 15,-4 3 0-15,0-1 0 0,0 6 0 0,-2-6 0 16,1 4 0-16,1 0 198 0,1 1-121 0,2 1-8 16,-2 1 216-16,2 0-106 0,0 0-79 0,1 0-13 15,-3 7 121-15,5 2-85 16,-7 0-44-16,3 1 10 0,-1 5-3 0,-1-3-25 16,-2 0 0-16,0 1-24 0,0-6-5 0,0 3 14 15,-2-2-9-15,-5-2 0 0,6-1-28 16,-4-2 0-16,2-3 60 0,3 0-22 0,-2 0-11 15,2-1 1-15,0-8 3 16,0-3-3-16,2 0 0 0,4 0 9 0,1-2-9 0,3-1-9 16,0 3 8-16,1 3-5 0,-2-2 50 0,0 5 9 0,0 2-53 15,-2 2 37-15,3 1-1 0,-3 1-36 0,2 0 0 16,-2 0-55-16,-2 10 23 0,-1-1 0 0,-1 4-96 16,-1-1 62-16,2 2 28 0,-4-4 0 15,0 0-111-15,0 1 67 0,0-2 19 0,0 1 0 16,0-1-356-16,0-4 150 0,2 1 106 0,-2-1-400 15,0 1 245-15,0-3 122 0,2-1 61 0,-2-2-263 16,1 0 185-16</inkml:trace>
  <inkml:trace contextRef="#ctx0" brushRef="#br0" timeOffset="-209585.53">31540 9626 517 0,'5'-8'0'0,"0"0"0"0,0-1 0 0,-4 0 0 0,1 0 0 0,0 1 250 0,-2 1-107 0,0 1-53 0,0 0-17 0,-10 1-10 15,2 3-26-15,-6 2 202 0,-1 0-101 16,-5 0-51-16,4 4-16 0,-4 8-36 16,4 1 2-16,0 1 0 0,1 1 0 0,2 2-33 0,4 1 42 15,1-3-9-15,4 2 13 0,3-3-13 0,1-3 0 16,0 0-8-16,0-3 17 0,0 0-12 0,0-3 2 15,1-1-15-15,6-4 12 0,0 0-6 0,4 0 14 16,3 0-49-16,-4-9 41 0,1 0 2 0,1-4-2 16,1-1 15-16,-1 0-7 0,-2 0-11 0,-2 2 1 15,2 0-4-15,-3 4 4 0,0 0 0 16,-2 2 135-16,1 0-70 0,-2 3-29 16,-1 2 36-16,4 1-33 0,-4 0 0 0,2 1-24 15,0 14-62-15,-2 1 27 0,1 2-1 0,-4 8 27 16,0-4-160-16,0 9 76 0,0-5 42 15,-2 2-67-15,-1 2 50 0,-7-2 7 0,7-3 4 16,-9 4-69-16,0-2 41 0,6-6-3 0,-8 4 38 0,5-6-19 16,-3-3 6-16,3-4-14 15,-4-2 62-15,6-6-2 0,-3 0-43 0,3-4 3 16,-1 0-5-16,0 0 25 0,-1-8-19 0,0-4 125 0,4-2-56 16,-2-3-20-16,5 3 2 0,-3-2-131 0,2 2 48 0,1 2 24 15,2 0-300-15,0 2 148 16,0 1 74-16,0 1 32 0,0 3 1 0,3 1 10 15,6 2 28-15,3 0-37 0,-1 0-679 0,1 2 357 16,1-2 173-16,-5 0-171 0,-1 0 190 0,11-2 97 16</inkml:trace>
  <inkml:trace contextRef="#ctx0" brushRef="#br0" timeOffset="-208911.18">31711 9676 349 0,'-3'9'0'16,"-2"-7"0"-16,5-1 0 0,0 1 0 0,0 1 0 0,0-3 165 0,0 1-65 0,0-1 65 0,0 0-65 0,0 0-22 0,0 0-9 15,5 0 43-15,3 0-37 16,2-1-1-16,-4-2-37 0,1-2 9 0,2-2-9 0,3-1 0 0,-3 0-104 15,0 0 52-15,-1 3 26 0,-2-6 9 16,3 3 17-16,-6 0 0 0,1 2 0 0,-1-3 30 0,-1 5 0 16,-2 1-54-16,0 0 15 0,0 2 146 0,0-2-69 15,-12 3-32-15,-1 0 0 16,5 3-27-16,-7 4-9 0,3 3-1 0,2 3 1 16,-1 1-21-1,2 0 21-15,2 0 9 0,-1 3-9 0,0-3 0 0,6-1 0 0,-1 0-62 0,3 0 30 16,0-2 10-16,0-1 22 0,0 0-247 0,0-3 113 15,0 2 44-15,0-3 32 0,3 0 2 0,4 0-2 16,-1-2-15-16,3-2-427 0,-1 0 215 0,-3-2 88 16,5 0-134-16,0 0-156 0,-1 0 217 0,2-2 116 15,-6-8 37-15,3 2 80 16,-4-2 0-16,5-2 0 0,-4 2 0 0,-3 0 0 16,3-2 0-16,0 4 0 0,-1-3 0 0,4 1 0 15,-5 3 0-15,0-1 0 0,8-3 0 0,-5 3 0 16,4-2 268-16,0 3-116 0,-3 4-74 0,2 0-2 15,0 2 190-15,-2 1-114 0,-2 0-49 16,0 4-37-16,-3 8-1 0,0 4-28 16,-2 1 0-16,0-1 0 0,0 1 20 0,-2 2-20 0,-7-2 0 15,2-4-54-15,4-3 26 0,-5 0 1 16,5-2 36-16,-4-4-96 0,5 1 44 0,2-5 16 16,0 0-27-16,0 0 12 0,0-3 6 0,7-9-2 15,0 0 17-15,2-3-18 0,3 1 15 0,-3 1-28 16,0 2 145-16,3-1-59 15,-5 4-26-15,3 2 36 0,-2 4-28 0,-3 0 12 0,4 2-30 0,-3 0-14 16,1 10 11-16,-4 4 11 0,-1 1-8 16,0 0 0-16,-1-2 21 0,1 5-17 0,1-8-2 0,-1 0 0 15,0-2-4-15,4-1-166 0,1-4-374 16,1-3 228-16,-1 0 131 0,-2 0-383 16,3-10 247-16,-6-5 124 0,1-9 52 0</inkml:trace>
  <inkml:trace contextRef="#ctx0" brushRef="#br0" timeOffset="-208666.04">32160 9285 12 0,'0'-4'0'0,"0"2"0"0,0 2 0 16,0 0 0-16,0 10 0 0,0 7 377 0,0 6-170 0,0 4-86 0,0 1-41 0,0 5 8 0,0 3-51 15,0-1 0-15,0 1 377 0,0-1-188 0,0-1-95 16,0-5 114-1,-2 5-108-15,2-10-51 0,0 3-24 0,0-8 0 0,0 0-25 0,2-7 9 0,-1 0-9 16,7-6-20-16,-1-2 20 0,5-4-1 16,1 0 1-16,0 0-552 0,4 0 270 0,-4-4 106 15,1-3-445-15,2-2 258 0,-4 1 145 16,-2 0 63-16,-2-4-129 0,4-2 121 0,-7-3 64 16</inkml:trace>
  <inkml:trace contextRef="#ctx0" brushRef="#br0" timeOffset="-208498.84">32121 9497 1067 0,'-13'-10'0'0,"6"4"0"0,2 0 0 0,4 2 0 15,1 0 0-15,0 2 0 0,0 0 0 0,10 2 73 0,4 0-36 0,2 0-1 16,2 0 316-16,-2 0-80 16,5 0-122-16,0 4-57 0,-4 1-151 0,-1-1 47 0,1 2 24 0,-4-1-498 0,1 1 257 15,-3-2 132-15,1-2 66 0,-5 0-559 16</inkml:trace>
  <inkml:trace contextRef="#ctx0" brushRef="#br0" timeOffset="-207494.14">20594 10451 382 0,'-2'-7'1'0,"0"0"-1"0,-3 0 0 0,3 1 1 0,0 0 36 0,0 4 0 32,0 0 10-32,2 0-10 0,0 2 131 0,0 6-66 0,0 16-32 0,0 9 0 0,6 3 6 15,6 8-10-15,-2-8-29 0,5 4 20 0,-1-1-20 0,-1-5 0 16,0-8 11-16,1 1-11 15,0-7 0-15,-2-5 0 0,3-7 0 0,-2-6 0 0,2 0 9 16,1 0-9-16,0-17-14 16,0-6 14-16,1-4 0 0,-2-4 0 0,2-1-228 0,-3 0 103 0,-2-2 45 0,-2 1-41 15,0 3 40-15,-4 5 25 16,1 1-80-16,-2 4 47 0,-1 11 17 16,-2-4-1-16,0 7-53 15,2 4 36-15,-2 2 1 0,0 0 6 0,0 4 7 0,0 10 14 0,-2 3-22 16,2 6 19-16,-2-4-316 15</inkml:trace>
  <inkml:trace contextRef="#ctx0" brushRef="#br0" timeOffset="-207225.55">20959 10646 667 0,'2'-8'0'0,"4"-1"0"15,-2 2 0-15,4 1 0 0,-2-1 0 0,0 5 0 0,2-2 106 0,-2 1-34 0,2-1 8 0,3 0-43 16,-2-2 17-16,1-1-17 16,-1-1 0-16,-1 0 0 0,-2-2 9 0,2-2-9 0,-5-1 0 0,-1 4 48 0,1-3-24 0,-3 2-1 15,0 1 116-15,0 3-74 0,-8 3-32 0,-4 0-1 16,-1 3 29-16,-1 5-30 0,1 13 9 0,-4 4-40 0,3 4 0 16,2 1 0-16,4-1 0 0,4-4 0 0,2 5-69 0,2-6 30 15,0 2-102-15,0-6-29 0,8-1 84 0,4-4 21 16,4-1-165-16,0-1 83 15,2-4 55-15,-1 0-2 0,-1-2-235 0,2 2 119 0,-2-2 59 0,1 0 44 16,-4 0-1-16</inkml:trace>
  <inkml:trace contextRef="#ctx0" brushRef="#br0" timeOffset="-206885.15">21422 10543 317 0,'-11'-10'0'0,"-1"1"0"16,-3 0 0-16,2 5 0 0,-6 2 0 0,-2 2 0 0,-4 2 0 0,5 12 177 0,0 4-71 0,5 2 4 0,0 9-42 15,6 1 1-15,5-1-32 0,4 4-21 0,0-5 21 16,0-3 10-16,8-3-10 0,5-3 0 0,2-3 0 31,4-3 0-31,-2-5 0 0,4-2-277 0,0-3 130 0,1-3 75 0,-1 0 32 16,6-3-387-16,-3-9 190 0,1-4 90 0</inkml:trace>
  <inkml:trace contextRef="#ctx0" brushRef="#br0" timeOffset="-206636.08">21617 10182 521 0,'-8'-4'0'0,"1"2"0"0,2 2 0 0,1 0 0 0,0 0 0 0,0 6 0 0,0 8 0 0,2 7 0 0,2 7 0 0,0 6 68 15,0 8 12-15,0 3-43 0,-2-4 114 16,-3 17-61-16,1-5-26 0,-2-6-1 16,2 1 29-16,2-10-28 0,1 1 10 0,1-5-37 15,0-13 0-15,0 2 0 0,3-8 0 0,7-5-62 16,1-6-98-16,1-4 76 0,2 0 42 0,0 0-176 16,0-6 104-16,0-7 38 0,0 3-446 15,1-5 236-15,-4 0 124 0</inkml:trace>
  <inkml:trace contextRef="#ctx0" brushRef="#br0" timeOffset="-206063.77">21454 10490 91 0,'2'0'0'0,"8"0"0"0,3 0 0 0,4 0 0 0,1 0 0 0,2 0 44 0,1-2-28 0,1-2-1 15,0 1 51-15,2 1-38 16,4-2-6-16,-1 0 0 0,-3-1 0 0,-2 4 0 0,2 1 0 16,-3 0 5-1,-2 0-115-15,0 0 51 0,1 3 26 16,0 4-86-16,0 2 52 0,-3 4 27 0,-1 3-33 16,-2-1 25-1,-4 4 2-15,0 2 24 0,-6-2 0 16,-2 3 0-16,-2-2 0 0,0 2 0 0,0-3 61 0,-8-1-40 15,-4-2 3-15,-3-3 99 0,2-4 136 0,-2-3-120 0,-1-4-38 0,-2-2 0 0,2 0-31 16,0 0 10-16,0-8-18 16,1-6-1-16,2-2-24 0,-2-2 0 0,5-3 28 0,2 2-18 0,5-1-10 0,3 2 0 15,0 1 0-15,0 3 0 16,1 1 0-16,7 0-58 16,6 1-161-16,3 5 105 0,3-2 41 0,0 3-273 0,2 0 146 0,1 2 78 0,0 2 19 0,0 0 28 15,-1 0-25-15,-1 2 1 16,-4 0-142-16,-4 0 97 15,-1 6 47-15,-5 4 60 0,-3 2 0 0,-2 4 0 0,-2 0 0 0,0 2 0 16,0 0 0 0,0 0 0-16,0-1 0 0,0 1 0 0,2-3 0 0,0-2 0 0,1-1 0 0,3-1 0 0,0-5 0 15,0-2 0-15,0-3 165 16,0-1-69-16,0 0-41 0,0-1 0 16,-2-9-34-16,0-5-9 0,0-1-1 15,3 0 408-15,-3-4 14 0,2 1-198 0,-1 1-99 16,3 0-50-16,1 3-24 0,1 0 9 0,0 2-167 0,4 4 66 0,-2 3 34 0,5 2 0 15,0 0-332 1,2 4 192-16,-2 0 82 0,4 0 46 0,-1 0-1 0,0 2-14 31,1 2 1-15</inkml:trace>
  <inkml:trace contextRef="#ctx0" brushRef="#br0" timeOffset="-205667.78">22693 10511 1017 0,'-2'0'0'0,"-1"0"0"0,3 0 2 0,0 13-1 0,0 10 0 0,0 4 1 0,0 5 163 0,0 2-55 0,0 0-41 0,0 0-1 16,0-2-33-16,2-1 0 0,-1-9 0 16,1 0 56-16,0-4-94 0,0-7 0 0,-2-2 38 15,2-5-302-15,-2-2 151 0,0-2 84 16,0 0 30-16,0-9-1 0,0-10 5 0</inkml:trace>
  <inkml:trace contextRef="#ctx0" brushRef="#br0" timeOffset="-205514.78">22610 10372 741 0,'-4'-3'0'0,"1"2"1"0,3-1 1 0,0 2-1 0,0 0 1 0,0 0-1 0,0 0 0 0,1 0 0 0,5 8 0 0,4 1-1 0,1 2 37 0,1-1 8 0,2-2-133 0,0 0 63 15</inkml:trace>
  <inkml:trace contextRef="#ctx0" brushRef="#br0" timeOffset="-205312.78">22760 10513 330 0,'6'13'0'0,"2"2"0"0,-2 0 0 0,0 3 0 0,2-3 0 0,-4 5 0 0,0 0 36 0,-2 1 8 15,1-1 147-15,-1-2-78 0,0-2-39 0,0-3 0 0,0-4-38 0,0-3 9 32,0-4-9-32,1-2-1 15,5 0 214-15,1-6-106 0,1-10-54 0,2-2-18 0,2-4 272 0,2 1-154 0,-1 8 55 0,2-3 41 0,2 3-125 31,-1 7-53-31,2 4-19 0,-2 2-26 0,0 0 0 0,-3 11-26 0,-4 6-1 0,-3 5 10 0,-1 3-9 16,-5-1 0 0,0 0-59-16,-2-3 30 0,0-2 0 0,2-7-196 0,-2 3-205 0,2-5 169 0,0-2 113 15,0-2 6-15,0-3-680 0</inkml:trace>
  <inkml:trace contextRef="#ctx0" brushRef="#br0" timeOffset="-203299.78">23721 10606 608 0,'-2'0'0'0,"-6"0"1"0,2 0 0 0,-3 0-1 0,4 0 1 0,-1 0-1 0,-2 1 1 0,2 10 168 0,1-1-57 0,1 2-43 16,4-1 52-16,0 4-42 15,0-3-1-15,2-2-42 16,11 1 55-16,3-7-33 0,0-3 1 0,2-1-23 16,2 0-1-16,1 0 1 0,3-10 8 0,2-8 17 0,-6-1-63 0,-1 0 37 15,-5 0 1-15,-5 0-72 16,0 0 44-16,-7 1-8 16,-2 2 67-16,0 2-38 0,-9 2 4 0,-4 4 0 0,-8 6 70 0,0 2-41 0,-6 0 0 0,1 10-30 15,1 10-6 1,-1 4 5-16,4 5 8 0,4 3 60 0,1-1 13 0,5 5-38 15,7-4 0-15,3-2-92 16,2-7 36-16,0 5-9 0,2-5-67 0,7-2 47 0,6-3 23 0,3-2 0 0,-2-4 33 16,0-1-27-16,2-4 15 0,0-3 0 15,1-4-168-15,1 0 76 0,0 0-5 16,0-4 35-16,-1-10-567 0,-2-2 280 0</inkml:trace>
  <inkml:trace contextRef="#ctx0" brushRef="#br0" timeOffset="-202291.37">23933 10670 826 0,'0'-2'0'15,"0"0"0"-15,0 2 0 0,2 0 0 0,6 0 0 0,1 10 0 0,0 2 33 0,-1 4 0 0,1 1-1 0,-1 0 310 16,0 4-157-16,-2 1-75 16,-3-2-38-16,2-2 1 15,-3-1-37-15,2-6 8 0,-2 4 63 0,0-8-45 0,-1 0 1 0,2-3-28 0,-1-2 1 0,0-2 9 16,4 0-10-16,1-8-43 0,0-9 43 0,5-4 1 0,-1-1 0 15,-3 1-35 1,4-7-8-16,-5 8 31 0,2 0 9 0,-1 3-26 16,-2 5 21-16,0 0-14 15,-2 4 12-15,0 4-403 0,0 2 188 0,-2 0 83 0,2 2-95 0,-3 0 68 0,2 4 58 0,1 4-193 0,-2 2 116 16,0 0 58 0,0 0 29-16,-2 1-124 0,2-4 82 0,-2 3 35 0,0-1 0 15,0-1 36-15,0 1 1 0,0-4-10 0,3 1-31 16,-1-3 102-16,2 2-30 0,2-1-1 0,-1-2 31 15,5 0-41-15,1-2 10 0,-3 0-30 16,2 0-1-16,0 0 0 0,0-2 18 0,-2-4 507 16,1-3-223-16,-1-4-125 15,-3 3-32-15,1-4-42 0,0 2 16 0,1-3-16 0,-3 1-8 16,2 0 164-16,-2 4-93 0,-1 0-48 0,0 2 50 16,-2 3-39-16,1 0-33 0,-2 3 46 0,0 0-36 15,0 2 1-15,0 0-35 0,-9 4 8 0,-3 9-8 16,-1 4 0-16,0 2-1 0,-2 0-9 15,3 1 10-15,0 1 8 0,4 0-8 16,1-4-26-16,4 1 1 16,1-2 25-16,2-2-96 0,0-2 56 0,0-1 4 0,0-4-165 0,5 0 83 15,6-1 48-15,3-4 10 16,0-2-149-16,1 0 76 0,2 0 42 0,2-8 1 0,3-6 2 16,-4-2 32-16,-2 1-40 0,0-4-54 0,-1-2 22 0,-4 4 29 15,0-2-1-15,-3 1 162 0,-4 6-76 0,0-1-25 16,-2 4 217-16,0 5-121 0,-2-1-50 15,0 4-32 1,0 1 1-16,0 0 3 0,0 11 7 0,0 6 0 0,0 0 97 0,0 2-51 16,0-1 24-16,0-2-37 0,0 0-79 0,0-2 28 15,0-2 8-15,1-1-71 0,2-5 44 0,-1 0-5 16,3-5-6-16,-2-1 1 0,-1 0 25 16,4 0 8-16,0-1-19 0,0-11 14 0,3-3-17 15,-3 1 15-15,1-2 24 0,3 2 0 0,-3 3-34 0,3 1 72 16,-4-1-64-16,3 5 8 0,0 2 8 15,1 1-104-15,-1 3 46 0,5 0 23 16,-5 0-4-16,1 3 26 0,-1 3-10 0,1 0 8 0,-3-2-176 16,-1 1 82-16,3-4 24 0,-3-1 23 0,-3 0-9 15,2 0 1-15,1 0-27 0,-5-4 112 16,5-8 49-16,-4 1-53 0,-1-2-24 0,3 0 1 16,-2 4 43-16,0-4-30 15,-1 5 31-15,2 0-28 0,-3 4 19 0,2 2-44 0,-2 2 64 0,0 0-27 16,0 0 13-16,0 10-38 0,0 5 13 0,0 0-10 15,0 1 14-15,0-2-13 0,0 1 3 0,0-4 1 16,0-1 3-16,4-3-2 0,2-3 8 0,3-2-8 16,-3-2-43-16,1 0 39 15,1 0 0-15,1-6-6 16,-3-1 31-16,2-8-27 0,-2 3-2 0,0 2 2 16,0 1 0-16,0 2-7 0,0 3 6 0,2 1 0 0,-1 3 212 0,1 0-92 15,1 12-52-15,-1 7-7 0,1 4 7 16,-3 3-28-16,-2 4-76 0,-2-3 34 0,-1 6 0 0,-1-3 29 15,0-1 10-15,0 4-9 0,-7-2-1 16,-3-7 1-16,-3-4-72 0,2-3 22 0,-4-4 7 16,-1-5-210-16,2-1 27 0,-2-6 76 0,-1-1 54 0,4 0-126 15,0 0 74-15,1-5 29 0,0-6-230 16,6 5 139-16,0-4 69 0,4 1 35 16,2-2-416-16</inkml:trace>
  <inkml:trace contextRef="#ctx0" brushRef="#br0" timeOffset="-201653.78">25612 10728 844 0,'0'-10'0'0,"0"0"0"0,-2 1 0 0,-5-3 0 0,-1 3 0 0,0 1 0 0,-6 2 0 0,0-1 58 0,-5 6-23 0,4 1 9 0,-6 0-9 16,-1 4 299-16,2 14-150 0,-2 7-74 0,1 0-37 15,2 8 8-15,2-1-46 16,5 0-39-16,6 0 0 0,1-3 39 0,5-8 0 0,0 2-41 16,0-7 16-16,11-5 0 15,7-3 25-15,0-6 0 0,9-2 0 0,-1-5-28 0,1-13 24 16,-2-8-258-16,5-6 117 0,-9 2 59 0,-1-7 14 16,-3 1-53-16,-1-2 43 0,-7 0 63 0,-4-1-9 15,-2 0-20-15,-1 4-15 0,-2 0 171 0,0 2-75 16,0 12-38-16,-5-2 4 0,0 12-41 0,-2 2 14 15,-4 5-13-15,1 4 43 0,1 0 230 0,2 17-89 16,-4 7-72-16,8 3 30 0,-1 6-97 16,4 2-3-16,0 0-128 15,0 2 63-15,0 1 32 0,7-2 0 0,4-2-380 0,1-2 182 16,0-7 102-16,-1-5 23 0,0 1 33 0,-1-4-34 16,-1-6 24-16,3-1-255 0,-5-6-220 15,2-4 244-15</inkml:trace>
  <inkml:trace contextRef="#ctx0" brushRef="#br0" timeOffset="-201506.78">25769 10738 1031 0,'0'-4'0'0,"0"2"0"16,2 2 0-16,0 0 0 16,0 6 0-16,0 11 0 0,-2-3 0 0,0 4 145 0,0-2-60 0,0 2-25 0,0 0-25 0,-2 0 0 0,-2-3 0 0,2-5-193 0,2 2 92 0,0-5 51 15,0-2 25-15,0-1-1 0,0-4 27 0,0 0 7 16,0 0-7-16</inkml:trace>
  <inkml:trace contextRef="#ctx0" brushRef="#br0" timeOffset="-201350.78">25763 10626 858 0,'0'-4'0'16,"0"0"0"-16,0 2 0 15,0-1 0-15,0 3 0 0,0 0 0 0,0 0 0 0,0 0 0 0,0 0 0 0,0 0 0 0,2 6-38 16,0 1 32-16,0 1 0 0,0 2 42 0,2-3-1 0</inkml:trace>
  <inkml:trace contextRef="#ctx0" brushRef="#br0" timeOffset="-200895.94">25892 10776 878 0,'-4'7'0'16,"2"-1"0"-16,-1-1 0 0,1 2 0 0,1 1 0 0,-1 2 0 0,0-1 0 0,2-1 0 0,-3 0 0 16,2 1 0-16,1 2 0 0,-2-3 44 0,0 0-9 0,2 1-64 0,-2-4 32 0,2 0 0 0,-2-4 32 0,2 0-39 15,0-1 15-15,0 3 0 0,0-3 24 0,-2 0 0 0,2 0-31 0,0 0 6 0,0-3-14 31,0 1 72-31,0-7-34 16,0 1 24-16,0-5-7 0,0 3 7 0,6-2-23 0,-1-2-31 0,3-1 4 0,1 0 20 16,1-1 9-16,-2 0 9 15,3 2-15-15,-6 4-1 0,1 1-4 0,0 3 3 16,-2 2-13-16,0 2 18 0,1 2-26 0,-3 0 104 0,0 2-39 0,0 10 1 0,0 1-86 0,-2-2 30 31,2 0-1-31,0-1-22 0,0-1 1 0,0 0 35 0,0-5-2 0,-1 1 49 0,5-5-11 16,1 0-38-16,-1 0-9 0,4 0 6 15,-2-6-19-15,0-1 23 0,0-3-18 16,-1 2 160-16,2 2-69 0,0 0-33 0,0 5-1 16,-1-2-91-16,3 3 25 0,-3 0-152 15,0 10 90-15,0 4 44 0,-2 0 23 0,-2 1-233 0,-1-2 107 0,0 0 60 16,-1-4 30-16,2 0-11 16,-2-3 1-16,4-2-15 0,-4-2-33 0,3-2-374 15,-1 0 212-15,-2 0 106 0</inkml:trace>
  <inkml:trace contextRef="#ctx0" brushRef="#br0" timeOffset="-200322.6">26304 10388 402 0,'2'0'0'0,"0"0"0"0,0 0 0 0,0 0 0 0,-1 0 0 0,3 0 151 0,-3 0-59 0,1 0-28 0,0 4 0 15,2 3-29-15,-2 0 9 0,1 1-9 16,2 2 56-16,-3-2 44 0,2 3-50 0,-3-3-25 0,2 1-27 15,0 2 2-15,-3-3 0 0,0 0-206 0,0 0 103 16,0 0 51 0,0 0 35-16,0-1-419 15,0 0 191-15,-7-1 106 0,3 0 53 0</inkml:trace>
  <inkml:trace contextRef="#ctx0" brushRef="#br0" timeOffset="-200073.89">26403 10388 1099 0,'8'-3'0'0,"0"1"0"0,-1 2 0 0,2 0 0 0,2 0 0 0,-2 11 0 0,1 2 0 0,1 6 128 15,-3-1-46 1,-2 4-15-16,-3 0 180 0,-1 3-106 0,-2-1-52 0,0 2-28 0,0-6 1 0,-7 3-19 16,-1-3-8-16,0-2 0 0,-1-5-400 0,-1 2 200 15,5-7 99-15</inkml:trace>
  <inkml:trace contextRef="#ctx0" brushRef="#br0" timeOffset="-117581.92">11301 11123 690 0,'-8'20'0'0,"-1"-7"0"0,5 1 0 0,0-2 0 0,2 0 0 0,2-3 0 0,0-2 0 0,0-2 62 15,0-2-24-15,0 1 38 32,0-4 1-32,0 0-39 15,2 0 9-15,0-1 62 0,4-8-35 0,1-5 0 0,-1-2-37 0,2-4 1 0,-1-3 9 0,4-9-9 0,-1 0 28 0,0-4 1 16,1-8 0-16,-2-1-5 0,-1 5-15 0,0-2-9 0,1 2-1 16,-3 3-34-16,-2 7 34 15,-2 6 1-15,1 1 9 0,-1 8 19 0,0 4-28 16,0 3-1-16,1 4 1 0,-1 2 0 0,0 2 9 15,0 0-8-15,4 14-23 0,2 8-36 0,0 5 27 16,0 4-9-16,0 2 42 16,2 5-12-16,5 9 2 15,-4-7-2-15,2-7 2 16,1 9-4-16,2-6 10 0,2-2-217 0,-3-5 98 0,-4-8 40 0,1 4 27 16,-1-7-20-16,-5-4 47 0,2 1-28 0,-5-7 23 15,-1-1-2-15,0-3-3 0,-2-1-12 0,0-1 8 0,0-1 6 16,-2-1-8-16,-5 0 2 0,-3 0-2 0,-3-1 4 0,5-6-4 15,-5-2-33-15,-2 1 35 0,-1-1-1 0,-2 3 1 0,-5 0-24 16,2 0 18-16,-8 2-2 0,1 2-37 0,-4-1 110 16,0 3-34-1,-1 0 3-15,5 0-37 0,0 0 0 0,3 0 1 16,5 0 93-16,4 0-43 0,6 0-15 16,-1-3 0-16,7-7 17 0,3-2-36 0,1-2 12 0,0-3-9 0,1-1 19 15,9 0-12-15,5-8 18 0,1 2-141 0,0-1-74 16,5-3 88-16,0 0-12 0,6-2 39 0,-1 0 17 15,0 0 1-15,7-5-7 0,-7 9 31 16,6 0 1-16,-1-3-41 0,-1 5-70 0,-2 4 46 16,-4 2-1-1,-4 6 47-15,-3 4-1 0,-7 6-9 0,-2 2 9 16,-3 0 0-16,-3 6 65 0,-2 16-30 0,-7 6 86 0,-11 6 302 0,-10 13-194 16,-5 0-77-16,-6 11 241 0,1-5-149 15,4-8-83-15,0 6-34 0,1-7 18 0,9-9-35 16,-1 1 0-16,8-8-34 0,4-6-1 0,3 0 11 0,5-7-11 15,3-4-189-15,2 2-109 16,0-5 150-16,0-1 74 0,0-1-644 0,5-1 335 16,7-1 110-16</inkml:trace>
  <inkml:trace contextRef="#ctx0" brushRef="#br0" timeOffset="-116083.88">18574 10814 626 0,'-4'5'1'0,"0"0"-1"0,-2 2 0 0,2 1 1 0,-3 3-1 0,3 1 1 0,-1 0-1 0,3-4 0 0,0 3 142 0,0-4-52 0,0 3 58 0,2-4-60 15,0-2-25-15,0-2 0 0,0-2 9 0,0 0-1 16,0 0-24-16,4 0-9 16,1-10 101-16,3-6-51 0,1-4-25 0,-1-5 0 0,0 3-15 0,2-13-10 15,0 5-1-15,-2-8 24 0,2 5-164 16,-1-3 71-16,-3 1 44 0,-1 0-147 15,-1 4 76-15,-2 1 45 0,0 7-35 0,-2 1 33 0,0 1-3 16,0 5-2-16,0 6 84 16,-2 0-32-16,-2 6 0 0,0 0-62 15,3 2-5-15,-3 2 25 0,0 2-10 0,2 14 217 0,2 9-38 16,0 0-63-16,0 6-14 0,0 1-29 0,4 4-25 0,5-1 30 16,1 0-71-16,5-2 8 0,-3-7 48 15,4 7-5-15,-2-8-86 16,-1-6 35-16,2 1-1 15,-3-2 23-15,3-1-71 0,-4-3 30 0,2-2 0 0,-3-4 26 0,-4 2 13 0,3-2-15 0,-6-1-61 16,-1-1 6-16,0-1 29 16,0 1-13-16,-2 0 69 0,0 0-5 0,0 1-31 0,-9 0-5 15,-4-2 47-15,1 0 0 16,-1-3-37-16,2-1 1 0,-1-1-3 0,-5 2 12 0,4-2-8 16,-2 0 44-16,-1 0-56 0,2 0 25 0,0-3-7 15,-1-4-15-15,0-3 15 16,0 1 2-16,-1-1 43 0,0 2-1 0,2 0-42 0,-3 0-4 15,4 2 54-15,-2 0 0 0,5 2-46 0,-1-2 4 16,0 4-2-16,3-1 9 0,2 2-9 0,0-1 46 16,-1 2 7-16,5 0-15 0,-1 0-7 0,1 0-14 0,0 0-3 15,0 0 7-15,2 0-47 16,-2 0 0-16,2 0 44 0,0 0-9 0,0 0-63 16,0 0 31-16,0 0-5 15,0 0 34-15,0-2-6 0,6-3 4 0,5-3-19 0,2-1-44 16,3-4-58-16,4-4 53 0,-1-1-53 0,7-2 44 0,0-5 25 15,2 0 0-15,2-5 7 16,4-2 13-16,-3 6-29 0,3-10-4 0,-8 11-4 16,1 0 1-16,-9 10 8 15,0-1 16-15,-5 6-28 0,-4 2 25 0,-3 2-8 0,-4 4 123 0,-2 2 164 16,0 4-128-16,-17 14 263 0,-10 10-185 0,-5 3-77 0,-2 4-48 16,-7 7 163-16,1 1-96 15,2 0-39-15,-1 1-33 0,7-6 55 16,10-6-39-16,1-1 0 0,5-3-41 15,4-4-26-15,4-1 26 16,4 1 1 0,2-4-443-16,2-3 222 0,0-7 110 0,2-1 65 0,14-3-881 0,0-4 401 0</inkml:trace>
  <inkml:trace contextRef="#ctx0" brushRef="#br0" timeOffset="-113894.52">12969 10916 949 0,'-4'0'0'0,"0"0"0"0,2 0 0 0,0 0 0 0,0 0 0 0,2 0 0 0,0 0 0 0,0 0 0 16,0 0 112-16,0-2-37 15,0 0 9-15,4 0-46 0,8-1 1 0,6 2-1 16,2 1 89-16,4-2-44 0,-1 2 9 0,7 0-54 0,0-3 0 0,2 3 1 16,3 0-1-1,1 0 0-15,0 0 98 0,-1 0-54 0,3 0 0 0,-1 0-44 16,3-1 3-16,-1 0-3 0,3 1 10 0,2-3-31 0,1 1 21 16,-3 1 0-16,3-3-73 0,-3 1 36 15,-2 1 10-15,9 0 28 0,-3 0-1 16,3-2-12-16,1 3-78 0,4 0 29 0,1-1 8 0,2-1-14 15,1 2 47-15,1-1-17 0,3-2 13 16,1 1-19-16,0 1 20 0,9-2-23 0,-4 2 17 0,0-2-2 16,0 1 29-16,1 1-25 0,-5-3 1 0,13 1 2 15,-8 0 5-15,1 3-7 0,1-3 0 16,0-2-1-16,-10 3 4 0,13 0-8 0,-8-2 4 0,-1 1 45 16,-8 2-14-16,3 0 4 0,-1 0-25 15,0 2-41-15,-3 0 38 0,3 0 2 0,-2 0-55 16,-2 0 25-16,0 0 3 0,0 0 19 0,-2 0-32 15,-2 0-2 1,0 0 31-16,-4 0-6 0,-7 0-35 0,4 0 28 16,-3 0 7-16,-2 0-41 0,-3 2 37 0,-2 0-7 0,0 0 4 15,0 2-13-15,-1-2 13 0,-3 1-1 0,2-1-39 0,0-1 0 0,2 2 34 16,0-3 3-16,2 1 24 16,0-1 1-16,2 0-28 0,1 0 2 0,2 0 18 15,1 0-18 1,0 0 0-16,4 0 44 0,-1 0 1 0,-1 0-42 0,-6 0 3 0,5 0 44 0,-3 0-39 15,-2 0-3-15,0 0-22 0,2 0 0 16,-6 0 29-16,0 0-3 0,-2 0-32 0,-1 2 0 0,-1 2 28 16,-2 0 1-16,-3-2-35 15,5 3 1-15,-5-4 22 0,4 1 7 0,-3-2-5 16,1 3 1-16,-3-3-9 0,4 0-29 0,-3 0 33 0,-2 0 2 16,2 0 44-16,3 0-44 15,-5 0-3-15,-2 0 3 0,-2 0 4 0,-1 0-4 16,-2 0 6-16,-2 0-5 0,-2 0-51 0,0 0 50 0,-3 0-2 15,-1 0 2-15,-3 0-5 0,1 0 3 0,-4 0-3 16,0 0 60-16,1 0 103 0,-3 0-73 16,0 0 33-16,0-3-48 0,0 1-19 15,0-2 0-15,0 2-11 0,0-1-11 0,0-1 20 16,0 1-9-16,0 1-69 0,0 1 31 0,0-2 7 16,0 2 26-16,-3-1-108 0,-1-1 54 0,2 1 14 15,-2 1 0-15,1-2-1 0,-3 1 25 0,0 2-189 16,-5-2 82-16,1 2 32 0,0 0 24 0,-2 0-25 15,0 0 0-15,-1-2 27 0,2 2 5 0,-3-3 109 16,3 2-50-16,-3-1-25 0,7 0-1 0,-4-2 137 16,1 0-75-1,-5-1-26-15,8 3 58 0,-3-3-34 0,-3 0-28 0,5 0 134 0,-1 1-57 16,-1 0-25-16,1 0-26 0,3 2 166 0,2-3-92 0,0 3-45 16,4 1 10-16,-2 1 61 15,2 0-58-15,0 0-30 0,0 0 1 16,8 1-30-16,6 8 10 0,2 3-55 0,5 0 23 0,-3 2 23 15,6 2-23-15,-1-2-16 0,-4 0 0 0,0 3 0 16,-1-1 0-16,-4-3 0 0,-4 5 0 0,-2-4 0 16,-4 3 0-16,-2-1 0 0,-2 0 0 15,0 2 0-15,-14-3 0 0,-6 3 0 16,0-4-7-16,-5 0-15 0,1 0-164 0,6-4 92 16,-2-1 39-16,4-2-573 0,5-1 285 0,-1-1 158 15,3-2 73-15,2 0-663 0,5-1 369 0</inkml:trace>
  <inkml:trace contextRef="#ctx0" brushRef="#br0" timeOffset="-113111.53">13338 10771 381 0,'8'-7'0'0,"-1"-4"0"0,-1 3 0 15,-4 3 0-15,0 2 190 0,-2-2-76 16,0 4-38-16,0 1 160 0,-15 0-99 0,-5 0-40 15,-8 12-33-15,-8 6-1 16,-3-3-24-16,1 6-1 0,-2 1 134 0,5-4-57 0,-1 2-43 0,-1-1 0 0,7 4 82 16,1-8-57-16,10-1-30 15,0-2 11-15,6 1 7 16,5-7 0-16,-1 6-47 0,5-2 86 0,2-1-43 0,2 2 10 0,0-1-52 16,0 0 0-16,4 0 87 0,7-1-43 0,2 0 42 0,8-1-34 15,2-1-9 1,4-3-43-16,3-3-1 0,4 1 1 0,0-2 0 0,4 4 9 0,-2 0-527 0,-2 3 258 0,-2 3 107 15,-1 1-1027-15</inkml:trace>
  <inkml:trace contextRef="#ctx1" brushRef="#br0" timeOffset="30915.97">28825 18890 0</inkml:trace>
  <inkml:trace contextRef="#ctx0" brushRef="#br0" timeOffset="123625.47">21248 15755 592 0,'2'-4'0'0,"-2"1"0"16,0 0 0-16,0 1 0 0,0 0 0 0,0 2 0 0,0 0 115 0,-4 0-39 15,-4 7 0-15,-3 0-39 0,-1 0 0 0,-2 2 10 0,0-1 32 16,-5-2 1-16,4 2-43 16,-6-2 0-16,-1 0 28 0,0 0-19 0,-2 1-9 0,1-2 1 0,-1-1 26 0,0 0-27 0,-2 1 0 15,3-1 9 1,-5-2-65 0,2-1 27-16,-3-1 1 0,4 0 28 0,-3 0-44 0,3 0 8 0,-5 0 23 0,2-1 8 15,1-8-19-15,1-1 16 16,-1 3-38-16,6-4 5 0,-11 1 16 15,3 0 8-15,1 2-39 0,0 2 37 0,-1-3-4 0,3 6 7 0,-8-2-31 0,5 0 26 16,-1 1 3-16,0 0-50 0,-1 0 44 0,5 2 5 16,-8 0-27-16,-1 2 21 0,3 0-3 0,0 0 3 15,4 0-10-15,3 0 10 0,1 0-9 0,4 0 7 16,2 0 49-16,0 0-23 0,3 0 1 0,4 0-21 16,-2 0-11-1,1-2 9-15,2-2 6 0,0-3-5 0,-2 3 1 0,2-2 13 0,-3-2-53 16,4 0 2-16,-1-2 0 15,-1 3 33-15,-1-6-25 0,0 3-2 0,-2-1 12 0,2 1 10 16,-2 0 19-16,0 3-22 16,-1-1 1-16,0-1-1 0,0 3 45 0,1 3 0 0,1-4-42 0,0 1 24 15,0 2-23-15,-1-1 9 0,3 0-20 0,-2 0 17 16,1-2-2-16,0 1 6 16,0-1-46-16,0 2 44 15,-3-1-3-15,4-2 2 0,-2 1-29 0,1 0-2 0,1 1 26 0,-2 0-3 16,1 0 2-16,-1 0-12 0,4-1 11 0,-3 1 8 15,-1 0-11-15,3 0 0 0,-1-2 0 16,0 3 0-16,1-4 23 16,-2 2-20-16,4-2 22 0,-2-1-20 0,0 0-2 0,1-1 3 0,-1 1-3 15,3-1 5-15,-1 1-4 0,1-3 6 0,1 2 19 0,0-3-23 16,0-2 0-16,2 2-12 0,-2 1 14 0,2-1 3 16,-2-2-8-16,2 1 4 15,0 1 0-15,0 0-1 0,0-1-33 0,-1 2 34 0,1-1-2 16,0 1-1-16,1-1 1 0,-1 1 0 15,0-1-5-15,2 1 1 0,0-3-33 0,0 4 32 16,0-2 2-16,2 0 6 0,0-1-8 0,0 4 1 16,0-5-1-16,0 1-3 0,0 3-7 0,0-2 10 15,0 0 6-15,2 3-5 0,0-4-1 0,2 0 0 16,0 6 13-16,0-2-13 0,1-2 1 16,-1 2 0-16,5-1 34 0,-1 1 0 0,0-3-30 0,0 4 36 15,2-7 1-15,2 3-33 0,-2-2 31 16,3 0 0-1,0 0-26-15,2-2-3 0,-1 1 9 0,0 0-3 0,0 0 8 16,3 0-10-16,-4 3-46 0,4-1 46 0,-1 0 3 16,2 2 3-16,-2-2-43 0,0 2 1 0,2-2 29 0,1 3 4 15,-1-3-26-15,0 4 26 0,2-4 22 16,1 3-26-16,2-1-3 0,-2 2 2 0,3-3-2 0,-4 2 5 16,6 0-4-16,-5 1 1 15,5 2 7-15,-4-1-6 0,2 0 3 0,-1 0 1 16,3-1-37-16,-2 2 34 0,0 2 1 0,0-2-9 15,-1 0 6-15,1 3 3 0,1 2-6 0,0 1 3 16,1 0-7-16,1 1 15 0,1 1 15 0,-3-2-11 16,5 1-3-16,-4 2 0 0,3 0-39 15,-2 0 36-15,1 0 1 0,-1 0 1 0,7 0-4 0,-4 0-1 0,3 0-1 16,-3 0-1-16,-2 0 11 16,6 2-13-16,-3 1-21 0,-1-2 19 15,-2 1-1-15,1 2 0 0,-7-2-33 0,3 3 33 16,-4 0-2-16,2 4 1 0,-1 0-28 0,-2-2 27 15,0 2-1-15,-3 2 0 0,0-1 3 0,0 3-4 16,-1-3-3-16,-2 0 3 16,2 3-5-16,-1-2 4 0,0-1-10 0,2-2 9 0,-1 2 1 0,2-3 0 15,-2 2-26-15,0-3 25 0,0 0 0 0,3 2 0 16,-3 0-28-16,2 1-1 0,-1-4 24 0,-4 3 2 16,2 2-34-16,-1-2 30 0,0 0 1 0,-2 3-4 15,0-4-13 1,0 2 15-16,0 0 31 0,-2-1-33 0,3 0 2 0,-2 1-3 15,0-1 0-15,1 0 0 16,-2 2 2-16,2-3 3 0,0 4 18 0,0-3-17 0,-1 3-3 16,0-1 5-16,0 0-2 0,1 0 3 0,-3-1-3 0,2 2 2 15,1 1-2-15,0 0 1 16,-2 1-59-16,0 0 5 0,0-1-1 0,1 1 42 16,-1 0 25-16,-3 2-23 15,2-2 1-15,-1 2-3 0,6 9 2 0,-7-9-1 0,0 6-3 16,-1-5 4-16,-2 1-9 15,0-2 12-15,2 2-1 0,-4 1 3 0,0-3 26 16,3 2 5-16,-3 1 1 16,0 0 2-16,0 0-33 0,5 11 4 0,-1-8-40 0,-2 0 1 0,-2 0 36 0,1-2 0 0,-1-1 2 0,0 0-2 15,0 3 2 1,-2-3 9-16,0 0 27 16,0 0-38-16,-4 0 5 0,-3 3-4 0,-1-3 39 0,-1 2-40 0,-2-2 41 0,1 1-38 0,0-4 1 0,-2 1 0 15,0 0 15-15,-2-2-11 16,-1 1 0-16,2-2-1 0,-4 0 6 0,2 0-4 15,-4 0 3-15,2 2 0 0,-4 1-32 0,0-2 0 16,1 2 24-16,0-1-56 0,2-2 25 16,-2 1-4-16,0 0-20 0,1-2 0 15,-1-2 43-15,2-2 3 0,-1 0-14 0,0-4 11 16,-2 0-15-16,2-2 13 0,-2 0-26 0,1 0 24 16,2-2-44-16,1 3 40 0,4 1-187 0,-2-2 87 15,5 4 37-15,0-2-197 16,2 5 112-16,2-2 71 0,2 3-446 0,2 0 253 0,2 0 127 0</inkml:trace>
  <inkml:trace contextRef="#ctx0" brushRef="#br0" timeOffset="126085.46">25603 16117 231 0,'7'0'0'0,"-1"0"0"0,-1 2 0 0,-3-2 0 0,0 0 0 0,0 0 0 0,-2 0 0 0,0 0 0 0,0 0 117 0,0 0-40 15,0 0-1-15,0 2-38 0,0 0-2 0,-2 0 1 16,-2 0-1-16,1-2 0 31,1 2 0-31,-2-2 9 0,-1 0-8 16,-2 0-6-16,2 0 6 0,1 0-1 0,-2 0 53 0,-3-2-17 0,3 0-10 0,-1-4 1 0,-3 2-1 0,1-2-26 0,-3 1 0 0,5 0 9 15,-6-1-8-15,1 3-1 0,2-4 0 0,-2 1 9 16,2 0-8-16,0 0 8 0,-3-3-9 0,4 1-13 16,-1 0 13-16,-1-1 0 0,1 2-30 0,3 0 10 15,-4-5 19-15,1 4 0 0,-2-2-41 0,2-3-6 16,0 3 43-16,-2-2-33 16,-1 2 26-16,0-2 0 15,0-1 1-15,1 0-21 16,2-1 19-16,-2 0-1 0,0-2-1 0,-1 2-25 0,3-2-1 0,-1 2 21 15,-1-1-22-15,3-1 26 0,-1 2-4 0,-1-2-1 16,2 0 2-16,-1 2-31 0,-1-3 1 0,2 2 17 0,1-1 9 16,-3 1-6-16,1-1 5 0,0-1 5 0,1 1-7 15,0 2 1-15,-2-2-1 0,4 2 24 0,-4 0-23 16,0 0 0-16,3 0-4 0,-3-1 7 16,1 2-2-16,1 1-14 0,-2-2 13 0,1-1 1 15,2 1 0-15,1 0-7 16,-3-2 6-16,3 0 0 0,1 0 0 0,0 0-2 0,1-2 4 0,1 0-2 15,0-1-1-15,1 1-11 0,-1-2 10 0,0 2-1 16,0-3-38-16,2 3 39 16,-3-1-1-16,3 1 0 0,0-3-19 0,2 3 16 15,-2-2 2-15,0-1 29 0,-1 2-30 0,3 0-2 0,0-1 2 16,-1 1 36-16,1 2-36 0,-2-1 2 0,2-3-1 16,-2 3-23-16,0-1 23 15,0 0 3-15,-1 0 12 0,1 0-11 0,0 1-2 0,-1 0-15 16,-1-2 15-16,2 3 0 0,0 1 1 0,-1-2 13 15,2 0-15-15,-1 1-2 16,0 2 1-16,0-3 16 0,2 1-14 16,-2 1 2-16,2-2-3 0,-2 2-30 0,2-2 31 0,0-1-1 15,0 1 1-15,0-2 1 0,0 2-3 0,0-3-1 16,0 2 2-16,2-1-1 0,2-3 1 0,1 2-18 16,2-3 15-16,0 1 2 0,0 1-4 0,1-1-20 15,0 0 21-15,3 2 2 0,-3 1-2 0,-1 1-27 16,4 1-2-16,-3 2 28 0,2 1-2 0,-2-1 1 15,4 1-6-15,-2 1-5 0,0-1 0 0,1 5 18 16,-2-3-6-16,3 1 6 0,-1 1-6 16,-1 2 0-16,-1 1-3 0,2 1 18 0,-3 0-18 15,2 1-2-15,-1 4-1 0,0-1 11 0,-1 1-9 16,3 2-2-16,-3 0-19 0,0 0 19 16,1 5 2-16,2 2-20 0,-1 1 18 0,-1 3 0 15,2 1 0-15,-4-4-34 0,5 6 32 0,0-4 0 16,-2 2-2-16,-1-3 2 0,0 2-5 15,-1 0 2-15,0 1-5 0,0-3-32 0,0 2-5 0,-2 1 39 16,-1-3 0-16,0 1-9 16,1 5 8-16,-5-1 35 15,5-2-4-15,-4 4 0 0,2 1-29 0,-2-1 32 0,-1 1 3 0,1 0-30 16,-2 2 0-16,1-5 7 0,2 3-6 16,-1 2 13-16,0-4-11 0,2 2 16 0,0-2-14 0,1 2 5 15,-1-3-4-15,2 2-35 16,-2 0 35-16,0-1-2 0,1-1 2 0,2 4-10 15,-3-4 8-15,2 2-3 0,-2-2 27 0,2-2-1 0,0 2-23 0,1-2-1 16,-2 0 1-16,1 1 1 0,0-1-1 0,0-3 41 16,1 2 1-16,-1-4-32 0,2 4 6 0,-3-3-5 15,4 1-3-15,-1-2 3 0,0-1-2 16,-2 0 6-16,4-2-6 0,-2 2 8 16,1 0-7-16,0 0 0 0,2-2 0 0,-1 2 27 15,2 1 0-15,-2-2-23 0,2 1-3 0,-2 2 22 16,2-2-20-16,-3-1 3 0,4 1-24 0,-3-2 26 15,4 0-3-15,1 0 1 0,-4 0-2 16,4 1 2-16,-1-4-1 0,0 1-26 16,0-1-4-16,1 2 25 0,-1-2 2 0,2 3-43 15,-3-2 40-15,1 2-3 0,2-2 2 0,2 3-19 16,-6-2 17-16,6 0-2 0,-2 1-19 0,0 3 20 16,-1-1 0-16,3 0-1 0,-3-1 16 15,2 1-16-15,-2 2 0 0,2 1 4 16,-1-2-4-16,-1 4 0 31,4-3 1-15,0 2 1-16,-4-2-2 15,2-1 4-15,1 2-3 0,0-1 3 0,-1 0-2 0,0-1-1 0,0 4-30 0,0-1 16 16,-1 0 12-16,1 2-1 0,-1 0 16 0,1 5-15 0,-1-1-2 0,-2-1 27 16,0 4-24-16,-1-1-1 15,2 5 1-15,-3 0 26 16,-1-2-24-16,-3 1 0 0,-1 0 3 0,0 6 3 0,1-2-4 0,-2 1-1 0,-2-1-12 0,0-1 14 0,-3 6 0 0,6 15-1 0,-2-13-16 0,-5 3 15 31,0-1-2-15,0-7 12-16,0 7-12 0,0-4 1 0,0-2-3 0,-2 1 36 0,-3-3 0 0,0 3-31 15,-2 0 0-15,-1-1-1 0,-3-2 3 0,2-1-3 0,-9-2 42 0,5-4 2 0,-7 5-33 16,-2-6-5 0,2 1 94-16,-5-2-43 0,0 2-16 0,4-3 49 0,-5 2-34 0,1-2 1 15,1 2-26 1,1-5-6-16,0 1 19 0,-1-5-7 0,-5 2-14 0,1-1-34 0,-2-5 10 0,-5-1-5 0,-3-2 0 0,-1-3 0 15,-3 0 0 1,2 0 0 0,2-8-14-16,-1-4-21 0,1-2 20 0,3 1-263 0,2-2 131 0,4 1 72 15,2 2 20-15,5 1 0 0,4-2 10 0,4 5 25 0,6-3 5 0,4-1-939 16,4-1 458-16,0-4 230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5T10:50:19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19452 18160 0 0,'0'0'0'16,"0"0"0"-16,0 0 0 0,0 0 0 0,0 0 0 0,0 0 0 0,0 0 0 0,0 0 0 0,0 0 0 0,0 0 0 0,0 0 0 0,0 0 0 15,0 0 0-15</inkml:trace>
  <inkml:trace contextRef="#ctx0" brushRef="#br0" timeOffset="843.42">19458 18189 0 0,'0'0'0'0,"0"-2"0"0,-2-1 0 0,0 2 0 0,2-3 0 0,-2 1 0 0,2 1 0 16,-1-2 0-16,1 1 0 0,0-4 0 16,-2 3 0-16,2-3 0 0,0-1 0 0,0 0 0 0,0-1 0 15,0 3 0-15,0 0 228 0,0 2-106 16,0 0-52-16,0 2-24 0,0-1-1 0,0 3-25 0,0 0 42 16,0 0-38-16,0 0 112 0,0 0-50 0,0 5-26 15,0 8 7-15,3 3 9 0,-1 3-40 0,0 2 0 16,0 5-3-16,2 1 3 15,0-8-1-15,0 5-19 0,0 3 20 0,0-7-1 0,3 1 1 16,-3-3-8-16,0-6 6 0,-1 0 2 16,-1-3 24-16,2-2-65 0,-2-4 39 0,0-1 1 15,0 0-28-15,-2-2 30 63,3 0-4-63,-1 0-6 0,2 0 15 0,-2 0-11 0,2-6-2 0,0 4-61 0,-2-5 25 0,4 3-5 0,-3-2 37 0,4-1 0 0,-1 1-14 0,0-2 13 0,0-2-2 0,0 0 0 0,3-4-12 0,-4 0 11 15,3-2-74-15,0-2 28 0,1-1 12 16,-1-1 0-16,-2 0-4 0,1-2 0 0,0 2 19 0,-1-1-24 16,0 4 28-16,0 0-1 0,-2 1 0 0,0 6 0 0,-1-1-3 0,-1 6 4 15,-2 1-8-15,0 1 35 16,2 2-3-16,-2 1-26 0,0 0 20 0,0 0-17 16,0 0 2-16,0 0-2 0,0 0 8 0,0 0-7 15,0 0 12-15,0 0-225 16,0 1 98-16,0 2 50 0,0-1 20 0,0 0 0 15,0-1 9-15,0 2 13 16,0 1-41-16,0-1-198 0,0 2 108 0,-2-1 56 0,0 2-269 0,-1-4 153 16</inkml:trace>
  <inkml:trace contextRef="#ctx0" brushRef="#br0" timeOffset="2220.54">19967 17934 505 0,'2'-4'0'0,"-2"3"0"0,0-4 0 0,2 1 0 0,-2 2 0 0,0 2 0 0,0 0 0 0,0 0 0 0,0 0 0 0,0 5 36 16,0 5-1-16,0 6 6 0,-4 2 82 0,-6 1-43 15,-2 0 8-15,-4 6 9 0,4-7-31 0,-3 1 0 16,0-2-30-16,2-5-1 0,3-2 10 0,-2-2-9 16,2-4-36-16,0-2 15 0,0-2 20 0,1 0 1 15,5-3-41-15,-2-12 17 0,4 0-1 0,1-3-36 16,1 3 21-16,0 0 1 0,0 5 22 0,1-2 55 15,5 4-29 1,4 3 0-16,-1 2-30 0,5 3 5 16,-2 0 2-16,2 5-2 0,1 10-2 0,-4 3 185 0,5 7-79 15,-3-2-45 48,-5 1 21-63,1 6-37 15,0-9 0 1,-3 1-90-16,2 0 31 0,-2-1 1 0,1-3 39 0,-2-7-272 0,1 0 126 0,0 2 65 0,0-10 21 0,-2 0-1 0,-1-2 0 0,-1 1 34 0,0-2 0 0,0 0-792 16,-2 0 369-16</inkml:trace>
  <inkml:trace contextRef="#ctx0" brushRef="#br0" timeOffset="2880.79">20159 18184 284 0,'0'0'0'0,"0"-4"0"0,0 4 0 0,0 0 1 0,0 0-1 0,0 0 0 0,2 4 0 0,4 11 180 0,2 5-72 0,-2-2 66 0,5 8-60 0,-2 7-44 0,-1-3 0 0,3 0-35 0,-1 2 0 0,-3-1 0 0,-1-9 9 31,1 2-8-31,-1-2-1 15,0-5 236-15,0-6-119 16,0 0-57 0,-2-6-22-16,0-3-15 0,0 1-23 0,0-3 0 0,0 0 0 0,2-6-22 0,0-7 31 0,-2 1-85 0,3 1 39 0,-3-4-1 0,1 1 38 15,1 0 0-15,0 0 7 0,1-3-7 0,1 1-38 0,-2 0-95 16,2 1 36 0,2-3 38-16,-2 0-1 0,0 0-151 31,3 3 73-31,-3-2 22 0,-1 3 26 0,3-3 1 0,-1 4 14 0,-1-1 50 0,-2 0-3 0,-1 4-28 0,-1 0-5 0,-2 2 3 0,3 0-7 15,-5 2 7-15,0 1 7 0,0 1 114 0,0 2-49 16,0 0-29-16,0 0 60 63,0 2-40-63,0 0-12 0,0-2 2 15,0 2 4-15,0 0-27 0,-2 0 9 0,-3 0 6 0,-4 0-10 0,-3 0-1 0,-1 0 5 0,-2 0-3 0,-2 0 5 0,-3 0-5 0,2 0 50 0,-1 0 3 0,0 0-22 0,2 0 0 16,3 0-45-16,-2 0 22 0,6 0 4 0,-2 0-4 15,3 0 1-15,4 0 12 0,-1 0 11 16,2 0-437-16,2 2 196 0,0 4 90 0,0-2 51 0,2 2 9 0,0 0-13 31,0 1 4-15,2-3-149-16,6 0-207 0,-2 0 188 0,1-2 94 0,0-2-46 0</inkml:trace>
  <inkml:trace contextRef="#ctx0" brushRef="#br0" timeOffset="4139.46">19476 18118 484 0,'0'-1'0'0,"-2"-4"0"0,0 4 0 0,-2-4 0 0,2 5 0 0,0-2 0 0,0 2 0 0,0 0 0 0,0 0 0 0,2 0 107 0,0 7-35 0,0 5-1 0,0 3-35 0,0 3 0 31,0 2 9-31,2 3-10 0,2 4 1 0,0-8 123 0,0 1-61 0,2 1-31 0,-1-3 8 0,1 0-13 0,-1-4 0 16,1-1-26-16,0 0-1 15,1-5 9-15,-1 1 1 0,0-3-42 0,0-3-1 16,0 0 34-16,0 0 0 0,2-3-1 0,0 0 10 16,0 0-10-16,1-6 1 15,-2-3-40-15,1-1 6 0,-2-3 1 0,3-1-3 16,-1-1 27-16,0 2-26 94,-3-3-33-94,4-2-29 15,-3 1 37-15,0-1-2 0,0-1-14 0,-2-2 21 0,3 3 1 0,-3-2 20 0,-1 2 4 16,-1-1-10-16,0 3 9 0,0 0-33 0,-2 2 18 0,0 4 2 0,2 0 5 0,-2 4 46 0,0 0 0 0,0 4-45 0,0 0 82 0,0 2-35 0,0 0 0 0,0 0-28 0,0 0 32 0,-2 8 5 0,-2 4-39 0,0 4 12 0,1-1-9 0,-2 6 23 0,1-3-19 0,0 6 21 15,2-3-19-15,0 1 23 32,0-1-21-32,0 1 32 0,0-5-29 15,2 1 5-15,0-3 103 0,0-1 26 0,0-4-63 0,0 1-24 0,6-1-283 0,2 2 119 0,3-6 59 0,-2 0 30 0,3 0 5 0,3-2-5 0,-2 2-5 16,2-2 26-16,-3 0-39 0,2 0 0 0,-2-1-32 0</inkml:trace>
  <inkml:trace contextRef="#ctx0" brushRef="#br0" timeOffset="5504.52">20658 18419 637 0,'0'-2'0'0,"0"-1"1"0,0 1-1 16,0 0 0-16,2 2 0 0,-2 0 1 0,0 0-1 0,0 4 0 0,0 8 0 0,-2 1 36 0,-9 3 70 0,-5 5-35 0,0-2-1 0,0 1-7 0,0-2 8 0,-4-1-35 0,0-4-23 0,-1 0 22 16,1-6 1-16,2-3-1 0,-3-2 9 0,4-2-8 15,4 0-1-15,1-3 16 0,4-7-7 16,5-3-8-16,1 4 8 16,2-8-9-16,0 6 36 0,0-2 0 0,11 5 32 0,6 2-33 15,1 5 8-15,2 1-42 0,3 0-1 0,-2 0 1 16,2 8-1-16,-5 9 1 15,2-4 128-15,-4 3-68 0,0-1-31 0,1 4 8 16,-6-5-80-16,4 3 0 0,-3-1 51 0</inkml:trace>
  <inkml:trace contextRef="#ctx0" brushRef="#br0" timeOffset="5527.52">20674 18644 2327 0,'10'12'-86'0,"-2"-1"61"0,0-4-522 16,-2-3 254-16,-2 3 136 0,-1-5 36 0,-3-2-405 0</inkml:trace>
  <inkml:trace contextRef="#ctx0" brushRef="#br0" timeOffset="6237.24">20863 18280 237 0,'0'-7'0'0,"0"-1"0"16,0-1 1-16,0 4-1 0,0 2 0 0,0 0 114 0,0 1-30 63,0 2-9-63,0 0 48 0,0 0-44 0,5 8 0 0,-1 8-43 0,2 3 8 0,0 7-8 0,2-1 0 0,-2 5 27 0,-2-1 98 93,4 1-62-61,-2-7-23-32,0 4 88 0,1-5-65 0,-1-5-31 0,-1-3 51 0,1-4-42 0,-2-1 9 0,0-5-50 0,-2 0 33 0,1-2 0 0,1-2-34 0,-2 0 1 0,0-4 8 0,2-11-8 0,-2 5-1 0,2-8 26 15,-1 5-80-15,1-4 27 0,3 3 9 0,-3-2-33 0,4-2 26 0,-2 2 0 0,2-3-57 0,0 0 38 0,2 1 17 0,0-6-7 0,3 1-18 16,-4 1 0-16,1 3 13 0,1-5 16 0,-1 2-25 0,-2 0 21 0,0 4-36 0,-2-1 33 0,0 5 23 0,-4 3-25 0,2 1 1 0,-4 4-4 15,0 2 4-15,0 1-1 0,0 1-147 0,0 2 70 0,0 0 36 0,0 0-1 0,0 0-103 0,0 2 65 0,0 7 24 16,0-1 0-16,0 0 7 16,0-1 27-16,0 1-32 0,0-1-296 0,0-1-197 15</inkml:trace>
  <inkml:trace contextRef="#ctx0" brushRef="#br0" timeOffset="6752.24">21245 17912 1532 0,'0'0'0'0,"0"0"0"0,0 0 0 0,0 0 0 0,2 0 0 0,2 0 0 0,2 5 0 0,3 4 0 0,-1-1 0 0,0 3 0 0,1 0 0 16,0 2 0-16,-1 2 0 0,0 0 70 15,-4 1 0-15,-2-1 75 16,-2 1 85-16,0 2-88 0,0-1-58 0,-4 0-24 0,-6-1-1 0,0-3-23 0,3-5-1 0,1 0 10 47,1-4-10-47,3-2 1 0,0 0-1 15,0-1 1-15,2-1-1 0,0 0 10 0,2-5-8 0,9-7-1 0,6-3 0 0,1-3-32 0,2 0 48 0,-1-2-9 0,4-5-26 0,-2 1 13 0,-1-2-15 0,-4 0 13 16,1 0-4-16,-6-1 80 16,4-4-32-16,-5 0 0 0,-2 1-30 15,-3-1-1-15,-3 0 0 0,-2 6 7 0,0 0-528 0</inkml:trace>
  <inkml:trace contextRef="#ctx0" brushRef="#br0" timeOffset="7145.24">21509 17687 2753 0,'-2'-19'-131'0,"-5"7"64"0,-5 5-406 0,-1 3 209 0,-1 4 119 0,2 0-533 0,2 0 322 0</inkml:trace>
  <inkml:trace contextRef="#ctx0" brushRef="#br0" timeOffset="8029.05">21816 18276 642 0,'-2'0'0'0,"-3"-2"0"0,1 2 0 0,0 0 0 0,2 0 0 15,0 0 142-15,0 0-51 0,0 0-26 0,2 0 0 0,0 0-17 0,0 5-9 0,0-3 0 0,8 4 108 0,3-1 159 0,4-1-134 0,1-2-56 0,2 0 133 0,3-2-105 0,-2 0-52 0,2 0-27 0,-3 0 90 0,0-4-62 0,1-3-28 16,-4 1 1-1,0 2-27-15,-5-1 0 0,0-2 9 0,-3 3-15 0,2-3 5 0,-3 6 1 0,-2-3-34 16,0 2-67-16,-2 1 60 0,0 1 15 0,-2 0-138 16,0-5 62-16,0 5 45 0,0 0-259 0,0 0 138 15,0 0 53-15,0 0 39 0,0 0-4 0,0 0-1 16,0 0-18-16,0 0 39 0,0 0-170 0,0 0 80 16,0 0 42-16,0 0-1 0,0 0-558 0</inkml:trace>
  <inkml:trace contextRef="#ctx0" brushRef="#br0" timeOffset="8257.04">21759 18472 1393 0,'-13'5'0'0,"5"-1"0"0,0 2 0 0,3-1 0 0,3-3 0 0,1 2 0 0,1-1 0 0,0 1 0 0,0-3 0 0,12 1 0 0,2 1 67 0,3-3 0 16,2 0-28-16,4 0-1 15,-3 0 498-15,2 0-240 0,0 0-133 0,-3-3-46 0,0 0-39 0,-2 2-1 16,-2-4-91-16,0 4 36 0,1-2-10 0,-2 2 27 0,-6 1-265 0,2-2 133 16,-3 2 66-16,-1 0 43 15,-2 0-10-15,0 0 32 0,-2 0-62 0,-1 0-600 16,1-3-168-16,0 1 367 0</inkml:trace>
  <inkml:trace contextRef="#ctx0" brushRef="#br0" timeOffset="8772.99">22653 18118 613 0,'-3'-12'0'0,"-1"2"0"15,-2 1 0-15,1 6 0 0,-1-1 39 0,-3 4-1 0,-3 0 1 0,0 0 88 16,-2 7 169-16,-2 12-119 0,-4 4-74 0,1 4 83 15,0 12-74-15,2-1-36 0,3 8 113 0,6-8-66 16,-2 14-47-16,6-7 1 0,2-5 55 0,2 1-46 31,0-5 0-31,0-8-37 16,8-1-10-16,6-5 0 0,0-6-1 0,3-3 20 0,2-8-69 0,0-5 35 0,1 0-11 0,0-1-38 16,4-16 32-16,-3-1 0 0,-2-2 32 0,-2 1-26 0,3-9-21 15,-6 4 44-15,1-2-34 0,-3-1-1 16,-5-5 0-16,1 2 25 15,-1-1-33-15,-3-5 24 0,-2 7-19 16,-2 1 54-16,0 3-39 0,0 0 10 0,-2 3 1 63,-7 2-224-63,-1 6 103 0,-1 6 52 0,-2 4 21 0,3 2-405 0,-4 2 195 0,2 0 103 0,2 4-231 0,2 10 161 0,-1 5 81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5T09:46:23.9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5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1-05-25T09:48:51.754"/>
    </inkml:context>
    <inkml:context xml:id="ctx2">
      <inkml:inkSource xml:id="inkSrc64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49.71924" units="1/cm"/>
          <inkml:channelProperty channel="T" name="resolution" value="1" units="1/dev"/>
        </inkml:channelProperties>
      </inkml:inkSource>
      <inkml:timestamp xml:id="ts2" timeString="2021-05-25T09:51:04.192"/>
    </inkml:context>
  </inkml:definitions>
  <inkml:trace contextRef="#ctx0" brushRef="#br0">26120 3074 198 0,'0'-3'0'0,"0"-2"0"0,0 2 0 0,0-2 0 0,0 1 0 15,0-4 0-15,2 4 0 0,2-5 58 0,0 3-33 0,2-2 1 0,-2-1 0 0,0 1 6 0,2-2-6 0,-3 1-1 0,2 3 17 0,0 0-14 0,-3 5-1 0,-2-2 7 0,0 2-9 0,1 1 4 0,-1 0-1 0,0 0-49 0,0 1 1 0,0 9 52 0,0 5-12 0,0 0 32 0,0 1-30 0,0 1 1 0,0 0 37 0,-1-3-32 0,1 4-6 0,0-2 0 0,0 0 19 0,0-2-18 0,0-1-1 0,0 2 7 0,6-1 25 0,0-2-28 0,-1 0 8 0,3 0-35 0,-1 1 31 0,1-4 6 0,2 2-6 110,-3-3-24-110,4 2 20 0,-1-4 1 0,0 0-39 0,1 0 44 0,0 0-9 0,2-4 1 15,-1 2-5-15,-1-2 5 0,0 0-7 0,3-2 11 0,1 0-12 0,0 0 5 0,2 0-1 0,0-6 9 0,4-2-8 0,-1-5 6 0,6 2-6 0,-2-3-52 0,1 0 50 0,-2 1 1 16,5 1-32-16,-7 0 36 0,7-1-6 0,-1 2 0 0,-7 3-34 0,2 2 0 0,-1 1 26 109,-3 5 8-109,-2 0-41 0,0 0 1 0,-4 3 21 0,1 5 38 0,-5 6-2 0,3-2-28 16,0 1-5-16,-1 1 69 0,0-4-29 0,1-2 1 0,6-3 14 0,1 0 3 0,7-3-36 16,-1-2-6-16,8 0 71 0,1-7-32 0,7-5 14 15,-4 2-34-15,1 0 0 0,-2 2-3 0,0 3 12 0,-5 0-44 0,0 4 3 0,-3 1 40 0,-1 0-9 0,-1 0-42 0,-1 0 37 16,4 0-3-16,-4 1 1 0,2-1-2 0,6 0-20 0,-1 0 19 0,1-3-75 0,-2-7 34 0,3-3 1 0,-3-4 32 0,2 2-86 0,0-3 40 0,-3 1 1 0,-3 6-212 0,-5 0 118 156,0 3 51-156,-2 2 32 16,-7 3-169-16,2 3 92 15,-2 0 25-15,-2 0-397 0,-2 1 209 0,1 4 122 0</inkml:trace>
  <inkml:trace contextRef="#ctx0" brushRef="#br0" timeOffset="839.09">26698 3588 429 0,'0'-13'0'0,"0"2"0"0,0 4 0 0,0 2 0 0,0 3 0 0,0 2 0 0,0 0 82 0,0 0 0 0,-2 4-29 0,-5 12-11 0,-1 6 1 0,0 4-1 0,-2 2 1 0,-2 3-1 0,-2-1-4 0,0 1-21 0,4-3 26 0,0-8-1 0,-1 3 31 0</inkml:trace>
  <inkml:trace contextRef="#ctx0" brushRef="#br0" timeOffset="972.1">26581 3829 1113 0,'-7'12'53'0,"2"1"-10"0,-2-4-20 0,1-4 17 0,4 0 1 0,-2-3 31 0,2-2-19 0,0 0-10 0,0-2-1 0,2-11-31 15,0-2 31-15,0-5 1 0,7-3-78 0,6-6 31 0,-1 2 0 0,4 0 36 0,1 0-62 0,-3 2 26 16,2 6 7-16,-2-1 13 16,0 6 9-16,-5 7-20 0,3 1 17 0,-1 1-3 0,-1 5 3 0,5 0-18 0,-5 5 11 0,0 8 44 0,0 5-44 0,2 7 7 0,-2-6 30 0,1 4-1 0,-2-1-30 0,-1 1 6 0,2-1-4 0,0-4 8 0,0 0-1 15,1-4 3-15,1 1-31 0,-3-4 24 0,1 0-1 0,-3-4-35 0,1 1 12 0,0-1 22 0,-3-1-1 0,0-2-94 0,-2-2 44 0,-1 0-11 0,-2 0 55 0,0-1-187 0,0-1 85 0,0 0 31 0,0 0 0 0,0 0 49 0,0 0-38 0,0 0-13 0,0 0-265 0,-5 0 135 0,0 0 72 0,-3 0-135 0,1 0 92 0,-3-5 63 0,0-1 0 0,-5-2-104 0</inkml:trace>
  <inkml:trace contextRef="#ctx0" brushRef="#br0" timeOffset="1163.08">26502 3860 825 0,'-4'0'0'0,"3"0"0"0,-1 0 0 0,2 0 0 0,0 0 0 0,13-3 0 0,-1-3 0 0,4 0 124 0,2 0-46 0,-1 2-1 0,0 0 10 0,2 2-44 0,-3 0-1 0,6 2-33 0,-3 0-12 16,2 0 46-16,0 0-1 0,1 0 1 0,-4 0-1 0,4 0 11 0,-1 0-10 0,-4 0-707 0</inkml:trace>
  <inkml:trace contextRef="#ctx0" brushRef="#br0" timeOffset="1918.09">27103 3663 350 0,'4'0'0'0,"-2"0"0"0,0-1 0 0,-2-2 0 0,2 3 0 0,-2-3 0 0,0-5 109 0,0 1-33 0,0-2-27 0,0 2 7 0,0-1-12 0</inkml:trace>
  <inkml:trace contextRef="#ctx0" brushRef="#br0" timeOffset="2058.96">27113 3609 729 0,'0'-8'-1'0,"-6"-1"43"0,-2 2-1 0,1 1 12 0,-4 0-12 0,1 3 1 0,-2-1 0 0,0 4-40 16,2 0 37-16,0 0 10 0,-1 0-10 0,2 1-22 0,1 9 21 0,-1 4-6 0,1 2-32 0,2 4 43 0,2 1-9 0,-1 2-1 0,4 1-11 0,0 0 10 15,-3-1 1-15,4-1 0 0,0-2-28 0,0 0 25 0,0-1 1 0,0-3-54 0,0-2-1 0,0-3 54 0,0 0-4 0,0 1-88 0,0-4 40 0,0-2-6 0,0 0-141 0,0-1 83 0,0 0 44 0,0-1 10 0,0-2 0 0,0 0-3 0,0 1 27 16,0-3-52-16</inkml:trace>
  <inkml:trace contextRef="#ctx0" brushRef="#br0" timeOffset="2175.75">26804 3870 381 0,'0'0'0'0,"0"0"0"0,0 0 0 0,0-2 0 0,7 1 0 0,5-6 0 0,-2 0 0 0,4-1 384 0,-2 2-169 93,3-1-85-93,-6 4-30 0,10-1-7 0,-5 0 0 0,1 1-47 0,3 1-118 0,3 0 59 0,-1 2 41 0,4 0-12 0,-1 0-314 0,1 0 162 0,0 0 80 0,-2-1 40 0,-2-2 7 0</inkml:trace>
  <inkml:trace contextRef="#ctx0" brushRef="#br0" timeOffset="2964.96">27386 3666 246 0,'0'0'0'0,"0"-7"0"0,0 0 0 0,0 1 0 0,2 1 0 0,-2-1 117 0,0-1-36 0,1-1 7 0,-1 1-33 0,0-4-11 0,0 5 0 0,0-1 23 0,0-1-23 0,0 2 0 0,0-3-27 0,-1 3 27 0,-7 0 0 0,0 0 0 15,-3 1-41-15,0 2 0 0,3-1 51 0,-5 4-10 0,3 0-51 0,1 0-9 0,-2 0 51 0,3 0-30 0,-1 2 36 0,-1 10-18 0,2 2 7 0,3 3-11 0</inkml:trace>
  <inkml:trace contextRef="#ctx0" brushRef="#br0" timeOffset="3076.95">27252 3601 1241 0,'-5'19'5'0,"-1"6"-19"0,-1-3-7 0,2 2 1 0,2 1 34 0,-1-3 11 0,1-1-9 0,-1-3 6 16,0 1-9-16,1-5 4 0,1 1-6 0,0-5 5 0,2 0-74 0,0-2 39 0,0-2-7 0,0-1 37 0,0 1-242 0,0 1 113 0,0-2 48 0,0 2-265 0,0-1 145 0</inkml:trace>
  <inkml:trace contextRef="#ctx0" brushRef="#br0" timeOffset="3243.9">27031 3868 728 0,'1'0'0'0,"6"0"0"0,-2 0 0 0,2 0 0 0,9 0 0 0,-2-5 0 0,2-5 86 0,0 2 0 0,-2 1-42 0,2-2 82 0,1 3-47 0,-1-1 0 0,-2 4-35 0,0-1 0 0,3 2 0 0,-4 2 11 0,4 0-11 0,1 0-101 0,0 0 50 0,1 0 0 0,-2 0-262 0,2 0 163 0,-4 2 66 0,4-1-3 110,-6 3-308-110,2-2 153 15</inkml:trace>
  <inkml:trace contextRef="#ctx0" brushRef="#br0" timeOffset="3298.45">27446 3760 879 0,'0'0'0'0,"0"2"0"0,0 2 0 15,0 3 0-15,0 2 0 0,0-1 0 0,0 2 0 0,0-1 0 0,0 3 0 0,0-1 21 0,2 2 23 0,2-1 0 0,-2-2-63 0,3 1 23 0,-2-2 0 0,2 2 32 0,-1-2-142 0,0 0 65 0,0-4 38 0,-2 2-107 0,1-4 61 0,-3 0 32 0,0-2 0 0,0-1-185 0,0 0 95 0,0 0 25 0</inkml:trace>
  <inkml:trace contextRef="#ctx0" brushRef="#br0" timeOffset="3585.55">27431 3705 391 0,'1'-10'0'0,"-1"4"0"0,0 1 0 0,0 0 0 0,3 5 0 0,1-2 0 0,-2 1 65 0,2 1-47 0,-1 0 0 0,3 0 69 0,0 0-20 0,3 1-8 0,1 7-27 0,-1-1 50 0,0 6-46 0,1-1 1 0</inkml:trace>
  <inkml:trace contextRef="#ctx0" brushRef="#br0" timeOffset="3665.1">27520 3732 937 0,'7'14'36'0,"3"2"1"0,0-1-1 0,-2 2-48 0,1-1 0 0,-3-1 54 0,-2-1-8 0,2-5-45 0,-4 0 43 0,0-2-5 0,-2-1-30 0,0-3 2 0,0-1 28 16,0 0-10-16,0-2 54 0,0 0-49 0,0 0 1 0,0-13-24 0,-2 0-6 0,2 0 29 0,0-7 0 0,0 4-52 0,0 0-1 0,0 0 52 0,8 5 35 0,-2 2-1 0,4 1-37 0,-1 1-3 0,-2 7 58 16,5 0-47-16,1 0-6 0,-3 3 1 0,-1 7-1 0,2 4 1 0,-1 0-1 0,-2 0 10 0,-2 3-7 0,0-3 10 0,2-3-7 0,-4 2-111 0,2-1 53 0,0-5 1 0,1 2-266 0,-1-1 142 0,1-2 75 0,3-4 22 0,1 0 0 15,3-2-1-15</inkml:trace>
  <inkml:trace contextRef="#ctx0" brushRef="#br0" timeOffset="4065.89">27804 3810 9 0,'-6'3'0'0,"2"-3"0"0,4 0 0 0,0 0 0 15,0 0 313-15,0 0-135 0,4 0-56 0,6 0-44 0,-2 0 0 0,6-4-34 0,-6-1 0 0,4-1 53 0,-3 0 12 0,1-4-65 0,-4 4 0 0,0-4-14 0,-3 1 14 0,1-2 0 0,-2 3 16 0,-2 2-16 0,0 1 0 0,0 1 11 0,0 4 29 0,-2 0-40 0,0 0 11 0,-5 0-11 0,3 12 0 0,-1 5 0 0,2-2 0 0,1 4 9 0,0-1 2 0,-1 1-11 0,2-1 0 0,1-2-4 0,0-5 4 0,0-1 0 0,0 1-119 0,8-4 52 0,6-2 31 0,5-3-6 0,6-2-319 0</inkml:trace>
  <inkml:trace contextRef="#ctx0" brushRef="#br0" timeOffset="4134.85">27955 3903 1601 0,'33'-11'-70'0,"3"-3"-239"0,-2-1 149 0,3-2 48 0</inkml:trace>
  <inkml:trace contextRef="#ctx0" brushRef="#br0" timeOffset="4717.85">28345 3667 0 0,'0'-8'0'0,"0"-3"0"0,0 0 0 0,0-1 0 0,0 0 0 0,0-5 0 0,0 3 0 0,2-2 112 0,1 0-44 0</inkml:trace>
  <inkml:trace contextRef="#ctx0" brushRef="#br0" timeOffset="4889.85">28350 3536 247 0,'0'-13'86'0,"0"-1"-9"0,0 5-45 0,0 1 0 0,0 1 73 0,0 6-33 15,0-1 10-15,0 2-41 0,0 0-1 0,-3 8 0 0,1 11 0 0,0 4-31 0,-1 2 10 0,0 9 31 0,1-2-7 0,-3 4 7 0,2-3-8 0,-1 1 2 0,2-8-2 0,-2 1-2 0,4 1 2 0,0-4-5 0,0-2-63 0,0-7 28 0,0-5 10 0,10 3-21 16,-2-8 1-16,2 0 39 15,5-3 0-15,-2-2-124 0,2 0 62 0,1 0 14 0,0 0 1 0,-1 0-215 0,2 0 115 0,-1 0 40 0,-3 0-163 0,1 0 98 0,2 0 54 0,-7 3 6 0,1-3-45 0</inkml:trace>
  <inkml:trace contextRef="#ctx0" brushRef="#br0" timeOffset="5135.92">28142 3754 653 0,'0'0'0'0,"0"0"0"0,0 0 0 0,3 0 0 0,2-2 0 0,6-6 0 0,3-1 44 0,0 1-1 0,2 0 1 0,1 0 69 0,1-1-24 0,0 6-11 0,-1-1-34 0,1 0-34 0,-2 4 34 0,0 0-1 0,-1 0-20 0,3 0-11 0,-3 4 32 0,0 6-1 0,1 2-55 0,-2 3 28 0,2-1 10 0,-2 4-51 0,2 0 27 0,-2-2 0 16,2 2 12-16,-4-2-18 0,0-2-4 0,-1 0 30 0,-4-4-17 0,-2-2 13 0,-1-1-11 0,-2-3 9 0,-1-2 47 0,-1-1-45 0,0-1 1 0,0 0-1 0,0 0 120 0,0-11-57 0,0-2-16 0,-3-2-92 0,-1-3 3 0,-1-1 53 0,2 1 4 0,-1-3-3 0,2 4 16 0,2 1-14 0,0-1 10 0,0 3-119 0,0 3 46 0,9 1 0 0,-4 3-91 0,7 1 65 62,-2 3 23-62,5 0-1 0,-3 3-253 0,4 0 133 0,-2 0 46 0,2 0 44 0,0 8 1 0,-1 0-1 16,-2 4 33-16</inkml:trace>
  <inkml:trace contextRef="#ctx0" brushRef="#br0" timeOffset="5650.07">28832 3707 685 0,'1'-8'0'0,"-1"-2"0"0,0 2 0 0,-1 0 0 0,-10 5 0 0,-1-1 0 0,-1 4 0 0,-4 0 0 0,-1 0 0 0,-3 0 90 0,6 7 0 0,-5 8-46 0,4-1 38 0,-1 5-39 0,4 0 1 0,2 1 0 0,3-1-23 0,1 0 22 0,4-7 12 0,1 3-1 0,2-1-11 0,0-7 1 0,0 1-1 0,0-2-17 0,0-3 28 0,2-2-10 0,4-1-1 0,1 0 38 0,2-4-37 0,0-8-2 0,2-1-24 0,-1-4-12 0,1 1 35 0,-1 0 2 0,-1 0-1 0,0 5 2 109,-2 0 9-109,2 3 10 0,-1 0-22 0,1 3 0 0,-5 1 0 0,3 4-31 0,-4 0 10 0,2 0 18 0,-1 0 2 16,0 0-94-16,-1 3 43 0,-1 0 1 0,0 8-34 0,0-1 29 0,-2 0-1 0,0 0 39 0,0-1-58 0,0 6 0 0,0-2 35 0,0 3-126 0,0-1 63 0,0-2 30 0,0 0-23 0,0-2-175 0,0 1 89 0,1-3 61 0,1 2 13 0,1-2-202 0,-1-4 113 0,3 2 56 156,1-4 18-156,-1 0 11 0,-1-2 29 0,-1-1-1 0,2 0-236 0</inkml:trace>
  <inkml:trace contextRef="#ctx0" brushRef="#br0" timeOffset="5939.05">28893 3814 608 0,'5'-1'0'0,"-3"-5"0"0,-2-1 0 0,0 5 0 0,0 0 0 16,0 0 0-16,0 2 106 0,0 0-32 0,0 0 1 0,0 0 9 0,0 0 11 0,0 6-51 0,0 3-1 0,0 0 1 0,0 0-1 0,0 2 1 0,0-4-30 0,0 1-12 0,0-2 42 0,0-2-1 0,0 0-38 0,0-3 0 0,0 1 49 0,0-2 2 0,0 0-19 0,0 0 3 140,0 0-16-140,0-2 12 0,0-6-6 0,0 1 4 0,2-1-28 0,2 1 25 0,1-4-3 0,-1 2 2 0,-1 1-30 16,2 0 37-16,0 0-5 0,-1 2-1 0,3 2 40 0,-3-3-39 0,1 6 9 0,2-2-46 0,-1 1-2 0,1 2 38 0,-1 0-5 0,-2 0 3 0,5 0 13 0,-3 2-11 0,1 7 20 0,-1-1-124 0,-1 2 49 0,0 0 19 0,-3 1-32 0,1 0 19 0,-1 2 0 0,-2-1 19 15,2 1-163-15,-2-2 75 0,0-1 42 0,0 0-247 0,3-2 134 0,-2 0 58 63,1-2 35-63,3-4 2 0,-1 2-9 0,2-2-12 0,0 1 43 0,3-3-340 0</inkml:trace>
  <inkml:trace contextRef="#ctx0" brushRef="#br0" timeOffset="6202.16">29230 3804 0 0,'0'0'0'0,"0"0"0"0,0 0 0 0</inkml:trace>
  <inkml:trace contextRef="#ctx0" brushRef="#br0" timeOffset="6628.17">29270 3796 181 0,'4'0'0'0,"1"0"0"0,-3-2 0 0,1-4 0 0,-1 0 0 0,0-3 0 0,1 2 85 0,-1 0-1 0,1-4-42 0,-3-2 0 0,0 5 11 0,0-2-11 0,0 0 103 0,0 2-50 0,0 1-1 109,-6 4-51-109,-3 2 12 0,2 1-11 0,-6 0-1 16,3 0 1-16,0 7 26 0,2 9-27 0,3 0 12 0,1 3-22 0,1-1 10 0,3 0 1 0,0 0-1 0,0 0-39 0,7-1 51 0,2 1-11 0,0-1-48 0,-4 0 1 0,0-1 38 0,-1-2 5 0,-4 0-7 0,1-3 4 0,-1 0-17 16,0-3 15-16,0 0-118 0,0-1 54 0,-1-4 28 0,-11 0-7 0,-1-1-33 78,-1 0 29-78,-2-2-15 0,2 0-94 0,1 0 57 0,1 0 33 0,2-2-147 15,2-3 83-15,3 4 33 0,3 1 0 0,-1 0-95 0,1 0 67 0,2 0 15 0,0 0-1 0,0 0-154 0,5 0 92 0</inkml:trace>
  <inkml:trace contextRef="#ctx0" brushRef="#br0" timeOffset="7145.16">29423 3651 4 0,'5'-9'0'0,"-4"2"0"0,-1-1 0 0,3-1 0 0,-1 1 0 0,0 2 222 0,-2 0-94 0,2 3-42 0,-1-3-1 0,-1 2 12 0,2 0 0 0,-2 2-42 0,0 0 25 0,0 0 0 0,0 0-36 0,0-4 0 0,0 3 22 0,0-1-12 0,0-2-10 0,0 0-38 0,0 1 37 0,0 0 1 0,0-1 0 0,-2 1 10 0,1 1-10 0,-1 1-1 0,-2 0 1 0,1 3-89 0,2 0 37 0,-4 0 25 0,1 0-31 0,1 6 0 156,2 9 31-156,-1 1 13 0,2 7 8 15,0-2-13-15,0 4-1 0,0 3 45 0,0-6 0 0,2 1-43 0,-1 4 2 0,2-4 31 0,-1-2-26 0,-2 2-3 0,0-3 7 16,0-1-97-16,0-3 44 0,0-4 9 0,0-1-76 0,0 2 52 0,0-5 25 0,-2-1-1 0,-1 3-269 0,2-7 135 0,-1 1 48 0,0-1-226 0,0-2 125 0,-1 2 75 0,1-2 37 0,-3-1-11 0,1 0 50 0</inkml:trace>
  <inkml:trace contextRef="#ctx0" brushRef="#br0" timeOffset="7593.17">29332 3895 311 0,'-4'0'0'0,"-1"1"0"0,3-1 0 0,0 0 0 0,-1 0 0 0,1 0 55 94,2 0-12-94,0 0 1 0,0 0-1 0,12-1-133 0,-5-3 56 0,4-2 35 0,1-1-55 0,1 2 34 15,-1 0-1-15,0 0 36 0,1 1-39 0,-4-1 3 0,1 2 30 16,4-2 48-16,-2 4-48 0,1-2 0 0,-1 2-1 0,1 1-13 0,-1 0 4 0,1 0 5 0,0 0 1 0,-1 0 178 0,0 1-82 0,-4 5-27 0,2 5 49 0,-3-2-45 0,-1 1 0 0,-2 1-24 0,-3 1 15 0,-1 0 21 0,0 3-46 0,0-4-42 0,-1 3 0 0,-7-1 41 0,1-3 1 0,0-4-34 0,0 2-17 0,-2-4 49 0,2-2 0 0,-1 0-107 0,-1-2 48 0,1 0 23 156,0-2-48-156,1-10 25 0,4 4 1 0,-1-7 17 0,3 0-13 0,1 3 19 0,0-5 3 0,0 1-15 0,1 2 12 0,6-3-12 16,2 6 11-16,-1-2 35 0,3 5-1 0,-4 1-28 0,3 1-4 0,3 2 52 0,-3 1-1 0,3 3-37 0,-2 0 37 0,-1 3 3 0,1 5-42 0,-3 2 7 0,-2 2 13 0,-3-3-8 15,2 4-7-15,-2-4-19 0,-1 1 20 0,1-1 6 0,-3-3-5 0,0 0-46 0,0-3-5 0,0-2 45 0,0-1 3 0,2 0-45 0,-1 0 41 0,6-14-5 0,-2-2-148 0,4-4 67 0,0-1 36 0,2 4-10 0,-1-2 44 0</inkml:trace>
  <inkml:trace contextRef="#ctx0" brushRef="#br0" timeOffset="7809.16">29711 3792 1608 0,'10'-15'2'0,"3"4"-278"15,0 4 126-15,-1 0 49 0,0 3 36 0,0 4-205 0,0 0 118 0,-3 0 55 0,1 9-1 0,1 1-115 0</inkml:trace>
  <inkml:trace contextRef="#ctx0" brushRef="#br0" timeOffset="8288.17">29853 3848 200 0,'0'-2'0'0,"0"1"0"0,0-2 0 0,0 0 0 0,0 2 0 0,0-5 0 0,0 5 0 0,0 1 93 0,0-2 1 0,0 2-52 0,0 0 1 0,0 0-1 0,0 2 1 125,0 6-1-125,0 4 95 0,0 1-47 0,0 4 11 0,0-3-66 0,0 4 8 15,0-3 1-15,0-2-1 0,0 1-29 0,0-6 10 0,0 2 20 0,0 1-30 0,0-7-1 0,0 0 31 0,0 0-1 0,0-2 12 0,0-2-33 0,0 0 18 0,0 0 1 0,0 0-46 16,0 0 1-16,-2-8 32 0,0 0-62 0,-1-3 28 0,1 1 0 0,0-2 28 0,-1-2-52 0,1 2 55 0,1-2-3 0,1 0-41 0,0-3 0 0,0 3 32 0,0 1 3 0,8-3-38 78,-1-1 34-78,6 1-7 0,-1 2 5 0,0 2-51 0,-3 2 0 0,2 4 40 16,-3 0 18-16,1 4-15 0,-3 2 0 0,-1 0-4 0,-2 0 1 0,2 5 0 0,-3 8 2 0,-2-1-4 0,0 4 2 0,0-4 0 0,0-1 0 0,0 0 129 0,0-2-61 0,0-2-24 0,0-2 0 0,0-1-15 0,0-2-16 0,0-2 31 0,0 0 124 0,0 0-64 0,0 0-37 0,6-8 13 140,1-2-90-140,-2 0 16 0,5-3 32 0,-2 5-30 0,1 0-1 0,-3 2 32 0,0 2-1 0,0 2-61 0,1 2 23 0,-1 0-9 16,1 0 39-16,0 2-16 0,1 6 13 0,-5 2-17 0,4 5-142 0,-4-1 66 16,-1 0 36-16,-2 0-21 0,3-4 54 0,-1 2-13 0,-2 0 11 0,5-4-223 0,0 0-69 0,1-2 118 0,0-1 71 0,0-4 1 0,3 1 9 0</inkml:trace>
  <inkml:trace contextRef="#ctx0" brushRef="#br0" timeOffset="8622.17">30264 3788 651 0,'6'-12'0'0,"-2"-2"0"0,-2 2 0 0,-2 2 0 0,0 2 0 0,0-1 0 0,0 3 168 0,-2 2-67 0,-10 2-29 0,-1 2 0 0,-2 0-28 0,-2 6 0 0,0 11 10 0,-1 3 36 0,0-1 0 0,3 4-46 0,0 2-1 0,5-5-17 0,0 2 29 0,3-4-12 0,1-3 42 0,4-4-42 0,1-1 1 0,1-2-1 0,0-4 12 0,0-2-12 0,0-2 1 0,11 0 0 0,2-6-42 0,4-12 42 0,-2 0 10 0,3-8-56 0,-1 2-1 172,-1-1 45-172,-4 7-1 0,1-2-77 0,-6 8 44 0,-2 0-20 0,0 4 131 0,-3 4-45 0,0 2-1 0,1 2-46 0,-3 2 11 15</inkml:trace>
  <inkml:trace contextRef="#ctx0" brushRef="#br0" timeOffset="8676.16">30265 3786 2010 0,'0'18'0'0,"0"3"0"0,5-4 0 0,-1 0 0 0,-1-1 0 0,4-6 0 0,-1 1 0 0,-1-1-145 0,4-4 41 0,-1-5 10 0,-1 2-228 0,1-3 140 0,1 0 69 0,-1-7 34 0,-3-7-10 0,3-3 46 0,-6-1-1 0</inkml:trace>
  <inkml:trace contextRef="#ctx0" brushRef="#br0" timeOffset="9040.16">30359 3407 504 0,'0'2'0'0,"0"1"0"0,0 1 0 0,-2 6 0 0,0 7 0 0,-4 6 244 0,5 1-101 0,1 0-49 0,0 4 127 0,0-3-78 0,0 12-55 0,0-6 53 0,0 0-49 0,0-5 1 0,4 5-50 0,-1-6 12 0,1 0-12 0,-3 0 1 16,1-5-1-16,-2-3-127 0,0-4 64 0,0-2 43 0,0-2-185 0,0-2 97 0,0-4 52 0,0 0 8 0,0-2-258 15,0-1 114-15,0 0 75 0,0 0-92 0,-2-1 72 0,-1-10 2 0,-2 1 28 0,1-2-29 0,0-1 10 0,-3-1 40 0,4-3-155 0,-4 3 16 0,2 1 78 0,-1 3 44 0,2 2 147 0,-2-1-86 16,2 3-1-16,-1 2-44 0,2 2 279 0,1 2-147 109,0 0-60-109,2 0 105 0,0 0-77 0,0 2-5 0,0 0-30 0,7 4 46 0,3-2-30 0,1 1 72 16,1-3-41-16,0-2 206 0,3 0-116 0,-1 0-46 0,4 0-164 0,-3 0 47 0,3 0 1 16,1 0 47-16,-1-2-106 0,1 2 64 0,-3 0-12 0,0 0-176 0,-2 0 103 0,-1 0 30 0,-3 5 33 0,0 4-25 0,1 2 1 0,-2 1-16 0,-4 1 1 15,0 1 240-15,-3-4-96 0,-2 1-56 0,0 0 37 0,0 3-30 0,0-6 1 0,0 2-37 0,0-3-63 0,0-1 28 0,0-1 47 0,0-2-316 63,0-2 150-63,0-1 73 0,0 0 32 15</inkml:trace>
  <inkml:trace contextRef="#ctx0" brushRef="#br0" timeOffset="9231.17">30517 3670 865 0,'0'-8'0'0,"-2"-2"0"0,2 4 0 0,0 1 0 0,0 1 0 0,0-1 0 0,0 4 0 0,0 1 0 0,0 0 0 0,2 0 44 0,5 0-1 0,1 1 0 0,0 9 0 0,2 0 11 0,2 5-11 0,5-3-533 0,-2 1 248 0</inkml:trace>
  <inkml:trace contextRef="#ctx0" brushRef="#br0" timeOffset="9583.16">30820 3770 877 0,'0'-6'0'0,"0"-1"0"0,0-2 0 0,-3-1 0 0,-7 4 0 0,2 1 0 0,-4-1 0 0,-3 2 0 0,1 4 0 0,0 0 185 0,2 0-71 0,-1 2-35 0,1 11-1 172,3 1-36-172,-2 4 12 0,3 0-11 0,1 2-15 16,0 1 15-16,2-3 0 0,2-5 11 0,0 3-11 0,3-4 1 0,0 1-1 0,0-2-13 0,0-4-1 0,3 0 25 0,2-4-11 0,1-1 0 0,0 1 0 15,2-3 0-15,3 0-30 0,1-3-47 0,0-6 27 0,1-4 0 0,-3 2 49 0,-1-3-12 0,2 3-2 0,-4-3 9 0,0 0-15 0,-2-2 6 0,3 2-11 0,-7 1 10 16,-1 3 51-16,0 0 8 0,0 0-52 0,0 3-175 0,0 0 83 0,0 3 42 0,0 2 1 0,0 0-287 0,0 2 145 0,0 0 79 0,0 0-196 0,0 0 126 0,0 2 34 94,0 2 33-94,0 3-11 0,0 0 1 0,0 0 47 0,0 1-194 0,0-1-45 0,0-1 109 0</inkml:trace>
  <inkml:trace contextRef="#ctx0" brushRef="#br0" timeOffset="9924.24">30841 3814 640 0,'9'0'0'0,"-4"0"0"0,2 0 0 0,0 0 0 0,-4-1 0 0,3 1 0 0,-2 0 0 0,-1 0 79 0,0 0-1 0,-1 0-24 0,0 1-11 0,0 10 1 0,-1-4-1 0,3 3 0 0,-4 1 151 0,1-1-65 0,-1-3-48 0,0 1 41 0,0-1-39 109,2-5 0-109,-2 0-40 0,0 0 45 0,0-2-44 0,0 0-1 0,0 0 109 16,0-6-55-16,0-6-26 0,8-1 10 0,-3-1-38 0,4 3 0 0,1 1 0 0,-1 3 1 0,5 5 44 0,2 2 11 0,-4 0-56 0,6 2-29 0,-4 12 0 0,2 0 29 0,-2 3 1 0,1 2-155 0,-4 0 72 0,-2-3 41 16,2 1-566-16,1-6 270 0</inkml:trace>
  <inkml:trace contextRef="#ctx0" brushRef="#br0" timeOffset="10482.24">31117 3955 1699 0,'18'4'-115'0</inkml:trace>
  <inkml:trace contextRef="#ctx0" brushRef="#br0" timeOffset="10532.24">31338 3823 2118 0,'0'2'0'0,"0"-2"0"0,0 0 0 0,0 0 0 0,0 0 0 0,0 0 0 0,0 0 0 0,0 0 0 0,0 0 0 0,3-2 0 0,11 0 43 0,2 2 0 0,-5 0-1 0</inkml:trace>
  <inkml:trace contextRef="#ctx0" brushRef="#br0" timeOffset="79440.52">5962 2248 730 0,'0'0'0'0,"0"0"0"0,0 0 0 0,0 0 0 0,0 0 0 0,0 0 0 0,0 0 71 0,0 0-24 0,0 0 116 0,0 0-62 0,0 0-32 0,0 0 0 0,0 0 74 0,0 0-43 0,0-4-36 0,0-1 0 0,0 1 66 0,0 1-47 0,0-3 1 0,-2 0-36 0,-3 1 29 0,-2-3 0 0,-2 5-39 0,1-5 0 0,-8 4-36 0,0-3 46 0,0 4-91 0,-4 1 41 0,-8-1-1 0,-1 3 41 0,-4 0-100 0,1 0 55 0,2 0 17 0,2 0-26 0,4 0 45 0,-1 0-45 0</inkml:trace>
  <inkml:trace contextRef="#ctx0" brushRef="#br0" timeOffset="79655.95">5613 2177 2197 0,'-17'0'-17'0,"4"0"-3"0,0 0-20 0,5 0 43 0,3 0-17 0,3 0 124 0,0 0-48 0,0 0-27 0,2 0 12 0,0 0-35 0,-50 123 26 0,44-123-35 0,1 0-77 0,-2 0 34 0,2-4-9 0,-2 2 43 16,1-2-49-16,-1 3-2 0,2-4 22 0,0 3 18 0,-2-2-5 0,3 2 3 0,-3-1 28 0,3-1-5 0,1-1-25 0,-2 1 2 0,3-3 41 0,-1 4-40 0,0-3 5 0,1 0-8 0,2-3 33 0,0 1 0 0,0 2 24 0,0 0-45 0,0 3 3 0,0 1-3 0,0 0 35 0,0 2-31 0,2 0 2 0,2 0-1 0,0 0 48 0,1 4-47 0,-2 5 3 0</inkml:trace>
  <inkml:trace contextRef="#ctx0" brushRef="#br0" timeOffset="79809.53">5428 2229 2074 0,'4'19'90'0,"1"2"-43"0,-1 0-17 0,3 3 2 0,-4 7 81 0,4-5-48 0,0-3-1 0,1 0-1 0,2 0-32 0,-2-6 3 0,2-3-33 0,-3-3 29 0,0-1 4 0,-1-2-2 15,0-5 30-15,-1 1-21 0,-3-3-7 0,0 1-1 0,-2 1-26 0,2-3 25 0,-2 0-6 0,0 0 12 0,0 0-18 0,0 0 9 0,0 0-13 0,0 0 11 0,0 0 7 0,0-3 1 0,0-4-136 0,-2 4 63 0,2 1 30 0,-2-2 0 0,0 2-254 0,2-1 131 0,0 3 49 0,0-1 38 0,-1 1-317 0,1-3 162 0,0 3 81 0,0-2 30 0,0 1-326 0,0-4 188 0</inkml:trace>
  <inkml:trace contextRef="#ctx0" brushRef="#br0" timeOffset="80032.42">5531 2473 127 0,'3'-6'-68'0</inkml:trace>
  <inkml:trace contextRef="#ctx0" brushRef="#br0" timeOffset="80618.09">5525 2284 144 0,'-4'0'0'0,"-2"0"0"0,2 0 0 0,1 0 0 0,-4 0 77 0,5 0-10 0,-2 0-29 0,0 0 0 0,1 0 46 0,0 0-22 16,-1 0 9-16,2 0-34 0,1 0 90 0,-2 0-44 0,1-2 38 0,0-2-41 0,0 0 9 0,2-1-51 0</inkml:trace>
  <inkml:trace contextRef="#ctx0" brushRef="#br0" timeOffset="80664.09">5469 2260 1333 0,'0'-10'107'0,"10"-5"-34"0,2 1-1 0,5 0 103 0,6-5-73 0,-3-2-32 0,7 0 91 0,-1 0-62 0,1 1-30 0,-2 3 9 16,5-2-40-16,-6 2 0 0,-6 6 0 0,0 1-1 0,-1-1-24 0,-4 5 10 0,1 0 14 0,-4 1 1 0,-4 2-297 0,-1 3 148 0,-2 0-970 0,-3 0 1038 0,0 0 12 0,0 0 15 15,0 0-41-15</inkml:trace>
  <inkml:trace contextRef="#ctx0" brushRef="#br0" timeOffset="83215.09">6371 1830 1 0,'0'0'0'0,"0"0"0"0,0 0 0 0,0 0 0 0,0 0 0 0,0 0 130 0,0 0-47 0,-2 0-23 0,2 0-1 0,0 0-23 0,0 0 9 16,-3 3-14-16,3-2 3 0,0-1 0 0,0 0-7 187,0 0 7-187,0 0 8 0,0 0-7 0,0 0-29 0,0 0 28 0,0 0-1 0,0-4 1 0,0-5-26 0,0 4 24 0,3-3-2 0,-3 0 1 0,2 3-9 0,-2-1 9 0,0 0 5 0,0-1-5 0,0 0-8 0,0 0 6 16,0 1-25-16,0 0 24 0,0 0 5 0,-2 1-6 0,-1-1-2 0,-4 0-16 0,4 0 16 0,-4 2-25 0,4 0 32 0,-4-3-7 0,3 3-1 0,0 0-15 0,-3 0 13 0,4 0 1 0,-1 2 3 0,-2-3-4 0,2 4-2 0,-2-2 2 0,-1 3-2 0,1-2 42 0,0 2-34 16,1-2-6-16,-3 2 22 0,2 0-21 15,-3 0 2-15,1 0-1 0,1-2 26 0,-1 2-25 0,-1 0 5 0,1 0-3 0,-1 0 18 16,1 0-16-16,2 0-6 0,-1 0 5 0,2 0 2 0,-3 0-2 0,3 0 1 0,-2 2-39 0,4 0 5 0,-2 0 31 0,0 1-1 0</inkml:trace>
  <inkml:trace contextRef="#ctx0" brushRef="#br0" timeOffset="83601.09">6141 1688 2032 0,'-3'4'-7'0,"-4"2"0"0,3 0 2 0,0 0 23 0,-2 4-7 15,3-4 17-15,-5 0-16 0,5 1 2 0,-3 2-2 0,0 3 26 0,2-6-26 0,-3 2 1 0,3 2-4 0,-1-2 3 0,0 0 6 0,2 0-3 0,-3-2-10 0,4 1 9 0,-3 2 4 0,3-1-31 0,-2-2 3 0,3 2 24 0,-1-1-2 0,-1 1 1 0,1-2-20 0,0 1 16 0,0-2 0 0,1 5 35 0,-2-4-34 0,1 0-2 0,0 2 18 0,0 0-17 0,-1-2 3 0,3 3-3 0,-1-1 13 0,1 0-10 0,-2-2-1 0,2-1 4 0,0 1 0 0,0 3 5 0,-2-1-7 0,2-2 10 16,0 0-9-16,-1 2 8 0,1 0-42 0,-3-1-4 0,3 1 35 0,-2-2-5 0</inkml:trace>
  <inkml:trace contextRef="#ctx0" brushRef="#br0" timeOffset="83837.09">6008 2042 2558 0,'0'8'18'0,"-2"-2"-5"0,0 1-5 0,2 1 31 0,-2-1 0 0,2 2-28 0,-1-1 26 0,1-2-20 0,-3 2-1 0,3-2-2 0,-2 2 5 0,2-4-4 0,0 4 6 0,-2-2-8 0,2-1 4 0,-2 4 0 0,2-1 1 0,-3 0-1 0,3 1-35 0,0-1 4 0,-4 56-12 0,4-60 31 0,0 0-22 0,0 0 18 0,0 2 22 0,0 0-21 0,0 0 0 0,0 1-1 0,0-2 0 0,0 1 1 0,0 1 27 0,0-1-25 15,0 1 4-15,0 0-4 0,0 0 0 0,0 3 2 0,0-5-1 0,0 1 2 0,0 0 3 0,0 0-4 0,0 0-25 0,0 0 24 0,0 0 0 0,0 0-12 0,0-1 11 0,0 3 0 0,0-1 0 0,0-1-2 0,3-2-14 0,-2 2 13 0,-1-1 15 0,3 1-12 0,-1 0-2 0,-2 2 0 0</inkml:trace>
  <inkml:trace contextRef="#ctx0" brushRef="#br0" timeOffset="84493.09">5996 2457 2965 0,'2'5'18'0,"-2"0"-14"0,3-1-1 0,-3 2 15 0,1 0-14 0,1-1-14 0,-2 1 12 0,2-2 3 0,-2 1 0 0,2 0-17 0,-2-3 14 0,2 2 2 0,-2 1 0 0,3-1-8 0,-2 0 7 0,-1 0 1 0,2 1-3 0,0-1-24 0,-1-2 24 0,2 2 0 0,74 120-88 0,-73-120 95 0,1-1-8 15,1 2-5-15,-3-2 2 0,3 0-1 0,-2 1 1 0,2 0-1 0,0 1 2 0,1 0 23 0,-2 1 1 0,1-1-23 0,0-1 17 0,0 2-16 0,1-1 2 0,-1 1-1 0,0 0 3 0,-1-2-8 0,1 0 7 0,0 1 0 0,1-2-10 0,-1 0 9 0,0 1 0 0,1 2 1 0,-4-2-1 0,3-3 1 0,0 3-2 0,0-3 2 0,0 2-5 0,0 1 3 0,-1-2 1 0,1 2 9 0</inkml:trace>
  <inkml:trace contextRef="#ctx0" brushRef="#br0" timeOffset="84911.09">6281 2798 2984 0,'100'22'25'0,"-95"-21"-23"0,1-1-9 0,-2 3 7 0,2 0-2 0,0-2-11 0,-1 1 13 0,1 3-1 0,1-2-31 0,-1-2 31 0,24 11-66 0,-24-11 63 0,-2 2-4 0,2-1 3 0,-2 0-7 0,1 0 7 0,-1-2-11 0,0 0 28 0,0 0-22 0,-1 2 41 0,6-2-47 0,-5 0 11 0,0 0-2 0,2 0 4 0,-2 0-3 0,3 0 36 16,-2 0 1-16,1 0-30 0,1 0-2 0,0 0 5 0,-1 0-3 0,0 0 5 0,1 0-41 0,-1 0 0 0,-1 0 34 0,0 0 1 0,-2 0-3 0,1 0-24 0,1 0 23 0,-1 0 1 0,0 0 6 0,-1 0-7 0,0 0-3 0,1-2-3 0,1 2-3 0,-3 0 8 0,3 0-2 0,-1-2 8 0,0 0-7 0,0 2 0 0,0 0 1 0,3 0-46 0,-4 0 45 140,2 0 0-140,0 0-21 0,0 0 16 0,0 0 3 0,2 0 0 0,-4 0-4 0,2 0 34 0,-1 0-32 0,-2 0-2 0,2 0 1 16,-2 0 1-16,2 0-1 0,-2 0 43 0,0 0 1 0,1 0-41 0,-1 0 5 0,2 0 28 0,1-5 4 0,-1 4-31 0,0-4 8 0,22-17 65 0,-24 19-64 0,0 2 1 0,1 0-2 0,-2-4-17 0,1 1 18 0,0 2-4 0,3-2 8 0,-3 0-7 0,1 0 0 0,25-48 38 0,-28 47-36 0,2 2 33 0,0-4-33 0,1 5 1 0,-3-4-1 0,3 2-35 0,-2-1 35 0,1 0-1 0,-2-1-63 0,6-18 32 16,-6 24 24-16,0-3 15 0,3 0-15 0,-3 3 0 0,0-1-5 0,0-2 0 0,0 3 3 0,0-2 0 0,0-2 24 0,0-19-45 0,0 17 24 0,0 3-1 0,0 3 38 0,0 0-37 0,0-5-1 0,0 2 1 0,0 1 25 0,0 2-24 0,0-2 2 0,-12-20 91 0,9 18-85 0,0 2 1 0,1 1-1 0,0-3 3 0,0 2-22 0,1-2 21 15,1 3-2-15,-3-2-2 0,1-1 1 0,-9-18 21 0,10 18-13 0,1 2-10 0,-3-2 1 0,1 2-1 0,-1-2 1 0,1 0 0 0,2 3 1 0,-1-2-3 0,1 2 1 0,-15-19 96 0,13 17-93 0,0-1 3 0,0 2-3 0,0 0 2 0,1-5-19 0,-4 4 19 0,4-2-1 0,-2 1 6 0,1 1-5 0,-17-15-83 0,15 16 74 16,0 0-1-16,0 0-3 0,3 0 27 0,-3 0-23 0,0 0-1 0,2-3 0 0,0 3 0 0,-2 1 1 0,3-4-2 0,-2 2 2 0,-2 3 1 0,3-3-1 0,1 1 2 0,-1 0 3 0,-3 0-4 0,3 0 51 0,-1 0-42 0,0 0-8 0,1 0 1 0,0-1 0 0,-1 1 1 0,-2-1-1 0,3 0 13 0,-2 2-10 0,2 0 0 0,-2-4 1 0,2 4 3 0,-2-5-41 0,2 5 38 0,-2-3-1 0,0 0-46 0,-1 0 46 0,5 4-3 0</inkml:trace>
  <inkml:trace contextRef="#ctx0" brushRef="#br0" timeOffset="85376.09">6626 2367 3309 0,'-4'-2'1'0,"1"-2"-15"0,0 0 13 0,-1 4 21 0,0-2-22 0,-1-1 2 0,1 3-3 0,1-1 2 0,-2-4 30 0,0 3 1 16,1 2-2-16,-1-3 0 0,-1 0-22 0,1-3-1 0,0 4 4 0,1-1 49 0,-2-3-24 0,2 5 1 0,0-3-18 0,0 2-5 0,1-2 10 0,-2 1-4 0,1-2 49 0,1 3-23 0,-2-2 6 0,3 0-6 0,-3 2-19 0,1-1 6 0,2-2-2 0,0 4-39 0,-1-4 21 0,1 3-11 0,0 1 0 0,-1-2 0 0,0-3 0 0,1 5 0 0,0-2 0 0,0-1 0 0,-1 1 0 0,2 3 0 16,-2-1 0-16,1-1 0 0,0-4 0 0,0 4 0 0,1-2 0 0,-2 1 0 0,1 1 0 0,0 1 0 0,0-4 0 0,0 1 0 0,1 1 0 0,-2-2 0 0,2 2 0 0,0-3 0 0,-2 4 0 0,0-2 0 0,-1-6 0 0,1 3 0 0,-2 4 0 0,1-4 0 0,2 1 0 0,-2 0 0 0,2 4 0 0,0-2 0 0,-1 0 0 0,1-1 0 0,1 4 0 156,-2 0 0-156,2-4 0 0,1 4 0 0,-1-2 0 0,1-1 0 0,-3 0 0 0,1 2 0 0,2-2 0 0,-2 0 0 0,2 0 0 0,-2 2 0 0,2-2 0 0,0-1 0 0,-2 2 0 0,2-1 0 15,0 0 0-15,0 0 0 0,0-1 0 0,0 0 0 0,0-1 0 0</inkml:trace>
  <inkml:trace contextRef="#ctx0" brushRef="#br0" timeOffset="85536.1">6400 2069 3931 0,'0'-6'0'0,"0"1"0"0,0-1 0 0,0 4 0 0,0-2 0 16,0 0 0-16,0 1 0 0,0-2 0 0,0 3 0 0,0-4 0 0,0 3 0 0,0 0 0 0,0-1 0 0,0 1 0 0,0-2 0 0,0 0 0 0,0 4 0 0,0-3 0 0,0 1 0 0,0 2 0 0,0-1 0 0,0-1 0 0,0 3 0 0,0 0 0 0,0-1 0 0,0 1 0 0,0-3 0 0,0 1 0 0,0 2 0 0,0 0 0 0,0-1-82 0,0-1-150 0,0 2 106 0,0-3 53 0,-4 2 15 0,-6 1-6 0,-3 0-565 0,-1 0 296 0,1 0-733 0</inkml:trace>
  <inkml:trace contextRef="#ctx0" brushRef="#br0" timeOffset="92680.62">2516 2016 308 0,'-3'-6'0'0,"-2"-1"0"0,4 4 0 0,-1-2 0 15,0 2 0-15,-1 0 0 0,1 2 0 0,2-2 0 0,0 1 0 0,0 2 354 0,0 0-145 0,0 2-104 0,2 13-32 0,6 4 1 0,3 4-31 0,-4 4-32 0,5 5 42 0,1-1-10 0,-1 8-1 0,1-1-49 0,-1-2-1 0,0 0 51 0,-1-9 10 0,-1 10-43 0,-1-9 28 0,-1-6-48 0,-2 0 46 0,0 1-24 0,-1-6 23 16,0-1-6-16,-2-1-1 0,2-3-3 0,0-4 3 0,-2-2-68 0,-1-1 36 0,3-4-9 0,-2-1 35 0,1 0 46 0,5-1-1 0,-4-10-45 0,1 1 4 0,0-5-14 156,1 2 8-156,-1-4 0 0,1 2 2 0,-2-2 23 0,2-2-16 0,0-1-40 0,1 1 36 16,2-7-1-16,0 2 7 0,0-5-44 0,0 5 5 0,0-7 31 0,1 4-2 0,-2-4-34 0,-1 4 29 0,2-2 2 0,-3 5-6 0,-1-1 4 0,3 1-6 0,-4 2 6 0,-1 4-16 0,0 5 7 0,-2 1 1 0,1 5 48 0,-3 0-43 0,0 4 57 15,0-1-23-15,0 2 28 0,0 2-18 0,0-2-6 0,0 2-18 0,0 0-42 0,0 0 39 0,0 0-3 0,0 0 15 0,0 0-13 0,0 0 11 0,0 0-10 0,0 0 7 0,0 0-96 0,0 0 43 0,0 0-63 0,0 0 46 0,0 0-1 0,0 0 36 0,0 0-216 0,0 0 100 0,0 0 55 0,0 0 16 0,0 0-222 0,0 0 109 0,0 0 61 0,0 0 0 0,0 0 11 0,0 0 39 0,3 0 2 0,-1 2 1 0</inkml:trace>
  <inkml:trace contextRef="#ctx0" brushRef="#br0" timeOffset="94859.65">3239 1635 291 0,'0'-2'0'0,"2"-1"0"0,-2-2 0 0,2-1 0 0,0 4 0 0,1-2 0 0,0 2 0 0,-3-2 35 0,1 2 0 0,-1 2-43 0,0-3-1 0,0 2 45 0,2 1-7 0,-2 0-1 0,0 0 1 16,0 0-1-16,0 0 1 0,0 0-28 0,0 0-7 0,0 0 5 0,0 0 25 0,0 0-52 0,0 0-5 0,0 0 7 0,0 0-11 0,0 0 49 0,0 0-5 0,0 0-33 0,0 0-2 0,0 0 36 0,0 0-10 0,0 0 6 0,0 0-12 0,0 0 10 0,0 0-16 0,0 0 7 0,0 0 2 0,0 0 3 0,0 0-2 0,0 0-28 0,0 1 28 0,0-1 6 0,0 0-6 0,0 0 1 0,0 0 0 0,0 0 29 0,0 0-29 0,0 0 0 0,0 0 0 0,0 0 1 0,0 0-2 0,0 0 1 0,0 0 1 0,0 0-59 0,0 0 29 0,0 0-1 0</inkml:trace>
  <inkml:trace contextRef="#ctx0" brushRef="#br0" timeOffset="95786.33">3113 1973 326 0,'-2'3'0'0,"-1"-3"0"0,1 0 0 0,0 0 0 0,0 0 0 0,1 0 0 0,-1 0 0 0,2 0 0 0,-3 0 0 0,3 0 30 0,0-3 1 0,0 0-28 172,0-2 26-172,0 3 0 0,0-5 1 0,0 3-20 0,0-2 17 0,0 0 8 0,0-1-8 0,0 1 1 0,0 0 0 0,0 0-1 0,3 0 8 0,-3-1 25 15,2 1-34-15,-2-1 17 0,1 1-16 0,1-2 1 0,0 0 2 0,0 0 14 0,3-2-13 0,-2-1-1 0,1-1 4 0,3 0-11 0,0-2 9 0,0 1 7 0,0-4-7 0,4-3-1 0,-1 2 1 0,2-1 0 0,1-2 0 0,1 0 15 0,-1 1-21 0,-3 1-37 0,2 0-6 0,1 0 90 0,-1 3-1 0,-1 4 33 0,1 0-39 0,-5 7 0 0,1 1-26 0,0 1-43 0,-1 3 43 0,-4 0 8 0,1 0 0 0,-1 3-8 0,-1 6 13 16,-2 1-11-16,0 4-65 0,0-1 11 0</inkml:trace>
  <inkml:trace contextRef="#ctx0" brushRef="#br0" timeOffset="95950.33">3333 1607 2006 0,'0'16'-41'0,"-7"2"31"0,0 0 0 0,-4 0 23 0,-1 1-104 0,2-1 44 16,0-2 30-16,2-1-17 0,-1 0 42 0,2-2 0 0,-16 40-121 0,23-51 204 0,0 0-46 0,2 1 0 0,8-3-48 0,1 0 187 0,1 0-80 0,2-7-45 0,0 0-8 0,0 1-1 0,73-15 429 0,-76 21-378 0,-4 0 11 0,-2 3-40 0,-4 6 0 0,-1 3-13 0,0 5-16 0,-3-1-1 0,-13 2-78 0,2 0 34 0,-6-2 0 0,5-2 44 0,-1 0-52 0,2-5 0 0,3-3 54 0,1-4-3 0,1 0-38 0,-1-2 32 0,2 0-57 0,3 0 50 0,1-2-299 16,1-4 137-16,0-2 53 0,1 1 39 0,2 1-359 0,0 2 184 0,0 0 60 0,0 2 62 0,2 2 22 0,4 0-1 0,0 0-644 0</inkml:trace>
  <inkml:trace contextRef="#ctx0" brushRef="#br0" timeOffset="97732.28">3576 2080 27 0,'0'0'0'0,"0"0"0"0,0 0 0 0,0-2 0 0,0 1 0 0,0-2 0 0,0 0 3 0,0-4 9 0,0 6 170 0,0-2-75 0,0 1 0 0,0 0-35 0,0 0 1 0,0 0-26 0,0 0 31 0,0 0 0 0,0 0-36 0,0 0 0 0,0-1 47 0,0 3 10 16,0-2-44-16,0 0-11 0,0 2 0 0,0 0 0 0,0-3-14 0,0 3 25 0,0 0-17 0,0 0 6 0,0 0 0 0,0 0 0 0,0 0-34 0,0 0 11 0,0 0 23 0,0 0 0 0,0 3 0 0,0 6-7 0,2 1-129 0,3 3 64 0,1 0 24 0,2 1-11 0,-1 3 40 0,2 1-15 0,0 2-9 0,-4 0 10 0,2 3-26 0,0-4 0 0,2 0 22 0,-2 1 8 0,-3 1 6 0,2-4-6 0,-2 1-39 0,1 1 36 0,-2-2 0 0,2-4-1 0,-2 1-3 0,-1-3 3 0,-1 2 0 0,1-4-1 0,0 0-34 0,-2-3 33 0,2-4-18 0,-2 1 18 0,0-1 40 0,3-1-41 93,-3-1 72-93,0 0-35 0,2 0 2 0,-1 0-32 0,1 0 35 0,0-8-1 0,-1 0-26 0,1-1-4 0,1 2-22 0,-1 0 31 0,1-4 5 0,-1 1-9 0,-1 0 16 0,3-2-13 0,1-1 21 0,-3 1-12 0,3-1-222 0,0-2 99 0,-1-1 4 0,1 0 44 0</inkml:trace>
  <inkml:trace contextRef="#ctx0" brushRef="#br0" timeOffset="97793.92">3756 2244 1847 0,'6'-18'-1'0,"3"-1"-21"0,-3 2 17 0,2-2-27 0,-2-1 22 0,1 1 44 0,0 2-2 0,-3-2-41 0,2 1 1 0,0 3 4 0,-1 0-4 0,-2 1 52 0,1 3-33 0,0 1-10 0,1-1-1 0,-2 4 27 0,1 1-26 0,-2 0 2 0,1 5 0 0,-1-4-5 0,-1 5 4 0,-1-1-1 0,0 1 2 0,0 0-57 0,0 0 55 0,0 0-1 0,0 0 0 0,0 0-1 0,0 0 2 0,0 0-3 0,-250 68 803 16,232-66-735-16,3 0 0 0,-3 0-27 0,4-2-2 0,4 0 15 0,-1 0-42 0,2 0 2 0,3 0 27 0,0 0 4 0,3 0-60 0,-1 0 9 0,2 0 44 0,0 0-4 0,1 0 3 0,1 0-10 0,0 0 9 0,0 0-138 0,0 0 60 0,0 0 17 0,0 0-412 0,0 0 203 0,0 0 109 0,3 2 29 0,5-2-267 0,-1 2 160 0,-1 0 80 0,3 0 41 0,-1 0-311 0,-1 2 164 0,3 1 99 0</inkml:trace>
  <inkml:trace contextRef="#ctx0" brushRef="#br0" timeOffset="98955.54">3887 2631 678 0,'0'1'0'0,"-1"2"0"0,-1-3 0 0,-3 3 0 0,3-2 0 16,-1-1 0-16,-1 0 0 0,2 0 0 0,1 0 0 0,-3 0 0 0,2 0 0 0,0 0 50 0,2 0-9 0,0 0-32 0,0 0 32 0,0 0 0 0,0 0-1 0,0 0-34 0,0-4-10 0,0 1 45 0,0 0-1 0,0-2 1 0,0 2-1 0,0-1-17 0,0-2 14 0,0 2-47 0,0-2 0 0,2-1 58 0,0-3-24 0,2 3 5 0,-1-4-3 0,1 2 51 0,1-4-47 0,2 1-1 0,0-1 5 0,2-4 30 0,-1 0-31 0,3-1 0 0,-2 1 6 0</inkml:trace>
  <inkml:trace contextRef="#ctx0" brushRef="#br0" timeOffset="99063.08">3942 2432 1604 0,'10'-19'42'0,"3"0"2"0,-2-1-3 15,2 5 37-15,0 0 4 0,-3-1 21 0,60-12 232 0,-68 38-325 0,1 4 0 0,-3 3 30 0,0 1 1 0,0 0-1 0,-8 0 11 0,-2 0-105 0,3-4-4 0,2-3 31 0,3 24 331 0,14-32-248 0,-3-2-36 0,-1-1 17 0,2 2-8 0,-5 1 64 0,3 0-72 0,-3 1 28 0,-2 1 55 0,-1 1-32 16,-2 2 11-16,0 3-42 0,-2-2 16 0,-8 1 11 0,-1-2-28 0,1 3 1 0,0-5-20 0,0 0-11 0,-1-5 31 0,2 0-1 0,0 2 1 0,1 0 0 0,1-3-36 0,-1 0-10 0,5 0-293 0,-1 0 160 0,3 0-514 0,-1 0 315 0,2 0 127 0,0 0 92 0,0 0-634 0,0 1 356 0</inkml:trace>
  <inkml:trace contextRef="#ctx1" brushRef="#br0">7161 1817 0,'18'0'79,"0"0"-79,-1 0 0,36-18 0,-35 18 15,-1-17-15,54 17 16,-36-18-16,-17 0 0,17 18 0,-17 0 15,0 0-15,-1 0 0,1 0 16,-1-17-16,1 17 0,17-18 16,1 18-16,-19-18 0,1 18 15,0 0-15,-1 0 16</inkml:trace>
  <inkml:trace contextRef="#ctx1" brushRef="#br0" timeOffset="735.5">7567 1482 0,'18'0'78,"-1"0"-78,1 17 0,0-17 16,-1 0-16,-17 18 0,18-18 0,0 18 15,-1-1-15,1-17 0,-1 0 16,-17 18-16,18-18 0,0 17 0,-1-17 15,54 53-15,-36-53 16,-17 18-16,-1 0 0,1-18 16,-18 17 46,0 19-62,0-19 16,-18 1-16,1 17 0,-1-35 15,18 18-15,-17-18 0,17 17 0,-36 1 16,19 0-16,17-1 16,-18 1-16,0-18 109</inkml:trace>
  <inkml:trace contextRef="#ctx0" brushRef="#br0" timeOffset="158873.07">8310 1442 416 0,'0'0'0'0,"0"0"0"0,0-4 1 0,0-2-1 0,0 1 0 0,0-1 106 0,0 2-34 0,0-2 0 0,0-3-34 0,0 3 110 0,0 1-46 0,0 0-37 0,-2-1 0 0,-2-1 77 0,-3 3-53 0,1-4-25 0,-1 4 10 0,-1 2 47 0,-1-1-41 0,-1 3-11 0,1 0 0 0,-4 0-31 0,1 5 11 0,-2 9-84 16,2 3 37 124,-4 4 0-140,3 3 37 0,5 3-1 0,3-5 10 0,-1 8-11 0,4-8 1 0,2 2-196 16,0-2 83-16,0-3 49 0,4-3 8 0,5-6-4 0,-1 0-13 0,3-4 33 0,-1-2 32 0,1-3-28 0,0-1-10 0,1 0 69 0,-2-1-26 0,1-9-1 0,-2-6-21 0,1-1-6 0,-1-2 18 0,-1-8-16 0,-2 4 25 16,-1-4-53-16,1-2 43 0,-1 2-9 0,-1 2 19 0,-2-1-159 0,-2 2 63 0,0 0 38 0,0 3-4 0,0 2 27 0,0 0-11 0,0 5 137 0,-2 5-63 0,-2-2-30 0,-3 5-1 0,3 4 150 0,1 0-73 0,1 2-47 15,-1 0 0-15,0 2-12 0,1 8-23 16,0 4 55-16,2 4 4 0,0 1-113 0,0 3 33 0,0 2-2 0,0 5-1 0,7-6 36 16,-2 1 9-16,0 6-64 15,3-10 26-15,-1 3-7 0,1-1 31 0,-2-1-20 0,2-6-7 0,0 1 18 0,-2-4 0 0,2-2-266 16,-2-1 124-16</inkml:trace>
  <inkml:trace contextRef="#ctx0" brushRef="#br0" timeOffset="158912.07">8367 1617 2396 0,'8'2'-29'0,"-1"0"-369"0,1-2 186 0,1 0-291 0,1 0 232 0,-2-8 117 0,1 0 49 0,-2-6-276 0</inkml:trace>
  <inkml:trace contextRef="#ctx0" brushRef="#br0" timeOffset="159379.17">8433 1389 7 0,'0'0'0'0,"0"0"0"0,0 0 0 0,0 0 0 0,-2 0 0 0,0 0 0 0,2 0 0 0,-2 0 0 0,2 0 344 0,0 0-143 0,0 0-86 0,0 0-38 0,0 0 46 15,6 0-42-15,2 2-1 16,-2 2-32-16,3 2 46 94,-1 6-29-94,-3 0 6 0,-1 1-1 0,0 1-32 0,-4 0 9 0,0 2 40 15,0 0-24-15,0 0-1 0,0 1-24 0,-2-2 21 0,0-3-11 0,-3 1-10 0,1-1 0 0,0-4-38 0,0-3 0 0,1 0 38 0,1-4 9 0,0 2-62 0,2-1 27 0,0-2-21 0,0 0 40 0,0-2 4 0,0-11-6 0,4 1-105 0,5-2 44 0,-2-1 26 16,1-3-16-16,3-3-27 0,-1 1 27 0,1 1-2 0,1 0 18 0,-3-2 11 0,1 3-16 0,1 2 13 47,-4 3-25-32,-1 0 23-15,0 5-39 0,-4 0 70 0,0 3-43 0,0 4 131 0,1-1-57 0,-3 2 65 0,0 0-52 0,0 6-31 0,0 10 17 0,0 1 32 0,-5 2-20 0,1 3-8 0,-2 1-15 0,2-2-15 0,0 0 19 0,2-1-16 16,1-1 10-16,1-6-131 0,0 2 59 16,0-7-162-16,1 1 105 0,8-3 43 15,0-2 19-15,2-1-273 63,1-3 143-63,-1 0 55 15,4 0 40-15,-3-5-388 0,1-5 192 0,-4 0 111 0,1-2 50 0,1-1-149 0</inkml:trace>
  <inkml:trace contextRef="#ctx0" brushRef="#br0" timeOffset="159769.21">8825 1200 647 0,'4'4'0'0,"-4"2"0"0,0 4 0 0,0 2 0 0,-2 1 0 0,-9 4 38 0,-2 2 0 0,-4-4 0 0,2 2 346 0,-3-2-164 0,-1-1-96 0,1-4-43 0,1-1 44 0,7-7-44 0,-3 0 0 0,2-2-34 0,1 0 17 31,2 0 0-31,2-10-131 0,5-3 102 0,-2 4 3 0,3-3 10 0,0 4 0 0,0 2-10 0,0 0 0 15,6 1 0-15,6 5-9 0,0 0 19 0,1 0-10 0,2 3-1 0,1 9-16 32,-1-3 13-32,3 5 0 0,-2-2 1 0,0 3-148 0,0-5 69 0,1 1 35 0,-4-2-5 0,2-1 38 0,-3-5 5 0,2 4-13 109,-6-3 7-109,2 0 0 0,-3-2-49 0</inkml:trace>
  <inkml:trace contextRef="#ctx0" brushRef="#br0" timeOffset="160091.21">9116 1264 0 0,'0'0'0'0,"-6"0"0"0,0 0 0 0,-5 0 0 15,-1 0 0-15,0 6 0 0,-1 7 461 0,-7 5 56 0,1 1-239 0,-2 5 11 0,-3 5-126 0,2-3-63 0,0 2-21 0,-1-1-10 0,6-4-31 0,4-2-9 79,1 0 9-79,5-6-203 0,2-3 112 0,2-2 40 15,0-2 26-15,1-3-169 0,2-4 97 0,0 0 48 0,0-1 34 0,8 0-509 0,4 0 236 0,-2 0-221 0,3-7 235 0</inkml:trace>
  <inkml:trace contextRef="#ctx0" brushRef="#br0" timeOffset="160776.21">9328 1489 774 0,'4'-7'0'0,"-4"1"0"0,0 0 0 0,0-1 0 0,0 2 0 0,0-1 0 0,-6 2 0 0,-5-2 126 0,1 4-34 0,-3 2-9 0,-2 0-45 16,3 0 0-16,-2 0 0 0,0 2 0 0,-1 4 159 0,3 6-84 0,1 1-38 16,0 2 0-16,4 0-37 31,-2 5 0-31,3-2 10 0,3-3-10 0,0 3-47 16,1-4 0-16,2-3-39 0,0-1 42 0,0-2 11 0,5-4 33 0,2-2-111 0,5-2 50 0,1 0 14 93,-1-2-1-77,1-12-37-16,2-1 27 0,-1-3-14 0,1-4 39 0,-2 1-51 0,0-4 45 0,-6 5-16 0,3-3 13 0,-2-2 21 0,-1-4-23 0,-1 6 98 0,-2 2-47 0,2-2-21 0,-5 7 0 0,1 4 117 0,0 3-65 0,0 3-26 16,-2 2-1-16,0 4-15 0,0 0-17 0,0 1 30 0,0 14-25 0,0 2 77 0,0 6-31 0,0 3 17 0,0 4-140 0,0-2 48 0,-2 1-1 0,0-7-221 0,2 2 126 0,0-3 62 62,0-3 27-62,4-3-293 0,5-5 148 0,1-1 57 16,0-6 42-16,5-1-174 0,0 1 103 0,0-3 46 0,-2-3-290 0,0-9 168 0</inkml:trace>
  <inkml:trace contextRef="#ctx0" brushRef="#br0" timeOffset="161109.21">9525 1292 806 0,'-2'-5'0'0,"0"2"0"0,2 0 0 0,0 3 0 0,0 0 0 0,0 0 302 0,2 0-122 0,6 3-75 0,1 9 88 94,1 6-77-94,1 6-39 15,0 3 0-15,1 2 167 0,1-2-108 16,-1 2-49-16,1-6-25 0,2-2 59 0,0-1-42 0,2-3 9 0,-3-6-108 0,0 1 29 0,0-5-1 0,-3-4 30 0,0-1 0 0,-3-2 10 0,1 0-10 0,-5 0-419 0,-2 0 200 0,0-3 107 0,-2-6-395 0,0 1 196 0,0-1 124 0,0 0 57 0,0 0-282 0,0 0 168 0,-2 1 84 0,0-2 33 0,0 0 9 0,-2-1 42 0,1 4 0 0,1 1-114 16,0 0 76-16,-2 4 38 0,0 2 38 0,-1 0 137 0,1 0-106 0,-5 0-34 0,1 0-1 0,0 4 338 15,-2 6-181-15,0 2-96 16,-4 0 5-16,-1 6 432 0,-2 0-211 0,-2 0-113 0,-3 4-71 0,4 0-30 16,-2-1-1-16,6-5 229 15,-1 2-129-15,7-8-56 0,-1 2-42 0,3-2-382 0,1-4 175 0,3 0 88 16,2-3 43-16,0-1-853 0</inkml:trace>
  <inkml:trace contextRef="#ctx2" brushRef="#br0">25430 15708 0,'0'0'0,"0"0"16</inkml:trace>
  <inkml:trace contextRef="#ctx0" brushRef="#br0" timeOffset="-148483.45">20561 16029 255 0,'0'4'0'0,"-5"-1"0"0,1 0 0 0,2 0 0 0,0-2 0 0,-2 2 123 0,3-1-43 0,-1-1 9 0,-2 2 37 0</inkml:trace>
  <inkml:trace contextRef="#ctx0" brushRef="#br0" timeOffset="-61638.99">6711 12171 286 0,'4'4'0'0,"-2"-2"0"0,0-1 0 0,-1 2 0 0,1-3 0 0,0 2 0 0,0-2 97 16,-2 0-29-16,2 0-1 0,-2 0 67 0,0 0-40 0,0 0-33 16,4 0 0-16,-4 0-24 15,1 0-1-15,1 0 0 0,0 0 10 0,0 0 131 16,0-8-70-16,2-1-35 0,0-2 15 0,-2-4-25 0,0 0 9 0,1-2-34 16,-2-2-1-16,1-4 0 62,1 1 1-62,-3 1-45 0,1-1 54 0,-1 0-10 0,0 2 1 0,0 0-20 0,0 2 19 0,0 0 1 0,0 2 8 0,0 0-39 0,0-1 0 16,0 2 12-16,0 2-18 0,-1-1 24 0,-2 2 6 0,0-2 31 0,-4 1-34 0,3 2-1 0,-2-1 1 15,0-1-1-15,-1 4 8 0,0-4-6 0,-1 4-1 0,2 0-58 16,-3 1 27-16,2-3 0 0,-3 5 34 0,3 2-75 0,-3-3 32 31,2 1-6-31,0-1-20 16,-2 4 21-16,2-2 4 0,0-1-13 0,-2 3 0 0,1-3 24 0,-1 2 4 0,3-3 6 15,0 1-8-15,-4 2-8 16,2-2 7-16,-1 2 43 16,2 0-43-16,0 3 0 0,1-1-1 15,-2-1 5-15,2 3-4 0,-2 0 11 0,1-1-9 0,-1 1 96 0,-1 0-43 0,2 0 26 0,-1 0-32 16,-2 0 11-16,3 0-41 16,-2 0-3-16,1 0 10 0,0 1 0 0,0 2-4 0,-3-1-35 0,4 2 34 0,-2-1-1 15,3 4 6-15,-4-2-34 0,3 1 0 0</inkml:trace>
  <inkml:trace contextRef="#ctx0" brushRef="#br0" timeOffset="-61564.99">6317 11640 2607 0,'-8'8'0'0,"-2"5"0"0,2-3 0 0,1 0 0 0,0 2 0 0,-1-2 0 0,2 1 0 0,-3 3 1 0,3-3 0 0,0 1 68 0,-2 1-31 16,2-4 1-16</inkml:trace>
  <inkml:trace contextRef="#ctx0" brushRef="#br0" timeOffset="-61451.99">6212 11810 2666 0,'-7'10'0'0,"3"4"0"0,-1 0 0 0,1 0 0 0,0 2 0 0,0 1 91 0,2-1-42 0,-1-1 0 0,0 3-52 0,-2 3 10 0,3-3-1 16,1 2 0-16,-4 2-1 0,3-1 1 0,-2-1 0 15,3 3 1-15,-4-3-2 16,4 4 1-16,-3-4 0 16,1 2 21-16,1-2 12 0,0 1-29 0,1 0-19 15,-1 1 18-15,2-1-1 0,0-1 2 0</inkml:trace>
  <inkml:trace contextRef="#ctx0" brushRef="#br0" timeOffset="-60442.41">6133 12358 2800 0,'0'20'0'0,"0"0"0"0,0 1 0 0,3-4 0 0,-3 5 0 0,2-7 62 0,-1 3-34 0,-1 2 1 0,4-3-11 0,-1-1-21 0,0 0 0 0,-2 1 20 16,0-3-18-16,1 3 0 0,1 0 0 0,0-1 5 15,-1 0-5-15,3-1 1 0,-3 2-1 0,-1 0 0 16,3-1 1-16,2 1-1 0,-3-1-2 16,1 3-6-16,1-2 10 0,-3 4-1 15,4 0-27-15,-2-3 1 0,3 2 21 0,-1-2-38 63,0 0 1-63,3 0 34 15,-3 0 1-15,1-2-32 0,1 0 25 0,1-2 3 0,1 0 1 0,-2-1-7 0,1-1 5 0,7 7-9 0,-9-2-25 0,5-1 51 0,-1-2-20 16,-2 0-3-16,1-1-27 0,1-1-2 0,1-2 24 0,-2 0 28 0,0 1-22 0,0-3-1 0,0 5 0 0,0-5 0 0,2 4-7 16,-2-2 7-16,2 0 0 0,0 1 65 15,-2-3-30-15,3 0 4 0,-4-2-37 0,4 2 38 0,-1-2-1 0,2-2-22 16,-2 3 19-16,2-1-18 0,1-1-5 0,-2-2 3 16,2 2 0-16,-1 1 2 15,2-2-2-15,3 5 5 0,-7-3-5 0,6-1 0 16,-4-1 1-16,0 1 21 0,2 0-21 0,-2 0 1 0,0-2-1 0,0 0 1 15,1 1-1-15,-3 0 2 16,1-1 44-16,0 1 1 0,-3 1-42 0,4-1 3 16,-4-1-3-16,0 0 5 15,1-1-4-15,-2 0-3 0,1-2 6 0,1 0 0 16,1 0-1-16,0 0 34 0,1 0-34 0,-1-2 4 16,1 0 0-16,-1-4-2 0,0 2 0 0,4 2-7 15,-4-2-30-15,1 1-2 0,-1 1 2 0,1-2 20 0,0 3 11 16,-4-2-2 15,3-1 1-31,-4 1-14 16,-1-2 13-16,3 0-4 0,-1 0 2 0,-2-1 19 0,-2 0-19 0,2-2-2 0,-2 0 1 15,1 0 10-15,1-1-8 0,-2 2 1 0,2-1-1 0,-2 0 0 0,2-2 7 0,-1 1-63 0,-3 1 27 16,3-1-3-16,0 0 30 0,-2 0-41 0,1 0 33 0,-1-1-1 16,0 2 3-16,-1-1 33 0,0-1-36 15,-1 3 2-15,-2-1-7 0,1 0 44 16,-1-3-37-16,0 5 0 0,0-4 22 0,0 3-20 15,0-3 2-15,0-1 0 0,0 1 3 0,0 1-2 16,0-2 6-16,-1-2-35 0,-1 5 29 0,0-3 0 16,1 1-1-16,-2 0 2 0,1-1-6 0,2 3 5 15,-2-2-9-15,2 3-14 0,-2-1 16 0,0 0 4 16,2 1 12-16,-1-1-13 16,-3 0-3-16,4 2 29 0,-2-3-25 0,2 5 0 15,-2-5 3-15,0 2 12 0,2 2-13 0,-1-1 0 16,-2-3 1-16,1 3-1 15,0-1 4-15,0 0-3 0,0 2 6 0,1-2 2 0,-2 1-6 0,2-1 0 0,-2 1-1 16,0-3 13-16,0 3-13 0,-1-2 6 0,3 1-4 16,-2 0-1-16,1 1 1 47,0-2 3-47,0 1-3 0,0-1 0 0,1 2 1 0,-2 1-1 0,3-4 1 0,-2 4-1 0,0-2-5 0,2 1 7 0,-2 2-2 0,0-1 0 15,0 0 8-15,-1 2-8 0,1-1 0 0,-1-3 7 16,-1 3-6-16,-1 0 0 15,0-2-1-15,-1 0 1 0,-1 2 1 0,2-2-1 0,0 0 2 0,0 0-14 16,1 0 12-16,-1 0 1 0,-1-2-1 0,2 0-37 16,0-1 35-16,-2 0 1 0,3-4-30 0,-2 2-2 15,0-4 25-15,2 3 10 0,1-3-8 16,-1 7-2-16,-4-4 2 0,3 2-4 16,-2 2 0-16,-1 1-3 0,-1-3 5 0,-1 2 79 0,1 2-38 15,-5-2 4-15,3 2-41 16,0-3 72-16,-6-1-31 15,4-1 9-15,-1 4-34 0,2-7 2 0,-2 0 1 0,1-2-96 0,1-5 45 16,3 2 2-16,-3-2 44 16,5-1-77-16,0-1 37 0,5 2-10 0,-2-1 42 15,0 0-297-15,3 5 137 0,0 6 49 0,0 5 35 16</inkml:trace>
  <inkml:trace contextRef="#ctx0" brushRef="#br0" timeOffset="-58338.58">21587 13205 788 0,'0'0'0'0,"0"-2"1"0,0 2-1 16,0 0 0-16,0 0 1 0,0 0-1 0,0 0 0 0,0 0 0 0,0 0 112 0,0 0-39 0,-2 0-1 0,-4 5 79 47,-1-2-63-47,-1 0-27 0,0-1 0 0,0 1-26 0,-4 0-1 0,2-2 8 15,-7 1-8-15,4 1 115 0,-6-1-57 0,2 1-29 0,-2 1 55 0,-4 0-34 0,2 2-8 0,-5 2-42 0,5 1 45 0,-7 1-22 16,6-4 1-16,0 4-13 16,-1-3-9-16,1 0 0 0,2-1-1 0,2-2 26 0,-2 0-26 0,1-1 9 31,-1-3-9-31,0 0 67 0,0 0-34 0,-3 0 0 0,-1 0 1 0,0 0 9 15,-6 0-44-15,0 0-5 0,0 0 5 0,-5 0 1 0,-2 0-1 16,1 0-82-16,0 0 38 0,-2 0 21 16,2 0 1-16,-2 1-36 0,2-1 29 0,0 0-10 0,2 0 8 15,0 0-41-15,-1 0 27 0,-1 0 0 0,-1-6 61 16,1 2-47-16,-2 0-7 0,4 0 69 0,-3 2-28 16,1 2-3-16,-1-2-25 0,3 2 5 0,0 0-5 15,-1 0 20-15,3 0-16 16,2-3 36-16,1 2-31 0,5-4 41 0,-6 0-36 15,5-3-117-15,2 0 55 0,-2-3 23 0,1 1-16 0,0 2 39 16,-5-3 1 0,4 0-13-16,-2-3 40 78,1 4-4-78,0-2-26 0,1 0 15 0,-1 0-14 0,0 0 3 0,4 2-3 0,-3-2 12 0,1-2-10 15,4 1 21-15,-4-1-19 0,1 1-33 0,1-4 1 0,0 3 34 0,2-2-42 0,-1 0 0 0,2-3 38 0,-2 2-6 16,5 1 5-16,-4-7-11 0,5 6 9 0,-2-1 20 0,-2-3-22 0,6 2-5 0,-4-3 3 0,3 7-5 0,2-6 4 0,0 1 1 0,0-1-1 16,1 1 9-16,2-4-8 0,1 2 26 0,1-2 21 15,1 0-71-15,2-3 29 0,0 0-5 0,2 2 4 0,0-1-1 16,2-3 0-16,0 5-19 0,0-5 18 16,0 2-2-16,0-1 2 0,0 0-1 0,0 0-2 0,0 8-4 0,0-10 5 15,6 4 12-15,-2 1-11 16,4-2 0-16,1 1 0 0,-1-1 1 0,1 0 1 15,4-3-39-15,-1 4 37 0,2-3 0 0,0-2-1 16,-2 8-41-16,6-8 39 16,-1 1 0-16,1 2-2 0,0 0 1 0,2-1-4 0,0 3 3 0,3-1-45 15,-4 2 12-15,6 2 27 0,-3-1 2 0,3 3-8 16,3-4 3-16,-3 3 0 16,4 0 30-16,-1-1-28 0,1 3 1 15,1 0-2-15,0 0 44 0,0 4-41 47,3 0 0-47,-3 1 2 0,0 2-1 0,1 0 3 0,-1 3-5 0,2-1 9 0,-1 2 30 0,-1-1-30 0,2 2-2 0,0-1 9 0,1 1-10 0,-1 1 3 0,0-1-2 0,0 2 1 16,1-1 0-16,0 1-2 0,-1 0-2 15,0 3 3-15,5-2 0 0,-3 3-1 0,0 2 0 0,2 0 0 16,2 0-1-16,-1 0 20 0,2 0-13 0,-3 0-3 16,2 0-1-16,1 4 5 0,1 2-4 15,0 0-1-15,0 0-19 0,5 2 20 0,-9-3-1 16,4 1 1-16,2 0-3 15,-2 0 1-15,-2-1 1 0,5 2 0 16,-3-1-1-16,-2 2 0 0,0 1-3 0,-1-1 50 0,-1 3-4 16,-3 1 0-16,1 2-36 0,-4 1-2 15,1 1 11-15,-3-1-8 0,-2 2 8 0,3-1-7 0,-3 2 3 16,-3 0-2-16,0-3-29 0,3 5 29 0,-3-3 0 16,0-2 0-16,0 0-1 15,-3 2 1-15,0-1-6 0,2 3-14 0,-1-1-9 0,-4 3 0 16,2-2 20-16,-2 3-37 0,-4-2 36 15,3 6 2-15,-3-4-3 0,-4 5 2 47,-1-3-7-47,1-4 6 16,-1 5-10-16,-2-1 9 0,0-2-9 0,1 0 8 0,-2 0 8 0,1 0-9 0,0 0-1 0,2-2 1 0,-1 3 23 0,-1-3-21 0,-1 4 2 0,1-2-20 0,-2 3 19 0,0 3-1 16,-1-6 3-16,-1 6-29 0,-2-2 26 0,0 3 0 0,0-5 5 15,0 6-6-15,0-4-2 0,-2 2 2 0,-1 2-3 16,-3-3 2-16,0-1-7 0,-1 4 6 0,-1-3 53 15,-1 1-25-15,-1 0 3 0,2 1-17 16,-2-5-6-16,-2 4-2 0,0-2 16 16,-1 2-14-16,2-1 4 0,-6 1-2 0,3-1-4 15,-4 2 4-15,0-1-1 0,-2 1 1 0,-1-3-3 16,0 2 2-16,-6-2-6 0,3 0 33 0,-3-1 33 16,1 1-27-16,0-2-1 0,0 1-22 0,0-5 6 15,1-1-9-15,3 2 25 0,4-6-21 16,-2-2 0-16,3-1 5 0,2-2-185 0,5-4 85 0,1-3 43 15,3 0 19-15,2-1 0 16,2 0 7-16,0-2 15 16,0 0-35-16,0 0-963 0,2 0 481 0,-2 0 238 0,2 0-156 0</inkml:trace>
  <inkml:trace contextRef="#ctx0" brushRef="#br0" timeOffset="-57626.58">22402 12054 599 0,'-2'8'0'0,"-6"-2"1"0,2-2-1 0,0 1 1 0,3-4-1 0,-2 4 0 0,1-4 0 0,0 2 89 16,-2-1-31-16,2-2 120 16,0 0-72-16,2 0-34 0,0 0-2 0,0 0 22 0,-1-11-33 0,3-1 0 0,0-4-24 0,0-8 0 0,11-1 0 15,5-7 9-15,4-9-8 0,3 0 74 0,3-9-36 0,6-11 0 16,1 6-1-16,-1 3-27 0,10-14-9 0,-4 6 1 15,3 3-1-15,-7 8 1 16,1 2 0-16,-7 11 0 0,-2 0-1 0,-4 5 1 16,-7 13-1-16,-8 5 0 0,-1-1 0 0,-4 8 9 15,-2 1-218-15,0 5-52 0,-2 0 116 0,-10 2 46 16,-4 7-71-16,-4 5 49 16,0-1 37-16,-5 3 9 0,1-1 14 0,2 1-30 0,-2 0 23 0,3-2 32 15,0 0-33-15,0 1 1 0,3-3-1 0,4-2 13 16,6-2-11-16,-1-2 12 15,6-2-10-15,1-1 36 0,2-2 4 0,0-1-37 16,9 0 86-16,6-1-40 0,6-8 4 16,2-3 204-16,1-3-110 0,3 3-58 47,-7 2-20-47,2 0 277 0,-2 4-134 15,-8 5-75-15,3-2-34 0,-5 3 0 0,-3 0-39 0,-2 0 9 0,-1 10-9 0,-4 6 245 0,0 2-122 0,0 3-62 0,-2 0-53 0,-8 1 1 0,2 1-9 0,0-2-382 0,2-5 191 0,4-6 96 16,-3 0 47-16,5-5 33 15,0-3-9-15</inkml:trace>
  <inkml:trace contextRef="#ctx0" brushRef="#br0" timeOffset="-56842.58">23632 10562 241 0,'13'-13'0'0,"-4"2"0"0,-3-1 0 0,3-2 0 0,-1-2 1 0,1-2 71 15,3-7 0-15,-5 7-36 0,1-2-23 0,-4-2 24 0,-2 0-1 0,-2 1 0 0,0 1 1 0,0 0-1 0,-10 0 10 31,-7-2-10-31,0 7 10 0,-4 4-9 0,-1 2 38 16,0 5 23-16,-4 3 61 16,-2 1-65-16,1 0-11 0,3 8-23 0,-3 9 0 0,4 4-23 0,0 4-29 31,3 4 29-31,4 5-1 0,3 3 1 0,6 1-1 0,3 0 0 0,2-1 10 0,2-3-60 0,0-4-6 0,8-10 29 0,6 2-1 0,2-6-13 0,2-5 13 0,2-7-6 16,3-4-10-16,3 0-11 0,-2-12 38 15,0-10-12-15,2-9-26 0,3-9 31 16,-3-1 1-16,-2-3 1 0,-1-4-1 0,-6-1 0 0,0 7 3 15,1-12-11-15,-7 6-25 0,-2-2-10 0,-3-1 39 16,-6 2 51 0,0 7-2-16,0 2-1 0,0 5 32 0,0 13-33 0,0 8-1 15,0 2-29-15,-2 8 152 0,0 4-71 0,2 2-38 0,0 22-9 0,0 10 0 0,0 8-23 0,0-1 9 32,2 13-15-32,2-5-6 0,2 1 11 0,1-2 0 15,1-1-85-15,-1-11 52 16,3 3-9-16,3-3-261 15,-1-6 138-15,-2-5 75 0,2-3 18 0,-2-4-394 16,1-5 189-16,-4-4 106 16,1-3 37-16,0-4 31 0,1 0 0 0,-1-2 21 0,0-4 10 0</inkml:trace>
  <inkml:trace contextRef="#ctx0" brushRef="#br0" timeOffset="-56448.55">23988 10237 575 0,'-6'0'0'0,"4"0"0"0,2-1 0 0,0-6 0 0,0 2 0 0,6 2 45 0,5-3-8 0,2 6-1 0,1-2 0 0,0 2 50 0,-3 0-25 0,2 0 9 15,0 6 161-15,-6 4 96 0,-1 4-146 0,-2 2-72 16,-2 3-36-16,-2 2 8 16,0-2-44-16,-2 1 251 0,-9 7-126 0,-1-5-63 0,-3-6-31 0,1 5-59 31,2-10 28-31,3-3-1 0,2 0 0 15,3-3 1-15,1-4-1 0,1-1 9 0,2 0-8 0,0-4-287 0,0-10 144 0,13-1 52 0,-1-8-127 0,6-2 76 16,-4-1 53-16,3 0-6 0,-2 1 23 0,0-2-31 16,-3 5-6-16,2-3 162 15,-3 3-58-15,-2 4-34 0,-3 7-1 0,1-1-31 16,-5 7-2-16,-1 3 35 0,1 0-24 0,0 2 467 16,-2 2-210-16,0 12-81 0,0 6-43 0,0 3-41 15,-2-2 1-15,0 2-103 0,1 1 36 0,-1-3 0 63,0 0 44-48,2-3-360-15,0-1 169 0,2-3 69 0,7-3 46 0,3 0-11 0,3-5 25 0,0-2-55 0,0-2-481 0,1-2-133 0,-2 0 325 0</inkml:trace>
  <inkml:trace contextRef="#ctx0" brushRef="#br0" timeOffset="-55857.57">24232 9780 800 0,'0'-2'0'0,"2"-4"0"0,0-3 0 0,1 2 0 0,4 2 0 0,-1 0 0 0,2 5 0 0,2 0 145 0,0 0-55 16,3 0-17-16,-4 5 66 0,4 12-51 0,-3-2-26 16,-1 9 0-16,0 1-26 0,-5-3 10 0,0 3-10 15,-3-3 0-15,-1 1 1 0,0-6-1 0,0-1 0 16,0-5 208-16,0-1-109 0,0-5-49 0,0-1-39 15,0-2-10-15,0-2-1 0,0 0 9 0,0-8-44 16,7-11 0-16,5-4 35 0,3-1 0 0,2-4 1 16,0-2 8-16,-2 1-9 15,0 1-197-15,1 0 7 16,-2-1 80-16,0 1 24 0,-5 6 51 0,-1 0-8 16,-6 4 4-16,-2 5 33 0,0 4-34 0,0 4-6 0,0 3 3 15,-4 2-20-15,-4 0 24 0,-3 0 8 31,3 7-7-31,2 5 24 16,5-2-19-16,-3 2 27 0,2 2-481 0,2-2-263 0</inkml:trace>
  <inkml:trace contextRef="#ctx0" brushRef="#br0" timeOffset="-55368.51">23289 10926 646 0,'-31'9'0'0,"7"-3"0"0,2 0 0 0,0-2 0 0,3 2 0 0,4-2 0 0,2-1 72 0,3-2 0 0,6-1 164 0,2 0-100 15,2 0-50-15,6 0-16 16,17-7 126-16,3 0-79 0,14-5-41 0,2-2 1 0,11 0-40 0,6-2 8 0,15-7-9 15,-1 1 72-15,7 0-27 0,18-5-22 0,-10 2-1 16,-5 2-71-16,25-2 21 0,-13 4-1 0,-17 5-76 16,5 0 53-16,-7 6 26 0,-15 4 9 0,-5-2 17 0,-10 4-1 15,-6 2-21-15,-8 0 19 0,-10 2-137 0,-4 0 64 16,-7 0-25 0,-5 0 34-16,-6 0-267 0,0 0 139 0,0 0 56 0,-6 0-213 46,-11 2 144-46,3 0 68 0,-4 0-328 0</inkml:trace>
  <inkml:trace contextRef="#ctx0" brushRef="#br0" timeOffset="-54653.68">23787 11306 644 0,'0'-9'0'0,"0"1"1"0,0 1 0 0,0 1-1 0,-6-1 1 0,-1 2 0 0,-5-2 0 0,-3 1-1 0,-2 1 165 16,-4-2-65-16,0 4-31 0,-1-2-1 0,1 5-32 0,-2 0 9 0,1 0-9 15,2 0 120-15,1 6-6 0,4 7-58 0,-2 3-28 16,3 1 75-1,4 4-56-15,1 1-24 0,6-2 6 0,1-2 0 0,2-1-29 16,0-8 8-16,5 6-39 0,8-6 1 0,3-8 29 16,2 2 0-16,4-3 1 15,1 0 8-15,1-17-9 0,0-2-41 0,2-5-34 0,-3-2 38 0,1-6 7 16,-1 0-56-16,-4-5 26 0,0 1 22 0,-4-2-24 16,-2-1 0-16,-3 3 33 15,-4 2 7-15,-1 5 29 0,-5 7 1 0,0 3-40 16,0 6 4-16,0 1-6 0,0 6 6 0,-1 6-2 0,-5 0 201 0,-4 0 59 15,2 14-114-15,-1 11-56 0,3-4-35 0,1 11-23 16,3 1-1-16,0-4 0 31,2 7-1-15,0-5 1-16,0-4 9 0,7 6-198 0,3-8 94 0,1-4 47 16,3-1 25-16,-2-4-8 0,2-2 8 15,1-4-28-15,0-5 0 0,-1-4-988 0,1-1 484 0,-2 0 242 0,1-6-309 0</inkml:trace>
  <inkml:trace contextRef="#ctx0" brushRef="#br0" timeOffset="-54324.24">24062 10953 0 0,'0'-10'0'0,"0"2"0"0,0 4 0 0,0-1 0 0,0 5 586 0,0 0-275 0,7 0-138 16,1 13-69-16,1 4-34 0,6 8 10 0,-2 1-45 15,4 4 1-15,-1 1 456 0,1-1-229 0,0-2-113 16,2-6-15-16,2 6-54 15,2-7-23-15,-1-4-51 0,1-8-1 0,-4 1 30 16,2-4 9-16,-1-1-143 0,-5-5 67 0,-4 0 33 16,0 0 1-16,-4-5 32 0,-3-3 10 0,0-2-9 15,-2 1 0-15,0-4-584 0,-2 3 197 0,0-1 165 16,0 4-553-16,0 1 357 16,0 2 172-16,0 0 52 0,0 2 79 0,0 2 36 46,-4 0 43-46,-4 0 158 0,-3 0-114 0,-2 2-40 0,-1 5 0 0,0 1-40 16,-4 7-9-16,-5 3 9 0,3 2 1 0,-3 1 758 0,2-1-288 0,0 1-203 0,4-2 105 0,-2-1-155 0,4 1-73 0,0-5-210 0,3-1 68 16,3-5 35-16,2 1 9 0,0-3-589 15,4-2 308-15</inkml:trace>
  <inkml:trace contextRef="#ctx2" brushRef="#br0" timeOffset="165775.54">24334 18874 0,'0'0'15,"0"0"-15,0 0 16</inkml:trace>
  <inkml:trace contextRef="#ctx0" brushRef="#br0" timeOffset="17122.08">17360 13633 683 0,'-2'-11'0'0,"-4"4"1"0,0 3-1 0,-2 0 1 0,0 4-1 0,-5 0 38 0,-2 0 0 16,-6 0-1-1,-3 1 1-15,2 3 93 0,-10 9-52 0,0-1 0 0,-11 4-41 0,3-3-1 16,-7 2 1-16,-1 1-17 0,-6 1-78 0,-13 2 48 16,1 1 23-16,-6 3 0 0,2-3 23 0,7-2 10 15,-18 4-10-15,9-1-12 63,-1-1 11-63,-4 2-42 15,-3 0 1-15,-5 0-88 0,-12 1 51 0,4 0 20 0,-6 2 0 0,-2 0 16 16,-8-2 13-16,-4 5 0 0,-6 1-37 0,-22 4 40 0,5 4-1 0,-3-1 5 0,-4 3-6 0,13-3 0 0,-32 8-1 0,17-1-5 0,2-3 4 0,-5 2-10 16,3 3 8-16,10-6 108 0,-27 10-51 0,17-7-20 0,6 1-54 0,-3-6 3 0,9 3 25 0,14-6-33 15,-19 6-4-15,27-7 37 0,-8 4 0 0,2-2-18 16,6-1 16-16,2 2-3 16,6-2 1-16,5 3 11 0,2-3-14 15,8-1-13-15,12-5 9 0,10-2 10 0,-11 5-11 16,23-12 5-16,-1 2 1 15,6-4-1-15,13-4-2 0,4-1 9 0,2-3-7 0,7-2 6 0,8-3-5 16,2-2-50-16,5 1 0 0,4-3 45 0,2 0 1 16,0 0-76-16,2 0 34 0,0-9-6 0,6-1 40 0,7-2-135 15,0-1 64-15,1 0 22 0,-1 1-130 0,-1-2 71 32,2-3 38-32,-2 3 0 15,-2 0-16-15,0 1 25 0,-2-2 1 0,-2 5 49 0,-2-1-24 0,-2 4-9 0,-2 2 9 0,0-1 155 0,0 6-72 0,0 0-42 16,-8 6 1-16,-5 9 197 31,-6 7-107-31,1-1-35 16,0 4-35-16,-1 0 21 0,0-1 0 0,0-4 136 0,-1 3-61 0,4-8-26 0,1 0-28 0,5-6 83 0,3 2-56 15,3-4-17-15,2-2-10 0,0 5 109 0,2-3-69 0,4 0-33 16,9 3 0-16,4 0-5 16,6 3-29-16,2-2-1 0,3-2-47 0,5 5 0 31,1-5 48-31,5 2-285 0,5-1 138 0,1-2 73 0,1-4 37 0,5 1-710 0,-3-1 325 0</inkml:trace>
  <inkml:trace contextRef="#ctx0" brushRef="#br0" timeOffset="18245.59">4546 16800 737 0,'0'-8'0'0,"0"2"0"0,0-1 0 0,0 3 0 0,0 2 0 0,0 2 0 0,0 0 70 0,0 0 1 0,0 0-32 0,2 13 69 0,2 7-25 0,4 5-10 0,-1 8-34 0,3 9 29 0,0 3 0 0,2 2-29 15,0-5 9-15,5 14 32 0,0-7 0 0,0-6-51 16,-4-5 44-16,4-1-35 0,-7-6 11 15,3 1 55-15,-3-10-32 0,0 0-1 0,-3-4-32 16,1-1-1-16,-5-5 11 0,4-6-11 0,-1 0 1 0,-4-2 108 16,0-3-55-16,3-1-26 0,-2 0 9 15,3 0 49-15,3-11-42 0,0-6-1 0,1-2-42 0,1-6-1 16,1 0 10 0,1-6 20-16,0-2-29 15,1 0-1-15,2-12 1 0,0 1-27 0,-1 3 36 0,0-13-9 0,0 4-1 0,-2 3-46 16,-5-1 0-16,2 3 47 0,-3 5 9 0,0 0-9 15,-4 5-4-15,-1 11-20 0,0 2 16 0,-2 4-19 0,0 4 22 16,0 2 39-16,0 6-44 16,0 0 4-16,0 2-4 0,0 2 23 0,0 2-11 0,0 0-3 15,0 0-4-15,0 0-136 63,0 0 64-63,0 0 31 0,0 0 6 0,0 0-339 0,0 0 170 0,0 0 68 0,0 0-421 0,0 0 241 0,0 0 113 0,0 0-120 0,7 0 125 0,0 0 63 0,0 0 31 0,0 0-420 0,4 2 216 0,-1 0 122 15</inkml:trace>
  <inkml:trace contextRef="#ctx0" brushRef="#br0" timeOffset="18757.25">5175 16849 233 0,'0'5'0'0,"0"-3"0"0,0 0 0 0,0-2 0 0,0 0 157 0,0 0-59 0,0 0-29 0,0 0 152 0,1 0-91 16,3-4-36-16,3-4 86 0,-4 0-71 0,3-4-35 16,-2 0 0-16,1-2 73 0,-2-3-45 0,4-1-37 31,-1-5 1-31,2-4-28 15,-2 0 1-15,1-2 0 0,-3 5 9 0,3-12 142 0,-1 10-76 63,-2 3-38-63,-2-2 140 0,1 6-89 0,-3 3-35 0,0 3 137 0,0 4-96 16,0 3-47-16,0 3 0 0,0 0 27 0,0 3-27 0,0 0-10 0,0 0-38 0,0 12 1 0,-3 3 0 0,1 1 0 0,0 2 9 0,2 1 23 0,0-1-33 0,0-2-26 15,0 0-12-15,0-3 0 16,4-4 0-16,2-1 0 0,1-2 0 0,3-2 0 0,0-1 0 0,2-3 0 0,-1 0 0 0,3-7 0 15,1-7 0-15,0-4 0 16,-2 1 0-16,-3 0 0 0,-2 3 0 0,4 1 0 0,-7 3 0 0,-2 3 0 16,4 3 0-16,-4 0 0 0,3 4 0 15,1 0 0-15,-1 0 0 0,2 2 0 16,-5 5 0-16,6 3 0 0,-3-2 0 0,1 3 0 0,-2-3 0 16,2 0 0-16,-2-2 0 0,3-2 0 0,0 1 0 0,1-4 0 15,2 1-326-15,-1-2 134 0,4 0-610 0,1 0 381 16,-2-3 182-16,2-2 105 0,-3 4 48 0,1 1-1 15</inkml:trace>
  <inkml:trace contextRef="#ctx0" brushRef="#br0" timeOffset="19854.36">5796 17033 780 0,'-3'-16'0'0,"-2"5"0"0,3-3 0 0,-2 1 0 0,0 3 0 0,2 3 0 0,-1 1 0 0,1 2 0 0,0 3 292 0,2 1-126 0,0 4-64 0,0 17-22 15,4 7 143-15,7 5-92 16,1 11-46-16,3-2-1 0,-3-6 108 0,2 2-67 0,2 2-3 0,-5-4-42 15,4-1 1-15,-4-1-43 16,2-6 61-16,-3-3-21 0,0-5-9 0,-1-2-31 0,-4-6 1 0,-1-1 0 16,3-2-1-16,-6-5 11 15,1 0 82-15,0-1-46 0,0-2 0 0,-2-1-88 0,0 0 1 16,0 0 50-16,3-4-67 0,-1-10 29 0,0-3 0 16,2-2 28-16,4-2-122 15,-3-2 60-15,4-4 24 0,-3 5-6 0,4-6-148 16,0 3 70-16,2-1 44 0,-4 4 1 0,4-6 0 15,-1 3-4-15,-2 0 33 16,1 1-103-16,1-1 15 0,-2 3 18 0,0-6 18 0,0 7-8 0,0-1 34 16,-3 0-11-16,3 3 67 0,-4-1-40 0,1 3 10 15,-4 9-25-15,-2 0 154 16,0 2-69 31,0 3-37-47,0 2 8 0,0 1 66 0,-1 0-38 0,-11 0-29 0,0 1 87 0,-8 5-49 0,3 3-8 0,-6-1-2 0,1 0 5 0,0 0-33 0,-2-2 33 0,0-2 26 15,-1 0-9-15,5-1-10 0,-6 0-18 0,4 0-4 0,1-2 0 0,0-1 0 16,0 0 1-16,4 0-51 0,2 0 19 0,2 0 0 16,1 0-54-16,5 0 36 0,-1 0 7 0,2 0-265 15,4 0 138-15,-1 0 61 16,1 0 36-16,2 0-540 0,0 0 260 0,0 0 139 16,10 0 69-16,1 0-221 15,0-1 144-15,5-2 72 0,-4 3 27 0</inkml:trace>
  <inkml:trace contextRef="#ctx0" brushRef="#br0" timeOffset="20427.45">6032 17662 372 0,'0'8'0'0,"0"5"0"0,0-1 0 0,0-1 0 0,0 2 0 0,0 2 181 31,0-4-71-31,0-1-36 0,0-2 1 0,0-4-37 0,4 0 11 0,1-2 176 0,0 0-93 0,4-2-47 0,-1 0 0 16,0-8 51-16,1-5-39 16,2-4-35-16,-1-1 1 0,3-6 21 0,-6-1 0 0,1 4-46 0,1-5 11 15,-4-5-11-15,1 6 1 0,-4 2 0 16,3 2-1-1,-5 3 165-15,0 6-73 0,0 0 160 0,0 4-126 0,0 4-62 0,0 4-32 16,0 0 116-16,-3 0-64 16,1 4-47-16,2 12 0 0,0 0-4 0,0 2 0 62,0-2-32-62,0-1 9 0,2 1-9 16,8-6-1-16,0-1-23 0,5-5-93 0,-2-1 46 0,4-3 45 0,-1 0-106 0,2 0 61 0,1-10 33 0,-6-2-12 0,-1-2-2 0,-3 4-12 0,-1-1 34 0,-4 3-19 0,-2 2 14 0,-2 2-30 0,0 2 25 0,0 2-39 15,0 0 125-15,0 0-39 0,0 4 0 16,-2 9-24-16,1 1-262 0,1-4 119 0,0-2-562 16,0 0 323-16,1-4 160 0,8 0 81 0,8-4-662 15,-1 0 362-15</inkml:trace>
  <inkml:trace contextRef="#ctx0" brushRef="#br0" timeOffset="20959.59">6594 16824 787 0,'0'-10'0'0,"0"4"0"0,0 2 0 0,0 2 0 0,0 2 0 0,0 2 269 15,0 18-116-15,0 5-47 16,9 14-39-16,7 3 0 0,-2 7-28 0,3 1-1 0,-1 1 231 0,-2-8-106 16,5 8-67-16,-4-16-28 0,-1 4-1 0,3-6-28 0,-3-4-1 15,-2-9 212-15,1-2-111 0,-3-6-50 0,-4-2-25 0,-1-6-1 16,-1 1-24-16,-2-5 9 0,1 0-9 0,-3-9 125 0,1-7-63 0,-1-8-31 16,2 0-30-16,0-3 8 0,6-7-9 0,-3 0-42 15,3-3 42-15,1 1-1 16,2-4 1-16,3 0-110 15,-1-7 50-15,0 7 30 0,-1 3 0 0,-1 2 29 47,0 2-20-47,-6 7 27 16,0 3-42-16,-2 8-147 0,-1 2 47 0,1 5 51 0,-3 4-141 0,0 2 83 0,0 2 33 0,0 0-342 0,0 0 186 0,0 6 95 0,0 2 46 0,0 1-403 0,0-1 230 0,0 0 110 16,0 1 55-16,1-6 28 0</inkml:trace>
  <inkml:trace contextRef="#ctx0" brushRef="#br0" timeOffset="21428.34">6982 16523 589 0,'-4'0'0'0,"-3"-2"0"0,3-2 0 0,2 2 0 0,1 0 0 0,-2 2 46 15,1-1-10-15,2 1 1 0,0 0 0 0,0 0 80 0,0 0-41 0,10 0 10 16,1 5 250-16,0 7 171 47,-1 5-235-47,3 5-118 15,-5 2 140-15,-3-2-120 16,2 11-73-16,-6-3 53 0,2-1-58 0,-3-2-30 0,0-4 0 0,0-4-7 0,0-5-23 0,0 1 1 16,0-7 0-16,0-2-1 0,0-4 1 0,0 1 9 0,0-2-10 0,0-1 113 0,0 0-57 0,4-6-27 0,2-6-8 15,5-2-57-15,2-3 0 0,4-2 0 0,1-4 0 0,-1-1 0 0,2-4 0 0,-3 8 0 16,2-11 0-16,-3 5 0 16,-2 1 0-16,-3-2 0 0,-4 4 0 0,1-2 0 15,-5 2 0-15,-2 1 0 16,0 0 0-16,0 2 0 0,-4 2 0 0,-7 4 0 0,1 1 0 0,4 5-23 15,-4 0-20-15,2 2 0 0,2 3 44 0,0 3-278 16,2 0 132-16,0 0 63 0,2 0 19 0,-1 0 0 16,1 0-12-16,2 1-12 15,0 3-404-15,0 2-339 0,2 2 396 0,3 0 199 0</inkml:trace>
  <inkml:trace contextRef="#ctx0" brushRef="#br0" timeOffset="22035.12">7412 17137 1506 0,'-4'0'0'0,"-5"0"0"0,5 0 0 0,1 0 0 0,0 0 0 0,1 4 0 0,2 0 0 0,0 3 0 0,0 0 0 0,0 2 0 0,10-1 0 0,3 0 0 0,2 3 179 0,5-5-76 0,-3-1-33 0,5 0-1 0,6-1-33 16,0-2 0-16,-8 0 269 0,11-2-140 0,-3 0-64 15,-6 0-33-15,5 0 1 16,-5 0-33-16,-2-2 9 0,-2-2 20 0,-4 2 0 0,-3 0-29 0,-1-1 0 31,-3 2-73-31,-3 1 45 0,1-1-9 0,-3 1 37 0,0 0 0 0,-2-3 0 16,0 3 0-16,0 0-300 0,0-4 137 0,0 2 70 15,0-3 12-15,0 2 26 0,0-4-15 0,0 1-16 16,0 0-313-16,0 0-203 0,-2 3 266 0,0-1 132 16,-5 0 65-16</inkml:trace>
  <inkml:trace contextRef="#ctx0" brushRef="#br0" timeOffset="22250.46">7429 17374 1793 0,'-2'11'0'0,"0"-4"0"16,2 0 0-16,0 0 0 0,6-1 0 0,5-3 0 0,5-3 0 0,2 0 0 0,7 0 4 0,-2 0 3 0,1-9 410 0,7 0-190 0,-5 0-125 0,-3 1-30 0,3 2-1 31,-2 0-31-31,-4 2-370 0,1 2 179 0,-4 2 94 0,-2 0 47 0,-5 0 23 16,-3 0 0-16,-1 2 33 0,-2 7-690 15</inkml:trace>
  <inkml:trace contextRef="#ctx0" brushRef="#br0" timeOffset="23033.36">8871 16848 791 0,'-8'-18'1'0,"1"0"1"0,0 4 0 0,-1-1 0 0,0 3 0 0,-3 3 0 0,-2 3 36 0,-1-1 0 0,-3 7 9 16,-1 0-9-16,0 0 280 0,-4 9-139 0,-1 8-71 0,0 12 113 0,-2 5-83 0,-1 11-55 0,5 1 48 15,6 4-47-15,2 4-24 0,7 3 0 0,4 2 146 16,2-4-90-16,0-3-39 16,0-2 0-16,8-13-41 0,5 3 1 0,2-14 9 0,8-1-9 15,-1-12 94-15,7-5-47 0,-1-7-23 16,0-1-1-16,5-2 75 0,-3-18-54 0,0 1 0 0,-2-8-44 15,-2-3 0 1,-2-2-1-16,-1-2 175 0,-5-2-211 0,-4 3 0 16,-4 0 0-16,-4 2 0 0,-4 1 0 0,-2 0 0 0,0-2 0 15,-2-2 0-15,-8 2 0 0,-5 0 0 0,-3-3 0 0,-2 2 0 16,1-2 0-16,0 3 0 0,2 0 0 0,0 3 0 16,7 10 0-16,-3-4 0 15,4 7 0-15,1 6 0 0,1 0 0 0,3 3 0 63,0 3 0-63,2 1 0 0,2 3-1 0,0 0-802 0,0 0 384 0,0 3 191 0,2 8-520 0,9-1 346 0,1 0 187 0</inkml:trace>
  <inkml:trace contextRef="#ctx0" brushRef="#br0" timeOffset="25288.01">8488 18004 0 0,'23'11'0'0,"4"0"0"0,1-6 0 0,4 0 0 0,3-2 0 0,2 0 0 62,-3-3 298-62,3 0-19 16,-6 0-122-16,4-8-60 0,-9 0-22 0,4-3-8 0,-10 1-31 0,0 0 117 0,-8 4-20 0,-1-2-48 0,-5 4-15 0,-4 0-10 0,-2 2-24 0,0 0 0 0,-3 2 0 0,-15 0 24 0,-3 0 9 0,-8 0-33 15,2 0 0-15,-8 2 46 0,-3 4-23 0,-7 1 0 16,7-4 28-16,-11 3-51 0,5-1 0 0,-1-4 36 31,-1 1-35-31,1 1-1 16,5-3 9-16,-11 0 34 0,13 1-43 0,-4-1 0 0,4 1 0 0,2-1 0 0,11 0 9 0,-1 0-8 0,6 0-1 0,8 0 222 15,1 0-111-15,4 0-56 0,4-1 111 0,1 0-88 0,2-2-39 0,0 3 1 16,6 0-40-16,18 0 0 16,5 0 9-16,9 0-113 0,7 4 52 0,3 0 26 15,8 0 0-15,13 0 26 16,-11-2 9-16,18-2-9 0,-8 0-34 0,2 0-14 16,-3-2 0-16,-1-4 14 0,-7 1 24 0,12 0-12 0,-17-1 5 15,5 4 29-15,-10-2-46 0,-13 4-2 16,-8-2 0-16,-1 2-54 0,-10 0 1 0,-4 0 32 15,-7 0 0-15,-4 0 36 32,-2-1-9-32,-2-1-17 31,-17-3-107-31,-6 2 71 0,-7 0 40 0,-6 3-1 0,-1 0-16 0,-14 0-10 0,5 0 20 0,-1 0 2 0,-4 0-3 0,3 0 2 0,-5 3-4 0,1 5-38 0,0-3 47 0,3 4-4 16,2-3 12-16,9-1-10 0,0-1 6 0,3 0-5 31,5 0-27-31,8-1 174 0,2-1-74 0,1 1-35 15,10-2 73-15,2 0-51 16,3-1-17-16,4 0 108 0,2 3-120 0,0 0-22 16,14 6 0-16,15-1 0 0,3-2 0 0,5 3 0 0,6-1 0 0,4 1 0 0,-5-6 0 0,16 4 0 0,-4-4 0 0,-2 0 0 15,0-1 0-15,1-2 0 0,-6 0 0 0,11 0 0 16,-10 0-46-16,-9 0-27 0,4 0 26 0,-9 0-1 16,-6 0 22-16,-6 0-24 15,-8 0-3-15,-4 0 35 0,-6 0-15 0,-4 0 11 0,0 2-21 0,-17 3 18 16,-10 2 27-16,-11-1 6 15,-5 0 2 1,-3 1-33-16,3-6 44 0,-14 4 4 0,5-3-38 0,0 0-40 0,1 0 1 0,-3 0 36 16,-1-2 1-16,0 0 42 0,3 1-40 15,0-1-2-15,-2 0 1 0,2 0 9 0,10 2-11 0,-1 0 5 63,-1 0-1-63,8 0 180 15,6 0-85-15,7 3-41 0,2 1 196 0,10 0-120 0,3-2-118 0,6 4 0 0,2 0 0 0,0 2 0 0,14-2 0 0,14 2 0 16,5-2 0-16,10 0 0 0,3-3 0 0,4-4 0 0,9-1 0 0,7 0 0 0,-1 0 0 0,5-6 0 0,2-6 0 0,0-2 0 16,-5 2 0-16,16-4 0 0,-7 0 0 15,1 1 0-15,-8 2 0 0,-13 5-38 0,3-2-18 16,-7 1-13-16,-11 3 25 16,-3 5-16-16,-14 1 38 0,-4 0-19 0,-7 0 10 15,-6 0-6-15,-5 0 11 0,-2 1-45 0,-2 4 0 0,-20-2 37 0,-8 1 140 16,-12 1-61-16,-2-4-35 15,-5-1-4-15,-6 0-31 0,-4 0 2 0,-1-1-8 0,-11-8 37 16,15 6-27-16,-15-3 32 0,15 1 0 0,-17 3 162 16,15 0-81-16,-16-1-26 15,21 3-26-15,-10 0-44 0,2 0 18 0,5 0-2 16,9 0 47-16,-7 3-51 0,15 3 4 0,3 3 21 0,3-3-33 16,11-2 0-16,6-1 0 0,6 2 0 0,4-3 0 0,4-1 0 15,2 2 0-15,4-1 0 16,19 0 0-16,16 0 0 47,5-2 0-47,5 0 0 0,9 0 0 0,13 0 0 0,-16 0 0 15,20 0 0-15,-5-6 0 0,4 0 0 0,-2 0 0 0,2 0 0 0,-11-3 0 0,19 1 0 16,-10 1 0-16,-3 4 0 0,-11-4 0 0,4 5 0 0,-5 1 0 0,-4 1 0 0,-19 0 0 0,-4 0 0 0,-5 0 0 16,-10 0 0-16,-4 1 0 0,-3 1 0 15,-6 1 0-15,-2-2 0 16,0 2 0-16,-12-3 0 0,-10 0 0 0,-12 0 0 0,-10 0 0 0,-2 0 0 15,-6 0 0-15,-5 0 0 0,-4-4 0 32,-9-2 0-32,5 0 0 0,2 0 0 0,-2-1 0 0,-2 0 0 15,9 5 0-15,-16-2 0 0,18 4 0 0,-4 0 0 16,3 0 0-16,1 0 0 0,6 0 0 0,-4 2 0 0,15 2 0 0,-1 0 0 16,6 1 0-16,10 0 0 0,1 1 0 0,9-5 0 15,5 4 0-15,5-4 0 0,1 4 0 0,3 2 0 0,11 5 0 0,15-3 0 16,12 4 0-16,4-3 0 0,11 1 0 0,15-1 0 15,-9-4 0-15,18 0 0 0,-4-2 0 16,6-1 0-16,-3-2 0 16,0 2 0-16,-4-1 0 31,15 0 0 0,-7-2 0-31,-3 0 0 0,-3 0 0 0,2 0 0 0,-23 4 0 0,2 0 0 16,-15 2 0-16,-1-2 0 0,-10 0 0 0,-8 0 0 0,-4 0 0 0,-9-2 0 0,-4 1 0 0,-4 0 0 0,0-1 0 0,-8 2 0 0,-21-2 0 0,-9 0 0 0,-7 0 0 15,-10 0 0-15,-15 0 0 0,4 1 0 0,5-3 0 0,-17 1 0 0,7 1 0 16,-4 2 0-16,3-1 0 0,-1 4 0 16,6-5 0-16,-16 0 0 0,9 2 0 0,-2-3 0 15,4-1 0-15,6 0 0 16,9 0 0-16,-2 0 0 0,6 0 0 0,13 0 0 16,0 0 0-16,7 0 0 0,6 0 0 0,4 0 0 0,9 0 0 15,6 0 0-15,4 0 0 0,2 0 0 16,2 0 0-16,2 5 0 0,22 2 0 0,10 3 0 15,9 0 0-15,7 1 0 0,9-1 0 0,16-1 0 16,-4-6 0-16,3 1 0 0,3-1 0 0,1-3 0 16,3 0 0-16,-1 0 0 15,0 0 0-15,3 0 0 0,-3-4 0 0,1-2 0 0,-10 0 0 16,10-2 0-16,-25 5 0 0,3 0 0 0,-19 1 0 16,-2 2 0-16,-11 0 0 62,-5 0 0-62,-10 0 0 0,-3 0 0 0,-7 0 0 16,-2 0 0-16,-2 0 0 0,-16 2 0 0,-12-1 0 0,-13 1 0 0,-8 3 0 0,-15-2 0 0,5 1 0 0,-20 1 0 0,1-4 0 0,-3 4 0 0,-1-1 0 0,1-1 0 0,3 3 0 0,-1-3 0 0,5 0 0 15,2 0 0-15,8 0 0 0,11-1 0 0,9-1 0 0,-1 2 0 16,9-3 0-16,12 0 0 16,6 0 0-16,10 0 0 15,4 0 0-15,4 0 0 0,2-3 0 0,2-3 0 0,20-3 0 0,10-3 0 0,8 0 0 16,13-2 0-1,4-1 0-15,2-1 0 0,11-1 0 16,-4 2 0-16,-3-2 0 0,16-3-112 0,-6 2-37 0,2 2-706 0,5-3 409 0,1 6 205 16,-12 0 93-16</inkml:trace>
  <inkml:trace contextRef="#ctx0" brushRef="#br0" timeOffset="28038.01">24450 13450 642 0,'-8'2'0'0,"-1"-2"0"0,4 0 0 0,1 0 0 0,0 0 0 15,0 0 0-15,2 0 0 0,0 0 0 0,0 0 171 0,2 0-72 0,0 0-30 0,0 0 51 0,0 0-42 0,12 0 1 0,8 0-32 0,7 0-9 0,2 0 0 0,8 0-1 0,11 0 1 16,1 0 92-16,4 0-37 0,2 0-9 0,6 0 66 0,10 0-14 16,-2 0-50-16,-1-7-24 0,-5 3 86 0,18-6-60 0,-5 1-26 15,1 1 1-15,0 1-25 0,-2-2 44 0,-10 4 9 16,0-1-54-16,-1 2 1 0,-10 2 0 0,-6-1-1 15,-10 3 35-15,1 0 9 0,-6 0-43 0,-9 0 29 16,2 0-56-16,-8 0 0 16,-6 3 27-16,-3-1-77 0,-5 2 34 0,-2-2 0 15,-2 0 43 1,0 0-84-16,-6-2 31 0,-15 0 7 0,-5 0 31 0,-7 0-4 16,-5 0-18-16,-9-6 15 0,-2 2-32 0,-8-1 29 15,-4 2-39-15,-11-1 135 0,1-1-3 0,-4 4-43 0,-2 1-16 0,-5-3-87 16,1 3 31-16,-6 0 1 0,2-1 44 0,1-2-11 15,-1 2 14-15,1-4-5 16,8 4-75-16,1-4 28 0,14 0-15 16,-3 4 39-16,3-2-28 0,3 2 25 31,6 1-35-31,0 0 138 16,13 0 93-16,-2 0-91 0,5 0-92 0,11 0-21 0,4 0 0 0,6 1 0 0,5 2 0 0,4-2 0 0,4 2 0 0,2-1 0 15,0 0 0-15,4 1 0 0,19-2 0 0,2 4 0 0,5-1 0 0,10 1 0 16,7 4 0-16,4-1 0 0,4 2 0 0,4 0 0 15,0 1 0-15,9 0 0 16,10 1 0-16,-5-2 0 0,3 1 0 0,6-5 0 16,2 2 0-16,0-5 0 0,-1 2 0 0,3-3 0 15,0-1 0-15,-1 2 0 0,-2-2 0 0,-10 2 0 16,14-2 0-16,-15-1 0 16,-3 2 0-16,-12-2 0 0,0 0 0 0,2 2 0 0,-17 0 0 0,0 0 0 15,-7 1 0-15,-8-2 0 16,-6 4 0-16,-9-1 0 0,-3 0 0 0,-5-2 0 0,-4 0 0 0,0 0 0 15,0 2 0-15,-14-3 0 16,-8-1 0-16,-4 0 0 0,-9 0 0 0,-7 0 0 0,-4 0 0 0,1 0 0 16,-13 0 0-16,-9-1 0 15,11-1 0-15,-16 0 0 0,5 0 0 0,-1 2 0 0,-16 0 0 16,-11 0 0 0,22 0 0-16,-14 0 0 15,-1 0 0-15,-3 2 0 31,4 2 0-31,-2 3 0 16,4-1 0-16,5-1 0 0,12-2 0 0,-11 2 0 0,23-3 0 0,-4 0 0 0,7 0 0 0,11-2 0 0,8 0 0 0,3 0 0 16,7 0 0-16,10 0 0 0,4 0 0 0,6-2 0 0,2-2 0 0,2-2 0 15,4 1 0-15,16 4 0 0,7-3 0 0,5 4 0 0,4-2 0 0,13 1 0 0,0 1 0 16,6 0 0-16,3 0 0 0,15 0 0 0,-10 0 0 16,18 0 0-16,-5 0 0 0,4-3 0 15,5 3 0 1,-1-3 0-16,1 2 0 0,1-3 0 0,15 0 0 0,-8-2 0 15,0 2 0-15,-14-1 0 0,8 1 0 0,-5-2 0 0,-4 0 0 0,-4 1 0 16,5-2 0-16,-7-2 0 16,-9 7 0-16,-1-4 0 0,-7 1 0 15,-4-1 0-15,-16 4 0 0,-3-2 0 0,-10 0 0 0,-6 4 0 16,-7-2 0-16,-3 2 0 0,-6-2 0 0,0 0 0 16,-9-2 0-16,-16 2 0 0,-2-2 0 0,-8-1 0 0,-9 1 0 15,-7 0 0 1,-8 1 0-16,-13-1 0 0,-2 1 0 0,-4 2 0 0,4-1 0 0,-9 0 0 15,-2 2 0-15,-14 0 0 63,0 0 0-63,-1 0 0 0,-2 0 0 0,3 0 0 0,14 0 0 16,-8 0 0-16,7 0 0 0,-4 2 0 0,10 1 0 0,4 2 0 0,14-1 0 0,-2 1 0 0,10-1 0 0,5 1 0 0,13-1 0 0,8-2 0 0,5 0 0 0,8 0 0 0,7 0 0 0,1-2 0 15,5 0 0-15,2 0 0 16,0 2 0-16,17-2 0 0,7 2 0 0,3 0 0 0,7 2 0 0,2 0 0 15,6 1 0-15,15-2 0 0,9 1 0 0,-1-2 0 16,5 1 0-16,1-2 0 0,-6 0 0 0,18 2 0 31,-11 1 0-31,-3 0 0 0,4-1 0 0,-1-1 0 0,-9-1 0 0,15 2 0 0,-8-2 0 0,-4 2 0 16,-9-2 0-16,5-1 0 16,-12 0 0-16,13 0 0 31,-13 0 0-31,0 0 0 0,-12 0 0 0,4-1 0 0,-10-2 0 0,-6-1 0 15,-3 1 0-15,-11 0 0 0,-4 1 0 0,-4 0 0 0,-4 1 0 0,0-5 0 0,-9 4 0 0,-20-3 0 16,-8-1 0-16,-5 3 0 0,-9 0 0 0,-17 1 0 16,-3 0 0-1,-6 2 0-15,-3 0 0 0,-3 0 0 0,-4 0 0 0,-14 0 0 78,22 0 0-78,-22 0 0 0,10 0 0 0,-2 2 0 0,12 5 0 0,-5-1 0 0,5 1 0 0,6 1 0 0,17-1 0 0,-2 0 0 16,13-1 0-16,1 0 0 0,5 0 0 0,8-1 0 0,12-3 0 0,0 0 0 0,12 0 0 0,0-2 0 0,7 2 0 0,0-2 0 0,2 0 0 0,8 0 0 0,12 0 0 16,10 0 0-1,9 0 0-15,4 0 0 0,3 0 0 0,10 2 0 0,7 0 0 0,16 3 0 16,-8 1 0-16,7 1 0 0,1-1 0 0,4 0 0 16,1 0 0-16,5-2 0 0,13-2 0 0,-4 0 0 15,5-2 0-15,1 0 0 16,-16 0 0-16,23 0 0 0,-16 0 0 0,4-6 0 0,-5 0 0 0,-10-1 0 15,-9 0 0-15,9-3 0 0,-23 4 0 16,-1-4 0-16,-17 4 0 0,-5-3 0 16,-11 3 0-16,-12 3 0 0,-2-1 0 15,-8 0 0-15,-5 2 0 0,0-5 0 0,-12 3 0 0,-13 0 0 16,-6 3 0-16,-14-4 0 0,-2 4 0 16,-8-2 0-16,-8 3 0 0,-12 0 0 0,-1 0 0 0,-7 0 0 15,-2 0 0-15,-1 0 0 16,-10 0 0-16,-13 0 0 0,9 0 0 0,-11 3 0 62,6 0 0-62,-1 2 0 0,17 1 0 0,-18 2 0 0,16-1 0 0,8-1 0 0,-4 4 0 0,3-1 0 0,17-1 0 0,-9 2 0 0,25-4 0 0,-3-1 0 0,13 0 0 0,3-1 0 0,9-2 0 0,7 0 0 16,8 0 0-16,4-2 0 0,6 0 0 0,2 0 0 16,2 0 0-16,0 0 0 0,10 0 0 0,15 2 0 31,2 2 0-31,5 2 0 0,10 2 0 0,9 0 0 15,4 2 0-15,15 3 0 0,-2-5 0 0,4 2 0 0,-5-1 0 0,20 0 0 16,-6-1 0-16,1-3 0 0,1 1 0 0,16 1 0 0,-16-5 0 0,22-1 0 31,-11 2 0-31,-1-3 0 0,-12 0 0 0,8 0 0 0,-4 0 0 16,-2-4 0-16,-4-3 0 16,-5-1 0-16,-18 3 0 0,1-5 0 0,-15 3 0 0,-3 1 0 0,-14 0 0 15,-10 2 0-15,-5 1 0 0,-8-1 0 0,-2 1 0 16,-5-1 0-16,-26 2 0 0,-11 1 0 15,-5 1 0-15,-19 0 0 0,5 0 0 0,-21 0 0 16,1 0 0-16,-2 0 0 0,-16 1 0 0,6 1 0 0,5 1 0 0,-21-2 0 16,7 2 0-16,1-2 0 15,7 2 0 1,-3-2 0-16,16 1 0 0,-8 2 0 16,5 2 0-16,2-1 0 0,12 1 0 0,9-2 0 0,9 0 0 31,-5-2 0-31,17 0 0 0,4 0 0 0,11-2 0 0,4 0 0 0,10 0 0 0,5 0 0 15,1 0 0-15,5 0 0 0,0 0 0 0,17-4 0 0,11 0 0 0,10 2 0 0,4-2 0 0,11-1 0 16,11 2 0-16,6-1 0 16,-3-1 0-16,22-1 0 0,-5 1 0 15,19-4 0-15,-8 1 0 0,8-4 0 0,8 1 0 16,8-2 0-16,3-4 0 0,1 3 0 0,-5-1 0 0,7 0 0 16,1 0 0-16,0-2 0 0,-8 2 0 0,-3 0 0 15,-7-1 0-15,-10 2 0 16,-14 2 0-16,-4 0 0 0,-18 2 0 0,-3 1 0 15,-19 4 0-15,-10-1 0 0,-7 3 0 0,-9 1 0 16,-10 2 0-16,-4 0 0 0,-21 0 0 0,-20 5 0 16,-14 6 0-16,-24 4 0 0</inkml:trace>
  <inkml:trace contextRef="#ctx0" brushRef="#br0" timeOffset="165695.12">13791 11940 1219 0,'0'0'0'0,"0"3"0"0,-6-2 0 0,-3 2 0 0,3 3 0 0,2-1 0 0,-2-1 0 0,2-1 0 0,0-2 0 0,0 2 94 0,0 0-29 0,2-2-1 15,0 1-29-15,0-2 41 0,0 0 8 0,0 0-49 0,0 0 0 0,0 0 21 16,-2 0 1-16,0-6-22 15,-1-5-4-15,3-8 4 0,2-6 0 0,0-5 0 0,0-4-23 0,0-4 1 16,9-2 30-16,3-9-31 16,-2 4 23-16,2 4 0 0,-2 4 0 0,2-5-29 0,1 3 5 15,-2 6 21-15,0 3-9 0,-3 5 7 16,-4 5-11-16,0 6 9 0,-2-1-59 0,-2 8-90 16,0 2 63-16,0 5-52 0,0 0 54 0,-10 2 29 15,-5 13-17-15,-2 7-41 0,-2 0 32 0,1 5-1 63,0 1 21-63,-1-2-11 15,4-5-13-15,-6 6 32 0,9-9-11 0,-2 0 5 0,0-2-3 0,4-3 5 0,-1-4 39 0,4 0-15 0,1-5 0 0,2 0-25 0,0-2 2 0,1-2 3 0,3 0-2 0,0-8 238 16,0-9-109-16,9-4-46 0,5-6-30 0,4-2-2 0,2 0 7 16,2-1-2-16,3 0-23 0,-3-1 135 0,2 5-60 0,-2 3-18 15,-3 7 55-15,0 3-46 0,0 3-1 0,-10 6-10 16,4 2 0-16,-3 2-26 15,-2 0 8-15,1 3 102 0,-5 10-55 0,-1 2-27 16,-3 4-1-16,2-1-11 0,-2-2-7 0,0 0-9 16,0-5 0-16,0 3-161 0,0-3 81 0,0-3 40 15,0-2 8-15,0-1-458 0,2-3 231 16,0 0 96-16,0-1-562 0,2 2 328 0</inkml:trace>
  <inkml:trace contextRef="#ctx0" brushRef="#br0" timeOffset="166965.68">14615 10901 0 0,'4'0'0'16,"-4"0"0"-16,0 0 0 0,0 0 0 0,0-4 0 0,0-3 0 15,0 1 0-15,0 0 263 0,0-1-115 0,0-2-12 0,0-2-41 0,0 4-34 0,-4 0 1 0,-5-2-27 78,-3 5 0-78,2 0 42 0,-4 0 8 0,0 4-50 0,-3 0 0 0,2 0 27 0,-2 2 0 0,2 10-27 0,-2 2 80 0,3 2-44 0,0 5-1 0,0 3-21 0,1-1-14 0,5 2 0 0,4-4 8 0,1 1-8 0,1-2 0 0,2-4 0 16,0-4 0-16,0-5-25 16,9-2 34-16,5-5-9 0,5 0 0 0,3-12-135 15,-2-10 67-15,4-4 20 0,-1-5-165 0,-1-3 93 0,-2 0 33 16,-4-1 27-16,-4 1-66 0,-1 2 32 16,-5 4 6-16,-3-7 61 0,-1 8-8 0,0 3-22 15,-2 1 0-15,0 4 80 0,0 7-46 0,0 2 5 16,0 4-38-16,0 6 250 0,0 0-115 0,-2 0-42 15,-1 5 61-15,1 10-46 0,0 10-31 0,0 0 9 16,0 6-61-16,2 2 3 0,0-1 36 0,0 0-8 16,0 1 0-16,0-5 0 0,2-4 0 0,5 0-255 15,1-4 128-15,2-3 37 16,1-5 37-16,1-5-304 0,0-1 155 16,0-4 47-16,-4 1-267 0,7-3 181 0,-6 0 85 0</inkml:trace>
  <inkml:trace contextRef="#ctx0" brushRef="#br0" timeOffset="167343.01">14362 11171 6 0,'-8'4'0'0,"2"-3"0"0,0 1 0 0,2 1 0 0,-3-3 0 16,3 0 0-16,0 0-1 0,2 0 293 0,2 0-129 0,0 0 141 0,0 0-126 0,10 0 88 16,7 0-115-16,5 0-58 15,4 0-30-15,2-3 172 0,4 1-92 0,1 1-59 16,2-2-24-16,-1 3 22 0,-2-1-24 0,1-1 0 15,-7 1-15-15,8 1-8 0,-12 0 0 0,4-3 0 16,-3 3 0-16,-1 0-1 16,-6-1 10-16,-2 1-389 0,-4 0 181 47,-2 0 97-47,-4 0 13 0,-1 0-305 15,-3 0 147-15,0 0 97 0,0 0 16 0,0 0-95 0,-5 1 80 0,-3 2 39 0</inkml:trace>
  <inkml:trace contextRef="#ctx0" brushRef="#br0" timeOffset="167965.36">14576 11414 285 0,'0'0'0'0,"2"0"0"0,-2 0 0 0,2 0 0 0,-2-3 0 0,0-3 0 0,0 2 0 0,0-2 0 0,0 0 0 15,0 1 29-15,0 2 9 0,-4-2-8 16,-2 4 0-16,-4-2 102 0,-1 3-49 0,-1 0-24 16,-1 0 65-16,-2 0-49 0,1 0 0 0,0 4-40 0,0 7 25 0,-1-1-1 15,4 2-15-15,-2 1 1 16,5 4-10-16,0 0-1 0,4-2 1 0,2 1 0 15,1-3 9-15,1 3-10 0,0-6 1 0,0-1-64 16,3 0 32-16,5-6 0 16,2 0 40-16,5-2-14 0,-6-1 5 15,4 0-43-15,-1-7-7 0,0-8-1 0,0 2 34 0,-2-6-41 0,-2 0 0 0,1-3 40 16,-1-6-5-16,-1 3-42 16,-3 3 21-16,2-6-2 0,-1 5 16 0,-1-1 44 15,2 5 0-15,-2 1-39 0,-2 8 79 0,-2 1-40 16,0 5 0-16,0 2-36 0,0 0 158 0,0 2-73 15,0 2-19-15,0 11-35 47,0 10-5-47,0-3-3 0,0 10-1 0,0-3-32 0,0-3 9 0,0 2 24 0,6-2 0 0,0-2 0 0,2-4 0 0,2-2-1 0,0-2-321 0,2-3 150 0,0-5 58 0,3-5-313 16,-1 2 172-16,0-3 98 0,0 0 18 0,1-3-238 16,-4-4 154-16,1-4 77 0,-1-1 38 15</inkml:trace>
  <inkml:trace contextRef="#ctx0" brushRef="#br0" timeOffset="168243.45">14723 11398 651 0,'-4'3'0'16,"2"-1"0"-16,0 0 0 0,2 0 0 0,0-2 0 0,0 0 0 0,0 0 139 0,6 0-53 0,2 0-25 15,5 0 0-15,-1-4-26 16,-3-2 8-16,6-1 101 0,-3 1-54 0,-3 0-28 0,-2 3 0 0,1 0-64 0,-2 1 9 15,-4 2 28-15,0 0-1 0,-2 0 5 0,0 2-4 16,0 10 0-16,0 2 134 0,-2 3-72 16,0 1-31-16,-4 2 0 15,2 2 65-15,2 0-49 0,0-1-15 0,2-4-8 0,0-1-24 0,0-1 0 32,2-7-1-32,6 1-95 15,2-3 56-15,1-5 16 16,2-1 0-16,2 0-302 0,1-1 161 0,-2-10 58 0,2-5-494 0,3 0 251 0,-2-4 141 0,-2 3-276 0,0-3 224 0</inkml:trace>
  <inkml:trace contextRef="#ctx0" brushRef="#br0" timeOffset="168770.45">15144 10729 744 0,'4'-11'0'32,"-3"-6"0"-32,-1 7 0 0,0-6 0 0,0 9 0 0,0-2 0 0,-1 3 0 0,-7 6 0 0,-3 0 0 0,-1 0 0 0,-2 8 206 0,0 13-86 0,4 10-42 0,-3 3-1 0,6 8-33 15,1 9-10-15,4 2 44 0,0 3-43 0,2 2 87 0,0-1-43 16,2-1 82-16,8-5-67 0,1-4-29 0,4-12-1 0,1 1-142 0,2-5 56 0,-1-8 37 0,2-6-8 15,2-5 28-15,-2-3-1 0,2-8-312 0,-1-1 153 0,-2 0-454 16</inkml:trace>
  <inkml:trace contextRef="#ctx0" brushRef="#br0" timeOffset="169440.45">15402 10867 469 0,'4'-9'0'0,"0"-3"0"0,-3 3 0 0,-1-2 0 0,0 1 0 0,0 0 0 0,0 3 68 0,-1-3-33 0,-5 3 191 0,-4 1-95 0,0 2-39 16,-1 1-34-16,0 3 100 0,-4 0-61 0,1 0-32 0,0 3 1 15,0 9-23-15,-3 4-8 0,2 4 0 0,0 3 0 0,3 2 62 0,4-3-32 16,1 3 10-16,2-3-40 0,3-1-43 16,0 2 43-16,2-7-69 0,0-1 34 15,0-8 9-15,13 0 26 0,-2-5-111 16,4-2 44-16,1 0 29 0,0-12-1 0,2-7 6 15,2-4-20-15,-4-6 28 0,1 2 4 0,-4-2-197 16,0-3 89-16,-5 5 28 0,0-4 38 16,-4 1 4-16,-3 7 7 0,-1-2 226 15,2 3-108-15,-2 4-57 16,0 2-24-16,0 6 223 0,0 2-115 0,0 4-47 0,-2 4-30 0,-1 0 69 16,-1 0-47-16,0 2 2 0,2 14-41 15,0-1-19-15,2 6 19 0,0 1 10 0,0 1-9 16,0 1-64-16,0-1 31 0,8-5 1 0,-2 3 32 0,2-3-237 15,0-2 112-15,2-2-379 16,1-3 231-16,0-1 94 16,-1-4 62-16,1-2-14 0,1 0 35 0,-1-4-8 31,2 0 34-31</inkml:trace>
  <inkml:trace contextRef="#ctx0" brushRef="#br0" timeOffset="169745.45">15606 10578 999 0,'-4'-8'0'0,"2"4"0"0,-1 0 0 0,1 4 0 0,2 0 0 0,0 0 0 0,0 6 0 0,9 8 0 0,1 4 298 0,2 7-136 0,-2 1-64 0,2-1-31 16,1 2 142-16,-1-2-87 0,-1-6-35 16,4 2 7-16,-1 0-30 0,-2-4 0 0,0-3-63 0,0-4-1 15,-3-1 44-15,0-5-9 0,-1-3-238 0,0-1 119 0,-1 0 60 16,-3 0 29-16,-2-10-438 0,-2-2 217 15,0 0 108-15,0-2 8 0,0 2-219 0,0 0 143 16,0 2 61-16,-4 1 45 0,0 2 0 16,-3 3 35-16,1 1 187 0,-2 3-93 15,2 0-56-15,-4 0-14 0,2 7 326 0,0 4-175 0,-2 6-87 63,0 1-34-63,0 0 192 0,0 0-74 0,-1 3-60 0,3-3 20 0,1-3-209 0,3 0 73 0,0-3 46 0,-1 0-181 0,3-2 104 0,2-4 53 0,0-4-542 0</inkml:trace>
  <inkml:trace contextRef="#ctx0" brushRef="#br0" timeOffset="170051.46">15263 11084 214 0,'-2'3'0'0,"2"-3"0"0,0 0 0 0,4 0 350 0,10 0-162 0,4 0-77 16,6 0-38-16,0 0 297 0,6 0-168 0,5 0-74 16,2 0 73-16,1 0-82 15,4 0-43-15,7 0 1 0,-3 0-42 0,-3 0-65 0,10 0 28 0,-2-7-192 31,-2 3 114-31,-3-2 57 32,-12 2 29-32,-5 0-101 15,-3 2 60-15,-3-1 35 0,-14 3 0 0,-1 0-489 0,-8 0 234 0,0 0 70 0,-4 0 79 0</inkml:trace>
  <inkml:trace contextRef="#ctx0" brushRef="#br0" timeOffset="170568.54">15561 11357 0 0,'0'-7'0'0,"0"1"0"0,0 1 0 0,-4-2 0 0,0 1 247 16,-4 2-111-16,-2-4-51 16,0 4-25-16,-2 1 186 0,-4 2-106 0,2 1-44 0,-5 0 45 0,2 0-54 0,-4 6-26 0,3 6 107 15,-2 3-66-15,3 3-26 0,2 6-8 0,-2-2-10 16,9-3 0-16,1 2-24 0,2 1 1 0,1-1 2 15,2-4-3-15,2-2 0 0,0-4 1 0,4 0-1 16,6-5 0-16,0-5 9 16,7-1-9-16,0 0-92 0,2-4 45 0,2-15 25 0,0-2-7 0,-2-4-53 0,0-5 21 15,0 0-71-15,-4-6 50 16,0 0 27-16,-1 0-14 0,-4 0 40 16,-4 1-24-16,0 3 19 0,-4 8-22 0,-2 5 164 0,0 6-69 15,0 2-35-15,0 8 196 0,-2 3-107 16,-6 0-44-16,1 10-22 0,-2 14-24 0,5-2 5 0,0 8-7 15,2-2-150-15,2 3 75 0,0-3 37 16,0 1 0-16,4-8 46 16,6 1-9-16,2 1 0 0,0-6 1 0,3-4-571 0,-2-1 263 0,2-6 87 15,-1-1-244-15,-2-4 198 16,-2-1 99-16,2 0 49 0,-1 0-277 0</inkml:trace>
  <inkml:trace contextRef="#ctx0" brushRef="#br0" timeOffset="170808.51">15682 11344 440 0,'0'0'0'0,"0"0"0"0,0 0 0 0,0 0 0 0,0 0 0 0,0 0 0 0,0 0 0 0,4 0 493 0,7 0-230 0,1 0-113 0,2 0-59 0,4-5 29 15,2-6-47-15,2-1 0 0,-1 0-39 0,-5 2-4 16,0-1 4-16,-4 6 9 0,-4-1-58 0,-4 2 24 16,-2 4 1-16,-2 0 26 0,0 0-1 15,-4 6 7-15,-10 9-7 0,-2 8 8 0,1-3-9 16,4 6-17-16,1-2 13 0,4-1-12 0,1-2 9 15,3 0-16-15,0-3 14 0,2-8 67 0,0 1-30 32,6-5 15-32,9-4-43 0,0-2-157 0,2 0 75 0,3-2 38 0,0-9-1 0,2-1 34 15,3-4 3-15,-1 0-28 0,0 1 24 0,0-2-28 16</inkml:trace>
  <inkml:trace contextRef="#ctx0" brushRef="#br0" timeOffset="171104.51">15879 10500 1001 0,'12'0'0'0,"6"0"0"0,4 7 0 0,2 4 0 0,4 5 0 0,1 7 0 0,1 8 0 0,-7-1 78 0,2 14-44 0,-6 3 0 16,-5 6 0-16,-2 15 515 0,-10-1-257 0,-2-3-120 16,0 19 41-16,-12-9-89 0,-6-1-45 0,-5-5-511 0,-1-3 234 15,2-13 124-15,-2-2 50 0,1-12-718 0</inkml:trace>
  <inkml:trace contextRef="#ctx0" brushRef="#br0" timeOffset="173367.41">13279 13568 1242 0,'-8'0'0'0,"-6"-2"0"0,2 2 0 0,0 0 1 0,-4 0-1 0,-5 14 0 0,-2 14 0 0,0 11 0 0,1 11 0 0,2 17 0 0,7-9 0 0,2 20 0 16,7-5 0-16,2-5 61 0,2-8 0 0,0 0-72 0,4-12 34 0,9 7-9 0,0-21 24 0,5 1-1 0,-2-9 1 0,0-11-299 0,5 0-26 0,-1-8 151 0,0-1 39 0</inkml:trace>
  <inkml:trace contextRef="#ctx0" brushRef="#br0" timeOffset="174088.45">13459 13889 540 0,'0'-8'0'0,"0"1"0"0,0 2 0 0,-2-3 0 0,-2 1 0 0,-4 1 88 0,0 1-9 0,0 1-41 0,-6-1 36 0,1 3 0 0,4 2-36 16,-4 0 9-16,-1 0-10 16,1 0 1-16,-2 11-1 15,1 0 1-15,0 6 46 0,0 3 10 0,3 0-57 0,1 0 1 0,3 2-36 16,1-3-1-16,1-2 37 0,5-4 9 15,0 1-49-15,0-4 40 0,0-2-63 16,11-2 30-16,-2-5-14 0,4-1 47 0,1 0-47 47,1 0-1-47,4-8 22 0,0-11 9 0,-2-2-58 0,2-3 26 0,-2-4-12 0,0-2-5 0,-3-3-2 0,-2 1 37 0,-2 2-17 0,-4 3 14 0,-4-2-5 0,0 2 5 16,-2 5 82-16,0 2-41 0,0 6 1 0,0 6-41 15,-4 1 129-15,-2 3-58 0,-2 4-30 0,0 0 12 16,2 6-63-16,0 9 42 0,2 3-11 15,0 1-34-15,2 8 37 0,2 0 14 0,0-7-129 0,0 6 62 16,2-2 22-16,6 1-5 0,1-3-162 16,-2-1 82-16,3 0 46 0,0-3 5 0,-1-1-253 15,0-6 120-15,3-1 70 16,-1-4 12-16,-1-4 25 0,1 0-16 0,2-2 41 16,-1 0-331-16</inkml:trace>
  <inkml:trace contextRef="#ctx0" brushRef="#br0" timeOffset="174411.45">13592 13727 548 0,'-8'-16'0'0,"0"2"0"0,3 4 0 0,1-2 0 0,-1 6 0 0,3 1 191 0,0 5-77 0,2 0-38 78,0 0 9-78,0 7-47 0,9 9-1 0,4 5 1 0,1 1 0 0,1 0-1 0,-2-2 10 0,6-1-9 0,0 6 85 0,-6-7-17 0,4 0-35 0,-3-1-66 0,-1-3 9 0,0-2 24 0,-3-3-1 0,0-1 1 16,-2-1 0-16,-2-5-1 0,0-1 10 0,-2-1-320 0,0 0 147 0,1 0 56 31,-3-1 43-31,-2-12-284 0,0 4 144 0,0-6 49 0,0 3 46 0,0 1-126 16,0 2 81-16,-2 0 45 0,-3 0 25 0,-1 5 10 0,-2 1-1 0,2 3 1 16,-2 0-1-1,-2 0 0-15,0 0-9 0,-3 12 341 0,2 0-180 0,1-1-59 16,-5 5-43-16,3-1 239 0,0 0-123 0,0-1-26 0,2 1-43 0,1-5 23 15,3-2 1-15,3 1-276 0,-1-4 122 16,2-2 52 0,2-2 29-16,0 1-194 0,0-2 102 0,0 0 34 0</inkml:trace>
  <inkml:trace contextRef="#ctx0" brushRef="#br0" timeOffset="174779.42">13251 14128 594 0,'-6'0'0'0,"0"0"0"15,4 0 0-15,0 0 0 0,2 0 0 0,0 0 0 0,0-1 0 0,8 1 207 0,6 0-90 0,4 0-39 0,5 0-1 0,3 0 22 16,5 0-31-16,-1 1 39 0,6 2-39 0,0 0 0 16,4 0-31-16,9-3-37 0,-7 0-1 0,-6 0 48 0,5 0-9 15,-4 0-1-15,-3 0 1 0,-4-3 0 16,-5 2-1-16,-1-1-119 15,-2-2 53-15,-6 1 33 0,-4 1-14 0,-4 2 0 16,-3 0-1-16,-3 0-213 0,-2 0 85 0,0 0-176 0,-2 0 128 0,-9 0-149 16,-3 0 149-16</inkml:trace>
  <inkml:trace contextRef="#ctx0" brushRef="#br0" timeOffset="175236.73">13471 14318 407 0,'0'-9'0'0,"0"2"0"0,0-1 0 0,-8 0 0 0,0 5 0 15,-3-2 88-15,-4 5-25 0,-1 0 0 0,0 0 23 16,2 0-24-16,-5 2 10 0,5 7-35 0,-2 4 49 16,4 0-24-16,0 2 0 0,4 3-24 0,0 2 14 15,4-1-15-15,1 0 1 0,3-3-1 0,0-1-11 0,0 0 11 0,7-6 10 16,3 1-9-16,-2-7 0 0,6 0-1 16,-2-3-68-1,0 0 34-15,2-3-8 47,-2-10 38-47,5-9-54 0,-4-2 23 0,0-2-7 0,-3-4 29 0,-2 4-46 0,0-9-4 0,-4 13 37 0,-2-2 32 0,-2 1-2 0,0 10-26 0,0 2 33 16,0 3-4-16,0 4-28 0,-2 4 0 0,-2 0-32 0,-2 4-1 0,0 10 40 0,0 2-5 0,2 4-88 15,2 1 41-15,0-3 0 0,2 0 42 0,0 0-188 16,0-1 83-16,8-4 46 16,4 0 11-16,2-6 0 0,0-1-11 0,1-3-368 15,-2-1 193-15,2-2 91 16,-5 0 47-16,0 0-94 0</inkml:trace>
  <inkml:trace contextRef="#ctx0" brushRef="#br0" timeOffset="175469.01">13552 14339 297 0,'-4'0'0'0,"2"0"0"0,0-3 0 0,0 3 0 0,2 0 0 0,0 0 140 0,0-2-52 15,12 1-25-15,1-4 79 0,-2 0-52 0,3 0-17 16,1 1-9-16,-2-2 18 0,-2 2-1 0,-1 2-43 16,0-2 0-16,-1 0 42 0,-5 1-10 0,-1 3-32 15,-3 0-25-15,0 0 24 16,0 0 1-16,0 3 1 0,-10 9-1 0,-2 2 0 0,0 5-1 0,-1-1 2 15,2 2-2-15,3 1 10 63,-1 0-9-63,5-1-1 0,2-1 1 0,0-6 0 0,2-5-1 0,0 2-87 0,2-3 31 0,8-4 24 0,3-3-78 0,-2 0 47 0,6 0 23 0,-1-6-263 16,0-4 126-16,0-4 70 0,1 0 35 0,-2-2-407 0,0-1 203 15,-3 3 89-15,-2-3 61 0</inkml:trace>
  <inkml:trace contextRef="#ctx0" brushRef="#br0" timeOffset="175758.63">13744 13768 0 0,'2'-13'0'0,"2"5"0"0,0 2 0 0,4 2 0 0,0 2 0 0,0 2 497 0,5 0-234 16,-2 6-113-16,6 13 151 0,-3 7-131 16,2 6-67-16,0 4-23 0,-3 12-9 0,-6 3-34 15,-3 1 1-15,-4 5 193 16,0 2-97-16,0-1-38 62,-4 0-34-62,-5-1-122 0,-2-5 49 0,3-4 24 0,-2-11 0 0,3-7-364 0,0 0 189 0,-1-7 95 0,2-11-463 0,-1-2 232 0,-1-7 135 0,0-3-112 0</inkml:trace>
  <inkml:trace contextRef="#ctx0" brushRef="#br0" timeOffset="176127.39">14043 14141 1032 0,'-2'0'0'0,"0"0"0"0,0 0 0 0,2 0 0 0,0 0 0 0,0 0 70 0,0 0-33 0,0 0 1 31,0 0-1-31,0 0 285 0,0 0-146 0,0 0-70 0,4 0-35 0,2 0 1 0,0 0-35 0,-1 0-651 16,2 0 314-16,-1 0 160 0,0-2 80 0</inkml:trace>
  <inkml:trace contextRef="#ctx0" brushRef="#br0" timeOffset="176468.39">14388 13677 0 0,'-2'-5'0'0,"-8"4"0"0,-1 1 0 0,2 0 0 0,-3 0 369 0,-5 4-167 0,2 10-82 0,-6 5-43 0,7 0 124 0,-2 12-88 0,4 2-38 0,-1 12 0 0,8 0-39 0,1 1 0 0,2-1-6 16,2 9 6-16,0-8-13 15,2-2 13-15,7-8-155 0,4 1 77 0,3-4 49 16,2-8-10-16,2-4-359 0,-4-6 162 0,3-8 103 16,-3-6 21-16</inkml:trace>
  <inkml:trace contextRef="#ctx0" brushRef="#br0" timeOffset="176940.12">14530 13760 341 0,'-2'-13'0'0,"-11"5"0"0,-1 4 0 0,-2 4 0 0,-2 0 0 0,0 0 0 0,-3 2 0 0,3 6 0 0,0 7 0 0,2 1 0 0,2 2 397 16,4 2-181-16,2-2-75 0,2 2-53 0,3-1-13 15,1-3-39-15,2-4-1 0,0-3 1 0,2 2-25 16,9-5 0-16,-1-4 33 0,4 0-8 0,0-2 0 15,1 0 0-15,0-13 0 0,4-4 0 0,-3-1-98 16,2-9 41-16,-4 0 12 0,-1 2-2 0,-2-3-6 16,-3 1 36-16,-2 5 100 0,-1-1-52 0,-1-2-24 15,0 4 1-15,-2 4 54 0,-2 6-36 0,0 4 14 16,0 2-50-16,0 4 185 0,0 1-88 0,0 0-43 16,0 12-1-16,0 4-85 0,0 3 16 0,0 0 0 15,5 2-107-15,1 0 67 0,3-3 33 0,1 1-328 16,2-3 173-16,-2-3 76 0,2-2 47 15,-2-1-278-15,-1-4 147 0,-2 0 28 63,1-5 55-63,-4 2-381 0,0-3 211 0</inkml:trace>
  <inkml:trace contextRef="#ctx0" brushRef="#br0" timeOffset="177229.23">14655 13616 517 0,'0'0'0'0,"0"-1"0"0,0 1 0 0,0 0 0 0,0 0 254 16,0 0-109-16,0 1 101 0,6 8-110 0,1 5-50 0,4 0-25 0,-1 2 139 16,2 0-82-16,-1 1-32 0,0-3-9 0,1 2-39 15,1-3-2-15,0 2 0 0,2-5-1 0,-3 0-125 16,0-1 58-16,-4-4 34 0,-2 1-171 0,2-4 102 16,-2 0 52-16,1-2-299 0,-1 0 135 0,-3-7 91 15,-1-1-8-15,0-1-129 0,0-1 94 16,-2 0 38-16,0-1 34 0,0 5 100 0,0-2-39 0,0 6 1 15,0 1-39-15,-2 1-9 16,-5 0 9-16,1 0 0 0,-3 0 422 0,1 5-206 16,0 7-65-16,0 1 144 0,-2-1-100 0,2 0-68 0,0 2-3 0,2 0-88 15,-1-2-1-15,3-2 46 16,-1 0-9-16,3 1-1 16,0-3 1-16,0-4 0 15,0-1 0-15,0 2-530 0,2-4 223 0,0-1 139 0,0 0-355 0</inkml:trace>
  <inkml:trace contextRef="#ctx0" brushRef="#br0" timeOffset="177535.5">14475 13980 0 0,'-17'3'0'0,"4"-1"0"0,-1 2 0 0,1-2 0 0,1 2 0 0,2 0 388 0,0 2-181 0,4-3-85 0,0 1-44 15,4-2 255-15,0 0-149 16,2 0 110-16,0-2-134 0,8 0-61 0,6 0-32 16,6 0 0-16,5-4-32 0,-4-2 10 0,10 0-9 15,-3-1 72-15,2 1-35 0,-1 2-1 0,-5 2-37 16,0 0-241-16,1 2 117 16,-4 0 62-16,0 0-259 0,-2 0 136 0,-4 0 86 0,-2 0-294 0,-1 0 170 0,-5 0 64 15,1 0 44-15,-1 0-73 0,-3 0 59 16,-2 0 20-16,0 0 9 47,-2 0-115-47,0 0 72 0</inkml:trace>
  <inkml:trace contextRef="#ctx0" brushRef="#br0" timeOffset="177941.55">14581 14172 450 0,'0'0'0'0,"0"-1"0"0,0-1 0 0,-5-2 0 0,-5 1 0 0,-2 2 0 0,-1 1 102 0,0 0-38 15,-4 0 1-15,1 0 74 0,0 0-51 0,0 1-27 0,0 6 10 16,2 3 45-16,1 0-41 0,1 0 1 0,5 0-40 0,0 0 0 15,1-2 9-15,4 0 34 16,0-2-9-16,0 0-34 0,2-1 0 0,0-4 10 16,0 1-1-16,0-2-9 47,2 0 0-47,8 0-1 0,1-2 1 0,-2-10 0 0,3 2 9 0,1-5-49 0,0 2 0 0,0-1 40 15,-1-3-80-15,0 6 37 0,-4 0 19 0,-2 2 20 0,0 1-11 0,-2 3 2 0,-4 1-9 0,2 4 56 16,-2-2-20-16,0 2-5 0,0 0-26 0,0 0 2 15,0 5-1-15,0 2 1 0,0 2 24 0,0-4-152 16,0 5 63-16,0 1 33 0,0-5-278 0,0 2 140 16,7-2 74-16,1-2-330 0,3 0 186 0,2-2 87 15,-3 1 49-15,0-3 23 0,2 0-9 0,-2 0 33 16,-2 0 0-16,0 0-289 0</inkml:trace>
  <inkml:trace contextRef="#ctx0" brushRef="#br0" timeOffset="178189.39">14634 14175 0 0,'0'0'0'0,"0"0"0"0,0 0 0 0,0 0 0 0,0 0 0 0,2 0 0 16,2-3 0-16,3 2 442 0,-1-5-204 0,2 2-100 16,1-3-43-16,4-1 89 0,-3 3-75 0,0 1-36 15,0-2 0-15,0-1-37 0,-2 4 9 0,1-2-9 0,-3 4-80 16,0-3 40-16,-4 4 0 0,-1-2-10 16,-1 2 34-16,0 0-9 0,0 0 24 31,0 0-72-31,-3 0 34 15,-7 2-7-15,1 3 5 0,-1 6-6 0,2 1 0 0,1-1-14 0,0 1 69 0,3-2 10 0,0 3-20 0,2-3 1 16,2 0-26-16,0-4 14 0,0-1-12 0,0 1-75 16,4-5 40-16,6 1 1 0,0-2 36 0,0 0-293 15,3 0 137-15,-1-6 58 0,-1-2 34 0,2-1-365 16,1-6 190-16</inkml:trace>
  <inkml:trace contextRef="#ctx0" brushRef="#br0" timeOffset="178459.4">14905 13571 911 0,'0'0'0'0,"0"1"0"0,0 3 0 0,6 7 0 0,0 3 0 0,3 3 0 0,-2 8 242 15,-3-4-94-15,2 10-60 16,-4-1-27-16,0 5 129 0,-2 2-77 0,0 6-39 47,0-5 10-47,-6 9-22 0,-4-3 0 0,3-1-26 0,-4-7-24 0,1 2-1 0,0-3 34 0,-2-4-461 0,-4-2 226 16,3-7 113-16,0-3 56 0,-2-4-464 0,3-5 211 0,-1-2 128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5T10:03:43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15275 4153 313 0,'0'-11'0'0,"-4"0"0"32,-2 0 0-32,-3 4 0 0,3-2 85 15,-2 1-23-15,1 0 8 0,-4-3-6 0,3-1-1 0,2-3-26 0,0 3 0 0,2-3 0 0,-1-1 10 0,3 3-11 0,-1-3-40 0,1-1 68 0,0 1-27 16,-2 5 0-16,2-2 108 0,-2 4-58 16,2 3-25-16,0-2 44 0,0 6-34 0,-1 2 0 0,-1 0-26 15,2 0 30-15,0 21 1 16,0 7-40-16,0 5 1 0,2 9 0 0,0-5 9 15,0 1-10-15,6 2 114 0,5-2-10 0,1-2-51 0,4-1-27 0,0-1 9 16,3-2-35-16,-4-2 0 16,4 0 32-16,-2-1 11 0,4-3 0 0,-3-4-34 0,4 4 39 0,0-2-24 15,1-5 0-15,1-1-24 16,0-2 0-16,0-3 9 16,9-1-9-16,-3-5 54 0,2-3 41 0,2-2-47 15,5-2-24-15,0 0 50 0,6-11-41 0,2-6-1 0,1-5-32 0,5-6 0 16,2 0 0-16,0-7 9 15,9-3-46-15,-5 2 0 0,-1-1 0 0,3 3 0 0,-3-1 0 0,-7 12 0 16,3-4 0-16,-1 6 0 0,-3 9 0 16,-3 3 0 31,-7 9 0-47,0 0 0 0,-1 0 0 0,-3 6 0 31,-3 9 0-31,1 8 0 0,-4-2 0 0,2 0 0 0,1 2 0 0,7 0 0 0,1-7 0 0,4-7 0 0,8-5 0 0,6-4 0 0,13 0 0 0,-4-13 0 0,6-8 0 0,2-3 0 0,3-4 0 15,1 1 0-15,3-1 0 0,1 4 0 0,-2 1 0 16,-1 3 0-16,-2 5 0 0,-9 6 0 0,15 1 0 16,-8 4 0-16,-2 4 0 0,1 0 0 0,-3 9 0 0,-11 4 0 15,12 8 0-15,-20-5 0 0,9 3 0 0,3 2 0 16,-3-5 0-16,-4-4 0 0,13 3 0 16,-2-9 0-16,11-4 0 15,18-2 0-15,0-12 0 0,12-13 0 0,22-7 0 0,-6 1 0 0,7-1 0 0,-3 3 0 16,0 2 0-16,-15 9 0 0,5 5 0 0,-6 10 0 15,-12 3 0-15,-2 0 0 0,-5 1 0 0,-7 7 0 16,17 1 0-16,-7-1 0 0,1-4 0 0,4-4 0 16,3 0 0-16,6-14 0 15,4-8 0-15,2-10 0 16,-2-5 0-16,-6-2 0 0,-6 0 0 0,-20 7-52 0,-2 1-9 0,-26 11-1009 16,-21 3-296-16</inkml:trace>
  <inkml:trace contextRef="#ctx0" brushRef="#br0" timeOffset="1863.16">7209 10874 506 0,'-2'8'1'0,"-2"-3"-1"0,0-3 1 0,1-1-1 0,2 2 0 0,-2-3 1 0,3 0-1 0,0 0 0 0,0 0 112 16,0-9-43-16,11-7 1 0,5-6 46 0,8-10-40 0,7-6 1 0,7-9-31 15,12-13 62-15,-2-1-35 0,5-1 0 0,4-3-35 16,0 8-1-16,-6 9 10 0,13-4-9 15,-16 20 0-15,3 6 139 0,-2 10-69 0,-9 12-35 16,2 4 24-16,1 1-34 0,-5 20 0 16,-4 10 69-16,-1 2-46 0,-3 6-25 0,-6-5 9 15,7 12-33-15,-3-8 0 0,0-3 0 0,1-2 0 16,1-8 68-16,2 0-25 0,4-6-10 0,4-2 99 16,3-3-37-16,-6-9-48 0,11 2-23 0,-7-2 22 15,8-4-9-15,-2-1-37 0,3 0 1 16,1-1-1-16,4-12 0 0,4-3 9 0,9-8-14 0,-2-1 5 15,5-5 0-15,2 0 0 0,1 0 0 16,2 2 9-16,-2 3-9 0,-2 4-27 0,0 10-10 0,-15 8 0 63,7 3 0-63,-6 0 0 0,-6 11 0 0,-3 9 0 0,-3 5 0 0,-1 2 0 0,-3 2 0 0,-4-5 0 0,7 9 0 0,-5-5 0 0,1-5 0 0,2 0 0 0,2-6 0 0,-1-4 0 15,9-1 0-15,3-8 0 16,0-2 0-16,2-2 0 0,5-3 0 0,0-12 0 15,7-5 0-15,-9 0 0 0,-7 1 0 16,7-1 0-16,-4 4 0 0,-11 4 0 0,10 2-59 0,-9 4-5 16,-9 6 25-16,2 0-1 0,-2 2 32 0,0 12-17 15,-4 9-11-15,4 2 23 0,-4 2 46 0,2-1-29 16,2 0-1-16,2-8 31 0,9 6-27 0,0-8 1 16,4-5 57-16,4-5-31 0,0-3-1 0,4-2-15 15,0-1 4-15,-1 0-7 0,1-6-8 0,0-2-6 16,-5-2-1-16,-1 1 0 15,0 3 0-15,-1-1 0 0,-4 0 0 0,1 6 0 16,-1-2 0-16,-3 1 0 0,10 2 0 0,-2-2 0 16,4 1 0-16,10-3 0 0,-4-1 0 0,-6 1 0 15,15 0 0-15,-4 2 0 0,2 0 0 0,-2 2 0 16,0 0 0-16,-5 0 0 0,14 0 0 0,-10 0 0 31,-1 2 0-31,0 0 0 172,0 2 0-172,-7-1 0 0,13-2 0 0,-8 1 0 0,1-2 0 0,2 0 0 0,0 0 0 0,-7 0 0 0,13-3 0 0,-2-4 0 0,-1 2 0 0,1 0 0 0,0 5 0 0,-11 0 0 0,15 0 0 0,-6 0 0 0,-6 10 0 16,-1 7 0-16,-9-1 0 0,4 4 0 0,-2 2 0 0,0-2 0 0,0-2 0 0,-3-2 0 0,1-2 0 0,-1-3 0 0,3-8 0 0,-1-3 0 0,3 0 0 0,7-17 0 0,1-10 0 0,2-7 0 0,6 0 0 0,-1-4 0 0,1 1 0 0,-1 7 0 15,0 7 0-15,-17 10 0 0,7 5 0 0,-6 8 0 0,-2 0 0 0,-3 5 0 0,-2 15 0 0,-1 7 0 0,1 3 0 0,-3 5 0 0,-1 3 0 0,1-1 0 0,2-6 0 0,1-1 0 0,4-6 0 16,9-1 0-16,-1-11 0 0,3-6 0 16,5-5 0-16,-9-1 0 0,17 0 0 0,-7-7 0 0,1-7 0 0,-4-1 0 0,-4-1 0 0,-9 4 0 0,5 0 0 15,0 2 0-15,-4 4-20 0,2 4-51 16,-2 2 0-16,1 0 27 0,3 0-11 0,7 2-75 15,-3 4-296-15,4-2 195 47,6 1 97-47,4-5-676 16,18 0 391-16,-5-15 192 0</inkml:trace>
  <inkml:trace contextRef="#ctx0" brushRef="#br0" timeOffset="5772.62">24872 4282 483 0,'-5'0'0'0,"0"0"0"0,-3 2 0 0,-2-2 0 0,-3 0 0 0,4 0 0 0,-5 0 0 0,3 0 0 0,-3 0 0 0,2 0 0 0,-2 0 0 0,6 0 70 0,-3 0-30 0,5 0-1 16,3 0 24-16,-1 0-13 0,2 0-11 15,2 0 1-15,2 0 0 0,17 0-1 0,10 0 1 16,8 0-27-16,15 0-10 15,14 2 37-15,5 0-26 0,7-2-43 0,10 0 30 47,7 0-1-47,18 0-7 0,-11 0-12 0,8-4 45 0,2-4 0 0,2-2-53 16,5 1 21-16,-3 2-4 0,3-1 44 0,-3 4-23 0,-1 0 2 0,-3 4-2 0,-13 0 5 0,12 0-17 0,-28 6 11 0,5 6 51 0,-7 2-60 16,-12 2 13-16,-14 0 3 0,-4 1-19 0,-6-1 17 0,-9-2 3 15,-7 1-3-15,-7-2-46 16,-10-1 3-16,-7 1 36 0,-5 0-78 0,0-5 35 15,-13 1 0-15,-19-3 29 0,-6-4 8 0,-17 1-17 16,-2-3 14-16,-15 0 8 0,-1 0-2 0,-4-3-15 16,-6-4 3-16,-5 1 36 0,-11 0 0 0,6 3-33 15,-2 0 0-15,-4 1 41 16,8 2-38-16,-20 0 7 0,6 0 41 0,-2 0-40 16,2 0-2-16,-1 0 4 0,14 0-1 0,-19 0-1 15,14 0-1-15,3 0 33 0,16 0 9 0,2 0 3 16,17 0-37-16,-1 0 1 0,17 0-3 0,5 0 9 15,11 0-8-15,12-3 131 0,0-2-48 16,11 3-32-16,2-2-53 0,2 0 18 0,10 2 6 16,18-2-3-16,8 1 16 0,15 2-14 0,4 1 9 0,13 0-8 62,1 0-130-62,10 0 60 16,1 0 26-16,5 0-34 0,14 0 23 0,-3 0 1 0,-1 0 17 0,3 0-18 0,-3 0 23 0,23 0 2 0,-12 0-9 0,2-3 7 0,-7 2-8 0,-15-1 7 0,6 0 7 0,-2-1-6 31,-10 3 12-31,-2 0-24 0,-11 0-11 0,-9 0 21 0,-5 0 1 0,-2 3-38 31,-13-1 36-31,-2 4 1 0,-13-1-2 0,-2 0-50 0,-10 2-1 0,-2-4 49 0,-6-1-34 0,-3 1 31 0,0 0-5 0,-14-1 2 16,-16 1-8 0,-10-2 8-16,-12 1-16 0,-13-2 85 0,-4 0 3 0,3 0-34 31,-26 0 3-16,-6 0-36-15,5 0 9 0,-1 2-8 0,-4 0 21 0,10 0 31 0,-29 0-15 0,9 2-1 0,-4-2-6 0,6 3-17 16,1 0 16-16,10-3-10 0,-16 2-55 0,12 0 50 0,4 0-11 0,16 0 48 16,-3-2 10-16,15 3 3 0,-10-2-45 0,21 0-17 15,3 1 17-15,13-2 0 0,6 0 4 16,9 0 10-16,8 0-10 0,6 0-2 0,4-2 17 0,6 2-15 16,1-2-2-16,1 2 8 0,24 0-11 15,8 0 4-15,13 1-1 0,14-3-74 0,8 0 66 0,8 0 5 94,9 0-2-94,21 0-29 0,-2 0 28 0,1 0 0 0,6 0 1 0,-12 0-94 0,22-5 43 16,-7 1 19-16,-1 0-19 0,0-2-4 0,-3 0 41 0,-15 0-7 0,15 1 6 0,-12-1-4 0,-18 4 4 0,8 0-33 0,-12 0 60 0,-15 2-22 0,-1 0-11 0,-9 0 86 15,-17 0-39-15,-6 0 9 0,-9 2-47 0,-5 2 26 0,-8 2-52 0,-6 0 11 0,0 3 20 0,-20-1 44 0,-10 0-43 16,-15-1 0-16,-8 0 0 15,-17 1-6-15,-4-5 5 0,-9 3-15 0,-19-1 58 0,20-1-41 0,-24-2-1 16,8 0-33-16,-1 0 32 0,0 0 6 16,0 0-4-16,12-2 14 0,-6 0-14 0,14 0 1 15,-19 0 0-15,27 0 56 0,0 0-27 0,19 0-5 16,-1 0-24-16,15 0 0 16,12 0 0-16,3 0 39 0,11 0 25 0,5-2-15 0,7 0-6 0,0-2-84 15,17-1 27-15,15 4 8 16,15-4 21-16,9 2-122 0,17-1 53 0,6-1 29 15,4 1-128-15,15 1 72 0,-5 1 28 0,-10-1-1 0,22 1 15 0,-12 2 21 16,3 0-43-16,-3 0-29 0,-11 0-184 0,11 0 102 63,-2 1 67-63,-8 3-326 15,-7 4 192-15,-5-1 95 0</inkml:trace>
  <inkml:trace contextRef="#ctx0" brushRef="#br0" timeOffset="7268.62">19983 10850 1079 0,'-24'-22'0'15,"14"8"0"-15,8 6 0 0,2 3 0 0,6 5 0 0,8 0 0 0,8 0 0 0,5 0 0 0,9 0 86 0,9 5-48 0,3 3-82 0,4 2 42 0,5-2-1 0,4 0 50 16,13-2-8-16,-2-2-1 15,4-3 0-15,4-1-55 0,18 0 3 0,-16 0 33 0,23-11-8 47,-4-3 68-47,4 2-41 16,0-1-19-16,4 4 2 0,-16 1 78 0,20 0-40 0,-14 4 1 0,-6 1-53 0,-16 3 24 0,3 0 19 0,-16 0-6 0,2 0 11 0,-8 0-17 0,-15 3 0 0,-3 1-84 16,-14 2-52-16,-3 1 70 0,-10-4 13 0,-2 1 1 15,-7-1 5-15,-2-2 28 0,-2 0-47 0,-2 2 6 16,-20-3-2-16,-7 0 0 0,-11-4 68 0,-9-3-40 15,-13-2 0-15,3 3 1 0,-21 0 3 0,-3 0-3 16,-18 4 8-16,8 0-8 0,-10 2 15 0,8 0-12 16,-25 0 21-16,12 0 150 0,-4 0-74 0,2 0-40 15,2 0 10-15,14 0-58 0,-16 0 20 0,30 0-7 16,-5-5-12-16,7-2 12 16,10-1 6-16,14-1 4 0,2 1-8 0,14-2 0 15,0 1-15-15,15-2 13 0,2-2-24 0,12 5 29 16,0-4-41-1,7 5 24-15,2-1 3 0,2-2 2 0,16 3 0 0,13 3-56 0,1 3 24 16,12 1-1-16,5 0 4 0,6 0-3 16,15 0 26-16,-6 1-1 0,20 7 0 0,-1 1-5 15,19-1 4-15,-5-2-83 63,2-1 38-63,-4 1-3 0,22-3 38 0,-9 1-31 0,2-3 0 0,-2 1 19 0,-4-2 6 0,-13 3-45 15,17-3 1-15,-28 1 36 0,3 2 14 0,-5-1-15 0,-5 0 1 0,-12 2-8 0,0 0 7 0,-8 0-8 0,-12 1 7 0,0 0 54 0,-13-3 4 0,-4 3-25 0,-4-2 1 0,-9 0-25 16,-5-2 0-16,-5 2 10 0,-1-2-7 0,-5-1 7 16,-22 0-6-16,-9 0 4 0,-9 0-15 0,-7 0 12 47,-17 0-1-47,6-1 0 15,-23-3 0-15,5 1-6 0,-6 0 6 0,-14 0 25 0,7 1 48 0,7 2-30 0,-25 0-3 0,8 0 42 0,1 0-34 0,1 2 11 0,0 4-43 0,15 1 44 16,-18 1-6-16,22-2-25 0,0-2-5 0,6 0 20 15,17-3-16-15,-1 1 33 16,10-2-21-16,13 0-9 0,4 0 8 0,14 0-33 0,4-6-47 0,5 1 41 16,9-6-14-16,2 1-23 0,0 0 26 0,25-4 0 15,3 2 20-15,12 1-93 16,11-4 44-16,4 5-1 0,17-1 33 16,1 3 11-16,9 3-25 0,5 2 22 0,14 2 2 0,-4 1-7 15,3 0-12-15,-4 0 25 0,5 0 6 0,-10 1-21 63,17 3-1-63,-26 0-56 0,9 3 27 0,-6-4 1 0,-6 4 33 0,-13-3-31 15,11 2 25-15,-19-2 0 0,3 3-8 0,-4-1 6 0,-8-4-16 0,-8 3 11 0,-4-4 22 0,-11 4-21 0,-2-3-15 0,-4 2 91 0,-7-2-43 0,-7 0-1 16,-2 0-19-16,-4-2 34 0,0 0 5 16,-8 0-40-16,-17 0 7 0,-3 0-6 0,-6-6 5 0,-11-5-4 15,1 4 31-15,-9-3 0 0,-1-2-27 0,-3 4 1 16,-1 0-1-16,-5-1 0 0,-7 2 13 15,0 1-46-15,-2 3 6 0,4 1 1 0,-17 2 27 0,5 0 29 16,0 0 0-16,1 0-31 0,3 5-8 0,11 1 51 16,-12 1-43-16,18-3-1 15,1 2 23-15,4 1-19 0,7-1 5 0,11-4-2 16,2 2 11-16,9-2-11 16,9 0 18-16,4-1 16 0,6-1 108 0,2 0-57 0,4 0-33 0,2 0-49 15,26 0 21-15,11 3-6 0,6-3 0 0,12 0-5 16,18 0 6-16,2 0 9 0,4 0-21 0,6 0 18 15,12 0-2-15,-16 0 12 0,7 0-28 0,1 0-17 16,-1 0 0-16,-4 0-2 0,-3 0-301 0,-3 0 147 16,-1 0 80-16,-7 0-204 47,-4 0 131-47,-13 0 51 0,2 0 37 15,-14 0-734-15,-3 0 384 0</inkml:trace>
  <inkml:trace contextRef="#ctx0" brushRef="#br0" timeOffset="11499.59">23973 3810 0 0,'19'-6'0'0,"-6"-4"0"0,1 2 0 0,-1 6 0 0,-3 2 0 0,-3 0 191 0,2 0-76 0,-5 2-26 0,-2 4-105 16,-2 6 1-16,0 2 43 15,0 0 0-15,0 2 0 0,-4-1 7 0,-2-1-7 16,-4-2-45-16,2 0-1 0,-2-1 41 0,-2-3-56 16,-3-3 24-16,2-1-5 0,-4 2 29 0,-1-2 23 0,-4-1-32 15,-2 1 5-15,-1 3 7 0,-9 1 35 0,0 2-39 0,-8 3 0 16,-3-1 13-16,-1-1-11 16,1 2 9-16,-9 3-9 0,1-6 9 0,0 3-7 15,-1-4 13-15,0-2-27 0,5-3 46 0,-8-1-31 16,5-3 1-16,2 0-27 15,-1 0 26-15,1-5 0 0,5-5 5 0,-7-3-39 16,7-1 32-16,3-3 1 0,-1 1-2 0,3-1 2 16,6 0 2-16,-4-1-2 0,1 1-35 0,0 0 0 15,-1 2 21-15,2 1 9 0,0 0-11 0,0 3 9 16,-3-2-3-16,2 1-6 47,1 1 8-47,0-2 0 15,2-1 2-15,2 0-5 0,-2-3 3 0,7 3 1 0,-1-7 23 0,-1 0-23 0,5-1 2 0,-1-3-3 0,6-3-2 0,-2 0 2 16,3 3-3-16,2-4 53 0,3 3 2 0,2-6-48 0,3 3 6 0,-1 2-5 0,3 1 8 0,2-5-6 0,2 6 15 0,0-7-47 31,0 2 2-31,2-1 30 0,0-1-29 0,0-2 26 0,4 0 1 0,4-5-1 0,7-2 0 0,0-2-7 16,4-1 6-16,6-3-32 16,1-1 33-16,8-9-12 0,-6 12 7 0,7-8-29 15,5-7-1-15,-2 7 26 0,0 7 3 0,11-9-23 16,-2 7 20-16,-7 6-2 0,6-4 2 0,1 5-5 15,1-1 5-15,6 2-12 16,-7 9 25-16,5-2-17 0,1 4 2 0,0 4-19 0,0 3-25 16,0 6 42-16,2 4 0 0,2 4-50 15,-2 5-1-15,1 3 44 0,4 0 2 16,10 0-55-16,-2 11-1 0,2 3 43 0,-1 5-36 0,-9 4 31 0,17 10 6 16,-8 3-8-16,-7 7 6 0,-1 8-12 15,-4 6 11-15,-5 6 4 0,-4 2 29 0,-3 0 2 63,-7 4-35-63,-6 1 64 0,-7 3-29 0,-9-6 4 0,-3 16-32 0,-10-7 99 0,-3 0-45 0,-3 4 0 0,-18-4 44 0,-7 3-32 0,-7-1-3 15,-1-2-26-15,-7 2-12 0,-1-2 1 0,-2-4 26 0,1-4 13 0,-1-5-31 0,-3-4 41 16,-1-7-38-16,-2-2 0 0,-3-11-271 0,6-10 125 16,-5-4 65-16,-13-4-426 0</inkml:trace>
  <inkml:trace contextRef="#ctx0" brushRef="#br0" timeOffset="13251.59">23636 4242 309 0,'0'-6'0'0,"0"-2"0"0,0 3 0 0,-2-1 0 0,0 2 0 0,0 0 0 0,2-2 0 0,0-2-31 0,0-1-1 0,0 2 53 0,0-1-30 15,2 3 30-15,2-4-3 0,1 5-1 0,-3 0-32 16,0 3 30-16,-1 1-1 0,-1 0 4 0,2 0-38 16,-2 0 33-16,0 11 0 0,0 5 48 0,0 10-52 15,0 7 6-15,0 9-1 16,2 9-11-16,6 11 7 0,5 2 3 0,4 11 4 31,6 6 0-31,9 19 1 0,4 1-4 0,4 10 29 0,4 4-28 0,5 20 1 0,-7-22-9 0,12 31 9 16,-6-13-1-16,3-5 1 0,-9-20-14 0,7 1 12 15,-8-12 5-15,15 18-3 0,-8-13-1 16,0-2 4-16,3-1-3 0,-3 2 15 16,-10-11-11-16,9 21-7 15,-9-8 0-15,-2-2-44 0,-3-4 43 0,-1-5-1 16,-6-15 4-16,1 3-33 47,-3-5 29-47,-7-17-1 0,-1-1-29 0,-7-14 29 0,0-1 0 0,-5-8-5 0,-4-11-44 0,0-4 46 47,0-6-6-47,-13-8-4 0,-4-3 6 0,-10 0-2 0,-1-6 2 0,-2-8-58 0,-4-1 27 15,3-2 0-15,-3 3 22 0,2 0 5 0,-1 2-9 0,5-1 7 0,6 3 7 0,-1 1-9 0,4-2-5 0,0 0 5 0,5-2 23 0,1 1-23 0,6-2-2 0,1-3-29 0,2-1 28 0,2 1 3 16,0-2 0-16,2 2-1 0,0 6 10 0,0 3-8 31,0 2-2-31,4 6 22 0,6 0-23 0,3 10 3 0,6 22 73 0,0 9-34 0,0 5 0 0,4 6-36 31,-3 5 4-31,2 0-3 0,-2-3 11 0,1-4 151 0,-6-10-63 0,4 1-43 0,0-7 17 16,-3-3-23-16,2-13-11 0,-6 0-10 16,3-10 27-16,2-6-28 0,-4-2 12 0,4-13-6 0,-1-20 86 15,1-14-40-15,5-12 8 0,1-15-49 16,2-1-30-16,-3 1 3 0,1 17 28 0,-2-19 10 0,-2 29 13 0,-3 7-19 15,2 0 0-15,-3 8-115 0,-4 8 55 0,3 3 23 16,-1 5-137 0,-5 5-252 31,1 7 191-47,0 1 71 0,-4 3-311 0,2 0 183 0</inkml:trace>
  <inkml:trace contextRef="#ctx0" brushRef="#br0" timeOffset="14564.59">24105 3762 443 0,'-19'0'0'0,"2"-2"0"0,0 2 0 16,1 0 0-16,2 0 0 0,0 0 0 0,3 0 4 0,0 0 0 0,3 0 38 0,1 0-42 0,3 0 9 0,2 4 26 31,2 5 1-31,0 4-51 0,2 3 0 0,11 9 45 0,4 5 8 0,12 14-8 16,5 10 1-16,7 7-1 0,7 19-36 0,3 2 30 15,-3-4-8-15,19 26 5 0,0-3 43 0,9 15-1 16,-6-8-38-16,2 5 11 0,-6-12 0 0,17 20-7 16,-10-13 7-16,3-4-48 0,5-2 51 0,2-2-7 15,-7-12 18-15,11 7-59 0,8 8 40 16,-6-9-5-16,-2 3 13 0,0 8-13 0,-3-10 3 16,22 28-3-16,-11-9 37 0,0-1-37 0,3-2 1 0,-3-2 1 15,-8-13 9-15,21 15-9 16,-10-17 0-16,-13-15-76 0,10 2 36 0,-2-6 1 0,-15-12-4 0,18 6-5 15,-8-13 39 32,-5-4-8-47,-4-2-47 16,-6-7 42-16,-1 1-4 0,-6-2 4 0,-5-3-23 0,-14-9 18 0,-1-2 3 0,-13-7-40 0,0-5 41 0,-2 0-4 0,-12-8 3 0,1-2-76 0,-8-2 36 0,-5-2-5 16,2 0 40-16,-4 0 10 0,0-1-14 0,-1 2-7 0,-1 1 66 0,0-2-30 15,-1 2 0-15,0-2-31 16,0 3 2-16,-2-4-1 0,0 1 2 15,0 0 60-15,0 0-26 0,0 1 12 0,0-3-36 0,0 0-1 16,0 0 5-16,0 0 8 0,0 0-57 16,0 0 49-16,0 0-1 0,0 0-3 0,0 0-45 0,0 0-3 15,0 0 46-15,0-3-6 0,0 3-39 0,0 0 35 16,0 0 5-16,0 0-39 16,3 0-1-16,0 0 26 15,3 0 7-15,-4 3 34 16,2-1-36-16,-1 0 1 0,2 0-9 0,-3 0 56 0,-2-1-47 0,2 2 3 0,-2-3-2 0,3 0 0 15,-3 0 7-15,0 0 2 0,0 0 48 0,0 0-1 0,0 0-41 0,0 0 21 16,0 1 7-16,0-1-31 16,0 2 5-16,0-2-8 0,0 2 8 0,0-2-2 15,0 0 7-15,0 3-6 0,0-3 7 0,0 0-6 16,0 0-48-16,0 0-1 47,0 0 45-47,0 0-36 0,0 0 31 0,0 0 3 0,0 0-10 0,0 0-11 0,1 0 15 0,-1 0 1 0,5 2-4 0,-3-1 3 0,0 2-4 0,1-1 4 15,1 0 15-15,-3-1-8 0,4 4-5 0,-1-3-1 16,-2 0-3-16,0 2 3 0,3-3 0 0,-3 1 0 31,0 1 1-31,-1-1-1 0,1-1 1 0,1 2 23 0,-1-1-23 0,0 0 0 0,1 0 0 0,0 2 25 16,-1-2-24-16,0 0 0 0,2 2 2 16,-2-2-1-16,0 0 1 0,-2 1 0 0,0-3-25 0,0 0 24 15,0 0 2-15,0 0-2 16,0 0 41-16,-8 0-1 0,-4 0-36 0,-5 0-1 15,-1-7 2-15,-8-1-2 0,2 0 0 0,-4 0-26 16,4-1 27-16,1 4 0 0,-3-3-13 0,4 3 13 16,-2 2-1-16,4-2 2 0,-1 3 48 0,2 1-48 15,6-2 1-15,1 3-4 0,-1 0 58 0,6 0-2 16,1 0-51-16,2 0 54 0,1 0-48 0,3 0 6 16,0 3-7-16,3 0-13 0,10 5 17 15,8 3 8-15,-1-4 38 0,9 4-40 63,3-1-3-63,0 0 5 0,5-1 37 0,1-3-33 0,2-2-6 0,1 0-1 15,-2-1 41-15,1 1 1 0,2-2-38 0,-1-2 58 0,0 0-56 0,1 0 5 0,-1 0-3 0,-5 0 39 0,-1-2 1 0,-7-2-15 0,4-4 11 0,-9 1-24 16,-1-6-1-16,0-5 2 0,-9-3-33 0,-3 2 11 0,-1-12 20 0,-9 2 1 16,0-7-1-16,0 1-2 15,-6-2 2-15,-7-1-246 0,-4 2 111 0,1-3 49 16,-1 1 33-16,5 1-436 15,1 3 217 1,8 0 80-16,3-1-439 0,0 2 275 0,16-11 136 0,9 5 69 0</inkml:trace>
  <inkml:trace contextRef="#ctx0" brushRef="#br0" timeOffset="27032.53">30069 10584 0 0,'0'3'0'0,"0"-2"0"0,0 1 0 0,0 2 0 0,0-2 0 0,0 1 0 0,0-2 0 0,0-1 0 0</inkml:trace>
  <inkml:trace contextRef="#ctx0" brushRef="#br0" timeOffset="27471.53">30064 10607 173 0,'0'-3'0'0,"0"-1"0"0,0 0 0 0,3 2 0 0,-3-2 0 0,2 2 0 0,-2 1 0 0,0 1 0 0,2-3-13 0,-2 3-3 0,0 0 30 0,0 0 0 0,0 0 0 0,0 0 0 0,0 0-30 0,0 0 14 0,0 0 12 0,0 0 0 0,0 0 20 0,0 0-19 0,0 0 1 0,0 0-1 0,0 0-3 0,0 0-8 16,0-2 6-16,0 0 3 0,0 0 7 15,-2 2-6-15,0 0 8 0,-1 0-36 0,3 0 28 0,-5 0 2 0,-2 0-1 16,-1 0-80-16,-3 2 36 0,-5 2-7 0,-2 2 30 16,-2-3 7-16,0 0 2 0,-7 0-7 0,4-3 45 0,-2 0-40 15,3 0 1-15,-3-3 32 0,2-5-31 0,2-4 1 0,0 0-1 16,2-3 45-16,3 0-42 0,-2 0 6 16,8-1 27-16,-3-1-27 0,1-2-2 0,5-3 6 0,1-2-5 15,5-2 6-15,1-4-3 0,0-3 6 0,0 0-40 16,12-10 0-16,2 2 31 0,1-3-31 15,0 4 30-15,6-15-5 0,1 5 4 94,0-2 11-94,6-11-13 0,-1 6-1 0,3 9 43 0,2 2-41 0,6 4 1 0,3 6-1 0,1 7 0 16,3 5 5-16,5 7-3 0,3 9 7 0,2 8-1 0,0 0-2 0,2 10-3 0,-2 19-14 0,-2 9 17 0,-3 14-1 0,-7 3-2 0,-9 7-28 0,-10 6-1 15,-6 3 27-15,-15-6 0 0,-3 19-6 0,-3-9 6 0,-24 0-1 0,-8-6-53 0,-4-2 0 0,-3-16 43 16,-19 8-6-16,4-17 54 0,-3-6-1 0,7-10-48 0,-5-7 49 0,0-5-42 16,4-10 3-16,-1-4-2 0,4 0-179 0,-2-14 86 15,4-10 42-15,1-6-2 0</inkml:trace>
  <inkml:trace contextRef="#ctx0" brushRef="#br0" timeOffset="32345.53">23513 3695 268 0,'-12'0'0'0,"2"0"0"0,1 0 0 0,1 0 0 0,4 0 0 0,1 0 117 15,1 0-46-15,2 0 8 16,0 1-52-16,0 2-71 0,15-1 31 0,6 4 0 0,5 0 22 0,4 2 10 0,4-3-3 16,5 1-1-16,2-3-31 0,-1 0 30 15,2-1 1-15,-1-2 2 0,-6 0-2 0,4 0-1 16,-6 0 0-16,-1-2-15 15,-2-7 13-15,-5 3-6 32,-1-1 34-32,-4 0-27 0,-4 3-1 0,-6 0 3 15,-2 2-46-15,-3-1 45 0,-1 3-2 0,-4 0 0 0,0 0 33 0,-6 0-33 16,-15 3-1-16,-5 5 6 0,-6 6-31 0,-10 0 25 16,-1 1 1-16,-1-3-5 0,-3-4 3 0,8-1-2 0,-4-2 2 0,-1-1-8 15,6-2 45-15,2-2-36 0,2 0-1 0,8 0 8 16,-1 0-7-16,7 0 8 0,6-4 40 0,-3-1 4 0,10 3-46 0,-1-2 35 15,4 2-33-15,2 1 8 0,0 1-6 47,-1 0 1-47,3 0 7 0,0 0 3 0,0 0-8 0,7 0-103 0,6 0 49 0,6 3-7 0,5 3 52 0,4-1-6 0,4-3 5 0,7 0-18 0,7 0 44 0,-1-2-6 32,3 0-25-32,-5-2-7 15,13-7 40-15,-9 1-35 0,-1-1 2 0,-7 1-14 0,1-2 15 0,-13 1 3 47,1 3-33-47,-13 3 30 0,0-2 5 0,-8 5-3 0,-2-2-29 0,-5 2 30 0,0 0-11 0,-6 0 6 0,-13 0 126 0,-6 0-60 0,-6 2-29 0,-4 0-62 0,-9 7 36 0,4-3-2 16,1-2 7-16,-1 0-26 15,0 0 23-15,4-2 3 0,2 0 2 0,2 1-6 0,9-3 8 16,-2 0-6 0,3 0 40-16,4 0-35 0,4 0-10 0,4 0 4 0,2 0 1 0,1 0-3 15,5 0 0-15,0 0 5 16,2 0-29-16,0 0 26 0,0 0 6 0,9 0-150 0,6 2 65 15,8-1 38-15,8 1-7 0,1 0 34 0,6-2-14 0,2 0 11 16,3 0-12-16,-3 0 7 16,0 0-13-16,-3 0 10 0,-2 0 46 0,-3 0-46 0,-11 0-4 0,-5 0 45 15,1 0-38-15,-9 0 0 63,-3 2 11-63,-2-2-10 31,-3 1 19-31,-4 3-11 0,-22 4 155 0,-8 3-75 0,-8-3-34 0,-5 1 0 0,-6 0-62 0,-1-2 5 0,-4-3 32 0,7-2-7 0,2 0 13 0,13-2-11 0,-5 0 8 16,11 0 37-16,-1 0-40 0,2 0-1 0,10-2 3 0,3 0-6 0,4 2 4 0,6 0 4 0,2-2-56 0,2 2 0 0,0 0 39 0,2 0 6 0,0 0-192 0,14 0 93 15,8 0 40-15,3 0-1 16,3-4 66-16,4-3-32 0,2 0 5 16,5-2-16-16,-3-1 12 0,3 1-22 0,-3 0 17 0,0-1-28 15,-4 2 25-15,-5 2-13 0,1 0-34 0,-5 0-1 16,-6 4 44-16,-4-1 4 0,-3 3-2 0,-4 0 18 15,-3 0-16-15,-1 0 16 0,-2 0-123 0,0 0 31 16,0 9 33-16,-2 3-371 16,-7 2 196-16,-1 1 93 15</inkml:trace>
  <inkml:trace contextRef="#ctx0" brushRef="#br0" timeOffset="91679.63">31466 15352 848 0,'0'2'0'0,"-1"1"0"0,-1-1 0 0,0 0 0 0,1-2 0 0,-2 1 0 0,-1-1 0 0,-2 0 51 0,-3 3 0 0,2-3-35 15,-4 1-1-15,-1-1 0 0,-2 2 5 0,0 1-5 0,-4 0 87 0,-1 3-36 0,-1 0-1 16,-3 2-79-16,3 2 14 16,-7-2 24-16,1 3-1 0,-1-3 61 0,-1 2-28 0,0 1 6 0,-2-2-26 15,-4-2-44-15,3 2 39 0,-3 0-5 16,-4-2-60-16,-9 2 27 0,11-6 8 16,-13 4 30-16,4-3-7 15,0 2 1-15,-3-1 7 0,-2-2-7 0,5 3-4 0,-11-2 3 0,2 2-30 31,2 0 113-31,-3 0-44 0,-1 2 0 0,-4 0-33 0,0 0-19 0,-8 3 18 0,11-3-3 0,-15-3 13 16,7 1-11 0,5-3 29-16,-11-2-26 0,14-1-42 0,-5 0 1 0,-10 0 32 0,15 0 7 0,-5 0-11 15,1-1 9-15,4-5-35 16,-13-2-56-16,14 4 37 0,-9 0 5 0,-9 1 30 16,2 3 5-16,-2 0-1 15,-2 0 2-15</inkml:trace>
  <inkml:trace contextRef="#ctx0" brushRef="#br0" timeOffset="92480.63">28832 15590 2103 0,'-71'3'-47'16,"-20"-2"21"-16,8 2 0 0,-2-2 8 0,1 2 19 0,-4-2-44 0,0 1 47 0,1 0 37 0,-2 1-24 0,0-1-5 0,-2-1 62 0,7 2-34 0,-3-3 0 0,2 0-25 0,-2 0 12 0,3 0-7 0,-1 0-10 15,-4 0-39-15,2-3 45 0,2 2 6 0,-4-4-6 0,-10 3 7 0,19 0-6 0,-9 2 3 0,-3 0-100 0,-10 0-8 0,12 0 46 0,-9 0 14 0,1 0-1 0,1 0 22 0,9 0 1 0,-23 0-9 0,9 0 34 0,3 0-3 0,-3 0-23 0,0 0 52 0,14 0-24 0,-19-1 6 0,8-7-28 0,2-1 15 0,2 2-12 0,-2-4 29 0,13 3 4 0,-18-2 9 16,9-2 0-16,2 3-28 0,11-2 22 0,-9-1 0 0,-2 1-14 0,2 1-3 0,2 0 24 0,0 2-26 0,-1-2 2 0,-1 3-57 0,4-4 31 0,-4 1-2 16,2-2 25-16,3-2-1 15,1-1 1-15,2 0 0 0,-1-4-97 0,4 0 19 0,4-2 28 0,-1-4 0 16,3 1 66-16,1-3-34 0,8 2-15 0,-10-7 12 15,9 1-19-15,-1-1 17 47,5-1-4-47,3-3 176 16,6 5-73-16,-10-11-42 0,10 5-11 0,0-3-10 0,9 4-7 0,-1-10-4 0,1 1 16 0,6-4-48 0,3-1 39 0,3-3-4 0,4-3 22 0,5-1 1 0,3-3-22 0,4-8-3 16,6 5-28-16,4 7 28 0,2-9-5 0,2-6-23 15,2 14 4-15,14-13 21 0,4 4 0 0,7 2-41 16,5-4 40-16,4 3-1 0,-2 4-49 0,17-12 20 15,0 8-5-15,5-3 29 16,11-4-17-16,-2 6 14 0,-7 7-27 0,22-12 41 0,-2 7-38 16,0 2 18-16,1 0 0 0,6 5 0 0,-5 6-1 0,19-13 1 15,-6 11-1-15,9-3 32 16,0 0 0-16,5 0-26 0,8 2-2 0,12-8 43 16,-6 7-1-16,7 3-35 0,4-1-4 0,2 2 4 15,-10 6 0-15,33-10 55 16,-9 9-41-16,1 1-6 15,5 3-3-15,-3 2 7 0,7 3 0 0,-3 2 3 0,6 5-7 0,-1-3-65 0,4 2 30 0,1 1-6 16,2 0 39-16,0 2-104 0,4-1 47 0,-3 2 14 16,4-3-13-16,-1 7-7 15,4-2 40-15,-3 5-16 0,1 2 43 0,2 2-4 63,-2 4-29-63,-3 4 43 0,-3 5-44 15,-1 3-2-15,-3 0 5 0,-3 3 17 0,-3 11-14 0,1 2 8 0,-18 0-7 0,27 6-58 0,-19 1 30 0,-5 0 4 0,-1 0 0 0,-1 1 22 0,-16 0-2 0,23 6-6 16,-18-2 31-16,2 5-34 0,-5-1 7 0,0 3 49 0,-18-1-26 0,6 7-1 0,3-1-21 0,-8 4 29 16,-2 2 0-1,-2 3-16-15,-17-5-6 0,15 13-2 0,-11-5 6 0,-3 0 6 0,-5 3-48 16,-4-1 41 0,-12-3-1-16,1 7 1 0,-5 1 8 0,-5-1-13 15,-7-2 4-15,-6 3-33 0,-6-4 29 0,1 9-2 16,-9-6 3-16,-6 5 30 0,-4-2-30 0,-4 0 1 0,-10-1-2 0,0 9 4 15,-9-1-2-15,0 0 4 16,0 2 81-16,-12 3-39 0,-4-8-14 0,-9 16 6 0,-3-7 28 0,-2-4-26 16,-9 1 9-16,-3-3-32 15,-4 3 10-15,-14 7-8 0,0-5 10 0,-5 0 23 0,0-2 3 0,-2-1-30 32,2-8 9-32,-20 14-8 0,7-9 2 0,-4-2-1 0,4 0 32 15,-9-1-67-15,8-6 41 0,-18 12-5 0,7-5-26 0,-3-4 0 16,-2 3 26-16,3-7-49 47,9-6 26-47,-21 7-4 0,13-8 15 0,1-5-123 0,3-5 55 0,10-9 32 0,-4-1-116 0,6-4 68 0,5-8 23 0,2-5 0 15,12-6-387-15,-3-3 199 0,1-2 92 0,-1-2 59 0,2 0-543 16,-12-17 296-16</inkml:trace>
  <inkml:trace contextRef="#ctx0" brushRef="#br0" timeOffset="94676.67">9675 4294 541 0,'-38'2'0'0,"5"15"0"0,5 6 0 0,-6 2 0 0,-2 5 0 0,-4-2 91 0,-5 2-48 0,-2 1-25 15,-9 3 166-15,7-2-72 0,-13 6-46 0,7-2 0 16,-2 3 30-16,0 1-31 0,-2 1 1 0,2-5-23 15,-14 6-55-15,6-6 24 0,-3-1-1 0,-1-7 23 16,3-2 1-16,5-6 8 0,-16 3-88 0,5-5-20 0,-6-5 40 0,1 2 25 16,-5-5-53 15,-3 1 37-31,-1-1 0 0,-1 0-1 0,-12-1 100 0,6 1-38 0,-2 2 1 0,7-2-43 16,-26 4 79-16,10 1-33 0,-2-3 7 0,-1 4-64 0,-1-2 26 15,-7 0 19-15,1-2 8 0,-2 1-81 16,-2-5 28-16,-4 2 11 15,-1-4-30-15,-4 0 27 0,-17-3-5 0,15 0 17 0,-4-3 11 0,-3 0-16 0,4 0 6 16,14 0-15 15,-7 0 11-31,0 0-19 0,3-4 16 0,1-3-6 0,0 1 5 0,20 2 14 0,-24-3-12 0,12 1 48 0,2 0 1 16,0-3-38-16,-2 1-12 0,16 2 12 0,-26-2-4 0,13 3-2 62,-2-4 2-62,-2 3-8 0,2 0 7 0,17 0 19 0,-22 0-47 0,11 0 24 16,6 0 2-16,0 1-61 0,0-2 29 0,15-2 3 0,-5 0 26 0,0-2-90 31,5-3 42-31,1-2 14 0,1 1-12 0,2-6-7 0,4 0 36 0,-1-1-12 0,5 0 47 0,4-2-49 47,-4-2 9-47,12 4-19 0,-13-6 95 0,9 1-36 0,-5 2 0 0,4-2 35 0,1 3-32 0,8 2 14 0,-11-3-43 0,6 3 36 0,1-2 12 0,-1 2-37 16,13 0 16-16,-7-2 7 0,4-2-18 0,7-5 1 0,-1 1 33 0,7-4-33 0,2-5 2 0,4-1 3 0,0-2-5 0,3-1 0 15,2-2 1-15,1 2-43 16,2-2 0-16,2 5 41 0,3-10-2 0,-4 3 10 16,5 3-12-16,-5-1 0 0,4 2 26 0,0 2-22 15,-3-9-5-15,1 4 1 0,2 1 43 0,-1-1 0 16,2 0-38-16,3 5 39 0,2-12-34 0,3 7-3 16,1-4 7-16,6 0-29 15,1-4 4-15,3 0 27 0,0-5-1 0,0 1-4 0,8-2 4 0,3 0-3 94,0 1-93-94,1 1 45 0,4 3 13 0,-2 0 0 0,4 2 46 0,-1-1-24 0,4 2-9 0,1-2-10 0,0 0 14 0,3-1 1 0,1-1-2 0,-1 0 0 0,5 4 2 16,0-3 2-16,5-5 2 0,-3 14 11 0,3-5-10 0,2 3-3 0,-2 3 2 0,4 0 1 0,1 5-5 0,1 1 3 15,1 4 35-15,2-1 0 16,6 2-31-16,2 2 1 0,8-4-30 0,-4 4 1 0,8-3 28 0,-1 1-2 15,8 0 2-15,1-2 2 0,1 2-1 0,7-1-69 16,2 2 28-16,11-7-1 0,-8 6 20 0,-3 2 11 0,18-5-8 0,-4 3 5 0,2 2 42 0,1-2-44 31,4 2 2-31,-11 3 28 0,24-4 2 0,-7 3-28 0,2 4 1 0,-1 1 5 16,2 2-4-16,1 3 12 16,2-2 17-1,2 2-55-15,3 2 30 0,-2-3 3 0,3 3-45 0,1 1 43 16,16-4-2-16,-11 2-2 15,-2 1-33-15,4 1 31 0,2-2 1 0,-10 2-22 16,29-6 20-16,-13 3-5 0,4 1 5 0,-4-4-16 0,8 6 13 0,-19 1-3 16,29-3 3-16,-15 5 36 62,2 1-36-62,-1 2 0 0,-1 6 67 16,-15-2-30-16,26 5-1 0,-12 2-27 0,-4 0-3 0,3 0 8 0,-1 4-7 0,-17 2 36 0,28 6 9 0,-17-1-31 0,1 2-5 0,-2-2-57 0,-2 5 28 0,-8-4 7 0,5 5 21 0,-4-1-65 0,0 4 29 0,-3 0-7 0,-6 1 36 0,1 4-17 0,-6-1 14 15,-1 5-31-15,-4-1-17 0,-3 2 14 0,-1 2 0 16,-12-2 4-16,16 7 73 0,-16-1-29 16,-1 2 0-16,-2 1-26 15,-11-3 5-15,5 7 5 0,-2-2-8 0,2 3 79 16,-5 1-32-16,-1 0 1 0,-2 3-24 0,-1 1 8 0,-1 1-16 16,-5 0 0-16,-1 3 15 0,-4-1-13 31,-3-1 9-31,-8-3-62 0,9 11-35 0,-11-7 38 0,-3 1 14 0,-1 1 43 0,-4 0-23 0,-5-4 2 31,3 11-4-31,-4-3 40 0,-3-7 2 0,-3 4-36 0,1 1 4 16,-6 0-2-16,2-1 7 0,-8-1-7 0,0 0-15 0,-3 1 18 0,-4 0 4 15,-4 2-31-15,-2-1 27 0,0-1 0 0,0 3-2 0,0-2 31 16,-4 0-31-16,-4 2 2 16,-2 2-4-16,-3-3 2 46,0 1-5-46,-2 3 5 0,-1-4 12 0,-2-1-10 0,-2 3 1 0,0-3-2 16,-1 1-77-16,-3-1 38 0,0-1-2 0,0-1 37 0,-4 0-83 0,-3-1 38 0,-5 7 13 0,0-5 16 0,2-5-6 16,-13 10 7-16,7-2-12 0,-2-6 54 0,1-3-9 0,4-5-35 0,-4 1 74 0,1 1-34 15,0-5 6-15,0 1-40 16,-1-5 83-16,1 0-36 0,-2-1-5 0,-1-2-1 0,-3 0 4 0,-3-2-25 16,-10 3 37-16,1-4-249 31,1 0 103-31,-17 5 51 15,-1-1 19-15,-13 5-495 0,1-4 239 0,-4 1 125 0,4-3-591 0</inkml:trace>
  <inkml:trace contextRef="#ctx0" brushRef="#br0" timeOffset="-66329.83">31341 14445 2777 0,'24'14'-788'0,"-4"-1"353"0</inkml:trace>
  <inkml:trace contextRef="#ctx0" brushRef="#br0" timeOffset="-50600.56">24867 13743 37 0,'-7'12'0'0,"-7"1"0"16,1 2 0-16,2-4 0 0,1 1 0 0,-1-6 0 0,-5 2 0 0,0 4-37 0,0-5 37 0,1-2 24 0,0 2 91 0,-2-1-59 0,2-4-31 0,-4 1-16 0,-2 1-14 0,4-1 0 0,-4 0 0 0,2-1 41 0,0 2-1 0,-3 2-37 0,2 1 80 0,-2-3-36 0,1 3-1 0,2-1-37 0,-5 0 37 0,1-1-1 0,0-2-24 0,0 2 4 0,-3-3 12 0,3-2-16 0,0 0 15 0,2 0-38 0,-2 0 31 0,-1-2 2 0,-1-9 0 0,6 1-54 0,-4-1 22 0,3-1 0 0,-3-2 17 16,6-1 9-16,-4 1-20 0,2-6 14 0,4 4-47 0,-1-2 0 0,0-2 33 0,2-3 8 0,-1-4 2 0,6 4-5 0,-2-6-5 0,3-1 8 0,2 3-4 0,2-7 1 0,0 0-1 0,2-3 0 0,2-1 4 0,0 1-4 0,8-1-4 0,4 0 13 0,5-1-7 0,0 3-1 0,4 0-25 0,5-5 1 0,-3 10 21 0,3-3 2 0,1 4-28 0,2 0-1 0,3 3 24 0,5-2-28 0,-3 7-1 0,1 1 26 0,4-1-4 0,5 4 12 0,-4-1-13 0,4 8 3 15,1-1 27-15,-5 3-2 0,13 3-27 0,-5 6 2 0,0 0 55 0,0 0-25 16,-3 3 6-16,-5 0-30 15,9 10 11-15,-7-1-9 0,1 1-1 0,-3 6 51 0,-1 4 0 0,-7-1-35 16,-2 8-1-16,0 8-4 16,-5 2 0-16,-5 7 8 0,-6 3-1 0,-5 6 39 15,-4-1-43-15,-5 4-1 16,0-4-28-16,-18 1 0 0,-11-8 27 0,-4-6 5 0,-9-8-40 0,-9-3 34 16,-2-7 0-16,0-4-68 0,3-4 33 15,7-4-3-15,-9 0 34 0,16 2-300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5T10:10:34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23762 6234 299 0,'4'-5'0'0,"0"1"0"0,3 2 0 0,-1-2 0 0,3 2 108 16,-1 1-35-16,-2-2-1 0,0 0 28 0,0 2-32 16,0-4 10-16,-1 1-41 15,0-1 0-15,-3-1 0 16,0 1 0-16,-2-1 0 0,0 1 131 0,0-5-70 94,0 4-30-94,-6 0-1 0,-5-1-30 0,0 5 0 0,-5-4 86 0,-1 4-50 0,-3-1 0 15,-3 3-36-15,2 0-38 0,-2 0-1 0,-1 0 48 0,3 0-8 0,2 0-1 0,1 0 0 0,1 3 0 0,4 2 0 0,-2 4-13 0,6 8 13 0,-2 2-7 0,1 7-53 0,2 3 21 0,2 5 0 0,2 4-26 0,2 4 17 0,0-4 1 0,2 0 28 0,0-4-45 0,0-1 40 0,4-7 7 0,4-2-17 16,2-4 11-16,0-4-27 0,4-4 23 0,-2-6-25 15,1-2 12-15,3-2 8 0,0-2-4 16,-2 0 8-16,1-14 7 16,-2-2 1-16,2-6 1 0,-1-6 52 0,-3-1-22 0,0-5-1 15,1-1 1-15,1-4-3 16,-4 0-20-16,3-1-9 0,-1 3 9 0,0 6-8 16,-1 8 10-16,1 1-31 0,-5 11 104 0,0 3-42 0,-2 3 4 15,2 5-8-15,-3 2-28 0,-3 14 0 16,0 15 53-16,0-1-6 0,0 6-36 0,0 4-7 0,0 1 37 0,0 9 0 15,0-10-12-15,-2 12-17 16,1-2 1-16,-3 2-1 0,2 2 1 0,-2-2 32 16,2 6 27-16,2-7-34 62,0-2 0-62,0-11-25 16,0 0-1-16,0-6 1 0,0-7-39 0,0-3-12 0,2-5 25 0,0-6 1 0,4 1-40 0,-3-6 30 0,4 0-3 0,1-4 30 0,0 0-22 0,3-2 19 0,0 0-37 0,3-16-18 0,1-6 15 0,0-8 26 0,6-12-6 0,0-2-22 0,-2-6 0 0,2-8 24 31,3 9 3-31,-2 1-226 0,-6 13 106 0,5-2 46 16,-8 14-461-16,4 0 235 0,-7 12 114 0,-2 2 73 0,-1 6 30 0,-2 3 1 15,-1 0 30-15</inkml:trace>
  <inkml:trace contextRef="#ctx0" brushRef="#br0" timeOffset="992.65">24658 5645 749 0,'-10'-9'0'0,"-1"7"0"0,6-1 0 0,-1 3 0 0,-1 0 0 0,1 0 0 0,-3 4 40 16,-4 14-1-16,1 7 1 0,-2 6 26 0,2 7 18 16,-4 18-10-16,1 13-34 0,6 6 44 0,3 22 0 15,4 6-44-15,2-11 9 0,0 23-9 0,2-33-1 16,15 8 1-16,6-13 131 0,1-23-66 0,5 0-23 15,3-13-10-15,-4-15-32 0,6-10-1 0,8-12 1 16,-9-4-285-16,6-2-334 16,1-22 292-16,-8-5 117 0</inkml:trace>
  <inkml:trace contextRef="#ctx0" brushRef="#br0" timeOffset="1441.65">24916 5859 1128 0,'-2'-5'0'0,"0"5"0"0,2 0 0 0,0 0 0 16,0 14 0-16,0 13 0 0,0 6 0 0,0 3 0 0,4 11 80 0,0 1-41 0,-2-1 0 0,0-5 37 0,0 14-37 0,0-21 0 0,1 4 0 0,-3-6-66 15,2-8 42-15,-2 0-9 0,0-8 33 0,0-3 1 16,0-3-1-16,0-3 0 15,0-4-160-15,0-2 5 0,0 0 53 0,-2-2 39 0,-3 0-9 16,1-8-90-16,-2-6 45 0,2-2 37 16,1-4-95-16,1-5 57 0,0-1 16 0,0 4 5 15,0-10-13-15,-3-1 38 0,3-1-10 0,0 0 8 16,0-4-10-16,-1-1 8 16,3 9 29-16,0-4 120 0,0 12-68 0,0-1-36 15,0 8 260-15,5 4-137 0,4 3-52 0,1 4 253 16,-1 4-141-16,6 0-78 15,1 0-27-15,2 0 215 0,2 3-121 0,0-2-76 0,3 0-32 0,1 2 0 16,0-3-33-16,-2 0 1 0,3 0 96 0,-5-10 122 16,2 0-110-16,-4 0-55 15,-3-1 24-15,-3 5-39 47,-3-1 9-47,-1 3-48 0,1 1 0 0,-5 0 1 0,0 1-1 0,0 2-190 0,-1 0 105 0,2 0 38 0,-4 0 0 0,1 0-169 0,0 2 107 0,-2 2-29 16,0 6-687-16,0 2-190 0,-5-4 469 0</inkml:trace>
  <inkml:trace contextRef="#ctx0" brushRef="#br0" timeOffset="1628.65">24958 6193 1479 0,'2'-4'0'0,"7"1"0"0,4-2 0 0,4 2 0 16,-1-3 0-16,-1 1 0 0,0-3 0 0,4 0 0 0,2-2 69 0,-2 0 1 0,4-2-31 0,-3-1 175 15,5-2-103-15,-2-2-37 0,-1 3 1 0,-4 2-36 0,1 0 1 16,-8 4 8-16,2 0-346 16,-6 4-122-16,-4 2 224 0,-3 2 112 0,0 0-543 15,-6 12 286-15</inkml:trace>
  <inkml:trace contextRef="#ctx0" brushRef="#br0" timeOffset="1771.64">25003 6428 1002 0,'0'8'0'0,"4"1"0"0,4-1 0 0,7-2 0 0,-2-4 0 0,2 0 68 0,-1-2-29 0,2 0 0 0,3 0 10 0,3-2 125 0,2-9-67 0,-1-3-35 0,3 1-39 0,3-3 7 15,0 0 8-15,3 3-341 0,-2-4 165 0,0 0 84 16,-2 1 42-16,1-2-510 0</inkml:trace>
  <inkml:trace contextRef="#ctx0" brushRef="#br0" timeOffset="3258.64">25735 5975 860 0,'0'-6'0'0,"-5"1"0"0,-1 1 0 0,4 3 0 0,0 1 0 0,0 0 0 0,2 0 0 0,-2 2 0 0,2 16 0 0,0 5 0 0,0 9 90 0,0 1-25 0,0 13 0 93,2-4-26-93,0-6 0 0,0 5 10 0,0-6 31 0,-2-2-83 0,1-11-1 0,2 0 43 0,-3-7-112 0,2-2 65 0,-2-7 19 0,0-6 0 0,3 0-321 0,-3 0 163 0,0-5 57 0,0-14 50 0</inkml:trace>
  <inkml:trace contextRef="#ctx0" brushRef="#br0" timeOffset="3375.65">25587 6114 624 0,'-8'8'0'0,"-3"-1"0"0,8 0 0 0,1 1 0 0,2 3 0 0,0-3 218 16,2-2-90-16,7-2-45 0,4-2 56 0,0-2-50 31,5 0-15-31,8 0-10 16,0-14 4-16,3-5-29 0,9-1 0 0,-4-5-128 0,-4 2 73 0,2 2 23 0,1 0 0 0,-11 9-387 15,2 2 197-15,-3 4 98 0</inkml:trace>
  <inkml:trace contextRef="#ctx0" brushRef="#br0" timeOffset="3674.65">26041 5961 926 0,'-4'3'0'0,"2"0"0"0,2 5 0 0,6 5 0 0,11 3 0 0,1 6 64 0,-1 5-25 0,1 1 0 0,4 0 52 0,-5-1-26 0,-1-2 9 0,6 0-35 0,-4-1 91 0,-2-9-46 0,3 2 1 15,0-7-63-15,-2-2 27 0,-2-4-11 0,-1-2 1 0,-2-2 0 0,0 0 0 0,-2-9 0 0,1-10-10 0,-4-8 6 0,-1 0 4 0,0-6 0 0,-3-4-40 0,0 4 0 0,-3 5 50 0,0-2-11 0,0 6-77 0,0 10 35 16,0-2-12-16,3 6-193 0,-1 0 110 16,0 6 57-16,2 2 16 0,0 2-216 15,1 0 102-15,1 0 64 0,5 2-5 0</inkml:trace>
  <inkml:trace contextRef="#ctx0" brushRef="#br0" timeOffset="4129.64">26696 5909 0 0,'-2'2'0'0,"0"-2"0"15,2 0 0-15,0 0 0 0,4 2 0 0,9 13 0 0,0-4 497 0,1 4-189 0,0-8-135 0,2 5-67 16,-1 3 35-16,0 4-42 0,0-10-35 16,-3 3 0-16,-1 4 4 0,2-12-29 15,-3 12 0-15,-2-13 9 16,1 12-181-16,-4-13 86 0,-1 6 43 0,0-6-142 62,-2 4 92-62,-2-2 22 0,0-4 3 0,0 0-447 0,0 0 230 0,-2-4 75 0</inkml:trace>
  <inkml:trace contextRef="#ctx0" brushRef="#br0" timeOffset="4273.64">26902 5850 1038 0,'0'9'0'0,"0"-1"0"0,-3 4 0 0,-3 1 0 0,0 8 0 0,-4 5 0 0,2 2 71 0,-4 2-32 0,2-1-1 0,1-2 101 15,0-2 14-15,1 0-57 0,0 7-28 16,1-16-60-16,2 5 40 0,2 2-9 16,1-9-1-16,0-1-343 0,2-3 170 0,0 1 85 0,0-8-488 0,6 0 265 31</inkml:trace>
  <inkml:trace contextRef="#ctx0" brushRef="#br0" timeOffset="4502.64">27132 5663 869 0,'0'0'0'0,"0"0"0"0,0 0 0 0,0 15 0 0,0 6 0 0,2 9 12 0,7 11-9 0,-2 5 28 0,-3 2 0 0,2 3 54 0,-2 1 0 0,-2-9-38 0,-2 11 36 0,2-18-1 0,-2 3-43 0,0-5-1 0,0-10 1 0,1-2 9 15,2-2-9-15,-1-12-1 0,2-1-112 0,-1-4 56 0,0-3 27 16,-1 0-437-16,2-3 216 16,-2-13 90-16,2-3 61 0,-2 0-263 0,-2-6 144 0,0 3 76 15,0-8 49-15</inkml:trace>
  <inkml:trace contextRef="#ctx0" brushRef="#br0" timeOffset="4897.66">27115 5907 608 0,'-12'-6'0'0,"-1"-3"0"0,4 8 0 0,-3-6 0 0,5-2 0 0,2-3 0 0,-1 2 99 0,4-3-31 0,0-1 0 0,-2-1-29 16,2 1 9 0,2-5-9-16,0 1 34 0,0 0 71 0,0-1-52 0,2-1-27 15,6 1 59-15,2 0-48 0,2-1 1 0,0 4-39 16,0-3 81-16,2 4-40 0,1 0 10 0,-2 1-51 16,2 1 1-16,-3 5-1 15,3-1-9-15,-6 7 233 0,0-3-102 16,0 5-66-1,0 0-27-15,-4 3 44 16,-3 10-36-16,-2 8 0 0,0 1-73 0,0 8-10 0,-7 5 47 0,-8 1-1 0,-3 0-162 0,2-4 80 0,4-7 52 0,1-3-47 0,7-9 39 0,-1 2-3 31,1-5 0-31,1-2-9 0,3-2-45 0,0 1 6 0,3-2 26 0,10 2 51 0,4 2 1 16,7-1-48-16,5 1 72 0,1 1-27 16,-3-4 1-16,-5 2-20 0,3 1 44 0,-2-2-30 0,-6 4-11 15,0-3 157 1,-5-1-73-16,-3 4-26 0,-5-1-1 0,-3-1 47 15,-1 1-29-15,0 3 1 0,-5-4-45 0,-10 0-1 0,-3 0 1 0,0-3 0 16,-1-5 9-16,4 1-10 0,0 1 1 16,3-3-1-16,2 0 1 0,-1 0 0 15,8 0-38-15,-1 0-20 0,4 0-660 0,0 1 332 16,0 3 85-16,2-1-841 0,8 2 523 0</inkml:trace>
  <inkml:trace contextRef="#ctx0" brushRef="#br0" timeOffset="5191.64">26974 5522 1254 0,'-22'4'0'15,"-1"-4"0"-15,8 0 0 0,5 0 0 0,5 0 0 0,2 0 0 0,2 0 0 0,1 0 160 0,0-9-66 0,4 2-29 0,18-1 52 16,3-6-40-16,3 0 0 0,6-3 36 0,2 5-42 16,1 1-1-16,-2-4-33 0,1 3-220 0,-2 6 110 15,-8-2 64-15,7 0 19 16,-9 4-426-16,0 2 221 0,0 0 73 0,-4 2-209 0</inkml:trace>
  <inkml:trace contextRef="#ctx0" brushRef="#br0" timeOffset="5505.65">27449 5143 1312 0,'5'2'0'0,"6"6"0"0,12 6 0 0,9 10 0 0,10 19 0 0,4 13 0 0,1 13 383 0,-7 8-173 15,0 23-86-15,-14-8 253 0,-3 26-174 0,-9-5-82 16,-7-3-42-16,-2-1 1 0,-5-8-42 0,0-19 10 16,0 1 175-16,0-8-292 0,0-2 53 0,-10-4 27 0,-10 18-737 0,-8-18 391 15,-7 0 180-15</inkml:trace>
  <inkml:trace contextRef="#ctx0" brushRef="#br0" timeOffset="7752.65">23416 7542 507 0,'-16'-8'0'0,"1"0"0"0,4 3 0 0,5-2 0 0,2 0 0 0,2 2 36 0,2-1 9 0,0-2-9 15,8 2 114-15,18-2 155 0,3 3-135 16,7-1-67-16,2 6 89 0,15-8-82 0,-2 6-37 0,6 2 219 0,13-6-128 16,-6 0-64-16,-8 1-23 0,6-3 10 15,1-1-25-15,-4 3-1 0,-7-2-25 0,-15 0-300 32,-5 3 160-32,-2 1 65 0,-13 4-211 0,-4 0 143 0,-2 0 71 46,-7 0 36-30,-4 0-721 15</inkml:trace>
  <inkml:trace contextRef="#ctx0" brushRef="#br0" timeOffset="7952.65">23984 7784 1128 0,'-11'-2'0'0,"3"-2"0"15,0-2 0-15,1 2 0 0,-6 0 0 0,-3 4 0 0,-6 0 77 0,-5 0 26 0,-3 12-25 0,-2 6-9 0,-6 6-34 0,9 1 0 0,-1 4 0 0,3 2 0 0,10 2 9 0,4 0-9 16,9 6 108-16,4-4 216 0,0-2-162 0,6-1-81 0,11-8-28 0,6 1-30 0,4-8-1 16,1-6-224-16,2-5 101 0,3-4 51 15,1-2 33-15,3 0-223 0,5-14 119 0,-2-2 61 16,3-6 30-16,-1 2-823 15</inkml:trace>
  <inkml:trace contextRef="#ctx0" brushRef="#br0" timeOffset="14780.79">11884 8304 661 0,'-2'6'0'0,"-4"-2"0"0,-2-2 0 0,2-2 0 0,0 0 0 0,-2 0 0 0,1 0 0 0,-1-6 0 0,3-5 0 0,-1-2 0 0,0-3 0 0,2-3 90 0,-1 0-16 0,-1-6-9 15,4-1-27-15,0 0 1 0,2 0-1 0,0 0 185 16,0 7-83-16,4 7-55 0,7 1-1 16,3 10 69-16,8 1-57 0,3 10-28 15,2 14 10-15,10 14 91 0,-3 5-66 0,2 6-33 0,1-1 99 0,-3-2-66 16,-2-11-23-16,6 3 67 47,-5-20-55-47,4-3-27 15,-1-10 1-15,2-5 161 0,-2 0-84 0,-2-18-57 0,-1-6 0 0,2-10 92 0,-7 1-70 0,-6 6-34 0,0-4-41 0,-1 4-33 0,-6 10 0 0,2 2 0 0,-5 3 0 0,1 6 0 16,6 6 0-16,-1 0 0 0,4 0 0 0,2 10 0 16,3 5 0-16,-1-1 0 0,1-5 0 0,5 4 0 15,2-8 0-15,0-5 0 0,0 0 0 0,7-9 0 16,-4-15 0-16,7-13 0 15,-6-1 0 1,1-1 0-16,-5 1 0 0,0 2 0 0,-9 10 0 0,0-3 0 0,-4 11 0 0,-3 0 0 0,0 4 0 0,-3 6-43 31,-6 0-286-31,3 2 151 0,-3 2 69 0,-1-2-644 0,0 1 357 0,-1-1 179 16,0-1 79-16,3-5-213 0,-2 2 157 0,3-5-367 16</inkml:trace>
  <inkml:trace contextRef="#ctx0" brushRef="#br0" timeOffset="15398.79">12428 8907 763 0,'8'-19'0'0,"-4"2"0"0,1-1 0 0,-1-1 0 0,0 2 0 0,-2-1 0 16,-2-3 0-16,0 3 37 62,0 4 10-62,-2 1-9 0,-6 5-1 0,-5 4 1 0,-4 4-1 0,-1 0 503 0,-6 3-241 0,0 13-136 0,-1 6-63 0,6 2 20 0,0 7-41 0,2-1 0 0,8 2-32 0,3-1 43 0,4 0-26 0,2-1 0 0,6-1-26 0,12 1-24 16,4-4 33-16,4-1-38 15,3-3 0-15,-1-4 28 0,0-1 1 0,1-2-37 16,-7 0 9-16,0-4 27 0,-2 3 1 0,-1 3 26 0,-8 1-4 16,-1 3-25-16,-6-2 0 0,-4 3 0 0,0-4-10 15,-2 2 7-15,-12 2-8 0,-8-1-6 16,-6-5 26-16,-1 0 26 0,-1 0-35 15,0-4 0-15,-1-2 4 0,10-4-3 0,-2 3 14 0,7-3-13 16,6-3 0-16,2 0-544 0,4-2 248 0,2 1 130 16,2 1 45-16,2-3-284 0,12 0 145 0,4 0 93 15,0-5-361-15,3-4 226 0,-3-4 105 0,2-2-256 16,-2 1 189-16,-4-5 95 0</inkml:trace>
  <inkml:trace contextRef="#ctx0" brushRef="#br0" timeOffset="15603.79">12615 8863 1491 0,'6'-2'0'0,"6"2"0"0,-1 8 0 0,1 14 0 0,-1 6 0 0,2 6 0 0,-1 12 0 0,-1-13 0 0,4 7 0 0,-1 7 0 0,0-5 0 0,0 0 0 0,-3-5 179 0,3 1-61 0,-2 1-154 0,-2-7 37 0,-4-9-1 16,2 2 38-16,-6-4-175 0,0-10 97 0,-2-1 34 0,0-3 0 0,0-4-347 0,-2-1 181 15,-6-2 60-15,0 0 54 0,-7-5-317 16,6-6 169-16,-1-3 24 0,-1-2 91 0</inkml:trace>
  <inkml:trace contextRef="#ctx0" brushRef="#br0" timeOffset="15849.34">12702 9266 1100 0,'-10'-28'0'0,"2"2"0"0,-5-10 0 0,3 4 0 0,1-1 0 0,3-3 0 0,1-9 0 0,5 8 0 0,0-15 0 0,5 4 0 0,7-2 0 0,4 3 0 0,-2 13 316 0,-4 5-130 0,2 3 49 16,-6 14-99-16,2-1-49 15,-4 7-24-15,0 6 243 16,1 0-124-16,-5 21-77 0,0 6-34 0,0 3 181 16,0 4-107-16,-3 2-54 0,3-6-17 0,0-3 47 0,0-5-42 0,3-6 0 15,8-4-42-15,8-8 1 0,3-1 9 0,4-3-40 63,2 0 0-63,-5 0 31 0,3 0-1 0,-2 0 17 0,2 0-16 15,-4 0-38-15,-1 0 0 0,-1 1-82 0,-4 7 8 0,-2 2 53 0,1 1 15 0,-4-1-562 0,2 2 264 0,-1-2 143 0,1 2-284 0,4 0 203 0,-3-2 93 0,2-4-547 16,2 0 329-16</inkml:trace>
  <inkml:trace contextRef="#ctx0" brushRef="#br0" timeOffset="16882.34">14596 8397 0 0,'0'-18'0'0,"0"-5"0"0,2-9 0 0,4-2 0 0,2-14 118 0,4-5-42 0,0-1 0 0,1 10-35 0,5-13 23 15,-4 22-1-15,4 2-27 0,-2 14 0 0,11 7 87 16,-1 12-32-16,8 10 75 0,1 23-64 0,7 13-32 0,1 4 1 16,-1 7 158-16,-2-3-86 0,11 12-56 15,-3-7-1-15,0-11-47 16,-2-13 0-16,7-6 9 15,4-16-10-15,0-10 302 0,9-3-151 0,-7-16-75 0,1-15 113 0,-7 4-84 0,1-6-57 0,-3-2-1 0,-2 2-46 16,-1 3-1-16,-4 8 1 0,-3 10-69 0,-1 4 30 16,-2 8 0-16,5 0 38 0,-5 16 1 15,2 10 0-15,1 9 9 0,-1 3-10 0,0 3-12 16,1-3 13-16,-3-4-1 62,2-6-51-46,-1-13 21-16,9-2-7 0,-4-10 2 0,3-3 22 0,2-4 0 0,-1-13 0 0,3-2 9 0,-1-1-8 0,1 1-3 0,0 2 2 0,-2 7-17 0,4 9 15 0,0 1-37 0,-4 8 33 0,2 14 50 0,2 3-1 0,1 6-35 0,6 5-5 0,-13-9 70 16,8 2-98-16,2-4 0 0,-2-8 0 0,13-11 0 15,-5-6 0 1,-6-4 0-16,18-23 0 0,-4-5 0 16,2-2 0-16,0-3 0 0,-1 6 0 0,-8 10 0 0,18-2 0 15,-3 17 0-15,-3 6 0 0,5 0 0 16,1 11 0-16,1 3 0 0,0 3 0 0,-2-2 0 0,0-1 0 0,-5-7 0 15,-1-7 0-15,-10 0 0 0,9-9 0 16,-15-7 0-16,-5-6 0 0,-7-4-146 0,-7-7-296 16,-9 5 190-16,-5-4 109 0,-4 4-763 15,-6 11 434-15,-6-3 217 0</inkml:trace>
  <inkml:trace contextRef="#ctx0" brushRef="#br0" timeOffset="17911.86">17421 9242 914 0,'-19'-30'0'0,"1"0"0"0,-2 9 0 0,0 4 0 0,-3 4 1 0,-4 1 1 0,-1 7 0 0,-5 5 112 78,3 0-42-78,-2 12 0 16,1 13-34-16,1 9-1 0,4 5 1 0,7 0 137 0,-1 16-73 0,6 2-32 0,8 9 0 0,4 0 49 0,2 3-42 0,2-10 10 0,12 19-51 0,6-11-53 0,-1-13 27 0,4 0-1 0,6-10-55 0,-5-8 50 0,4-7-9 0,1-7-142 0,-1-8 89 0,-6-9 35 16,0-5 24-16,-1 0-6 15,-1-14-4-15,-8-13-10 0,-4-2 0 0,0-18-104 0,-8 2 54 0,0 6 6 0,0-12 5 16,-4 15 125-16,-6-1-43 0,-2 6-7 16,1 11 158-16,4 7-90 0,-1 1-45 0,2 4 121 15,1 3-76-15,3 5-19 0,2 0-25 0,0 5 110 16,0 6-62-16,13 4-26 0,0-1 0 15,6-2-27-15,-1 0 0 0,4-2 9 0,1-6-9 0,1-2-315 32,3-2 157-32,-2 0 72 0,1-2 41 0,-5-12 2 0,3-4-7 0,-4-2-781 0,-2-3 380 0,-6-1 190 15,-1 4 94-15,-3-5-139 16,-3-4 121-16,1 2 57 0,-4-1 28 0,-2 0 27 16,0 2 27-16,0 6 10 0,0-6 0 0,-2 4 113 0,-4 2-92 15,1 1-29 1,1 2 157-16,2 6-102 47,-3 5-37-47,3 2 395 0,2 4-172 0,0 0-113 0,13 8 5 0,2 14 199 0,6 12-149 0,-1 3-69 0,0 6-35 0,0 7 95 0,-1 2-65 0,-3 2-23 0,-2-2-9 0,0-2-10 15,-4-11-22-15,-1 6-1 0,-2-7 0 0,-1-12-31 16,0 1 31-16,-4-8 0 0,-2-5 1 0,0-3-167 16,0-5 84-16,0-4-99 0,-8-2 68 0,-7-2 49 15,-2-17-5-15,-2-1-1 0,4-5 4 0,-2-8 0 16,3-1-22-16,0-3-23 15,0-7 11-15,4 4 0 0,3 2 38 0,2-3 148 16,3-7-67-16,0 2 157 0,2-1-108 0,0 0-45 16,0 2-28-16,2 3 213 0,5 1-102 0,2 5-55 15,-1 13-27-15,-2 7 110 0,-2 5-67 0,0 2-25 16,1 5-8-16,-3 4 20 0,2 0-27 0,-2 10 1 16,-1 16-28-16,-1 5 173 0,0 3-91 0,2 3-57 15,2 1-61-15,6-3 0 0,3-2 0 0,0-7 0 16,8 0 0-16,3-9 0 0,3-5 0 0,3-8 0 15,0-2 0-15,-2-2 0 16,7 0 0-16,-5 0 0 0,-6-2 0 0,0 0-744 0,-3 2 290 0,-6 0 186 0,-2 0 121 63,-3 11-779-63,-2 6 444 0</inkml:trace>
  <inkml:trace contextRef="#ctx0" brushRef="#br0" timeOffset="18909.86">22915 8443 1012 0,'0'-42'0'0,"0"-5"1"0,0 3-1 0,0-3 0 0,0-3 0 0,0-10 0 0,0 11 0 0,0 11 1 0,0 8 167 0,0 14-70 0,0 4-31 0,-2 8 43 15,-4 6-37-15,-4 32 1 0,4 19 132 0,-2 11-88 16,4 3-42-16,4 2 1 0,0-13 61 15,10 2-50-15,12-16-17 0,11 5-9 0,5-21 3 0,7-10-29 0,3-10 1 16,4-6-1-16,3-10 10 16,12-24-10-16,-7-6-9 0,3-7 9 0,-1-3 45 15,-3-1-44-15,-11 15 27 0,1 3-28 0,-13 15 0 16,0 6 1-16,0 6 28 0,0 6-28 16,2 11 8-16,2 21-8 0,-4 4-67 0,1 9 33 0,-3 0 0 15,0 1-45-15,-5-11 38 0,5 8-7 16,-1-11 43-16,4-8 35 0,-2-12-43 15,10-4-15-15,-5-6 116 0,14-2-56 0,1-2 0 0,12-16-49 16,-7-4 180-16,3-4-81 0,-5-1-75 16,15-1-44-16,-5 8 0 0,-1 11 0 0,-11 7 0 15,3 2 0-15,-2 0 0 0,0 11 0 0,1 5 0 63,-6-1 0-63,1-3 0 0,0-2 0 0,1-8 0 0,0-2 0 0,9-12 0 0,-5-17 0 0,5-7 0 0,3-8 0 0,6-9 0 0,6-13 0 0,-17 9 0 0,3-1 0 0,-1 7 0 15,-15 16 0-15,-2 6 0 16,6-1 0-16,-6 12 0 0,-2 6 0 0,0 4 0 0,0-1 0 0,1-2 0 16,8 4 0-16,-2-7 0 0,-3 0 0 0,-1-2 0 15,-11 2 0-15,4-4 0 0,-4-3 0 0,-6 1-721 16,-6-4 258-16,-6-3 213 0,-6 2-580 0,-7-2 387 16</inkml:trace>
  <inkml:trace contextRef="#ctx0" brushRef="#br0" timeOffset="19519.43">23601 9263 1114 0,'0'-12'0'0,"0"11"1"0,0 1-1 0,0 10 1 0,7 17-1 15,5 14 0-15,4 18 1 0,2 19 66 0,-3 1 0 0,-1 6-31 0,-1-1-60 0,2 3 30 0,-3-16 8 0,4 9 22 0,-2-28 37 16,-1-11 1-16,-2-5-39 16,-3-15 1-16,-4-5 9 0,3-7-9 0,-3-6 0 0,-4-3-341 15,0-14 166-15,0-17 46 0,-2-3-342 16,-11-13 198-16,-4 0 108 15,-2-4 19-15,2-5-11 0,-2 3 61 0,0-1 35 0,4 5 25 0,5 9 0 16,1 1 0-16,7 5 0 0,2 10 0 0,0 0 0 16,0 5 0-16,-2 5 0 0,2 1 356 0,0 1-213 15,0-2-56-15,0 1 449 0,0 1-241 0,4 1-129 16,2-6-65-16,7 1-33 16,2-6 0-16</inkml:trace>
  <inkml:trace contextRef="#ctx0" brushRef="#br0" timeOffset="19674.41">23715 9349 1865 0,'22'-23'36'0,"0"-2"629"0,4 4-315 0,3 1-156 0,-1 0 131 0,0 1-136 0,3 1-81 0,1 3-36 0,0-2 0 0,-2 9-36 0,-1 0-17 0,-5 2-700 0,3 1 345 15,-4 2 186-15,-2-1 93 0,-1 4-268 0,-2-2 174 0,-6 2 1 0,-2 0 73 0,-4 0-572 0,-6 2 307 0</inkml:trace>
  <inkml:trace contextRef="#ctx0" brushRef="#br0" timeOffset="19744.41">23757 9799 1596 0,'7'5'0'0,"4"1"0"0,8-4 0 0,1-2 0 0,0-5 0 0,7-6 0 0,-1-2 0 0,-3-1 0 0,2 1 0 0,-1-6 0 0,-1 6 114 0,3-4-43 0,-8 5-187 32,0-1 75-32,-2 2 39 0,-5 8-414 0,-3-3 229 0,-3 6 104 0,-1 0 56 0,-4 12 28 0,0 7-1 0,-7 7 36 0,-12 5-527 0,-3 7 246 0,1 0 122 0</inkml:trace>
  <inkml:trace contextRef="#ctx0" brushRef="#br0" timeOffset="19815.41">23917 10094 757 0,'-2'21'0'0,"2"-4"0"0,0 0 0 0,9-7 0 0,6-1 78 0,5-3-42 0,3-1 8 0,-2-2 150 0,2 0-79 0,5-3-40 0,-1 0 0 0,1-11-177 0,-2-6 78 0,-2-3 26 0,0-5-1 0,-1-3-249 15,-1 0 142-15,-2-4 70 0,-4 1 44 0,-4 0-8 16</inkml:trace>
  <inkml:trace contextRef="#ctx0" brushRef="#br0" timeOffset="20207.43">24226 9668 356 0,'0'-3'0'0,"-2"3"0"0,-3 0 0 0,3 0 0 0,0 0 0 0,0 0 169 15,2 0-66-15,0 0-34 0,0 0 0 0,11 0 154 0,3 0-84 0,4 0 183 0,2 3-143 0,1-2-71 16,1-1-37-16,6 2 108 15,-4 1-63-15,8-2-44 0,-4 3-1 0,3-1 275 16,-1 2-156-16,-2 1 139 16,-3 0-138-16,5 4-82 0,-5-1-37 0,-4 1 0 0,0-2-77 0,-1-1 41 15,-2 1 9-15,-2 1-9 16,0-6 0-16,-5 2-1 0,-3-4 1 0,-1 2-499 0,-5-3 258 0,0 0 116 16,-2-6 62-16,0-7-526 15,-2 2 264-15,-7-2 105 0,-3 2-312 0,-3-1 235 0,2 1 112 0,-2 3 57 16,3 2-386-16,-1-4 221 15,6 1 119-15,-5 0 74 0</inkml:trace>
  <inkml:trace contextRef="#ctx0" brushRef="#br0" timeOffset="20354.43">24585 9537 1300 0,'-10'0'0'0,"0"0"0"0,2 1 0 0,2 12 0 0,-3 14 0 0,8 5 0 0,-3 11 178 0,2-3-70 16,0-2-37-16,0 5 91 0,2-5-55 0,0-1-40 0,0-5 1 0,0-10-193 0,6 0 81 0,-1-4 40 0,2-8-565 15,-2-1 284 1,4-8 140-16,-5-1 72 0,1 0 34 0,-2-18 1 0,-3-2 34 0</inkml:trace>
  <inkml:trace contextRef="#ctx0" brushRef="#br0" timeOffset="20918.43">24654 9013 945 0,'-6'-9'0'0,"4"5"0"0,2 4 0 0,0 0 0 0,3 1 0 0,8 16 351 0,-1 8-157 15,2 8-70-15,0 12 105 0,-4 3-96 0,2 2-49 16,3 5-24-16,-2-1 0 0,4-7-15 0,1 7-9 16,2-7 1-16,-2-11 36 15,3 1 0-15,1-8-37 0,-4-8-85 0,0-6 38 16,-1-3 24-16,1-7-223 47,-7-4 122-47,1-1 62 15,1 0-1-15,-3-14-370 0,-2-5 194 0,-4-8 70 0,-2 1 55 0,0-2-10 0,0 2 15 0,-2-4 9 0,-8 3 28 0,-3 7-452 0,-4 2 225 0,-3 6 116 0,3 2 68 0,-3 6 46 0,3 4 33 0,4 0 0 32,-2 0 0-32,7 0 0 0,0 5 0 0,-3 6 0 0,4-7 0 0,1 2 0 15,3-2 0-15,2-2 0 0,1 2 0 0,0 0 0 16,0-2 0-16,1-2 0 0,10 0 0 0,-1 0 0 0,2-4 0 0,1-8 0 15,-1 0 0-15,-1-1 664 0,2 2-313 16,-3-1-158-16,-2 6-70 0,2 0 327 16,-2 3-207-16,2 3-103 15,-2 0-53-15,3 10-21 0,-3 7 9 0,3 1-39 0,0 2 0 0,-1 0-51 16,-1 0 25-16,3 1 1 16,0-7 34-16,2-5-9 0,-3-4 0 0,1-5-63 0,1 0 31 0,-3-14-7 15,-3-11 47-15,2-5-92 0,-5-7 34 16,-2 4 3-16,-1-4 1 0,-1 12 59 15,3-2 5-15,-3 5-81 0,2 10 1 0,0 2 43 16,0 4-1 0,1 3 4-16,5 3-329 47,-1 0 151-47,3 11 78 0,-2 4-227 0,7 9 142 0,-4 1 52 0,4-7 34 0,3 0-528 0,6-2 286 0,0-3 142 0,-1-10 72 15</inkml:trace>
  <inkml:trace contextRef="#ctx0" brushRef="#br0" timeOffset="21221.42">25443 9224 1355 0,'-3'0'0'0,"-9"0"0"0,-7 0 0 0,-1 2 0 0,2 8 0 0,1 3 0 0,-2 6 231 0,2 1-97 15,5-2-50-15,-2 4 77 0,2 7-67 16,6-10-29-16,4 6 220 0,0-5-125 0,2-3-62 16,0-8-23-16,8 6-23 0,4-9-16 0,4-6-1 0,4 0-11 31,1-17 12-31,-1-9 8 0,0-2-8 0,0-6 60 0,-5-5-31 0,0 5 1 0,-7 12-30 0,-2 10 102 15,-1 2-56 1,-5 4-23-16,0 4-27 0,0 2 3 0,0 8 1 0,0 16-137 16,0 10 64-1,2 2 36-15,0 0 0 0,2-1 37 0,2-8-1 0,3-5 10 0,5-8-837 16,7-10 370-16,3-4 198 0,6-18 75 0,-1-16-492 62,3-5 293-46,-2-5 161-16,-1-3-661 0</inkml:trace>
  <inkml:trace contextRef="#ctx0" brushRef="#br0" timeOffset="22725.42">26102 8834 807 0,'2'-16'0'0,"-2"-1"0"0,0 0 0 0,0 1 0 0,0-2 0 0,0 0 36 0,0 2-1 0,-2-3 10 0,-5 3 167 0,-2 1-89 0,-3-2-43 16,-1 5-1-16,1 1-43 0,-2 4 8 0,0 2-8 16,2 5-1-16,-2 0 111 0,4 0-55 0,-1 11-28 15,3 5 9-15,2 4-36 0,3 8-1 0,3 2 1 125,0 2 235-125,0 5-117 16,5 4-51-16,8 2-3 0,1 0-33 0,-2-9 1 0,2 7-33 0,-2-3-34 0,1 1 8 0,-4-6 26 0,-1-1 1 0,-2-3-215 0,-4-8 108 0,0 2 52 0,0-7-271 0,-2-4 133 0,0-3 82 0,0-2 6 0,0-6-93 0,-11-1 48 0,-1 0 31 0,-1 0-25 0,-1-4 37 0,-2-4-1 0,2-1 37 0,-1-2-1 0,1 0-8 0,3-3 9 0,0 2-1 0,1-1 1 0,2-4-1 0,2 3 1 16,4 2 175-16,0-2-80 0,2 0-47 0,0 4-9 0,0-5 92 0,8 5-48 15,4-1-32-15,2 3 18 0,4-1 1 16,1 3-8-16,3 0-22 15,2 0 32-15,0 0-25 0,1 2 40 16,1-1-38 0,2 4-157-16,-2-3 74 0,0 1 31 0,-2-5 2 0,5 2 17 0,-3-2 18 0,-6 3-43 0,-1-1-17 0,-6 1 15 15,-2 3-3-15,-5 0 116 0,-2 2-41 0,-2 0-3 16,0 0-39-16,-2 0 228 0,0 4-105 0,0 9-42 16,0 1-29-16,0 0 127 0,0 0-68 0,0-6-35 15,0 4 11-15,0-4-12 31,0 0-1-31,0-4-23 47,0 0-68-47,0-2 33 0,0-2 10 0,0 0-131 0,0 0 78 0,0-6 38 0,0-4 5 0,0-6-107 0,0-1 51 0,0 3 31 0,0-4-4 0,0 9 18 0,0-2-5 0,2 5 8 0,0 2 66 0,-1 4-32 16,7 0-9-16,-3 0-28 0,5 2-1 0,-3 8 1 0,7 7 7 0,-3-1 153 16,4 1-63-16,-2-2-36 0,2-3-4 0,0 0-56 31,3-4 12-31,-3-4 18 0,2-2 9 0,-2-2-7 0,0 0 4 0,-3-2-3 0,-2-7-121 0,1-2 53 15,-4-1 17-15,-2-1-1 16,0 1-82-16,-1-1 53 0,0 4 16 0,1-1-116 16,-1 1 65-16,0 0 35 0,0 1 7 0,1 0 0 15,2 2-8-15,3 1 29 0,0-1-32 0,-2 1-12 16,2-1-1-16,2 0 40 0,-4-4 64 0,3 0-28 16,-4-2 0-16,0-3-36 0,0-2 86 0,-1 0-41 15,1 1-20 1,-5-2 151-16,-1 8-79 0,2-3-28 0,-1 6-23 0,-2 2 9 0,0 3 10 0,0 2 0 15,0 0-28-15,0 0 251 0,0 1-114 0,-6 12-41 16,-7 4-9-16,3 3-31 63,1-2 1-63,1 2-24 0,1-1 259 0,2-1-129 0,4-2-57 0,1 0-12 0,0-2-30 0,0 0-1 0,0-2-30 0,10-2-41 0,-1-1 51 0,3-1-10 0,1-4 0 15,0 0-61-15,0-3 31 0,0-1 0 0,0 0-26 0,3 0 25 0,-3-8-1 0,0 1 18 16,1-4 11-16,-3-1-31 15,2-1 6-15,-1 2-178 0,1-3 88 0,-2-2 32 16,1 0 26-16,1 2-55 0,-2 0 33 0,0 1-12 16,-3 5 45-16,2 4-6 15,-2 4 77-15,2 0-41 0,-1 0-37 16,2 0 2-16,0 7 1 0,0 1-3 0,-2-1 3 0,2 2 4 0,0-8-9 0,3 3 269 16,0-1-121-16,-2-3-45 0,4 0-28 15,0-3 10-15,3-6-37 16,3-8 19-16,0 3-18 0,-1 0-75 0,2 3 37 15,-3 0 7-15,2 7-392 0,-1 2 195 0,-2 2 101 0,-2 0 34 16,-1 6-233-16,1 6 114 16,-4 2 66-16,4 0-413 0,0-2 248 0,-2 1 125 0,1-6 63 0,1-3 31 15,3-1-10-15,6 5 41 0,-3-8 0 0,0-5-1 16,10-16 0-16,-3-5 0 0,0-1-204 16,0-1 240-16,-2 1-35 0,-3 5 0 15,-7 12 458-15,-6 8-228 47,-4 2-125-47,2 0 239 0,-7 12-109 0,-3 15-89 0,0 1-7 0,-7 4-425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5T10:21:01.7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49.71924" units="1/cm"/>
          <inkml:channelProperty channel="T" name="resolution" value="1" units="1/dev"/>
        </inkml:channelProperties>
      </inkml:inkSource>
      <inkml:timestamp xml:id="ts1" timeString="2021-05-25T10:30:31.621"/>
    </inkml:context>
  </inkml:definitions>
  <inkml:trace contextRef="#ctx0" brushRef="#br0">28002 1083 842 0,'-2'-12'0'0,"0"4"0"0,-2 3 0 0,2 4 0 0,0-1 0 16,0 2 0-16,-1 0 0 0,1 0 122 0,1 8-47 0,-1 7 0 0,-1 6 80 0,1 3-59 0,-1 4-29 16,2 4 104-16,-1 5-71 0,2 7-32 0,0 0 1 15,0 5 21-15,0 5-26 0,0 6 9 0,0 11-35 16,0 0 101-16,0 4-50 15,3 3-27-15,-3 0 94 0,3 5-51 0,-1-2-38 0,1 2 0 0,-3-1 87 16,2 3-59-16,-2 1-28 16,0 12 32-16,0-8-35 0,0 1 0 0,0-1-26 0,0-1 66 0,-2 16-32 15,-3-18 8-15,1 2-42 16,-2-1 45-16,-1 14 0 0,1-24-46 16,-1 3 17 109,1-11-45-125,-3 10-9 31,3-11 0-31,-3-3 0 0,1-7 0 0,0 4 0 0,-1-4 0 0,1 0 0 0,-4-2 0 0,2 0 0 0,-3-3 0 15,3 12 0-15,0-11 0 0,-3-1 0 0,1-3 0 0,2-1 0 0,2-4 0 0,-1 1 0 0,2-7 0 0,0 3 0 0,1-6 0 0,2 5 0 0,0-5 0 0,1 2 0 0,1-4 0 0,0 0 0 0,0 8 0 0,-1-18 0 0,3 0 0 0,0-3 0 0,-1-8 0 16,1 0 0-16,0-6 0 0,0-2 0 0,0-4 0 0,0 0 0 0,0-2 0 0,0 0 0 0,0 0 0 0,0 0 0 0,0 0 0 0,0 0 0 0,0 0 0 0,0 0 0 0,0 0 0 0,0 0 0 0,0 0 0 0,0-2 0 16,0-6 0-16,0-2 0 15,0-2-565-15,0 0 220 32,1-2 153-32,4-6 78 0,-3-5-448 0,1-7 267 0,-3-14 128 0</inkml:trace>
  <inkml:trace contextRef="#ctx0" brushRef="#br0" timeOffset="885.47">26423 3631 550 0,'-38'1'0'0,"-7"-1"0"0,6 0 0 15,4 0 0-15,4 0 0 0,1 0 0 0,0 0 0 0,3 0 0 0,1 0 265 0,6-1-114 0,6 1-56 0,4-3 91 16,3 3-74-16,3-1-27 16,2 1-10-16,2-2 8 0,0 2 0 0,17 0-46 0,5 0 77 0,2 0-29 0,11 0-10 0,7 2-37 0,1-1 38 15,10 2 0 1,6-2-39-16,4 2 54 0,16-3-9 0,11 0-44 0,3-7-1 0,5-7 68 15,6-2-34 1,8-1 10-16,-4-1-43 0,9 1 58 0,-1-3-29 0,3 4 0 16,-4 2 11-16,3-3 10 0,0 5-50 15,1 0-1-15,2 0-45 16,2 3 45-16,1-2 1 0,-3 1-35 0,20-5-9 0,-7 2 43 0,-1-3 1 16,4-2-47-16,-1-2 0 15,-11 3 57-15,27-7-26 0,-14 5-35 0,-5 2 34 0,-19 1 6 0,31-1-24 16,-31 7 26-16,5-2-20 0,-7 2 11 47,-4 3-17-47,-8-2 16 15,-3 5 1-15,-13-2 31 0,6 0-5 0,-5 1-25 0,-5 1 1 0,0 0 34 0,-6-1 1 0,-8-3-26 0,17 0-3 0,-9-2-31 0,-3-2 1 0,-4 0 27 0,-9 1-40 16,4-1 44-16,-7 3-10 0,-7-2-19 31,-3 3-10-31,-7 0-1 0,-3 1-3 16,2 1 37-16,-9-1-19 0,-3 4 4 0,-3-2-14 0,-2 1-20 0,-2 2 5 0,-4 0 2 0,-1 2 16 0,-3-2-41 15,-2 2 41 1,-4 0 2-16,2 0 9 0,-3 0-9 0,-1 0 0 0,-2 0-3 16,0 0-33-16,0 0 36 0,0 0-1 0,0 0-117 0,0 0 56 0,0 0 27 15,0-3 0-15,0 3 25 32,0-1 3-32,0 1-9 0,0 0 8 0,0-2-640 0,0 2 305 15,-2 0 154-15,-9 0-637 0,-1 2 386 0,-9 11 206 0</inkml:trace>
  <inkml:trace contextRef="#ctx0" brushRef="#br0" timeOffset="2143.25">27899 2209 651 0,'-4'-2'0'0,"-3"-1"0"15,3-1 0-15,2 0 0 0,-1 2 0 0,1 2 0 0,0 0 0 0,-1 0 164 0,1 0-61 0,2 6-30 0,0 6 104 0,0 3-57 0,0 2-43 0,0-3-1 0,0 2 42 0,0-1-37 0,5-6-1 0,1 0 26 0,3 0-63 16,1-5-1-16,2-3 1 15,1 2 34-15,1-3 0 0,2 0-24 0,-2-10-10 16,2-6 63-16,-1-1-32 0,-2-1 0 0,-2-6-31 16,-1 0 17-16,-4 1-17 0,-1 0 0 0,-5-1-33 0,0 4 33 31,0 2 0-31,0 7 44 0,-5-3-44 16,-3 6 0-16,-4 4-1 0,-4 3 61 0,0 1-31 15,-5 0 11-15,-1 5-40 0,2 13 0 0,0 1 0 0,5-3 0 16,0 9-35-16,3-4 10 0,1 2 25 15,6-4 0-15,4 1-9 0,-1-2 8 0,2-1 1 0,0-3-20 0,2-2-10 16,9-1 29 0,-3-5-14-1,4 0 16-15,-3-5-13 0,4 0 14 0,0-1-18 0,0 0-31 0,-1 0-2 0,3-2 37 0,-2-9-36 0,-1-1 7 0,1 0 26 78,-3-2-15-78,-3 2-42 0,-1-2 18 0,-1-1-9 0,-3-1-4 0,-2 3-10 16,0-2 47-16,0 1-11 0,-2 0-5 0,-5 2 4 0,-2 6 6 0,-5-2-13 0,1 4 100 0,0 4-84 0,-4 0-10 0,2 0 0 0,2 5 0 0,-1 9 0 0,4 5 0 0,1-1 0 0,2 3 0 16,5-2 0-16,-1 0 0 0,3 2 0 0,0-6 0 0,5-1 0 15,4-4 0 1,4 1 0-16,-1-4 0 0,2 0 0 0,0-4-16 0,-1-1-44 0,-1-2 47 16,-4 0-16-16,5 0 17 0,-3 0-3 15,-1-2 36-15,0-9-29 0,-2 0 6 16,-2-1 2-16,0-2 24 0,-3-2-24 0,0 2-1 0,-2 0 4 0,0-1-3 15,0 7 3-15,0-1-3 0,0 3-3 16,-2 0 4-16,-2 2-1 0,-2 2-10 0,2 2 47 0,-1 0-111 16,-1 0 37-16,5 0 0 0,-1 0-311 0,0 0 158 15,2 0 83-15,0 0-448 0,0 2 262 16,0 0 126-16,5 2 63 16,1-2-189-16,5 0 126 0,-1 2 52 0,-1-2 43 15,1-1-414-15,-5 1 222 0,-1-2 112 0,0 0-64 0</inkml:trace>
  <inkml:trace contextRef="#ctx0" brushRef="#br0" timeOffset="4770.46">27954 2196 108 0,'0'0'0'0,"0"0"0"0,0 2 0 0,0 0 0 0,0 0 0 0,0 0 42 47,0 0-17-47,-2-1-6 0,2 1 69 0,-2 1-50 0,2-2-7 0,0 3 0 0,0-1 93 0,-3 0-82 15,3 0-3-15,0-2 37 0,0-1-37 0,0 2 0 0,0-2 73 0,0 0-64 0,0 0-8 0,0 0-1 0,0 0 74 0,0 0-63 0,0 0-1 0,0 0 19 16,0 0-15-16,0-6-5 0,0 0-9 0,0-2 0 15,0-1 10-15,0-3-10 0,0-3 43 16,0 1-44 0,0-4 1-16,0 0 0 0,0-3-36 0,0-3 23 0,0-2 13 15,0-2 0-15,0 2-27 16,0-5 20-16,0 6 17 0,0-12-10 0,0 5-61 16,0 0 35-1,0-1 23-15,0 1-5 0,0 4-28 0,0-4 24 16,0 1 3-16,0 3-9 0,0 3-25 15,0 2 26-15,0-2 8 0,0 4-11 0,0 0 9 0,0 2-7 0,-2-1 1 0,-1 0-3 0,0 3 18 16,1 1-17-16,-2-2 1 0,1 1-1 0,2 1 8 0,-1 3-5 16,0-4 4-16,2 7-37 0,0 0 32 0,0-1 1 31,0 6-1-31,0 0 14 0,0 3-8 0,0 2-8 0,0-2 2 0,0 2-27 16,0 0 0-16,-1 0 25 0,1 0-73 46,-2 0 30-46,0 0 1 16,-1 2 36-16,1 6-12 0,-1 2 9 0,2 1-5 0,-1 5 23 0,0-1-23 0,-2 1 1 0,0 3-7 0,-2 2 36 0,1 3 0 0,-2-1-30 0,-5 2-1 0,2 2 75 16,-5-4-33-16,1 4 1 0,0-7 9 0,-4 6-4 15,0-4-20-15,3-4-12 0,1 1 48 0,-2-2 0 0,3-4-25 0,4-4-37 32,1 1 28-32,0-3-3 0,2-3 9 0,4-2-33 15,0 0 34-15,-3-2-9 0,3 0 1 0,1 0-1 16,-1-2-6-1,2-11 6-15,0 0-38 0,0-2-8 0,0-2 36 0,0-1 5 0,2-5-69 0,4 3 32 0,1-4-1 0,5-3-10 0,-3 8 34 0,-1-4 1 16,2 3-5-16,1 2 4 0,-3 2 43 31,-3 1-3-31,-1 7-3 16,0-3 1-16,-2 5-39 16,1 2 1-16,-1 2 98 0,-2 0-55 0,0 2-57 0,4 0 0 0,-1 0 0 15,6 0 0-15,-1 2 0 0,6 6 0 0,2 1 0 0,2-1 0 16,0 1 0-16,4-1 0 0,1-1 0 0,5 1 0 0,-3-3 0 0,0-3 0 0,3 0 0 47,-7 0 0-47,2-2 0 15,0 0 0-15,-1 0 0 16,-3 0 0-16,0 0 0 0,-2 0 0 0,-4 0 0 0,3 0 0 0,-8 0 0 16,5 0 0-16,-3 0 0 0,-1 0 0 0,-1 0 0 0,0 0 0 0,-4 0 0 0,2 0 0 0,-2-2 0 0,-1 0 0 0,-2 2 0 15,2-2-206-15,-3 0-61 0,2-1 160 0,-2 2 34 0</inkml:trace>
  <inkml:trace contextRef="#ctx0" brushRef="#br0" timeOffset="4779.46">28263 1500 3205 0,'0'-2'-49'0,"0"2"10"0,0-3 0 0,0 3 0 0,2 0-906 0,0 0 453 0,-1 0 217 0,4 0 123 0,-3 0 56 0,-2 0-425 0,0 0-9 0</inkml:trace>
  <inkml:trace contextRef="#ctx0" brushRef="#br0" timeOffset="5608.09">27983 1524 0 0,'-1'-10'0'0,"-1"2"0"0,-1 0 0 0,-2-1 0 0,2 2 0 0,1-2 0 0,-1 0 0 0,1 1 0 0,0 0 0 0,0 2 148 0,-1-1-64 0,2 4-30 0,-1 0 0 0,2 1 121 16,0 2-68-16,0 0-24 0,0 0 11 0,0 2-27 0,0 11 0 15,0 9-28-15,0 3 0 0,0 6 9 0,0 1-9 0,0 4 0 0,0 6 101 0,0-3-50 0,0 2-26 0,0-1 90 0,0 1-62 63,0-6-27-63,0-2 1 0,0-3 56 0,0-6-41 0,0 1 9 0,0-3-2 0,0-5-25 0,0 1 1 0,0-3-26 0,0-5 1 0,0 1 10 15,0-1-10-15,-2-1-17 0,2-3 16 0,-3 2 1 0,3-2 0 16,-2-2-94-16,-1 0 41 0,3 0 27 0,0-2-69 0,0 1 43 0,0-2 14 16,0-1 6-16,0 0-5 0,0 0 20 0,0 0-34 0,0-8 28 15,0-3-105-15,0-4 50 16,0 0 17-16,0-4-1 0,0 1-43 15,0-1 32-15,0-1-11 16,0-1 48-16,0-2-15 0,0 0 2 0,0 0-9 0,0-6 33 0,0 4-2 0,0 1-26 16,-1-7 6-16,1 2-4 0,-2 2-2 0,2-4 2 0,0 9 28 15,0 2-2-15,0 2-8 16,0 8-11-16,0-1 64 0,0 3-30 0,0 6 5 16,0-1-3-16,0 3 0 0,2 0-26 0,2 0 5 15,1 5-3-15,-1 12 9 16,-3 5-6-16,4 8 87 0,-3 3-41 0,-2 4-15 0,0 2 0 15,0 1 44-15,0 3-24 0,0-4 3 16,0-2-37-16,0 1 32 0,0-7-27 16,0-9 4-16,2 3 6 0,-2-6 8 62,1-5-70-62,3-1 29 0,-2-5 1 0,-2-2-288 0,1-2 273 0,2-2 24 0,-3-2-245 0,2 0 125 0,1 0 70 0,-3-6 33 0,2-7-17 0,-2-1-587 0,0-2 522 0,0 0 46 0,0 2-12 0,0-1 7 0,-2-3-10 16,-6 5 11-16,3-2-1 0,2 2 0 0,-1-1-451 31,-1 3 216-31,2 3 122 16,-2-4 57-16,0 2-164 0,2-1 129 0,1 0 64 0,0-3 40 31,0 0 26-31</inkml:trace>
  <inkml:trace contextRef="#ctx0" brushRef="#br0" timeOffset="6025.79">27884 1651 541 0,'-2'-6'0'0,"-1"-2"0"0,1 1 0 0,0 2 0 0,-1-1 0 0,1 4 0 0,1 0 0 0,1 2 0 0,0-2 122 0,0 2-33 16,-2 0-9-16,0 0 69 0,0 0-55 15,-2 2-28-15,-3 6 1 0,-1 4-19 0,-1 2-9 0,-6 6 0 16,-1 3 82-16,-1-2-26 0,4-7-28 0,-4 4 9 16,5-3-18-16,2-6-20 0,0 0 1 0,2-3 0 78,1-3 39-78,4-1 10 0,0 0-49 0,-2-2 53 0,3 0-26 0,0-2-1 0,-1-11-26 0,3 1 9 0,0-7-9 0,0 1 0 0,5-5 0 0,5-2 42 0,2-2 1 0,0 7-34 0,4-10 81 0,0 4-46 0,1 2 1 0,-3 6 87 15,2 0-67-15,1 4 165 0,-4 6-202 0,-3 3-18 16,7 4-11-16,-5 1 1 31,2 0 39-31,0 10 9 0,3 4-64 0,-4 2-23 0,4 1 0 16,0-1 0-16,2-3 0 15,2 1 0-15,0-1 0 0,2-3 0 0,-1-2 0 0,0-2 0 0,-2-1 0 0,3-2 0 0,-4-1 0 16,2 0 0-16,-5-2 0 16,0 0 0-16,-2 0 0 0,-4 0 0 0,-3 0 0 0,0 0 0 0,-1 0-472 31,-3 0 177-31,-3 0 128 0,2 0-497 0,-2 0 317 0,0 0-624 0,0 0 658 16,0 0 154-16,0 0 60 0,0-4 21 15,-2-6 9-15,-5-2-228 16</inkml:trace>
  <inkml:trace contextRef="#ctx0" brushRef="#br0" timeOffset="18603.99">29363 3284 0 0,'0'0'0'0,"0"0"0"16,-2 0 0 0,-1 0 0-16,0 0 0 0,-1 0 0 0,-1 0 0 0,2 0 0 0,-1 0 0 0,2 0 0 0,-2 0 0 47,3 0 9-47,-1 0-9 0,0 0 1 0,2 0 41 0,0 0-40 0,0 0 0 0,0-2 0 0,0-1 0 0,-2 0 0 0,2 0 1 15,-2 0 57-15,1 3 46 0,-1-1-46 0,-3-2-18 0,2 3 46 0,-1 0-25 0,-2 0-5 0,3 0-23 0,-1 0 37 0,1 0 6 0,0 0-46 0,1 4 57 16,0-1-53-16,0 1 7 0,2 1-6 0,0-1 1 15,0 2-1-15,0-2 10 0,0 2 24 0,0-1 0 16,0-2-33-16,0 3-1 16,0-2-41-16,0-1 51 0,0 5-10 0,0-7-42 0,0 5 42 0,2-5 1 15,0 1-1-15,1 1-66 0,-1-3 26 0,3 0-9 16,-3 0 42-16,1-5-15 0,1-3 12 16,-2-2-13-16,0-1-38 0,-2-1 8 15,0 0 1-15,0-3 20 0,0 8 8 0,0 0-7 16,0-2 5-16,-8 0 36 0,1 8 17 0,-1-2-24 15,-1 3 4-15,-4 0 12 0,1 0-4 0,-4 3-22 16,6 9-6-16,0 1-1 16,0 0 16-16,5-1 9 0,-2 2-38 0,6-3-28 0,1-1 47 15,0-1-2-15,1 3-29 0,10-10 7 16,3 4 18-16,0-4-35 78,0-2-5-78,3 0 37 0,-2 0-10 0,0 0-31 0,2-8 32 16,-4-3 3-16,0-3-6 0,-3 2 5 0,-3-5-10 0,0 1 11 0,-3-1-37 0,-2-3 11 0,-2 4 15 0,0 0 4 0,0 4 77 0,0 3-34 0,-2 0 1 0,-7 5-40 15,-3 2 4-15,-1 2 86 0,-1 2-36 0,-2 11 6 0,3 3-32 0,2 3-16 0,0-1 39 16,4 3-88-16,6-5 19 0,1-4 44 0,0 2 14 0,0-3-19 0,10-5 7 0,1-4-6 0,4 0-172 0,2-2 29 16,-2 0 47-16,0 0 35 15,-5-7-27-15,0-5 27 0,-4-2-8 0,-2 0 51 16,-4-3-20-16,0 2 2 0,0 0-4 0,0 3 2 15,-2 4-3-15,-6 0 1 0,0 3 34 0,-3 3-48 0,4 2 21 16,-2 0-2-16,4 0-208 0,-2 0 95 16,5 5 48-16,1 3-340 0,1 2 185 0,0 0 93 15,8 1 45-15,4-1-361 16,6-4 208-16,-6-3 100 0,-1-3 50 0</inkml:trace>
  <inkml:trace contextRef="#ctx0" brushRef="#br0" timeOffset="19354.82">27975 2269 0 0,'0'-3'0'0,"0"0"0"0,0-4 0 16,0 3 0-16,0 0 0 0,0 0 0 0,0-2 0 0,0 1 0 0,0-1 221 0,0 5-92 0,0-4-1 0,0 1-50 0,2 2-1 0,4-1-39 0,5-2 0 0,-1 4-1 0,-1 1 10 0,6 0 23 0,-6 0-17 0,3 0-15 0,-6 0-1 0,5 0-97 0,-4 6 59 0,0 2 14 15,-2 1 0-15,2 1 25 0,0 3-1 0,-1-2 1 0,-3-4-534 0,4 1 247 16,-2-4 96-16,4-2 69 0</inkml:trace>
  <inkml:trace contextRef="#ctx0" brushRef="#br0" timeOffset="20569.36">29193 3194 538 0,'0'8'0'31,"-2"1"0"-31,1-1 0 0,-1-1 0 0,0-4 0 0,2 2 0 0,-2-1 0 0,2-3 40 0,0 1-3 0,0 1 1 0,0-1-76 0,0 0 47 0,0-2-9 0,0 2-93 0,0 0 58 0,0 3 28 0,0-3 1 0,0 2-83 0,0-1 50 0,0 0 24 0,0-2 1 0,0-1-152 0,0 0 83 16,0 0 33-16</inkml:trace>
  <inkml:trace contextRef="#ctx0" brushRef="#br0" timeOffset="20885.36">29244 3294 2 0,'0'0'0'0,"0"0"0"0,2 0 0 0,0 0 0 0,-1 0 0 0,1 0 0 0,1 0 0 15,-3 0 0-15,2 0 0 0,-2 0 0 16,0 0 0-16,0 0 0 0,0 0 0 0,0 0 0 0,0 2 0 0,2 0 0 0,0 0 0 78,-1-2 0-78,1 0 0 16,1 0 0-16,-1 0 0 0,2 2 0 0,1 0 0 0,-3 1 0 0,-2-1 0 0,5-1 0 0,-3 2 0 0,2 3 0 0,-4-5 0 15,1 2 0-15,-1 3 0 0,0 0 0 0,0-2 0 0,0 1 0 0,0-4 0 0,0 0 0 0,2 1 0 0,1 1 0 0,-1-3 87 0,0 0-41 0,0 0 4 0,-1 0-4 0,3 0 1 16,-2 0-35-16,-2 0 9 0,2 0-119 0,-2 0 56 16,0 0 29-1,0 0-50-15,0 0 35 0,0 0-4 0,0 0 38 0,0-3-43 0</inkml:trace>
  <inkml:trace contextRef="#ctx0" brushRef="#br0" timeOffset="29961.7">29978 1492 346 0,'11'0'0'0,"-1"0"0"0,-3-3 0 0,1 0 0 0,-2 0 0 0,-2 0 0 0,1 0 0 16,-1 2 0-16,2-2 0 0,-1 1 0 0,1 0-63 15,-2-3 40-15</inkml:trace>
  <inkml:trace contextRef="#ctx0" brushRef="#br0" timeOffset="30328.7">31887 1250 50 0,'0'10'0'0,"0"1"0"0,-2 2 0 0,0 2 0 0,0-3 0 0,2-2 0 0,0-3-7 0</inkml:trace>
  <inkml:trace contextRef="#ctx0" brushRef="#br0" timeOffset="31024.86">30922 2923 206 0,'-70'30'0'0,"17"-10"0"0,7-1 0 0,-2 3 0 0,8-6 0 0,14-6 0 0,2-2 0 0,9-4 222 0,4-2-77 0,4 1-55 0,4-2-1 0,1-1-328 0,0 0 122 0,0 0 61 0</inkml:trace>
  <inkml:trace contextRef="#ctx0" brushRef="#br0" timeOffset="31202.87">29971 3252 0 0,'-14'7'0'0,"-4"-6"0"0,13 2 0 0,-2-3 0 0,1 0 0 0,-1 0 0 0</inkml:trace>
  <inkml:trace contextRef="#ctx0" brushRef="#br0" timeOffset="31487.87">29825 3176 768 0,'-14'1'0'0,"-2"1"0"0,2 3 0 0,0-1 0 0,6-3 0 0,2 4 0 0,2-4 0 0,-1 0 0 0,3-1 0 0,1 0 0 0,1 0 22 0,0 0-10 0,0 0 33 15,0 0-173-15,0 0 80 0,0 0 40 0,0 0 8 0,0 0-76 0,-2 0 49 0,0 0 0 0,-1 0-142 16,3 0 86-16,0 0 6 0,0-1 35 0,0-3-53 0,0 2 28 0,0 1 67 16,0-1 0-16,0 0 0 0,0 2 0 15,0 0 0-15,0 0 0 0,-4 0 0 16,-8 0 0-16,1 4 0 0,-7 2 0 0,0-1 0 15,3 3 0-15,-6-2 259 0,4 2-125 0,-5-2-39 16,4 2-41-16,3-2 91 0,3-1-55 16,2-1-12-16,2-2-100 0,-1 0 47 0,1 3-10 0,3-4 34 15,2 2-149-15,1-2 72 16,2-1 34-16,0 0-348 16</inkml:trace>
  <inkml:trace contextRef="#ctx0" brushRef="#br0" timeOffset="31657.87">29508 3254 0 0,'-11'5'0'0,"5"-4"0"0,4-1 0 0,2 0 0 0,0 0 0 0,0-10 0 0</inkml:trace>
  <inkml:trace contextRef="#ctx0" brushRef="#br0" timeOffset="33885.86">27900 2298 300 0,'-5'0'0'0,"-2"0"0"0,5 0 0 0,0 0 0 0,0 0 58 0,2 0 0 16,0 0-41-16,0 0-39 0,0 0 36 0,0 0 1 16,0 0-1-16,0 0-91 0,0 0 39 0,0 0 2 15</inkml:trace>
  <inkml:trace contextRef="#ctx0" brushRef="#br0" timeOffset="60756.11">27994 2238 744 0,'-6'1'0'0,"1"2"0"15,2-3 0-15,-2 0 0 0,2 0 0 0,2 2 0 0,-1-2 0 0,0 0 109 0,0 1-35 0,2-1 1 16,0 0-24-16,0 0-10 0,0 0 0 0,0 0 155 0,0 0-77 0,0 3-39 47,0-3 10-47,0 0-49 0,0 0 0 0,0 0 0 0,0 0 60 0,4 0 58 0,2 0-49 0,1 0-40 0,-1-3 20 0,0 0 0 0,-2 0-49 0,2 2 49 15,-3-2 11-15,3 3-60 0,-6-2-1 0,5 2 2 16,-1-1-1-16,-1 1 0 16,2-3 10-16,-1 1-10 15,2 1 0-15,1-4-1 0,1 1 9 0,-1 0-8 16,-2 3 10-16,3-4-41 0,-3 4-31 0,2 1 31 0,-2 0-11 15,0 0-45-15,-2 0 41 0,4 0-8 0,-4 0 26 0,0 0-47 16,1 0 22-16,-1 0 0 16,2 0 20-16,-3 1 6 0,2-1-24 0,1 2 113 15,-1-2-47-15,0 0 0 0,-1 0-41 0,3 0 90 16,-2 0-39-16,0 0 0 0,3 0-40 16,-3 0 0-16,-1 0 16 0,2-2-117 15,-1 2 69-15,-1 0 36 0,1 0 4 0,1 0-2 16,1 0 12-16,-3 0-11 0,4 0-144 0,-1 0 133 15,0 0-5-15,2 0 2 0,-2 0-26 32,0 0 21-32,2 0-7 0,-2 0-26 0,1 0 22 0,-2 0 4 0,0 0 1 47,2 0-23-47,-3 0 15 0,3 0 6 0,-3 0 0 0,-1 0 1 0,2 0 3 0,-1 0-3 0,0 0-3 0,0 0-16 0,2 0 18 0,-2 0-27 0,-1 0 21 0,2 0 52 15,-1 0-49-15,0 0-1 0,0 0 1 16,1 0 35-16,1 0 3 0,-2 0-35 0,-1 0 1 0,2 0-11 31,0 2 12-31,2-2 5 0,-3 0-3 0,2 0-148 16,0 3 123-16,0-3 8 0,-3 1 11 0,3 1-28 0,-1 0 15 0,-1 1 4 0,-1-3 4 0,0 1-6 15,1 1 3-15,-2 1-10 0,2-2 7 16,1 1 28-16,-3 1-29 16,0-2-2-16,1 1 1 0,0 1-1 0,0-2-2 0,1 2 5 15,0-3-1-15,0 2 57 0,1-2-26 0,-1 1 4 16,2 2-28-16,-2-1-42 15,-1 0 0-15,1-1 42 0,2 2 0 0,-4-1-35 0,2 0 32 0,3 1-1 0,-3-2-12 16,-1 4 9 0,2-4 2-16,0 3-6 0,1-2 2 0,-4 0-10 0,5 1 10 0,-4-2 63 15,4 1-61-15,-3 1 0 0,3-1-2 0,-3-1-44 16,2 1 46-16,-2 0 5 16,1 0 8-16,-1 2-11 0,0-2-2 0,1 0 2 31,0 2-21-31,0-2 18 31,0 1 1-31,0 0-3 0,1 1-1 0,0-3-4 0,0 5 6 0,-2-5 88 0,1 1-83 0,2 2-2 0,-4-1 14 0,5-2-11 0,-4 2 0 0,-1 1 17 16,0-3-15-16,4 2 0 0,-3-1 1 15,-3-1 6-15,5 2-6 0,-2-1 1 0,-3 0 1 0,4 0 6 16,-1 0-7-16,-2-2 0 0,1 2-20 16,-1 0 20-16,0 0 0 0,3-2 0 0,-3 2-31 15,2 0 29-15,-3-1 1 0,4 2 9 0,-3-1-6 0,2 0-4 0,-1-1-1 0,2 5 1 16,0-5-3-1,-1 4 3-15,-2-4-4 16,3 0 3-16,-1 4-6 0,-2-4 69 0,2 1-29 0,-2 1 1 0,0-1-24 0,0 0 34 31,0 0-40-31,0 0 5 0,1-2 2 0,-1 2 0 0,0-2-43 0,0 2 40 16,-1 0 4-16,1 1-71 16,1-1 39-16,-1 1 25 0,3 1-2 0,-3 3 2 0,3-1-5 0,1 3 3 0,-4 1 0 0,3 2-51 15,0-4 3-15,-1 3 34 16,-1-4 20-16,2 0-17 0,-1 2 0 15,0-4-4-15,4-1 48 0,-4 0-41 0,2 0-5 16,-4 0 2-16,3 0 1 0,-2 0 2 0,2 0-2 47,-1 1 11-47,-1-4-18 0,1 5 12 0,-3-1-1 0,4 0-4 0,2-1 6 0,-3 2 2 0,0 1 14 0,-1-2-14 0,4 1-3 0,-3 1-2 0,-1-3 1 16,0 2 21 15,5-2-26-31,-4 0 4 0,-1 0 2 0,2 0 1 0,-1 0-1 0,-3 1-26 0,7-4 26 0,-4 3 2 15,0-1-40-15,0-1 31 0,3 3 7 0,-4-1-9 16,2 0 13-16,2 3-2 0,-3-4-5 0,0 3-2 16,-1 1 2-16,2-1-5 0,-3-1 21 0,3 3-20 0,0-1 2 0,-4-2 42 15,1 1-1-15,3 0-34 0,-3 5-4 0,0-3 8 16,-1 0-6-16,1 2 13 0,1-2-39 16,-1-3 1-16,0 4 34 0,0-3-6 15,2 0-1-15,-1 3-1 0,-1-3 0 0,1-1 5 16,1 4-6-16,-1-4-3 0,-1 1 3 0,1-1 32 0,-3-2 0 15,2 2-19-15,0-3-10 16,0 2 2-16,-1 0 0 0,-1 0-44 0,3-2 40 0,0 2 4 0,-1 1 1 0,0 1-30 16,0 0 28-16,-1-2-1 15,4 5-20-15,-3 0 19 0,1-2-4 0,1 3-2 63,-1 2 4-63,-3-1 0 0,5 0-14 0,-2-1-12 15,-1-1 21-15,-1-1 1 0,1-1-3 0,1-1 2 0,-1 0-2 0,0 0 1 0,0-2-2 0,-1 0-1 0,-1 2 6 0,2-1-1 0,1 1 1 0,-1 0-1 0,0 1-16 0,-2-1 15 16,2 0 0-16,-2-1-48 0,1 4 47 0,-1-3-1 0,3 0 1 0,-1 0 0 16,-1 0-14-16,-1-3 12 15,5 4 0-15,-5-3 10 0,4-1-18 0,-2 2 6 16,-1-2 33-16,1 3 0 0,1-3-29 0,-1 0-1 16,0-1 24-16,0 3-22 0,-1-1 4 0,3 0-18 15,-4 0 17-15,2 3-1 0,0-4 2 0,0 3-39 16,0 1 37-16,-1-2 0 0,1 0-47 0,1 1 44 0,-1 1-6 15,1 0 5 1,-1-2 47-16,-2 0-47 0,2 1-4 16,0-3 31-16,-2 1-2 0,1-2-24 15,-1 1 0-15,4-1 35 0,-4 0 1 0,0 0-29 16,0 0 3-16,2 0 6 0,-2 1-8 0,0-1 9 16,0-1-7-16,0 2-41 0,2-3 41 0,-2 1 1 0,0 1 12 0,0 1-14 15,0-2 0-15,2 0-2 0,-2 1 40 0,1-2-37 31,-1 3 0-15,0-3 26-16,0 0-26 0,0 0 1 0,0 0-1 31,0 0 16-31,0 0-13 0,0 0 4 0,0 0-3 0,0 0-10 0,0 0 12 0,0 0 2 0,0 0-36 0,0 0 0 0,0 0 31 0,0 0-3 0,0 0 2 16,0 0-6-16,0 0 5 0,0 0-323 16,0 0 153-16,0 0 63 0,2-3 37 0,1 0 8 0,1-1-1 15</inkml:trace>
  <inkml:trace contextRef="#ctx0" brushRef="#br0" timeOffset="61630.1">26732 1963 457 0,'-3'0'0'0,"0"0"0"0,-4 0 0 0,1 0 0 0,-1-5 0 0,3-1 1 0,0 2 0 0,0-4 0 0,-2 0 82 0,1-1-10 31,1 3-33-31,-2 0 30 0,2 0 0 0,-4 2-31 0,3 2 105 0,-6 2-57 0,-3 0-1 0,-1 2-46 16,-2 12 73 0,-2 11-36-16,3 2 10 0,-2 16-46 0,3 1 54 0,4 9-28 15,0 1 1-15,4 5-27 0,2 2 9 0,3-4-10 16,0 0 0-16,2-8-57 0,0-11 28 0,0 0 1 0,11-12-113 15,3-1 65-15,4-1 38 0,-3-12 5 79,6-2-295-79,-1-4 136 15,3-5 80-15,-1-1 11 0,0 0 28 0,0-5-26 0,0-12 0 0</inkml:trace>
  <inkml:trace contextRef="#ctx0" brushRef="#br0" timeOffset="62036.23">26781 2250 260 0,'0'0'0'0,"0"0"0"0,0 0 0 0,0 2 0 0,0 4 0 0,-2-1 0 0,-3-2 131 0,2 4-51 0,2-4 1 0,-1 2 20 15,0-4-31-15,2 1 1 0,0 1-22 0,0-1-9 16,0-2 0-16,0 0-1 47,4 0 58-47,5-5-29 0,-4-3 10 0,0-2-39 0,4 0-3 0,-1-2 4 0,0-3-1 0,1 1 20 15,-3 5-9-15,1-5-11 0,2 2 1 0,-5 3 0 0,0 3-1 0,0 0 1 16,-2 4 50-16,-2 0-9 0,2 2-41 0,0 0-1 0,0 0-62 0,-1 10 32 16,-1 10 9-16,3 2 22 0,0 4-73 0,-1 4 35 0,0-3-7 0,1 2 39 15,1-3-139-15,2-2 61 0,0 1 22 0,1-6-1 16,-1 0 8-16,0-3 26 0,-2-5-311 0,-1 0 141 16,2-4 52-16,0-1 42 0,0-1-192 0,-1-4 108 15,-2-1 45-15,0 0 37 16,0 0-160-16,-2-1 94 0,0-5 47 0,0 0-1 15,0 0 68-15</inkml:trace>
  <inkml:trace contextRef="#ctx0" brushRef="#br0" timeOffset="62626.91">27104 2419 0 0,'0'0'0'0,"3"0"0"0,-3-2 0 0,0 2 0 0,0 0 0 0,0 0 73 0,0 0-29 0,0 0 4 0,0 2-34 0,0 0-33 0,0 4-1 0,0-1 33 16,0 1 0 0,0-4 3-16,0 2-4 0,0-2 1 0,0 0-107 0,0 0 48 0,0-2 0 0,0 0 37 15,0 0 8-15,0 0 1 0,0 0-7 16,0 0 12-16,2 0-11 16,-2 0 3-16,0 0 3 0</inkml:trace>
  <inkml:trace contextRef="#ctx0" brushRef="#br0" timeOffset="63274.91">26834 2260 74 0,'0'0'0'0,"4"0"0"0,0 0 0 0,1 0 0 0,-3 0 15 0,-2-2 0 0,2 2 0 15,-2 0 0-15,2-2 0 0,-2-1 4 0,0 0-4 0,0 1 202 0,0-4-89 16,0 2-44-16,0-1 0 0,0-2 28 16,0 1-42-16,0-1 1 0,0 0 41 0,0 1-36 0,-2 0 0 15,-2 2 59-15,-5-1-52 0,2 3-1 0,-1 2-42 16,-4 0-1-16,-1 0 1 0,2 9 9 0,-2 5-9 16,3 1 10-16,-2 6-11 15,0 3 1-15,4-3-67 0,0 2 43 0,3 1-10 16,1-1 34-16,2 1-43 0,0-3-1 0,2-2 44 15,0 0-32-15,0-6 24 47,7 1-22-47,-1-4 17 32,2-2-13-32,1 1 9 15,2-3-5-15,1-3 2 0,0 1-3 0,1-4 3 0,-1 0 3 0,4 0-48 0,-4 0 6 0,4 0 38 0,-2-5 1 0,-1-1-1 0,-2-2-2 0,1-1 2 0,-1 0-50 0,-1-2-4 16,-1 0 39-16,0-2 6 0,-1 2-14 0,-2-4 12 0,-5 0-16 0,4-2 14 0,-5 1 156 0,0 0-73 0,0-2-36 0,0-1 8 15,-8 3 1-15,-1 0-7 0,-2 0-29 0,1 1 7 16,0 2-3-16,-3 1 14 0,4 4-39 0,2 0-8 16,2 2 35-16,-2 4 2 15,3 0-113-15,0 2 49 0,1-2 34 0,2 2-18 0,-1 0-228 16,0 0 115-16,0 0 64 0,2 2 15 16,0 4-119-16,0 1 58 0,0 3 42 0,0 0-260 15,0 2 143-15,4-3 72 0,4 3-281 0,-1 1 182 16,1-2 85-16</inkml:trace>
  <inkml:trace contextRef="#ctx0" brushRef="#br0" timeOffset="63979.87">27095 2450 384 0,'0'-2'0'0,"0"0"0"0,0 0 0 0,0 2 0 0,0 0 0 0,0 0 0 0,0 0 59 0,0 0-19 0,-1 0 9 0,-1 4-9 16,-3 3-2-16,3 5 1 0,0-2 1 15,-2 2-1-15,2-1 11 0,-2 2-11 0,0-3 1 0,0-2-150 16,0-1 69-16,2-1 37 0,0-2-144 0,-1-2 81 16,0 0 42-16,3 0 4 15,0 1-200-15,0-3 105 0,0 0 56 16,0 0 16-16</inkml:trace>
  <inkml:trace contextRef="#ctx0" brushRef="#br0" timeOffset="65346.1">27202 2226 331 0,'0'1'0'16,"-3"1"0"-16,2 1 0 0,-1-2 0 0,0-1 0 15,0 2 0-15,0 1 0 0,-1-3 36 0,2 1-1 0,-1-1 1 0,2 0 249 0,-2 0-113 0,2 0-71 0,-1 0-31 0,1 0 62 0,0-1-47 16,0-8 1-16,0 1 64 0,0-4-60 0,3-1-25 16,3 0 0-16,2-1 51 15,0-3-39-15,1 4 11 0,-2-1 0 0,0 2 0 0,-2 4-48 0,2-1-1 47,-3 4 24-47,-2 2-14 0,0 3-9 0,1 0 0 0,4 0-81 0,-3 4 41 16,2 11 0-16,-3 3-27 0,4 2 29 0,-4 6 0 0,2-5 27 0,-3 4-62 0,2-3 22 15,-3 3 5-15,2-2-23 16,-1-6 1-16,0 0 31 0,1 0-25 16,-3-3 23-16,0-3 6 31,0-1-103-31,0-4 47 0,0 0-3 0,0-2 49 0,0-2-141 0,0 1 62 0,0-2 31 0,0-1-165 0,0 0 157 0,0 0 1 0,0 0 17 15,0 0-3-15,0 0-83 16,0 0 44-16,0-4-1 16,0 2 45-16,3-2-216 0,2 0 98 0,2 0 64 0,-2-2 26 31,2-2-204-31,-1-3 130 0</inkml:trace>
  <inkml:trace contextRef="#ctx0" brushRef="#br0" timeOffset="65645.78">27263 1980 587 0,'-11'-9'0'0,"4"1"0"0,0 1 0 0,1-1 0 0,2 2 0 0,2 2 0 0,0 1 0 0,2 1 40 0,0 1 0 0,2 1-1 0,8 0 112 0,6 0-55 0,-1 1-19 16,3 10 237-16,4 5-137 0,0 0-69 0,-1 6-34 0,1 4 143 0,1 4-78 31,-6 3-55-31,2 3 0 0,-5 0-45 0,-2 11 1 0,-7-5 203 31,0-3-92-31,-3 1-60 0,-2 0-26 0,0-3 0 16,-4 1 1-16,-9-4-27 0,2-8 11 0,-8 4-219 0,7-12 104 0,-1 1 53 0,-2-6 25 0,7-4 1 16,-2-4-430-1,3 1 215-15,2-1 75 0,0-1 65 0,2-2-24 0,1 4 36 0</inkml:trace>
  <inkml:trace contextRef="#ctx0" brushRef="#br0" timeOffset="66280.6">28951 3598 0 0,'4'-10'0'0,"-4"-1"0"0,0 4 0 0,0 3 0 0,0 2 0 0,0 2 398 0,-4 0-179 0,-6 3-78 0,-1 18 22 16,2 4-61-16,-1 7-30 0,-3 11-1 15,5-2 21-15,3-3 10 0,1 5-61 0,2 0 0 0,2-5-34 32,0-4-1-32,4-2 36 0,6-10 9 0,6 2-149 0,-2-6 69 0,2-1 36 0,-2-5-271 0,1-2 124 15,-7-3 87-15,3-1 0 16,0-4 32-16,-3 0-29 0,2-2 1 0,-1 0-355 0,0 0 181 15</inkml:trace>
  <inkml:trace contextRef="#ctx0" brushRef="#br0" timeOffset="66722.73">29133 3738 294 0,'-4'0'0'0,"-1"0"0"0,2 0 0 0,-2 2 0 0,1 4 0 0,0 0 0 0,1 2 149 0,-3-2-59 0,3 1 0 0,0-1 71 0,1-1-59 0,0-1-31 0,-1 0 10 0,3-2 51 0,0 0-45 0,0-2-1 16,0 0-45-16,0 0 1 16,3 0 9-16,7-10 111 0,-3 0-54 0,0 0-34 15,4-2 1-15,0 0 5 16,-1-1 11-16,-1 0-49 0,2-1-1 0,-5 4 68 0,0 3-33 0,1-1 199 15,-5 1-204-15,2 3-30 0,-4 4 1 16,1-3-1-16,3 3-38 0,-1 0 38 0,2 10 11 0,-1 6-94 16,1 6 41-16,-1 5 1 0,-1-1 41 0,2 0-85 15,-3-2 53-15,2 3-336 0,-1-4 314 0,1 2 39 0,-3-5-17 16,5-1 10 15,-2-5-34-31,-1-1 26 0,2-1-37 0,-3-1-488 0,0-3 225 0,1-4 124 0,0 0-357 16,1 0 245-16,3-2 118 0,0-2 59 0,2 0 30 0</inkml:trace>
  <inkml:trace contextRef="#ctx0" brushRef="#br0" timeOffset="66808.73">29404 3979 513 0,'0'13'0'0,"0"-1"0"0,0 4 0 0,2-2 0 0,-2 0 0 0,2 3 166 15,-1-3-62-15,1-1-22 0,-2 2-194 0,2-5 77 0,-2 4 38 0,0-4-1 0,0-2 40 16,0-4 9-16</inkml:trace>
  <inkml:trace contextRef="#ctx0" brushRef="#br0" timeOffset="67300.85">29707 3796 1061 0,'0'-14'0'0,"0"-1"0"0,0 2 0 16,0 1 0-16,0 2 0 0,-4 4 0 0,1-3 0 0,-6 5 0 0,0 2 242 0,-2 2-100 0,-1 0-52 0,-1 6-3 16,-4 15-47-16,-1 3 1 0,-2 6-1 0,2 3-42 0,-1 1 42 0,4 2 11 0,3-2-37 15,3 0 26-15,2-1 1 16,6-9-1-16,1-2-55 0,0-1 38 0,8-7-10 16,8-3 27-16,-2-4-44 15,4-6 22-15,3-1 12 0,3 0 24 0,1-8-27 0,3-7-1 0,-4-6 1 0,2 1 22 16,-1-2-21-1,-8 0 10-15,8-5-10 16,-7 4 3-16,-3-3-2 0,1 1-3 0,-7 1 215 31,-2-7-105-31,-7 6 52 0,0-3-158 0,0 9 11 0,-2-1-72 0,-10 3 45 0,-6 3-9 0,3 4-502 16,-5 3 470 15,1 6 31-31,3 1-6 0,3 0-768 31,3 0 701-31,0 4 29 0,6 3-28 0,4 8 44 0,0-5-41 0,0 1-290 0,9 1 162 0,3-2 77 0,4-3 37 0,-1 2-93 0,0-1 65 0,-3-2 24 0,6-2-135 0,-6-2 109 16,-3 0 40-16</inkml:trace>
  <inkml:trace contextRef="#ctx0" brushRef="#br0" timeOffset="67512.88">29884 3614 1821 0,'0'-5'0'0,"0"-2"0"0,0 3 0 0,4 4 0 0,5 0 0 0,3 0 0 0,4 11 0 0,-2 7 0 0,-1 1 0 0,2 8 0 0,-4 2 236 0,0 7-98 0,-6 2 215 16,-2 2-156-16,-3 1-68 0,0 5-50 15,0-10-11 1,-8 15 0-16,-7-5-27 0,0-1-200 0,0-8 110 0,-4 2 39 0,2-5 1 16,0-6-544-16,0-9 297 0,-1 0 148 0,4-5 67 15,-3 1-726-15,3-3 353 0,-2-3 186 0</inkml:trace>
  <inkml:trace contextRef="#ctx0" brushRef="#br0" timeOffset="69255.78">27747 1651 0 0,'-3'1'0'0,"-1"4"0"0,-1-3 0 0,-1 2 0 0,2-2 146 0,1 2-42 0,0 0-36 0,1-2 7 15,0 2-1-15,0-1-33 32,-1-2 1-32,3 1 9 15,0-2-10-15,0 0 0 0,0 0 1 0,0-2 91 0,7-8-46 0,3-2 10 0,3-3-21 0,-2 1 0 32,3-3-34-32,1-4-1 0,-1 3 31 0,2 0 10 0,-2-1-41 0,-1 3-1 0,0-1 2 0,-3 3-1 0,0 2 0 0,-1 2-12 0,-2 3 13 15,0-2-1 1,-3 5 0-16,-1 2-31 0,0 0 32 0,-1 2 9 0,2 0-104 0,2 0 41 15,1 2 0-15,-2 8 35 16,3 2-33-16,2 4 0 31,0 0 34-31,2-2-13 0,3 1 11 0,1 0-19 0,1-3 16 0,0-1-22 16,1-4-14-16,2 1-9 0,0 0 38 0,-2-1-165 0,3-5 78 0,0 2 32 16,1-2 0-16,-2-2-385 0,2 2 200 0,-8-2 82 15,-4 0-248-15</inkml:trace>
  <inkml:trace contextRef="#ctx0" brushRef="#br0" timeOffset="70121.66">28425 1183 532 0,'-3'-12'0'0,"-1"0"0"0,-1 2 0 0,-1-1 0 0,4 3 0 0,-1-1 0 0,-4 5 0 0,4-2 0 0,-3 4 70 0,-1 2 0 0,1 0-29 0,-2 4 41 0,-1 16-10 0,0 8-31 0,1 7 0 0,-1 7-44 16,6 3 44-16,1-8 11 0,0 16-55 0,2-15 1 16,0 3 43-16,5-1 0 0,6-4 0 0,0-8 11 15,2 2-11-15,-1-7-212 0,3-2 75 0,-1-6 59 0,0-1-6 0,0-4-383 16,-1-2 192 0,-5-6 102-16</inkml:trace>
  <inkml:trace contextRef="#ctx0" brushRef="#br0" timeOffset="71445.7">28633 1287 3 0,'0'0'0'0,"0"0"0"0,0 0 0 0,0-3 0 0,0 2 0 0,0-4 0 0,0 1 0 0,0 0 0 0,0 0 0 0,0 2 277 0,0 0-123 0,-3 0-57 0,-5 2-7 0,-2 0 0 0,-4 0-49 109,-1 2 11-109,-2 10-11 0,-4 5 0 0,3-1 0 0,2 3 1 0,-2 4 52 0,6-5-15 0,4 6-11 0,3-2-53 0,2-3 1 141,3-1 25-141,0-4 0 0,0-5-73 15,12 4 31-15,-1-7 0 0,3-3-13 0,1 0-5 0,-3-1 50 0,0-2-7 0,2 0-29 0,1-2 23 0,-4-7 4 0,1-3-13 0,1 1 9 16,-1-5-13-16,0-2 11 0,1 1 12 0,-4-2-13 0,0 3 4 0,-3-1-3 0,-5 3 45 0,1-5-43 0,-2 9 5 0,0-2 24 0,0 5-25 0,0-2-1 0,0 4 6 0,-2 1-5 0,1 2-1 0,-1-1 4 0,0 3-4 16,0 0-219-16,2 0 106 0,0 0 46 0,0 0-255 0,0 3 135 0,0 5 74 0,0-1 18 0,4 2-202 0,3 0 122 0,1 1 57 0,-3-4-66 0</inkml:trace>
  <inkml:trace contextRef="#ctx0" brushRef="#br0" timeOffset="71602.7">28796 1377 343 0,'2'0'0'0,"1"-2"0"0,-3 0 0 0,0 2 0 0,2-2 0 0,-2 2 0 0,0 0 69 0,0 2 0 0,0 7 9 0,0 3-37 0,0 1 0 16,-2 1 10-16,-6 5 29 15,-4 1 0-15,2 0-39 0,-3-2 0 0,5 0-41 0,-2-1 11 0,5-4 30 16,3-1 0-16,0 0 0 16,2-4 0-16,0 0 1 0,0-3-400 0,2-2 169 15,5-3 100-15,0 0-173 0,2-2 126 0</inkml:trace>
  <inkml:trace contextRef="#ctx0" brushRef="#br0" timeOffset="72418.75">28856 1260 3 0,'0'0'0'0,"0"2"0"0,-3 0 0 0,1 3 0 0,1-3 0 0,-1 3 0 0,0 0 0 0,0-2 0 15,1 2 0-15,1-3 267 16,0-1-103-16,0 2-67 0,0-2-23 0,0 2-1 16,0-3-32-16,0 0 1 0,0 0 50 0,5-4-51 0,3-4 0 15,-1-3-30-15,3-1-1 0,-2 0 31 16,-3 2 11-16,2-2-20 0,0 3 7 0,-1 2 1 15,-1 1-2-15,0 4 19 16,0 2-8-16,2 0-10 0,-2 7-41 0,5 13 1 0,-7 7 34 16,2 2 4-16,-3 3-44 0,0 6-9 15,0-2 44-15,-2-2 3 0,0 0-2 0,1-3 1 63,2-9 0-63,-1 3-295 0,3-8 131 0,-2-1 69 15,2-4 22-15,2-4-85 0,-2-1 40 0,5-6 39 0,-2-1-319 0,-3 0 164 0,1-8 88 0</inkml:trace>
  <inkml:trace contextRef="#ctx0" brushRef="#br0" timeOffset="72693.75">28966 1161 626 0,'0'-6'0'0,"4"-3"0"16,-3 4 0-16,3 0 0 0,4 2 0 0,2 3 0 0,1 0 214 0,2 0-91 16,-1 8-41-16,5 10 0 0,-2 2-40 0,4 5-1 0,-4 3 10 0,-4 2 315 15,-1 4-162-15,-5 0-82 0,-2 1-40 0,-3-1 111 0,0-6-65 0,0 9-170 16,0-12 42-16,-1-2-330 31,-9-1 157-31,5-4-1 0,0-4 212 0,-7 0 3 0,7-6 1 0,-3 0-1 0,-4-3-274 0,-1-1 81 63,1-2 79-63,-4 0-439 0,1-2 236 0</inkml:trace>
  <inkml:trace contextRef="#ctx0" brushRef="#br0" timeOffset="73624.73">28375 1088 232 0,'-6'-4'0'0,"0"0"0"0,-1 0 0 0,1 4 0 0,-5 0 0 0,2 0 110 0,2 0-34 0,-3 0 0 0,2 0 111 0,1 2-79 0,4 0-33 0,-1 4 10 0,1-4-44 0,3 2 1 0,0 0 9 0,5-1 182 0,12-1-95 15,8-2-49-15,2 0 0 0,4 0 86 16,4 0-56-16,2-2-44 0,13-1 33 0,-6 3-33 16,0 0 0-16,3 0-33 0,-8 0-59 15,0 3 24-15,1 0 0 0,-1 4-79 0,-2-1 57 0,-6-2 27 16,-6-2 12-16,0 2-51 0,-5-2 34 0,1-2-8 16,-9 0 0-16,1 0-6 15,-3 0 5-15,-5 0-23 0,-1 0-99 0,-4 0 51 0,0 0 34 0,0 0-20 16,0 0 77-16,-2 0-32 0,-11 0 3 0,-4 0-39 15,-3 0 0-15,3 0 37 16,-6 0-3-16,1 3-37 0,-6 3 1 0,4-3 34 16,-6 2 1-16,2-3-37 0,-4 1 29 15,-1-1-2-15,-3-1 39 0,3 2-2 0,1-3-32 0,-3 0-6 16,3 0-1-16,-1 0-4 0,6 0 8 0,2 0 155 16,2 0-72-16,1 0-26 62,3 0-2-46,1 0 93-16,2 0-59 0,6 0-20 0,0 0 0 0,-1-3 135 0,5 2-70 0,0-1-32 0,4-1 108 0,-2 2-72 0,0 0-36 0,4 1 0 15,0-3 11-15,0 3-9 0,4-2-38 0,8 1-64 0,7-1 33 0,-1-2-1 0,7 2 42 0,8-1-52 16,1-1-1-16,10 0 43 0,1 2 0 0,-6-2-19 0,16-2-11 0,-7 1 30 0,-10 2-24 0,2-2-18 16,-6 3 9-16,-9 2-3 0,-2-1-72 0,-3 1 43 15,-7 0 13-15,-3 0-51 0,-1-3 35 0,-5 3 2 16,-2 0 27-16,-2 0 6 0,0 0-18 0,0 0 15 15,0 0-25-15,-2 0-59 0,-14 0 31 0,-1 0 1 16,-8 0-24-16,0 0 29 0,-3 0-11 0,-5 0 33 16,-1 3-3-16,-1 5 6 0,0-2 1 15,-2 0-127-15,2 0 54 0,5-2 21 0,-2 2-2 0,10-3 142 16,2 0-53-16,8 0 0 16,-1-3-57-16,6 0-3 0,6 0 0 0,-1 0 7 15,0 0 347-15,2 0-160 16,0 0-61-16,14 0-46 0,9 0 25 0,5 0-27 0,0 0 33 0,4 0-209 15,3-4 83-15,-1 4 43 16,0-5 4-16,-2 5 28 63,-2-2 1-63,-7 2-6 0,4 0 5 0,-5 0-685 0,1 0 289 0,-3 0 165 0</inkml:trace>
  <inkml:trace contextRef="#ctx0" brushRef="#br0" timeOffset="76470.73">27830 1482 0 0,'-1'1'0'0,"-4"2"0"0,3-3 0 0,0 0 0 0,2 0 0 0,0 0 0 0,0 0 0 0,0-4 0 0,0-2 0 15,4-1 60-15,1-2 4 0</inkml:trace>
  <inkml:trace contextRef="#ctx0" brushRef="#br0" timeOffset="76968.78">27731 1440 731 0,'-9'2'0'0,"2"-2"0"16,2 0 0-16,4 0 0 15,-1 0 0-15,2 0 0 0,0 0 0 0,0 0 83 0,12 0 0 16,3 0-17-16,2-2-15 0,2-5-11 0,1-1 1 0,0 0-20 0,3 2 20 0,-6-3-1 0,-2 6 11 0,-1 0-10 0,-5 2 0 0,0 0-1 0,-6-2 1 16,2 3-170-16,-5 0 76 0,0 0 39 0,0 0-165 0,-8 3 96 0,-7-1 30 15,0 4-51-15,-5 1 40 0,6-3 28 0,-5 2-27 63,3-4 48-63,-2 2-39 0,-1 0 32 0,2-1-53 0,-2 3 115 0,-1-4-35 0,2 2 0 0,4-2 69 0,2 0-45 0,1 2-20 0,4-2 4 0,2 0-4 0,3 0-19 0,2 0 24 15,0 1 180-15,16-2-81 0,9 1-51 0,3-2 1 16,7 0-25-16,7-2-17 0,-7-4 30 16,8-2 16-16,-4 2-291 0,-1 2 119 0,-4 2 59 0,-3-4-358 15,-15 3 184-15</inkml:trace>
  <inkml:trace contextRef="#ctx0" brushRef="#br0" timeOffset="105443.81">13213 4873 411 0,'0'8'0'0,"0"0"0"0,0 1 0 0,0 0 0 0,0 5 0 0,0-1 0 0,0 0 0 0,0-1 72 0,-4-1-32 0,0-1-1 0,0-2 27 0,-1-3 0 16,1 0-27-16,-2-1 58 0,3-2-10 16,-3 0-47-16,2-2-1 0,0 0 32 15,-3 0 0-15,1 0-22 0,-2 0-9 0,0-4 28 16,0-7-28-16,0-2-1 15,0-8 1-15,-2-1 5 0,-1-10-5 0,2-8 0 16,3-2-1-16,0-9 1 0,3-6-1 0,1-3-14 0,0-15-29 0,2 7 1 16,0-6 38-16,2-1-42 0,7 4 39 15,1 9 10-15,3-13-16 0,2 18 6 47,1-1-12-47,4 4 9 0,1 5 1 0,-2 9-78 0,2 2 33 0,1 8-8 0,3 3-14 16,-4 6 23-16,-2 9 1 0,-2 5-44 0,-4 4 31 0,-1 0-6 0,-1 3 38 0,-2 0-12 0,-3 3 9 0,0 2-23 15,-2 3 20-15,-2 1-86 0,1 2 39 0,-1-3-11 32,0-2 47-32,0 0-257 0,0 0 124 0,-2-1 48 0</inkml:trace>
  <inkml:trace contextRef="#ctx0" brushRef="#br0" timeOffset="106159.81">15458 3838 263 0,'-4'-9'0'0,"1"1"0"0,-1-3 0 0,1 3 0 0,1 0 0 0,0 2 0 0,0 0 65 16,2 1-1-16,0 4-25 0,2 1 0 0,11 0 36 15,0 0-10-15,8 8-26 0,1 10 115 0,2 5-58 16,0 3-28-16,10 14 87 0,-3 3-62 0,-5 5-28 16,-1 4 1-16,1 15 90 0,-10-5-58 0,-6-6-20 15,-4 23-9-15,-6-4 178 0,0-3-103 16,0 0-53-16,-4-5-26 0,-5-8 22 0,-2 3-11 16,-1-6-37-16,-1-4 0 0,4-18 0 0,3-6 0 15,0-4-189-15,1-10 90 0,1-4 49 16,2-5 25-16,0-4-920 15</inkml:trace>
  <inkml:trace contextRef="#ctx0" brushRef="#br0" timeOffset="149761.69">16503 3814 540 0</inkml:trace>
  <inkml:trace contextRef="#ctx0" brushRef="#br0" timeOffset="149997">16493 3816 540 0,'-7'0'0'0,"1"0"0"0,4 0 0 0,-2 0 0 0,2 0 0 0,0 0 106 0,0 0-33 0,2 0 1 0,0 0-33 0,0 0 65 0,12 0-38 0,3 0 1 0,2-2-28 0,6-5 38 0,1-6 0 0,-4 3-27 0,8-7-11 0,-1 0 68 0,-1-1-34 0,0-3 8 0,-1 1-42 0,-6 2 10 0,8-7-9 0,-11 8-166 0,0-1 83 0,-1 1 41 0,-4 6 0 0,-5-1-159 32,2 2 93-32,-1 1 33 0,-5 3 31 0,0 1-478 0,-2 5 231 0</inkml:trace>
  <inkml:trace contextRef="#ctx0" brushRef="#br0" timeOffset="150214.51">16743 3602 446 0,'0'-4'0'0,"0"-2"0"0,0 2 0 0,0-2 0 0,2 3 0 0,6-1 0 0,0 2 0 0,-1-4 367 0,4 6-164 0,-1 0 89 0,3 0-131 0,-6 0-28 0,3 0-46 0,0 6 1 0,-3 3-47 0,-1 1 53 0,0 5-52 0,-4-4-1 0,-2 3 0 0,0 5-68 0,0 0 34 0,0-4 10 0,0 1 24 0,-2-4 0 0,2 1 1 0,0-5-339 0,0 0 164 0,0-4 41 172,0-2 53-172,4 0-621 0,6-2 310 0</inkml:trace>
  <inkml:trace contextRef="#ctx0" brushRef="#br0" timeOffset="150737.13">17362 3177 876 0,'0'-7'0'0,"-2"-4"0"0,0 3 0 0,-1 3 0 0,-6 5 0 16,-1 0 0-16,0 2 0 0,-5 21 0 0,4 5 149 0,-2 5-44 0,1 4-37 0,4 1 1 0,2 0-95 0,4-1 34 0,2 1-1 0,0-3 45 0,0 0-11 0,2-8 0 0,6-2 0 0,2-1 1 0,0-2-428 0,3-3 207 0,-4-3 95 0,1-2 52 0</inkml:trace>
  <inkml:trace contextRef="#ctx0" brushRef="#br0" timeOffset="151241">17590 3276 594 0,'0'-7'0'0,"0"1"0"0,0-3 0 0,0 1 0 0,-4 0 0 0,0 2 0 0,0 1 0 0,-1 1 183 0,-2 4-61 0,-1 0-46 0,0 0 10 0,-2 11 0 15,-2 9-44-15,2 3-35 0,-1 7 45 16,3 1-11-16,0 1 0 0,4 3-40 16,2-1-1-16,2-4 41 0,0-3 11 0,0-3-85 0,8-2 37 0,2-5 0 15,3-6 34-15,0-2 3 0,4-6-51 0,-3 0 42 16,4-3-57 0,0 0 51-16,2-10-33 0,-3-5-83 0,-3-3 111 0,-2-3-9 0,0-2-5 15,-4-4 73-15,-2 1-31 0,-4 2-1 16,-2-1-24-16,0 2 92 0,0-2-41 0,-2 6-1 15,-6 0-30-15,-4 1-13 0,0 3 36 0,-2 4-32 16,1 4 39-16,5-2-59 0,1 5 0 0,-1 2-167 16,1-1 98-1,3 3 38-15,2 0-4 0,0 0-338 0,2 0 171 0,0 7 93 16,0 2 23-16,12 3-282 0,-1-4 154 0,0 5 79 0,2 4 39 16,-3-4-101-16</inkml:trace>
  <inkml:trace contextRef="#ctx0" brushRef="#br0" timeOffset="151414.19">17838 3457 805 0,'0'4'0'0,"0"2"0"0,0 0 0 0,0 3 0 0,0 3 0 0,0-2 0 0,-2-1 41 0,-5 1 0 0,1 5 1 16,-3-3 9-16,3 2 235 15,-2 1-122-15,4-2-62 16,-1-1-30-16,1-2-261 0,1 1 125 0,1-5 48 0,0 0 28 0</inkml:trace>
  <inkml:trace contextRef="#ctx0" brushRef="#br0" timeOffset="151763.54">18010 3284 580 0,'0'8'0'0,"0"-2"0"0,0 0 0 0,0-1 0 0,0-1 0 0,0-4 0 0,0 1 0 0,2-1 180 0,0 0-68 0,0 0-36 0,2-5 0 0,0-8 45 0,0 3-29 0,3-6 12 0,-1 3-31 0,2-3-1 0,-4 2-31 0,-1 4 72 0,3 0-26 0,-1 2-10 0,-3 3-35 0,4 2 27 0,-2 1 0 0,0 2-28 0,2 0-60 0,1 7 25 16,-4 10 0-16,1 2 35 0,-2 3 1 0,0 1-35 16,-2 2 10-16,2 0 24 0,0-4-50 0,0 1 0 15,-2-3 26-15,4 1 17 0,0-2-29 0,1-4 23 16,-3 0-50-16,2-2-496 31,-2-2 243-31,0-2 127 0,0 1 41 0,0-5-351 0,-1 0 208 0,3-2 105 0</inkml:trace>
  <inkml:trace contextRef="#ctx0" brushRef="#br0" timeOffset="152098.51">18196 3099 1244 0,'0'-5'0'0,"0"-1"0"0,0 1 0 0,0 5 0 0,2-2 0 0,6 2 0 0,5 0 0 0,-2 0 0 0,5 4 113 0,1 7-36 0,1 7 217 16,0 6-117-16,-5 4-72 0,0 1-33 0,-1 8 92 15,-3-3-61-15,-5 4-31 16,-2-1 10-16,-2-3 148 0,0-4-94 0,0 3-47 16,0-5-1-16,-2-6-197 0,-4 3 85 0,-3-6 27 15,1-1 1-15,2-2-484 0,-1-5 261 0,3 1-304 16,-3-3 268-16,1-3 72 0</inkml:trace>
  <inkml:trace contextRef="#ctx0" brushRef="#br0" timeOffset="166439.81">28728 2444 368 0,'0'0'0'15,"0"0"0"-15,0 0 0 0,0-2 0 0,0 2 0 0,0 0 0 0,-2 0 88 0,2 0 11 0,0 0-59 0,0 0 0 0,0 0 0 47,0 0 0-47,0 0 0 0,0 0-63 0,0 0 24 0,0 0 0 0,0 2 31 0,2 2-37 0,5 3 33 0,-2 0 9 0,2 1-47 0,2 1 1 0,-4 0 35 0,1-3-6 16,2 3 5-16,-2-4-11 0,1 0 7 16,-4 1-11-16,2-5-26 0,-3 3-4 0,1-1 36 31,-3-2 4-31,2 2-5 0,-2-3-2 0,0 0 1 0,0-4 63 0,0-4-30 15,-2-9 6-15,-3 0-51 0,-3 2 17 0,-1-5-2 0,3 10 3 0,-4-9 7 16,3 15 0-16,2-4 6 0,-1 1-9 0,1 1 44 0,2 6 1 16,1 0-38-16,0 0-25 15,0 3 24-15,2-1-1 0,0 8 1 0,0-2-74 16,0 5 33-16,2-7 6 16,5 6 24-16,-2-7 4 0,1-1 1 0,-1 4-1 0,0-5-53 0,-1 0 4 15,-1 1 30-15,2-2 9 0,-3 1-31 0,-2-3 27 16,2 0-10-16,-2 0 2 15,2 0 4-15,-2 0 2 0,0-3 3 0,0-3-13 0,0 4 11 16,0-4 2-16,0 3-20 0,0 3 18 16,0-5-2-16,0 5 1 0,0 0-7 0,0 0 7 0,0 0-5 0,0-2 2 15,0 2 2-15,0 0-2 47,0 0 2-47,0 0-37 16,0 0-1-16,0 0 35 0,0 0-2 0,0 0 1 0,0 0-2 0,0 0 2 0,0 0-12 0,0 0 10 0,0 0-3 0,0 0 2 0,0 0-21 15,0 0 19-15,0 0-3 0,0 0 3 0,0 0-48 0,0 0 1 16,0 0 44-16,0 0-49 0,0 0 2 16,0 0 41-16,0 0-1 0,0 0 6 0,0 0-5 15,0 0-13-15,0 0 38 0,0 0 1 16,0 0-29-16,0 0-6 0,0 0 48 0,0 0-3 0,0 0-37 0,0 0 6 16,0 0-5-16,0 0 15 15,0 0-12-15,0 0 49 0,0 0 1 0,0 0-33 0,0 0-8 0,0 0-23 16,0 0 23-16,0 0 3 0,0 0-12 0,0 0 8 15,0 0 1-15,0 0-1 16,0 0 8-16,0 0-9 0,0 0 1 0,0 0-1 16,0 0 0-16,0 0-2 0,0 0 2 0,0 0-31 15,0 0 1-15,0 0 28 0,0-2 1 0,0 2 20 0,0 0-20 0,0 0-3 16,0-1 49-16,0 1-45 0,0-2-1 0,0 2-1 16,0 0 1-16,0 0-2 15,0 0 2-15,0 0 3 63,0 0-8-63,0 0 10 0,0 0-3 0,0 0-41 0,0 0 1 0,0 0 39 0,0 0 0 0,0 0-5 0,2-2 2 0,-2 2-6 0,0 0 31 0,0 0-28 0,3 0 1 0,-1 0 0 0,0 0-4 0,0 0-1 15,-1 0 3-15,1 0 1 0,3 4 55 0,-5-3-25 16,5 5 8-16,-3-3 8 0,2 2-33 16,3-1-4-16,-3 1 9 0,2 1-9 15,0 0 4-15,0 0 1 0,0-2-16 0,0 5 14 16,4-2 2-16,-4-1-1 0,3 6-12 0,-1-4 13 15,1 6-2-15,1-4 0 0,1 4-22 0,1 3 20 16,-1-3-1-16,4 1-32 0,0 2-1 0,0 3 31 16,-1-5-3-16,2 1-17 0,-2-7 16 0,1 7 1 0,-3-4-2 0,0-2 2 15,0 1-6-15,-2-3 5 0,5 1 31 0,-6-2 1 16,4 5-32-16,-1 0 1 0,0-2 22 0,0 1-21 16,-3-2 3-16,7 2-2 0,-10-5 9 0,2 4-7 15,-1-4 14-15,2 0-38 16,-4 0 29-16,2 0-3 0,-3 0-32 0,-1-2 1 15,2 3 25-15,1-1 2 0,-2 3 5 0,-1-1-7 16,2-4-2-16,0 2 2 0,0 1-4 0,-1-3 3 78,3 0 0-78,-5 1-41 0,5-1 40 0,-2 0 1 0,0 1 0 0,1-1-18 0,-1 0 15 0,-1-1 1 0,-1 0-40 0,-1-2 39 0,3 1-4 0,-3-2 3 0,-2 0 5 0,1 3-7 0,-1-3-4 0,0 0 3 16,0 0 28-16,0 0-1 0,0 0-28 0,0 0 4 0,0 0-1 15,0 0 5-15,0 0-5 0,0 0 36 0,0 0 3 0,0 0-29 16,0 0 25-16,0 0 4 16,0 0-29-16,0-3 5 0,0 1-44 15,0 1 41-15,0-2-1 0,-1 1 1 0,1 1-31 0,0 1 0 0,-2 0 27 0,2 0-6 16,0 0 5-16,0 0-2 16,0 0 2-16,0 0-27 0,0 0 24 0,-2 0-4 0,2 0-45 0,0 0-2 15,0 0 46-15,-3 0-3 0,3 0-36 0,-2 0 34 16,1 0 2-16,-1 0-4 15,0 0 3-15,-4 0-7 16,3 0-2-16,-1 0 41 16,-1 0 0-16,2 0-36 0,-1 0 2 0,-1 0 46 0,3 0-4 0,-1 0-32 0,-1 0 45 15,0 0-42-15,1 0-3 0,1 0 8 0,-1 0-7 0,1 0 13 16,0 0-10-16,-1 0 16 16,3 0-7-16,0 0-3 15,0 0-3-15,0 1 64 31,0-1-30-31,0 0-1 0,0 2-25 0,0 1 3 0,0 0 0 0,0 1 0 0,0 2 35 0,5 1-36 0,0-1 3 0,2 0-2 16,2 0 32-16,-5-1-24 0,3 0-5 0,-2-2 1 0,2 0 33 0,0-1 1 16,-1-1-25-16,-3 2-8 15,4-1 24-15,-4-2-20 0,3 0 2 0,-1 0 4 0,1 0 4 0,-3 0-8 32,0-6 4-32,1 0-3 0,-2-1 3 0,-1-4-3 0,-1-3 48 0,0 2-6 15,0-4-39-15,0 1-1 0,0-3 48 0,-1 1-1 16,-5-4-30-16,-2 0-11 15,-1 2 10-15,1-1-9 0,-2-1 19 0,5 1-322 16,-2 3 146-16,3 4 68 0,2 3-186 0,2 4 122 16,0 4 44-16</inkml:trace>
  <inkml:trace contextRef="#ctx0" brushRef="#br0" timeOffset="167556.66">28363 2192 202 0,'0'0'0'16,"0"0"0"-16,0 0 0 0,0 0 0 0,0 0 0 0,0 0 0 0,0 0 0 0,0 0 0 0,0 0 0 0,2 0 0 0,3 0 0 0,7 0 0 0,-2 4 0 0,5 2 65 0,3 1-42 0,7 4-3 0,0 1 43 15,0 0-41-15,4 2 0 0,2-2-1 0,-1 2 7 16,4-4-7-16,1 3 1 0,-5-6 8 0,-4 0-27 16,4 0 21-16,-4-1 7 0,1 1-63 0,1-3 26 15,-6-3 1-15,3 4 21 0,-2 1-55 0,-1-2 27 16,-1 2-10-16,-2-2 33 0,-2-1 1 0,-1 4-18 15,-3-3 15-15,-4-1-51 16,-1 0 13-16,0 0 1 0,-1-2 28 0,-3-1-43 16,-1 0 0-16,0 0 31 0,-3 0-19 0,0 0 23 15,2 0 0 17,-2 0-4-32,0 0 28 0,0 0-28 15,0 0 3-15,0 0 13 0,0 0-12 0,0 0-1 0,0 0 0 0,0 0 0 0,0 1 0 0,0-1 5 0,0 3-4 16,0-3-32-16,0 2 1 0,0-2 29 15,0 0 1-15,-2 0-42 0,-1 0 41 0,-2 0-4 0,1 0 2 0,-1 0-11 16,1 0 21-16,0 0 2 0,-1 0 0 0</inkml:trace>
  <inkml:trace contextRef="#ctx0" brushRef="#br0" timeOffset="167867.81">28905 2421 7 0,'0'0'0'0,"0"0"0"16,0 0 0-16,0 0 0 0,0 0 0 0,0 0 0 0,0 0 0 0,6 0 0 16,4 0 151-16,1 0-56 0,3 5-37 0,3-2-4 15,-2 1-28-15,5 1 0 0,-2-1 1 0,0 0 5 16,0 0-5-16,-2-2-1 0,2 1 30 0,-1-1-25 16,-2 0-3-16,2 1 8 62,-4-2-11-62,2-1 4 0,-5 0-2 0,1 0 1 0,-5 0-60 0,0 0 35 0,-4-1-9 0,-2-6-11 0,0 2-3 0,0-5 39 0,0-1-8 0,-5-1 11 0,-4-1-23 0,-4 0 16 0,1-1-24 0,0 2 136 16,-4-1-55-16,1-1-22 0,2 0-5 0,-4 3-22 0,2-6 6 15,0 3-5-15,0-4-170 0,3 2 86 16,-1-3 37-16,3-1-241 0,-1 3 127 0,4 0 66 16</inkml:trace>
  <inkml:trace contextRef="#ctx0" brushRef="#br0" timeOffset="-179878.79">30617 8050 730 0,'2'-10'0'0,"1"2"0"0,-1 2 0 0,4 2 0 0,1 4 0 0,-2 0 0 0,4 0 0 0,0 2 95 0,1 8 0 0,-3 7-42 0,3 10-10 0,-2 1-1 0,1 2 1 0,-3 6-1 0,0-3 124 0,-3 4-51 0,0-3-42 0,-3 0 10 0,0 0-40 15,0-2-1-15,0-3 1 0,0-5-43 0,0-2 42 0,0-1 1 16,0-8-57-16,0 1 29 0,0-7 0 0,0-3 38 16,0-2-11-16,0-2-4 0,8 0 4 0,4-6-128 15,6-12 66-15,-1-4-2 0,6-5 44 0,-3-3-17 32,5-3 15-32,-5 0-10 0,0-2 7 0,-3 1-23 0,-1 0 22 0,-2-3 1 15,-4 3 36-15,-2 1 1 0,-3 5-36 0,-5 6 9 0,0 2-9 0,0 0 9 16,0 2-7-16,-1 3-35 15,-3 8-37-15,-6-3 35 0,2 4-5 0,0-1 0 16,-1 3 0-16,2 3 29 16,1-2 2-16,3 3-126 0,-1 0 58 0,3 0 24 0,-1 0-1 15,0 4 11-15,2 9 19 0,0-1-51 16,2 0-287-16,6 2 134 16,7-1 85-16</inkml:trace>
  <inkml:trace contextRef="#ctx0" brushRef="#br0" timeOffset="-179600.88">31079 8294 1283 0,'-2'0'0'0,"0"0"0"0,2-1 0 0,0-2 0 0,2-1 0 0,8 0 0 0,1-2 0 0,5 4 0 0,-2 2 0 0,2 0 0 0,2 0 0 0,3 0 0 0,-2 0 6 0,2 0 37 0,-2 0-1 0,2 0-78 16,-1 0 33-16,-4 0 1 0,-2 0-232 0,-4 0 135 15,-1 0 67-15,-1 0 42 0,-8 0-68 0</inkml:trace>
  <inkml:trace contextRef="#ctx0" brushRef="#br0" timeOffset="-179447.89">31142 8462 1443 0,'-10'1'0'0,"4"-1"0"0,-1 0 0 0,5 0 0 0,0-1 0 0,1-6 0 0,1 1 0 0,0 0 0 0,3 2 95 0,12 3-1 0,0-2-52 0,6 0-86 16,8 0 38-16,-1 0 0 0,2 1-288 0,-2 0 166 15,-3-1 83-15,-1 3 52 0,4 0-11 0,-6-1 43 0</inkml:trace>
  <inkml:trace contextRef="#ctx0" brushRef="#br0" timeOffset="-178933.89">31450 8228 279 0,'11'-9'0'0,"-1"1"0"0,-1 2 0 0,7 0 0 0,-2 4 0 0,2 2 0 0,-2 0 0 0,-1 0 0 0,2 2 117 0,-1 12-43 0,-1 8 0 0,-8 3 29 0,-3 5 1 0,-2 0-60 0,0 0-45 0,-2-4 44 15,-5 3 1-15,-4-9 11 0,-5 8-11 0,6-9 0 16,-4-3 0-16,2-4-1 0,2-5-94 0,3-2 54 16,1-1 20-16,4-2-126 15,0-2 57-15,2 0 37 0,0-14-24 0,14-2-24 0,9-9 21 0,-2 3 0 16,6-1-12-16,-1-4 48 15,2 0-18-15,-3 2 13 0,-1-2-35 0,-6 1 30 16,-1 2-41-16,-8 4 36 16,-1 0 135-16,-1-1-65 0,-6 8-25 0,-1 1 0 0,0 8-15 0,0 0-16 15,-3 4 29-15,-7 0 301 0,-5 6-136 0,0 15-80 16,-2 3 49-16,2 6-58 0,0-3-30 0,5-2 12 16,1 2-41-16,4 1-1 15,3-3 1-15,0-3 0 0,2-3-150 16,0-3 86-16,2-1 26 0,6-5-125 0,7 1 79 0,3-6 21 15,-1-1-1-15,6-2-454 0,-1 1 233 0,2-1 81 16,4-2 69-16</inkml:trace>
  <inkml:trace contextRef="#ctx0" brushRef="#br0" timeOffset="-177881.73">30758 11850 771 0,'0'-13'0'0,"0"0"0"16,0 3 0-16,0 2 0 0,0 2 0 0,0 3 0 0,0 2 0 0,4 1 102 0,1 1-29 0,4 16 0 0,-2 8 65 0,3 4-53 0,-3 6 0 0,0-1 10 0,-2 4-1 15,-2-1-49-15,-1-9 10 0,-1 6-10 0,-1-10-1 16,0 9 1-1,0-7 69-15,-1-6 8 0,-9-2-27 0,3-1-12 0,0-6-38 16,1-2-1-16,-2-4 1 0,6-1-1 16,1-1-17-16,-1-3-12 0,2 0 30 47,2-8-96-47,17-14 48 0,3-3-2 0,3 0 60 0,8-11-43 15,0 4 27-15,-1-2-52 0,1-3 46 0,-3 3-243 0,-8 2 112 0,2-1 41 0,-5 0-23 0,-7-1 33 16,-1 8 0-16,-4 1 27 0,-5 1 25 0,-2 8-28 0,0 1 10 0,-2 8 120 0,-7-2-59 15,-3 5-25-15,0 2-2 0,-4 2-22 0,2 0-6 16,-2 0 23-16,4 5-20 16,-3 3 39-16,1-1-22 0,4 4 11 0,2-5-131 0,2 1 59 0,2 2 1 15,2-1 54-15,2 1-355 0,0 0 150 0,14-1 86 16,4 2-297-16,2-1 182 0,5 0 92 0</inkml:trace>
  <inkml:trace contextRef="#ctx0" brushRef="#br0" timeOffset="-177678.73">31263 12018 1336 0,'-6'0'0'0,"4"-2"0"0,2-6 0 0,0-3 0 0,0 3 0 0,12-3 0 0,4-2 0 0,0 1 0 0,3 3 91 0,-2 4-49 0,1 3 0 0,2 2 55 0,-3 0-28 0,-1 0 11 0,1 2-38 0,1 3-382 0,-2 4 190 0,-2 2 97 0,-5-3 47 0,0-1 11 16,-2 3 37-16</inkml:trace>
  <inkml:trace contextRef="#ctx0" brushRef="#br0" timeOffset="-177512.73">31313 12121 1392 0,'-7'0'0'0,"-2"0"0"0,7 0 0 0,0 0 0 0,-1 0 0 0,3 0 0 0,0 0 0 0,9 0 0 0,5 0 0 15,5 0 0-15,2 0 0 0,4 0 0 0,-2-5-23 0,3 1 32 0,-3 1 0 0,2 2-365 0,0-1 186 16,-7-1 97-16,4 2-178 0,-4-3 125 0</inkml:trace>
  <inkml:trace contextRef="#ctx0" brushRef="#br0" timeOffset="-177186.73">31727 11878 961 0,'-6'-3'0'15,"-4"0"0"-15,-1 3 0 0,2 0 0 0,1 9 0 0,-2 8 0 0,2 4 0 0,-1 4 0 0,1 9 0 0,0-4 81 0,3 1-39 0,1-2 0 0,1-7 11 0,1 0 61 0,2-6-36 0,0-5 0 0,0-3-32 0,9-4-4 0,2-4 10 0,4 0-9 0,4-20-1 0,-2-5 0 0,4-3 0 0,0-3 0 0,0 2 38 0,0 0-10 16,-3 12-28-16,-1-2 1 0,0 6 30 0,-2 6-31 0,0 2 11 0,0 5 248 16,-6 3-129-16,-2 15-65 0,-5 8 149 0,-2 7-107 15,0 3-43-15,-6 9-37 0,-6-1 0 0,0 1-27 16,-1 5 1-16,1-5-1 0,2-6 190 0,-1-1-100 16,4-4-124-16,0-9-47 15,0-3 2-15,-2-10 39 0,0 1 11 0,-1-5-302 16,-3-7 166-16,-2 0 58 0,-1-1-323 0,-2 0 170 0,4 0 96 0,0 0-5 15,1-2 44-15,3-4 14 16,3 4 0-16,2-5 26 0,5 3-660 0</inkml:trace>
  <inkml:trace contextRef="#ctx1" brushRef="#br0">32008 8368 0,'0'0'16,"121"-62"-16,-121-14 47,0 62-47,0 14 0,0-31 0,0 15 16,0 1-16,0 0 15,0 0-15,0 15 16,-30 0-1,-15 0 1,29 0-16,-14 0 16,15 0-16,15 0 15,-16 0 1,-45-15-16,61 15 16</inkml:trace>
  <inkml:trace contextRef="#ctx1" brushRef="#br0" timeOffset="77">31901 8093 0,'-15'-15'0,"15"15"0,0-15 0,0 15 0,0-16 0,0 1 0</inkml:trace>
  <inkml:trace contextRef="#ctx0" brushRef="#br0" timeOffset="142145.68">29415 3298 0 0,'0'0'0'0,"0"0"0"0,0 0 0 0,0-2 0 0,0 2 0 0,0-2 0 0,0 0 0 0,0-2 0 0,0 2 96 0,0 0-41 0,-2 0 4 0,-2-1 33 0,-1 1-33 0,-4 2 0 0,-1-1-32 0,-2 1 170 16,0 0-67-16,-3 0-48 0,1 0 0 0,-2 0 139 15,2 0-89-15,-2 0-44 0,4 0 183 0,-1 0-119 32,6 0-55-32,-1 0 1 0,3 0 9 0,2 0-32 31,2 0 10-31,-1 0 30 0,2 0-36 0,0 0 0 0,13 0-35 0,9 0 103 0,6 0-40 0,6-3-11 0,5 0-53 0,6-4 96 15,3 1-48-15,-1-1 105 32,-1 3-135-32,13-4-18 15,-5-1-7-15,0 1-1 0,-1 3-18 0,0-2 1 0,-2 0 22 16,0 1-15-16,-5 1 3 0,-7 0-98 78,1 1 88-78,-3-2 15 0,-9 1 13 0,6 3-117 0,-11-1 102 0,-6 0 11 0,-2 2-10 0,-3 1 5 16,-3 0-44-16,-1 0-9 0,-6 0 27 0,0 0 15 0,1 0-114 0,-3 0 52 0,0 0 20 0,0 0-98 0,2 0 52 0,-2 0 31 0,0 0-54 0,0 0 37 0,0 0-11 0,0 0 45 0,0 0-15 0,0 0 11 0,0 0-26 0,-5 0 2 0,1 0-2 0,-2 0 26 0,-4 0-16 15,3 0 1-15,-5 1 4 0,0-1 1 16,0 3-6-16,-2 0-12 0,-2-2 20 0,-4 0-2 31,5-1 3-31,-5 2 31 0,1 1-39 0,-1-3 6 0,-1 1 28 16,1-1 0-16,-5 0-27 0,3 0 0 0,-3 0 45 15,-10 0 47-15,10 0-71 32,-4 0-12-32,0 0 4 0,2 2 50 0,0 1-34 0,-4-1-14 0,1 2 5 0,1-1-3 0,1 1 38 0,5 0 0 15,-2-1-32-15,5 2-1 0,-2-3 33 0,2 0-1 0,5 0-25 32,-3 1-3-32,5-2 8 0,-2-1-6 0,1 0 223 0,1 0-212 0,3 0 5 0,-2 0-3 0,-1 0 15 0,1 0 22 15,1 0-28-15,-1 0-1 0,2 0 8 0,1 0-6 16,-2 0 42 78,4 0-39-94,-1 0 1 0,0 0-1 0,3 0 2 0,0 0-40 0,1 0 7 0,-1 0 30 0,4 2-2 0,-1 0-42 0,0-2-54 0,0 0 67 0,-2 0 4 0,4 0 11 0,0 0 6 0,0 2-5 0,0-2-21 0,0 0 17 15,0 0-3-15,0 0 4 0,10 0 80 0,5 3-41 0,3-3-1 0,9 0-42 0,-1 0 121 0,9 0-13 0,-1 0-113 16,4 0 0-16,2 0 0 0,7 0 0 0,-5-3 0 0,11-1 0 15,-2 1 0-15,-4-2 0 0,4-1 0 16,0 2 0-16,-8 2 0 16,0-2 0-16,-3 0 0 0,-4 1 0 0,-6-1 0 31,-5 2 0-31,-1-3 0 0,-1 1 0 0,0 1 0 0,-4 2 0 0,-1-5 0 0,-6 5 0 0,4-2 0 0,-7 1 0 0,-4 2 0 0,1 0 0 0,-1 0-50 16,-5 0 20-16,2 0-1 0,-2 0-35 15,0 0 59-15,0 0-3 0,0 0 0 0,-7 2 68 16,-4 1-66-16,-1 1-4 15,-1 0 1-15,1-3 7 16,-1 1-7-16,-5 1-38 0,-4-2 30 0,3 1 9 0,-7 1-31 16,-1-1 19 46,-1 0 7-62,-7 0 4 0,-2-1-1 0,-2 1 1 0,-7 1 4 0,8-2-32 0,-1 0 26 0,0 2 1 0,4-1-14 0,2-2 12 0,1 0 76 0,2 0-38 0,0 0 0 0,0 0-37 16,7 0 0-16,-9 0 66 0,7 1-26 0,3 2 0 0,-3-1 28 0,6 0-26 0,3 0 28 0,1 0-55 15,5 1 4-15,3-3 5 0,0 0 5 0,5 1-21 16,0-1 25-16,-1 0-5 0,3 0 2 16,0 0-105-16,0 0 47 0,5 2 1 0,8 0 43 0,2-2 46 15,3 0-4-15,5 0-41 0,-4 0-8 0,6 0 6 16,0 0-15 0,3 0 12-16,-1-2 57 0,1-1-12 15,2-4-55-15,0 0 18 0,5 1 4 0,-5 1-3 0,2 0-316 0,-1-2 299 0,-8 1 11 0,1 3-1 16,1-4-1-1,-5 3 1-15,-5 0-26 0,1 0 21 0,-5-1-701 0,-1 4 658 16,-1-3-5-16,-2 1 11 0,2 0-5 0,-4-1 5 0,6 0 0 0,-7 0-1 0,2 0 21 16,-2-2 10-16,-1 0-30 0,2 1 8 15,0-1-9-15,-3 1 1 0,-2-1-11 0,0 2 9 16,0-3 2-16,0 2-1 0,0-1 1 0,0 1 91 16,-2-1-53-16,-3 2 19 46,-3 0-50-46,-1 0 79 0,-1 0-35 0,1 1 6 0,-2 0 176 0,1 0-94 0,2 2-52 0,0-1 161 0,1-2-97 0,-1 4-35 0,3-3-22 0,0 3 143 16,2-4-77-16,1 4-39 0,0-3 0 0,0 1 30 16,-1 1-24-16,1-2 111 0,2 1-133 0,0 1-64 15,0-2 0-15,0 3 0 0,0-2 0 16,0 0 0-16,0 0 0 0,0-1 0 0,0 2 0 16,0-1 0-16,2-1 0 15,3 3 0-15,2-1 0 0,4-2 0 0,1 1 0 0,0 2 0 16,4 0 0-16,-2 0 0 0,1 0 0 15,0 0 0-15,1 2 0 16,-2 5 0-16,2 5 0 0,-4-2 0 0,4 5 0 0,-2-2 0 0,1 3 0 16,0-2 0-16,1 3 0 0,0-1 0 15,3-2 0-15,-1 0 0 0,0 0 0 0,1 0 0 0,-5 1 0 0,6-3 0 16,-2 1 0-16,-3 3 0 0,0-1 0 16,-2-3 0-16,-2 4 0 0,-3-1 0 0,-3-5 0 15,-2 3 0 1,0 2 0-16,-3-3 0 0,0-2 0 0,0 0 0 15,-3 3 0-15,-5-2 0 0,-2-4 0 0,-2 1 0 63,2-1 0-63,-5-1 0 0,2-2 0 0,1-1 0 0,-4 0 0 0,7-2 0 0,-1 2 0 0,-1-3 0 0,6 0 0 0,-2 0 0 0,2 0 0 0,3 0 0 0,0 0 0 0,-1 0-194 0,3 0-34 16,0 0 94-16,0 0 46 0,0 0-786 15,10-3 407-15,2 2 217 0,4-2 105 0,-2 0-577 16</inkml:trace>
  <inkml:trace contextRef="#ctx0" brushRef="#br0" timeOffset="143219.74">29453 3286 168 0,'0'0'0'0,"0"-2"0"0,-2 2 0 0,1 0 0 0,-5-2 0 0,0 2 0 0,-3-3 0 0,1 3 73 0,0-2 0 0,1 1-43 0,-4-2 61 0,1 3-16 16,-4 0-11-16,1 0-25 15,1 0 93-15,-1 0-46 0,4 0 0 0,1 0-36 16,1 0 96-16,1 0-54 0,3 0-25 0,1 0 76 0,0 0-51 16,2 0-16-16,0 0-5 15,0 0 0-15,6 0-31 31,15 0 0-31,2 0 0 0,10-2 10 0,7 0-10 0,3-3 1 0,3 0 169 0,3-2-85 0,3 3-42 32,0-3 39-32,3 1-45 15,3 0-1-15,12 0-36 0,-8 0 27 0,-6 0-1 0,4-3-16 0,-8 6-7 16,-12-1-3-16,0 0 0 0,-5 2 0 0,-13 1-62 0,1-1 41 0,-6 2-10 0,-4-2 31 0,-1 2-114 62,-9 0 55-62,0 0 16 0,-3 0 9 16,2 0-124-16,-2 0 67 0,0 0 18 0,0 0 0 0,0-2 0 0,0-1 10 0,-5 1-119 0,-2 1 64 0,-1-2 33 0,-5 1 2 0,3 2-246 0,-1-1 109 0,0 1 73 0,-6 0 34 0,8 0-229 0,-3 0 131 0,1 0-265 16,0 0 354-16,3 0 42 0,-1 0 0 0,-2 0 0 15,6 0 0-15,1 0 0 16,-2-4-10-16,0 0-18 0,3-3 1 0,-5 0 27 0,1 0 0 0,-1 1-21 16,-2-5 11-1,0 4 10-15,-4 0 0 0,-3-1-38 0,0 1 40 0,-2 0 38 0,1-3 0 16,1 2 0-16,1 1 0 0,2-4 0 0,0 1 0 0,2 1 0 15,3 2 0-15,-2-2 0 0,3-1 0 0,-3-1 0 16,8 3 0 0,-6-4 80-16,3 3-53 78,3 1 4-78,-1 2-20 0,-2-2-17 0,2 3 42 0,-2-2-36 15,3 3 53-15,-1-2 311 0,1 3-151 0,1 2 167 0,1-2-169 0,1 3-86 0,0-3-33 0,0 3 163 0,0 0-107 0,8 0-54 0,5 3-27 0,2 1 182 0,3 2-95 0,7 4-61 0,-1-1-27 0,6 2 58 16,0 0-41-16,3 1 95 16,2 3-59-16,-4 1-45 0,4 0 1 0,0 4-35 0,-1-2 71 0,-8 3-35 0,1 1 151 0,-6 2-185 15,-2-3-3-15,-7 0-39 0,1 1 0 16,-3 0 0-16,-8-1 0 0,-2 0 0 0,0-3 0 0,0 1 0 0,-5-1 0 16,-7 0 0-16,-3-2 0 15,-2 3 0-15,-1-5 0 0,0 0 0 0,1 0 0 16,1-2 0-16,0-1 0 15,-1-4 0-15,4 0 0 0,-1 2 0 0,5-5 0 0,-1 3 0 16,3-2-296-16,1-3 41 0,3 2 112 0,1-2-594 16,0 1 348-16,2-1 165 0,0-1-521 0,6-1 352 0,5 0 177 0,-1-1-71 15</inkml:trace>
  <inkml:trace contextRef="#ctx0" brushRef="#br0" timeOffset="145846.09">29279 3504 311 0,'-2'-4'0'0,"-1"-2"0"0,1 2 0 0,0-2 0 0,0 1 0 0,0 3 89 0,-1 1-24 15,1 1 8-15,2 0-74 0,-1 0-1 0,-1 0 41 0,0 0 0 0,-3 1-186 0,3 4 88 0,1 3 37 0,-1-2-150 0,2 2 85 0</inkml:trace>
  <inkml:trace contextRef="#ctx0" brushRef="#br0" timeOffset="145887.12">29309 3934 515 0,'0'5'0'0,"0"-3"0"0,0 2 0 0,0-3 0 0,0 2 0 0,2-1 51 0,0 2-10 0,1-2 0 0,2 2 0 0,-2-2-52 0,-1 2 26 0,0 0 10 0</inkml:trace>
  <inkml:trace contextRef="#ctx0" brushRef="#br0" timeOffset="145930.09">29355 4250 204 0,'0'10'0'0,"0"-4"0"0,0-1 0 0,0 0 0 0,0-3 94 15,0 2-27-15,0 2 1 0,1-2-49 0,-1 2 22 0,2 0 0 0,1 3 0 0,2-4-190 16,-5 4 84-16</inkml:trace>
  <inkml:trace contextRef="#ctx0" brushRef="#br0" timeOffset="146047.09">29432 4540 510 0,'4'10'0'0,"-2"3"0"0,-1-5 0 0,1-1 0 0,-2-1 0 16,3-2 0-16,-1 0 0 0,0-1 0 0,0-3 0 0,1 0 0 0,3 0-87 0,3 0 52 15,-1-5 28-15,-1-5 0 0</inkml:trace>
  <inkml:trace contextRef="#ctx0" brushRef="#br0" timeOffset="146249.09">30244 3560 670 0,'7'-18'0'16,"-2"2"0"-16,-1 3 0 0,0 0 0 0,2 3 0 0,-2 4 0 0,-1 1 0 0,-3 2 0 0,2 0 40 0,-2 3-1 0,0 0 11 16,0 3-395-16</inkml:trace>
  <inkml:trace contextRef="#ctx0" brushRef="#br0" timeOffset="146402.62">30377 3921 696 0,'0'8'0'0,"0"1"0"16,0-2 0-16,0-1 0 0,0 0 0 0,-1-2 83 0,-1 2-43 0,0-4 0 0,1 0-153 0,-1 5 76 15,0 1 38-15,0 2 11 0,-3 1 38 0,4 3-10 16,-3 1-1-16</inkml:trace>
  <inkml:trace contextRef="#ctx0" brushRef="#br0" timeOffset="146595.16">30287 4267 1 0,'0'3'0'0,"0"-3"0"0,0 1 0 0,0-1 0 0,0 2 324 0,0 1-147 0,0-1-69 16,-3-1-34-16,3 4 0 0,-5-1-34 0,3 2 10 15,-1 0-11-15,-1 1 1 47,1 1 0-47,-4 0 0 0,1 0-546 0,-4-1 252 0,7 0 127 0,-1-1 57 0</inkml:trace>
  <inkml:trace contextRef="#ctx0" brushRef="#br0" timeOffset="147507.2">29506 4842 463 0,'-2'0'0'0,"-4"0"0"0,1-2 0 0,-5 0 0 0,1 0 0 0,-1 0 0 0,-3 0 0 0,0 2 0 0,-4 0 130 0,2 0-45 0,0 0-1 0,5 0 157 15,0 0-106-15,6 0-48 0,0 0 117 16,2 0-82-16,-1 0-41 16,3 0 10-16,0 0-51 0,9 0 0 15,9 0 0-15,8 0-1 0,7 0 110 0,3-4-44 0,13 2-38 0,0-1 0 16,6-2 28-16,1 0-28 0,2 1 1 16,2-1 39-16,0 1-38 0,2 2 0 15,-6 0-86-15,-2 0 28 0,-6 2 0 0,-6-2 39 0,11 2-10 16,-9 0 0 31,2 0 0-47,-2 0-139 0,-5 0 68 15,-2 0 27-15,3 0-8 0,0-2-70 0,-2 0 41 0,-3 0 28 0,-10-2-3 0,-1 4-13 0,-6-4-16 0,-3 2 44 0,-2-1-19 16,-6 2 15-16,-2-1-16 0,-3 2 12 0,-2-3-4 0,0 2 5 0,0-1-4 0,0-2 3 0,0 1-36 0,0 0-3 16,0-2 42-16,-2 2-102 15,-3-3 45-15,-3 2 0 0,1-2 38 0,-3 0-80 0,-2 1 37 16,2-1 1-16,-1 2 1 0,-1-2 1 15,-3 2 15-15,5 2 2 0,-5-2 0 0,2 2 8 16,3 2 0-16,-7-2 0 16,5-1 75-16,-1 2-48 0,2 0 10 0,0 1 54 15,0-5-38-15,-1 4 0 0,4-2-30 0,0 3-18 0,1-2 35 0,5 0-24 32,1 2 258-32,-1 0-117 0,2 0-45 0,0 0-32 0,2 0 117 0,14 0-67 0,-1 0-20 0,10 4-1 15,0 6 204 1,-3-2-107-16,11 4-78 0,-3 0 186 0,-5 5-117 0,-7-5-59 0,6 3 68 15,-11 2-53-15,-3-1-41 16,-4 0-1-16,-6-2 58 0,0 2-129 0,0 3 0 0,-11-1 0 16,-6 3 0-16,-3-6 0 47,-1 1 0-47,4-4 0 0,-4 2 0 0,5-3 0 0,2-3 0 0,3-2 0 0,4-2 0 0,-2 0-62 0,7-3-1099 0,2 1 550 0,0 0 290 0,0 1 141 0,13-3-638 0</inkml:trace>
  <inkml:trace contextRef="#ctx0" brushRef="#br0" timeOffset="148098.19">29444 4778 0 0,'0'-5'0'0,"0"-2"0"0,0 2 0 0,0-2 0 0,0 1 0 0,0 0 0 0,0-2 0 16,-3 0 142-16,1-1-62 0,-1 1-29 0,1 2 80 0,0 0-47 15,-1 0 0-15,2 1-37 0,-2 4 145 0,3 1-76 16,0 0-38-16,0 0 0 0,0 8 113 0,-2 10-65 16,2 9-49-16,0-1 194 0,0 2-115 0,0 3-59 15,0-3-28-15,0-4 10 16,0 0-39-16,0-2 0 15,0-4 37-15,5 0-37 0,3-3-233 0,0-1 127 0,3-4-653 0,-7-2 370 0,5-5 144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5T10:34:22.3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49.71924" units="1/cm"/>
          <inkml:channelProperty channel="T" name="resolution" value="1" units="1/dev"/>
        </inkml:channelProperties>
      </inkml:inkSource>
      <inkml:timestamp xml:id="ts1" timeString="2021-05-25T10:39:15.446"/>
    </inkml:context>
  </inkml:definitions>
  <inkml:trace contextRef="#ctx0" brushRef="#br0">2424 8501 789 0,'-9'3'0'0,"4"-1"0"0,-2-1 0 0,5 2 0 0,1-1 0 0,-1-2 0 0,-1 0 0 0,1 0 0 15,2 0 0-15,0 0 0 0,0 0 157 0,0-5-58 0,2-6-28 0,6-6 27 0,2-2-10 16,3-6-46-16,-1 1 34 0,3-5 1 0,0 0-35 16,1-2 11-16,5-1-11 0,-1-2 0 0,3 0 0 15,-4 0 0-15,4-1 29 16,0 1-19-16,-4 1-10 0,2 3 0 0,-1 2-31 16,3 1-1-16,-3 4 32 0,2 5 10 0,1-6-78 15,1 7 34-15,1 3-14 63,0 0 44-63,6 4-22 0,-1-2 27 15,0 4-154-15,3 0 65 0,-3 2 26 0,0 4 1 0,-5 2 2 0,0 0 31 0,-1 0-15 0,-3 5 10 16,3 9-5-16,-3 1 2 0,1 0-4 0,-2 2 5 0,3 3-7 16,1 1 5-16,-1-5 45 0,4 1 0 0,1-2-6 0,2-2 2 0,5 0-19 0,0-5-14 0,2 2 8 0,11-4-5 0,-6-5 37 0,-6 2-30 0,12-1 1 31,-9-2-5-31,9 0 32 0,-6 0-29 0,4 0 2 0,-9-6 4 0,5-1-40 0,-1-2 0 15,6-3 31-15,-4-2 1 0,-1-1-1 0,-1 1 6 0,11-5-44 16,-7-2 0-16,5 1 32 0,-4-2 3 0,-2 0 4 16,-4 0-3-16,11-5-9 15,-7 4 5-15,-1 0 9 0,-8 7-10 0,0 1 0 16,-1-1 3-16,1 8-2 0,-5 2 0 0,-4 6-39 16,-1 0 39-16,-2 0 0 0,-4 3 5 0,-1 7-56 0,-1 4 0 0,-1 0 47 15,-2 2-5-15,2-2-12 16,-2 2 12-16,2 0 0 0,4-2-9 0,-1 0 41 15,4 0-3-15,2-6-30 0,-1-1-3 0,6-1 2 16,4-5-2-16,-2 1 66 63,4 1-27-63,1-3 1 0,-2 0-19 0,3 0-13 0,4-6 9 0,3 0-2 15,-2-2 6-15,1 0-40 0,-4-1 5 0,11 2 28 0,-5-6-1 0,1 3-44 0,2-3 40 0,-1 2 2 0,-6-1-4 0,11-2 23 0,-8 3-27 0,-1 2 41 0,-4 4-37 0,7-2 1 16,-11 7 0-16,6 0-29 0,-1 0 29 15,-1 0 0-15,0 1 3 0,1 6-33 0,1 0 2 0,3 2 27 16,-3-1 1-16,3 0 6 0,1 0-9 16,0 1 2-16,-3-4 36 0,9 2-2 0,-1 0-38 0,5-1 53 15,1 2 0-15,-2-2-46 0,1 1 6 0,2 1 27 32,0 0 3-32,-2 0-30 0,-2 2 10 0,3 2 21 0,-4-2-17 0,1 0-8 0,0 1 8 15,4-2-5-15,-3 1-1 16,2 1 5-16,-2-3-2 0,-1-2-39 0,-1 0 0 0,-5 0 8 0,-3-1 25 15,-9 2-3 1,-4-1 5-16,3 4-43 0,-11-3 38 0,-3 4-2 0,-1 1 1 16,-8 2-2-16,-1-3-2 0,-3 4 1 0,-4 0 1 0,2-6-139 15,-4 2 64-15,1-1 29 0,-1-2-10 16,-2-5-235-16,0 1 131 0,2-2 52 0,-2 1-364 0,0-3 207 62,0 0 94-62,0 0-368 0,0 0 241 0,0 0 120 0,0 0 61 0,0-9-256 0</inkml:trace>
  <inkml:trace contextRef="#ctx0" brushRef="#br0" timeOffset="1002.5">4347 6892 562 0,'0'-11'0'0,"-3"-2"0"0,1 2 0 0,0-2 0 0,2 3 0 0,-2 0 0 0,1 2 0 0,1 1 40 0,-2 2 1 0,2 4 10 0,0 1 128 0,0 0 34 0,0 1-86 0,0 15 14 0,3 8-50 0,6 7 10 0,0 3-61 0,5 4 27 16,0 0-27-16,4 1 1 0,-4-3-1 0,5-2 12 16,-1-3-11-16,-2-3-1 15,1-7 1-15,1-1-31 0,-4-4 0 0,-2-2 41 0,-1-3-11 0,0-3-26 16,-3 1 0 0,1-4-27-16,-3-1 50 0,1-2 3 0,-2 1-5 0,0-1-11 15,2-2 8-15,1 0-12 0,0-2 11 16,-1-8-33-16,1-4 30 0,3 0-3 0,0-4 2 0,-1-6-39 15,1-1 1 1,1-2 39-16,1-2-4 0,-1-2-56 16,0-1 25-16,2 0-79 0,-2-4 99 0,-3-2 1 0,4 3-2 0,-3-1-34 0,-3-1 0 0,1 3 22 15,-1 3 6-15,-1 10-36 16,0-2 0-16,-3 11 23 0,1 1 5 0,-2 3 41 0,-2 5-41 0,2 2-4 16,-2 1 2-16,0 0 54 15,0 0-1-15,-4 1-30 0,-7 8-15 0,1 0 4 63,0-1-4-63,-5 0 11 0,0 2-10 15,0-1 1-15,0-4 25 0,-2 2 111 0,2-3-63 0,-1-1-30 0,-2 0 13 0,-1-2-71 0,-2 1 37 0,2 1 4 0,-4-3-62 0,3 0 26 0,-9 1 0 0,5 2-2 0,3-3 26 0,-4 0 6 16,4 2-10-16,-1-2-42 0,4 0 37 0,-2 0 4 16,8 0-12-16,2 0-62 0,0 0 29 0,4-2-1 0,2-1 28 15,2-1-174-15,1 2 81 0,1 1 41 16,0-2 17-16,3 0-201 15,11 1 94-15,2-3-369 0,0 4 237 0,1 1 108 16,0 0 69-16</inkml:trace>
  <inkml:trace contextRef="#ctx0" brushRef="#br0" timeOffset="3152.33">5043 7056 0 0,'0'0'0'0,"0"0"0"0,0-2 0 0,0 1 0 0,2-2 0 0,-2-1 0 0,5-2 0 0,-4 2 0 0,3-1 76 0,1-2-34 0,-1 3 0 16,3-3-31-16,-3 5 138 16,1 1-59-16,0 1-22 46,0 0-7-46,-2 0 72 0,-1 3-46 0,-2 11-1 0,0-1-46 0,0 6 81 0,0 0-46 0,-8 6 1 0,-8-1-37 0,0-2 1 0,-5 3-1 0,0 0 10 16,-2-2 50-16,0-3-14 16,0-5-46-16,5-1 0 0,-3-7 1 0,7-3-65 0,-4-2 28 0,5-2-64 15,0-2 50-15,6-12 25 16,-2-2-14-16,5-3-30 0,2 2 18 0,2-2-1 16,0 1 12-16,0 6 43 0,6 0-19 0,3 8-9 0,8 0 106 0,-1 4-52 15,4 0-25-15,3 6 144 0,-4 10-74 16,1 1-33-16,1 4-15 0,0 1-13 0,-3-1-13 0,-3-5 1 15,5 0-1-15,-2-2-223 0,-1 0 107 0,1-4 58 16,-1 1 29-16,1-6 0 0,1 1 30 16,-3-4 4-16,-4 1-978 0</inkml:trace>
  <inkml:trace contextRef="#ctx0" brushRef="#br0" timeOffset="5038.33">5348 6853 0 0,'0'0'0'0,"0"0"0"0,0 0 0 0,0 0 0 0,0-5 0 0,0-1 0 0,0 0 0 0,0-2 37 31,0 0 2 16,0-1-34-47,0 1 1 0,0-3 95 0,0 1-41 0,0 0-1 0,0-1-37 0,0 4 95 0,0 0-44 0,0 2 0 0,0 3-45 0,0 0 115 0,0 2-42 0,2 2-36 0,2 14 6 0,4 9 16 0,0 4 1 0,2 14-49 16,0-5 40-16,2 11-11 0,0-4-28 0,2-8 30 0,1 1 0 15,0-1-31-15,0-13 11 0,0-1-10 0,0-2 0 16,-3-7-1-16,0-3 1 15,-3-6-13-15,0-1 23 0,1-1-11 0,1-3 23 0,-3-3-22 16,1-10 0-16,2-10 0 0,-2 1 9 0,3-8-9 16,-4-5 0-16,0 1-37 15,-1-4 37-15,1 1 0 0,-4-1 9 0,3 3-9 16,-3 0 0-16,0 0 0 0,-1 5-1 0,-1 2-107 16,1 8 55-16,-2-3 19 0,1 7-24 0,0 6 1 15,-2 4 32-15,2 1-34 16,-2 4-1-16,0 1 37 15,0 0-8-15,0 0-193 16,0 3 90-16,0 12 47 16,0-7 14-16,0 4-246 0,0-1 120 0,0 1 66 0,0-2 17 0,0 0-136 0,0-3 76 15,0 1 53-15,0-3 1 0,6-3 42 0</inkml:trace>
  <inkml:trace contextRef="#ctx0" brushRef="#br0" timeOffset="5582.33">5794 6466 623 0,'0'0'0'0,"0"0"0"0,0 0 0 0,0 0 0 0,4 0 0 62,6 0 76-62,0 7-1 0,0 8-35 0,1 1 0 16,1 8 0-16,-7-2 10 0,3 9 83 0,-6-1-46 0,1 0 0 0,-3 1-48 0,0-3 27 0,0-5 10 0,-3 1-36 0,1-1 25 0,-2-11 0 0,0 0-25 0,2-6 23 0,1-2-13 0,-1-2-10 0,-1-2 0 0,3-6 48 16,0-9 0-16,5-10-48 15,8-1 9-15,2-3-24 0,3-1 15 0,2-3 0 0,2 0 0 0,-1-2-28 0,-2 3 10 0,4 0 18 16,-8 1 0-16,2 5 0 15,-3-2 0-15,-3 6 32 0,-4 3 28 0,-2 2-11 0,-5 4-49 16,0 3 40-16,0 2-40 16,0 0 0-16,-2 6 10 0,-10 0-159 0,3 2 75 0,-5 0 37 0,6 0-1 15,-2 0-455-15,2 0 224 0,2 2 118 0,3 0-264 16,0 2 175 15,1 0 51-31</inkml:trace>
  <inkml:trace contextRef="#ctx0" brushRef="#br0" timeOffset="60721.41">14198 6785 1020 0,'2'-15'0'0,"2"2"0"0,4 6 0 0,3 0 0 0,-2 6 0 0,1 1 0 0,1 0 0 0,-1 4 0 0,1 17 0 0,-2 6 0 0,-1 3 0 0,-2 7 0 0,-6 0 70 0,0 1-31 0,0 4 214 0,0-3-98 16,-2-2-19-16,-6-5-48 0,0-1-25 0,2-10 0 0,2 0-24 0,2-8 9 0,0-4 19 0,2-2 1 0,0-3-29 0,0-4-1 0,9 0-74 0,10-14 46 0,4-7-9 0,1-2 38 0,1-4 0 0,6-2 0 0,-3 1-147 0,0-2 72 16,1 0 10-16,-3 0 0 0,-3-1 5 0,-4 3 32 0,-2-2-37 0,-7 6 35 0,0-6 98 0,-4 9-48 0,-4-2-23 0,-2 2 0 0,0 3 84 0,0 0-43 0,-2 2-4 0,-2 1 0 0,-3 5-29 0,2 2-12 0,-1 2-36 0,2 4 9 0,2 0 43 0,0 2-9 15,0 0 0-15,0 0 0 0,0 2-1 0,2 8-411 0,0 0-304 0,2-1 324 0,8 6 142 0,0-5 86 0,4 5 43 0,-2-3-10 0</inkml:trace>
  <inkml:trace contextRef="#ctx0" brushRef="#br0" timeOffset="61001.41">14670 6865 731 0,'-3'0'0'0,"1"0"0"0,2 0 0 0,0 0 0 0,2 0 0 0,8 0 153 0,2 0-58 0,0 0-28 0,2 0 228 15,4 0-118-15,1 0-75 0,-1 0-31 0,0-4 0 0,2 0-33 0,0-3 1 0,-2 4 10 0,1 0 185 0,-5 1-98 0,2-2-49 0,0 2-23 0,-1-2-150 0,-2 0 72 0,4 2-315 0,-3-2 184 0,-3-1 92 0,-2 4 45 0,-1-1-481 0,-4 2 214 0,-4 0 130 0,0 0 13 0,0 0 46 0</inkml:trace>
  <inkml:trace contextRef="#ctx0" brushRef="#br0" timeOffset="61101.41">14712 7027 910 0,'-9'5'0'0,"5"-1"0"0,2 2 0 0,2-2 0 0,0 0 0 0,0-1 0 0,6-3 0 0,6 0 277 16,6 0-109-16,1 0 35 0,1-3-82 0,0-1-41 0,2-4 0 0,3 2-101 0,-3-2 39 16,0 1-9-1,-4 1 30-15,-2 2 0 16,-3 3-1-16,-4-3 1 0</inkml:trace>
  <inkml:trace contextRef="#ctx0" brushRef="#br0" timeOffset="61854.5">15458 6686 1187 0,'-4'-11'0'0,"-3"-1"0"0,0 2 0 0,1 1 0 0,-4 4 0 0,-4 1 0 0,0 3 0 0,2 1 113 16,-5 0-27-16,-1 8 61 0,2 11-55 0,0 6-26 15,2 6-1-15,-1 9-26 0,6-3 9 0,-1 13-9 0,4-3 0 16,4 2-38-16,-1-5 38 16,3-8-1-16,0 0 11 0,13-1-111 0,2-9 51 15,2-8 25 1,4-4-42-16,2-6 30 0,-1-6 10 15,3-2-81-15,3 0 45 0,-8-12 12 0,0-8 0 0,-1-4 7 16,-3-5 17-16,-4-3-20 47,0 0 15-47,-4-4-44 0,1-2 40 0,-5 3-19 0,-3-3 87 16,-1 1 129-16,0-1-93 0,0 2-38 0,0 3 98 0,-3 8-54 0,-8-2-45 0,3 7-1 0,-4 4 0 0,1 4-29 0,4 4 1 0,-3 3 9 0,-1 5-9 15,1 0 0-15,1 0 0 0,0 7-663 0,1 2 317 0,0 5 135 0,2 3 86 16,-1-1-553-16,0 1 300 0</inkml:trace>
  <inkml:trace contextRef="#ctx0" brushRef="#br0" timeOffset="62012.03">15242 6892 576 0,'0'6'0'16,"4"3"0"-16,11-1 0 0,-1-1 0 0,4-4 285 0,0 0-128 0,2-3 457 0,7 0-288 15,-1 0-144-15,1-11-71 0,-4 3-27 16,7-4-10-16,-7 3-35 0,1-1 0 0,-2 0 0 15,-4 3-1-15,-4 3 11 16,3 1-11-16</inkml:trace>
  <inkml:trace contextRef="#ctx0" brushRef="#br0" timeOffset="66674.73">4118 9072 546 0,'-9'0'0'0,"4"0"0"0,-2 0 0 0,4 0 0 0,-1 0 0 0,2 0 224 0,1 0-91 0,-2 0 77 16,3 0-84-16,0 0-42 16,10-2 11-16,5 2 27 0,10-3-40 0,0 0 0 15,0-1-40-15,-2 2 1 0,0 0 10 16,2 0-10-16,-5 2 85 0,0 0-42 0,-1 0 0 0,-5 0-44 15,-4 0 12 1,1 0-77-16,-4 2 33 0,-3 2-29 63,-2 3 30-63,1-4 1 0,-3-1 41 0,0 2-140 0,-3 1 59 0,-7-2 9 0,-7 1 0 0,-4 1-5 0,-4-1 45 0,-3-1-60 0,-1 0 76 0,2-2 4 0,-1 2-34 0,1-3-6 15,4 1 5-15,-3-1 0 0,4 0-1 0,5 0 162 0,1 3-75 0,4-3-37 16,0 2 23-16,2-2 79 0,7 1-60 0,-1 2-31 0,3-1 19 0,1 1-45 0,0 4 30 15,1 1-27-15,14-1-29 16,0 2 70-16,5-3-41 0,7 0-1 16,-5-3 12-16,8-2 21 0,-2 1-32 0,-1-2 37 15,1 0-37-15,-5 0-1 0,1 0 12 0,-1 0-59 16,-2 0 1-16,-1 0 47 47,-1-2-1-47,-4 2 1 0,-5 0 10 0,-2 0-51 0,-2 0-2 0,-2 0-52 0,-3 0-15 0,-1 0 48 0,0 0-292 0,-7 0 154 0,-10 2 53 0,-3 3 68 0,-8 0 5 0,4-1 9 15,1 0-32-15,-9-2 101 0,4 0-39 0,-1 0 1 32,0-2-35-32,7 0 2 0,-3 0 10 0,6 0-8 0,0 0 136 0,9-4-6 0,-2-2-37 0,6 2-34 15,0-1 104-15,5 4-64 16,-1 1-24-16,2-1-39 0,0 1 15 0,2 0-2 0,11 0 19 0,5 0-59 47,4 0 43-47,-4 1-2 15,6 0 4 1,-1 4-2-16,4-4 6 0,4 2-21 47,-7 0-15-47,3-3 0 0,1 0 0 0,-5 0 0 0,2 0 0 0,-2 0 0 0,-3-6 0 0,-3 0 0 0,-5 4 0 16,-1-3 0-16,-4 1 0 0,-2 2-39 0,-5-2-1 0,0 0-6 0,0 0 53 0,-9-3-19 0,-11 6 15 0,-4-1-29 0,-5 2 12 0,-2 0-109 0,-3 0 55 0,1 2 13 0,-2 6-4 0,1 2-1 0,1-2 35 0,5 2 45 31,7-4 0-31,2 0-47 0,4 0-6 0,1-2 8 0,7 0-1 0,2 1 7 0,1-3-6 0,2-1 62 62,2 2-35-62,0 2 17 0,9 2 82 0,4-3 21 0,4 0-61 0,3-2-18 0,1 0 79 0,-2 0-50 16,4-2-27-16,-1 0 3 0,1 0-48 0,0 0 0 0,-3 0 0 0,3-4 0 0,-4-1 0 0,1 0 0 0,-3-2 0 0,-3 2 0 0,-3 2 0 16,-4 0 0-16,-1 0 0 0,-3 3 0 0,-3-2-137 0,0 2 40 0,-3 0 38 15,-10 0 17-15,-8 0 0 0,-3 0-35 0,-3 0 27 0,2 2-22 63,2 3 38-48,-1-4 66-15,2 2-30 0,3-1-8 0,3-2-25 0,7 0-1 0,-1 0-7 0,3 0 33 0,3 0-22 0,3 0 483 0,-1 0-221 0,2 0-205 16,0-5-29-16,0 2 0 16,9-4 0-16,3 1 0 0,2-2 0 0,2 1 0 0,1 1 0 0,0 1 0 0,0 2-55 0,0-2 4 15,1 3 34-15,-2-2-1 0,-5 4-25 0,-1 0-7 0,1 0-1 16,-3 0-608-16,-4 0 308 0,1 0 154 15,-3 0 67 1,0 0-36-16,-2 0 62 0,0 0-83 0,0 0 73 0,0 0 35 0,0 0-10 0,-2 0 129 16,-7 0-42-16,-6 0 1 0,-5 0-42 0,-3 0 1 15,0 0-11-15,-7 0 10 0,3 4 0 0,2 4 364 32,7-2-158-32,-4 0-95 0,9 1 134 0,1-2-102 0,6-1-14 15,1-2 80-15,3 2-51 0,2-2-39 0,0 0 6 0,13-2-35 0,2 0-4 0,5 0-1 0,-1 0 1 16,4 0 0-16,0-6 10 15,0 0-10-15,-1-1-11 0,3-2-20 16,-4 4 0-16,1-4 30 0,0 1 12 16,-1 2-139-16,-5 2 48 0,-3 0-173 0,-6 2 107 0,-1 2 57 15,-2-3 21-15,-4 3-3 47,0 0 6-47,-2 0 24 0,-12 3-39 0,-5 9-105 0,-5-2 27 0,1 3 47 0,0-4-15 0,1 1 81 0,-1-2-11 16,6-4-24-16,5 1 31 0,-1-4 7 0,4 2-26 0,5-3-192 0,2 0 91 15,0 0 45-15,2 0-4 63,0 2-427-63,8-1 234 0,5 4 118 0</inkml:trace>
  <inkml:trace contextRef="#ctx0" brushRef="#br0" timeOffset="67799.06">14024 10072 803 0,'0'-18'0'0,"2"0"0"0,3 4 0 0,-1-1 0 0,2 8 0 0,-2 3 0 0,2 1 0 0,1 3 39 0,4 0 1 0,1 13 9 0,1 13 285 0,-2 4-147 0,-1 4-74 16,-1 4-37-16,-1 2 1 15,0-2-28-15,-3 0-10 0,2-2 1 0,-3-2-1 16,2-4 0-16,-4-4 1 16,0-1 243-16,-2-2-127 0,0-6-58 0,0-5-16 0,0-3-1 0,0-2-41 15,0-5 9-15,0 1 46 0,0-3-28 0,0 0 0 16,0-7-27-16,0-9-1 0,0-4 10 15,0-6-9-15,4 0 25 0,9-4-90 16,2-1 32-16,4 1 0 0,2-2-9 0,4 0 15 0,-1 1 1 0,1 0-104 16,-4 3 53-16,0 2 31 0,-5 5 7 0,-2-2-72 15,-4 5 30-15,-1 2 0 16,-7 4 13-16,-2 0 26 16,0 2-48-16,0 1 42 0,0 3-16 0,-2 0 101 0,-7 2-43 0,1 1 19 15,0 0-11-15,0 1-41 0,0 2 10 0,0 0-8 16,4 0 18-16,0 0-16 0,0 0 31 0,2 0-322 31,0 0 136-31,2 5 70 31,0 1 25-31,0 1 1 0,0-1 0 0,0 3 35 0,4-2-323 0,4 3 8 16,0-1 148-16,2-1 73 0,2 0 27 0,0 0 10 0</inkml:trace>
  <inkml:trace contextRef="#ctx0" brushRef="#br0" timeOffset="68103.22">14530 10147 1092 0,'-6'2'0'0,"1"0"0"0,3 0 0 0,2 0 0 0,0 0 0 0,0-2 0 0,0 0 0 0,9 0 173 0,4 0-56 15,6 0-45-15,-1 0 1 0,2 0-33 0,1-2-1 16,0 0 1-16,0 2 117 0,-1-2-63 0,-2 2-27 15,-2 0 154-15,-2 0-72 0,-3 0-55 0,-1 0-18 16,-1 0-273-16,2 0 118 16,-5 0 59-16,0 0-424 0,-2 0 239 0,0 0 98 62,-2 0 61-62,0 0-268 16,-2-2 146-16,0 2 23 0,0 0 52 0</inkml:trace>
  <inkml:trace contextRef="#ctx0" brushRef="#br0" timeOffset="68179.67">14630 10229 768 0,'-15'13'0'0,"0"-2"0"0,7 4 0 0,0-3 0 0,4-2 0 0,-2 1 0 0,4-2 50 0,2-3-11 0,0-2 0 0,6 0 132 0,8-2-86 15,6-2 0-15,2 0-36 0,9-4-246 0,-3-6 119 0,0 2 58 0,-5 0-211 16,9 0 128-16,-8-2 71 0</inkml:trace>
  <inkml:trace contextRef="#ctx0" brushRef="#br0" timeOffset="68456.87">14966 10078 1839 0,'-2'-2'0'0,"2"2"0"0,0 0 0 0,0 0 0 0,8 2 0 0,4 10 0 0,0 5 0 0,0 1 0 0,2 8 0 0,-4-2 0 0,5 7 255 0,-3-4-108 0,-1 3-53 0,-2 1 273 16,-3-1-163-16,-2-5-73 15,-2 1-50-15,0-4 171 47,0-1-107-47,0-13-52 16,-2 3-27-16,0-5 10 0,0-4-37 0,0-2 1 0,0-6 62 0,0-15-102 0,0-4 0 0,0 0 0 0,0-9 0 0,4 1 0 0,6 4 0 0,2-1 0 0,3 6 0 0,-4 3 0 15,5 0 0-15,3 4-134 0,1 3-171 0,0 1 158 16,6 3 38-16,-5 3 49 0,1 0-46 0,-2 6 39 16,0 1-39-16</inkml:trace>
  <inkml:trace contextRef="#ctx0" brushRef="#br0" timeOffset="187989.39">29925 7059 0 0,'-3'-9'0'0,"-5"-1"0"0,3 2 0 0,0 0 0 0,0 0 188 0,3-1-73 0,-1 2-37 0,0 0 51 16,0 2-43-16,1 1 9 0,0 2-53 0,2 2-1 0,0 0 0 15,0 0 0-15,0 10 49 16,8 8 54-16,4 4-57 0,0 6 1 0,-1 3 19 16,0-1-33-16,-1 4 1 0,1-1-24 0,-3-4-10 15,-2 1 1-15,-1-6-1 0,-1 1-42 0,3-5 0 0,-5-2 53 0,1-1-11 32,0-5 0-32,-1-3 0 0,0 1 0 0,0-4-149 15,-2-2-253-15,1-2 185 0,-1 1 64 0,0-3-199 0,0 0 126 0,0 0 76 16,-1-11 5-16,-8 0 36 15</inkml:trace>
  <inkml:trace contextRef="#ctx0" brushRef="#br0" timeOffset="188172.4">29793 7247 996 0,'-12'7'0'0,"3"-5"0"0,6-1 0 0,1 2 0 0,2-3 0 0,0 0 0 0,0 0 0 0,2 0 0 0,10-10 41 0,2 2 0 0,2-1 0 0,5 5 311 0,-2-1 38 0,4 3-179 0,5-3-85 0,-1 4-77 0,3-2-7 0,-2 1-1 0,-4 1 10 0,1-4-102 16,1 2 45-16,-4-4 1 0,1 2-270 0,-6-1 158 31,-4 0 89-31,-3 2 30 0,-5-1-30 0,-3 3 28 0,-2 2-1 0,0 0-566 0</inkml:trace>
  <inkml:trace contextRef="#ctx0" brushRef="#br0" timeOffset="188633.91">30425 6767 897 0,'-16'-4'0'0,"-1"4"0"0,8 0 0 0,-2 3 0 0,-1 9 0 0,1 8 0 0,4 6 0 0,2 4 0 0,4 7 145 0,1 1-43 0,0 8-36 16,0-1 0-16,1-9-25 16,8 0-1-16,4-3 54 0,-1-9-17 0,0-1-9 0,2-5-28 15,3-6 30-15,-4-7-1 0,4-1-28 16,-4-4 9-16,1 0-10 0,-1-1 0 0,-1-17 0 15,-6-7-56-15,4-4 28 16,-7 0 10-16,-1-6 13 0,-2 3 55 0,0 1-5 0,0 10-46 0,0-6-7 16,-3 6 9-16,-7-2-5 0,3 1 1 0,0 3 7 15,-3 0-6-15,-3 1 30 0,3 1 25 0,-2 2-115 16,1 0 31-16,2 2 0 16,1-1-211-16,0 4 111 0,3 0 66 0,0 5-305 15,3 3 164-15,0 0 65 0,2 2 45 0,0 0-9 16,0 5-5-16,6 9-4 0,7 7 0 0,0 1-121 15,4 4 77-15,0 2 39 16</inkml:trace>
  <inkml:trace contextRef="#ctx0" brushRef="#br0" timeOffset="188878.58">30779 6711 967 0,'0'0'0'0,"0"0"0"0,0 0 0 0,0 0 0 0,4 11 0 0,0 5 42 0,-1 3 10 16,4 6-10-16,1 2 1 0,-1-2-1 0,1 4 0 16,2-4 312-16,-1 0-146 0,2 4-88 0,-4-8-39 0,1 4 1 15,-2-3-40-15,1-1 0 0,-3-6-194 16,-3 0-295-16,-1-2 244 15,0-3 123-15,0-2-233 16,0-1 155-16,0-1 16 0,-12-2 63 0</inkml:trace>
  <inkml:trace contextRef="#ctx0" brushRef="#br0" timeOffset="189021.25">30767 7086 1067 0,'-2'-5'0'0,"2"-2"0"0,0 0 0 0,0 0 0 0,0 1 0 0,0 1 0 0,0 0 0 0,9 1 0 0,2 0 240 0,3 2-99 0,-1 0-49 0,5 2-138 0,4-4 55 0,4 0-10 0,-2-3 43 0,-2 3 0 0,6-3 0 0,-2-3 0 0,-4 2-142 0,5-5-337 16,-5 4 232-16,-1-2 115 0,9 2-37 16</inkml:trace>
  <inkml:trace contextRef="#ctx0" brushRef="#br0" timeOffset="189351.46">31295 6625 1257 0,'-14'-19'0'0,"2"5"0"0,3-2 0 0,0 1 0 0,0 8 0 0,-5 1 0 0,2 2 0 0,1 4 86 0,1 0-44 16,-2 6 0-16,-1 14 175 0,1 10 70 15,4 5-123-15,0 9-61 0,4 2 65 16,1 7-63 109,3 7-21-125,0 15 103 0,0-6-72 0,9-13-36 0,7 5-1 0,-1-7 1 0,3-15 11 0,-1-6-48 0,1-11 0 0,2-6 0 0,1-7 0 0,0-9 0 0,-1 0 67 16,-2-16 66-16,-3-12-67 0,0-10-33 0,-5-3-4 0,-5 5-71 0,-2-11 0 0,-3-6 0 0,0 6 0 0,0-6 0 0,-8 5 0 0,-8-6 0 0,-1 4 0 0,-5 2 0 0,-1 7 0 0,3 10 0 0,-4-1 0 0,1 5 0 15,4 11 0-15,1 4-134 0,6 6-8 0,0 4 41 0,5 2 42 0,-3 2-14 0,9 16-8 0,1 7-227 0,0 1-139 0,14 1 203 0,5 2 101 0,2-2 50 16</inkml:trace>
  <inkml:trace contextRef="#ctx0" brushRef="#br0" timeOffset="-205684.4">29471 10695 1299 0,'0'-6'0'0,"-2"-1"0"0,-1 3 0 0,-1 4 0 0,1 0 0 0,0 0 0 0,2 0 0 0,-1 3 0 0,2 13 0 0,0 6 0 15,0 5 119-15,0-5-28 0,0 10-10 0,0-2-38 0,0 5-40 0,0-5 0 47,0 1 40-31,0-6-27-16,0 3-11 0,0-4 38 0,0-1 0 0,0-1 0 0,0-2 0 0,0 1 11 0,0-3-10 0,0-3-454 0,-2-5 209 0,1 3 82 0,-1-3-241 0,0-1 144 0,0-2 96 0,-3-2 18 0</inkml:trace>
  <inkml:trace contextRef="#ctx0" brushRef="#br0" timeOffset="-205392.4">29260 10969 1672 0,'-4'2'0'0,"2"1"0"0,-3 1 0 0,4 1 0 0,1 1 0 0,0-1 0 0,0-2 0 0,0 1 0 0,3-2 0 0,9 2 0 15,-1-2 165-15,3-2-66 0,1 0-28 0,6 0 294 0,-2 0-160 16,4 0-82-16,-1-3-28 0,6-3-12 0,0 0-40 15,-3-1 1-15,-1 3 74 0,-3 0-38 0,-1 0 12 16,0 0-172-16,-1 1-268 0,-8 0 196 0,-2-1 98 16,-3 0-168-16,-2 3 136 15,-4-6-7-15,0-1 53 63,0 2-462-63,0-1 229 0,-2 3 115 0,0-1 47 0,-6 5 39 0</inkml:trace>
  <inkml:trace contextRef="#ctx0" brushRef="#br0" timeOffset="-204983.27">30014 10709 613 0,'0'-10'0'0,"-3"0"0"0,-4-3 0 0,4-1 0 0,-1 3 0 0,-1-2 0 0,-2-3 42 15,-2 4 0-15,2 6 0 0,-3 2 137 0,-3 4-69 16,1 0-23-16,-4 4 45 0,-3 18 38 0,1 9-64 16,1 9-32-16,2 2 43 0,5 1-27 0,3 14-11 15,5-6-37-15,2 0 49 16,2 2 1-16,10-8-50 0,4-6 2 0,3 0-2 47,4-5 0-47,2-10 0 0,-1-6 0 0,1-8 0 0,-2-6 10 0,0-4-10 0,7 0 27 0,0-24-27 0,-3-6 0 15,-5-5-85-15,-2 4 53 0,-4-10-11 0,-4-8 43 0,-9 10 0 0,2 0 0 0,-5-4 0 0,0 4-215 16,0-5 94-16,-12 1 39 0,-4 8 28 16,-3 1-4-16,-2 2 0 15,0 1-32-15,0 6 131 0,0 0-48 0,4 8 0 0,0 6-47 0,1 3-241 16,7 4 116-1,1 4 64-15,4 0 21 0,1 0-199 0,3 14 107 0,0 1 59 0,9 6-417 0,4 2 236 16,3 1 111-16</inkml:trace>
  <inkml:trace contextRef="#ctx0" brushRef="#br0" timeOffset="-204621.73">29533 11514 623 0,'0'-8'0'0,"0"-1"0"0,0 6 0 0,0 1 0 0,-2 2 0 0,-2 0 227 0,-2 0-92 0,3 11 57 0,-1 12-81 32,0 2-34-32,2 7-1 0,0-3-34 0,0 4 0 0,-1-6 10 0,1 9-5 15,1-7-42-15,0-4 1 16,-2-3 36-16,3-2-204 0,0-6 112 0,-1 1 41 0,-1-5 0 15,0-3-408-15,-4-3 189 0,-3-2 115 0</inkml:trace>
  <inkml:trace contextRef="#ctx0" brushRef="#br0" timeOffset="-204467.75">29371 11747 1114 0,'0'-1'0'0,"0"-1"0"0,0 2 0 0,0 0 0 0,2 0 0 0,1 0 92 0,6 3 1 0,1 3-51 0,3 5-1 0,2-3 1 0,1-4 10 0,4 2 166 0,-1 1-145 0,1-6-32 0,0 1 1 0,3-2 0 16,-1 0-285-16,6 0 137 16,0-3 74-16,-1-10-462 0,1 5 254 0,1-2 127 0</inkml:trace>
  <inkml:trace contextRef="#ctx0" brushRef="#br0" timeOffset="-204121.75">30022 11501 530 0,'-16'-18'0'0,"1"4"0"0,-2 3 0 0,4 0 0 0,-4 5 255 0,4 4-107 0,-7 2-53 0,3 0 79 0,1 0-66 0,2 14-22 16,3 12 69-16,4 4-57 0,3 7-27 0,1 10-1 16,3-1-28-16,0-7 11 0,0 16-11 0,14-9 41 15,-1-11 2-15,0 1 0 16,4-3-43-16,-5-11-27 15,7-2 27-15,-5-8 0 0,6-5 1 0,-3-7-33 47,-3 0 1-47,3-25 42 0,-4-13 20 0,-1-4 0 0,0-1-31 0,-6 9 0 0,-4-5 0 0,0 1 1 0,-2 4-3 0,0 1-20 0,0 4-61 0,0 6 33 0,-9 3-1 0,-2 2 6 0,2 2 33 16,-1 1 1-16,-3 7-1 0,1 0-106 16,2 5 50-16,1-2 22 15,-2 3-5-15,1 2 8 0,2-2 18 0,0 2-27 0,1 0-367 0,3 0 161 16,0 2 102-16,1 5-431 15,3 4 63-15,0 1 220 0,0 5 110 0</inkml:trace>
  <inkml:trace contextRef="#ctx0" brushRef="#br0" timeOffset="-203774.75">29494 12197 1118 0,'0'0'0'0,"-1"0"0"0,-1 5 0 0,0 2 0 0,-1 7 0 0,0 7 0 0,3 1 0 0,0 6 0 0,0 2 77 0,0 2-24 0,6 3-11 0,-1-1 205 15,-1 0-8-15,-3-2-98 16,4 1-50-16,-5-7-77 0,2 2-11 0,0-6 40 16,0 0-1-16,-2-3 0 0,1-7 0 15,-1 0 11-15,0-5-708 0,0-2 338 16,-1-4 126-16</inkml:trace>
  <inkml:trace contextRef="#ctx0" brushRef="#br0" timeOffset="-203589.75">29374 12574 1627 0,'5'-16'0'0,"-1"2"0"0,4 4 0 0,5-3 0 0,-1 8 0 0,8 5 0 0,-1-1 0 0,9 1 0 0,0 0 0 0,7 0 76 0,1 0 1 0,-2 0-102 0,2 0-229 0,0 0 147 0,0 0 86 0,0 0-449 0,-3 0 238 0,-3 0 119 15</inkml:trace>
  <inkml:trace contextRef="#ctx0" brushRef="#br0" timeOffset="-203287.15">30034 12310 943 0,'-10'-14'0'0,"2"7"0"0,-4-4 0 0,5 6 0 0,-1 1 0 0,-3 0 0 0,4 4 358 0,-5 0-158 0,4 0-70 0,-4 1 240 0,5 22-165 16,2 2-82-16,-1 11-41 0,3 7 0 0,-1 0-31 31,-2 15-10-31,4-5 85 0,0 4-43 0,2-6 0 0,0-3-42 0,5-12 10 16,8 1-10 0,1-5 0-16,1-13 0 0,1-2-253 0,4-4 126 0,-4-8 74 0,3-5 28 0,-2 0-6 15,3-11 13-15,-2-12-1 0,-1-5-54 16,-1-6 0-16,-4 0 36 0,0-5 254 0,-1 1-23 0,-5-2-103 15,-5-1-36-15,-1 3-1 0,0-9 66 16,0 14-60 31,-5-1-41-47,-11-1-60 0,1 0 0 0,-2 3 0 0,-2 3 0 0,1 3 0 0,3 5 0 0,1 5 0 0,5 3 0 0,2 6 0 0,1 2 0 0,4 4 0 16,-1 1 0-16,3 0 0 15,0 6 0-15,8 8 0 0,2 1 0 0</inkml:trace>
  <inkml:trace contextRef="#ctx1" brushRef="#br0">18684 18113 0</inkml:trace>
  <inkml:trace contextRef="#ctx1" brushRef="#br0" timeOffset="111.99">19962 17017 0,'0'0'16,"31"-31"0,-31 17-16,-15 28 31,30-28-31</inkml:trace>
  <inkml:trace contextRef="#ctx0" brushRef="#br0" timeOffset="-135627.33">12258 13891 282 0,'0'-2'0'0,"-2"0"0"0,0-1 0 0,0-3 0 16,2 2 0-16,-2 1 0 0,0-2 67 0,0 0-1 0,0-2-28 0,-1 1 9 16,1-2-9-16,0 2 0 0,0-2 0 15,0 2-1-15,0-2 61 0,2 0-21 0,-2 1-10 16,2 1 7-16,0 5 90 0,0 0-62 0,0 1 30 15,0 0-38-15,4 0-9 0,7 1-47 0,1 11 99 16,-1 6-50-16,6 5-24 0,-3-4 9 0,4 10-34 47,-2-1-1-47,3 0 1 16,-3 0 0-16,-2-1 47 0,-4-3 9 0,2 0-56 0,-4-2 171 0,0-4-86 0,-4 1-42 0,-2-4 108 0,1-5-66 0,-3-1-48 0,0-6 1 0,0-1 110 0,0 0-73 0,0-2-38 15,-5-4 9-15,-3-11-46 16,2-9 0-16,2-3 0 0,2-5-1 0,2-2 100 15,0-5-137-15,10-7 0 0,5 1 0 0,2 4 0 16,4-6 0-16,0 4 0 0,-2 6 0 16,3 4 0-16,-2 4 0 0,-5 9 0 15,0 2 0-15,-4 9 0 0,-1 0 0 0,-2 5 0 0,-1 3 0 0,-2 1 0 16,-1 0 0-16,0 0 0 16,-2 0 0-16,2 0 0 0,-2 1-209 0,0 3-16 0,-2 2 97 15,0 1-440-15,0 0 256 16,0 0 141-1,0 1 67-15,-2 2-270 0,-4-2 167 0,2-1 85 0,0 4 33 0</inkml:trace>
  <inkml:trace contextRef="#ctx0" brushRef="#br0" timeOffset="-107169.39">25808 14965 337 0,'3'-26'0'0,"1"0"0"16,-2 1 0-16,0 3 0 0,3 2 158 0,-1 7-59 15,-3 0-29-15,-1 2 97 0,0 6-64 0,0 0-21 0,0 5 101 0,0 0-71 0,0 0-35 0,0 13-1 0,0 5-36 0,0 6 11 16,0 10-11-16,0 9 110 0,4 3-55 15,1 10-27-15,6 13 0 16,4 8-18-16,-4 7-9 16,6 19-1 31,-3-1 0-47,-2 12 333 0,0 2-166 15,0 10-73-15,-1-2 87 0,-4 5-90 0,1 12-46 0,-2-15 1 0,-1-14 92 0,-1 11-58 0,-2-9-45 0,-2-3 99 0,0-9-174 0,0-4 0 0,0-4 0 0,2-13 0 0,0 7 0 0,2-3 0 0,0 0 0 0,0-3 0 16,1 1 0-1,-2-11 0-15,1 10 0 0,-2-20 0 0,-1-3 0 0,2-18 0 0,-3 0 0 16,2-11 0-16,0-2 0 0,0-6 0 0,-2-7 0 16,2-5 0-16,-2-5 0 0,1-2 0 0,-1-1-112 15,3-2-61-15,-1 0 72 0,2 0-216 16,0-6 139-16,1-4 60 0,4-2-411 0,-1-4 245 16,0-1 123-16,1-1 61 0,-1-4-527 0,-3-2 286 0</inkml:trace>
  <inkml:trace contextRef="#ctx0" brushRef="#br0" timeOffset="-106187.39">23127 16771 1044 0,'-26'-4'0'0,"5"-9"1"0,8 2 2 0,3-1 1 0,6 8-2 0,-1 0 33 0,3 0 5 0,2 0-1 0,0-2 166 15,11-1-87-15,5 3-40 0,2 3-1 0,2-3-8 16,8-2-1-16,0 0-21 0,7 4 83 0,4 0-46 0,7-2 0 0,3 4-47 15,0-5 1-15,8 5 9 16,2 0-10-16,11 0 83 0,0 0-42 0,6 0 1 16,3 0-41-16,7-3 51 0,16-1-10 0,-7-2-41 15,1 2 0-15,7-4 89 63,3 2-45-48,-13-1 10-15,30-1-54 0,-11 0-1 0,5 0 1 0,3 1-1 0,3 0 115 0,2-1-48 0,17 0-38 0,-11 0-55 0,6 0-1 0,-3 0 28 0,6-1-1 0,-17 2 10 16,31-2-9-16,-14 3 0 0,-5 2-1 0,-4 0 1 16,1 3-20-16,-20 1-18 0,16 0 0 0,-10 0 0 0,4 0 0 0,-5 0 0 0,-3 0 0 0,-10 0 0 15,19 0 0-15,-15 1 0 0,0 1 0 16,0 0 0-16,-4 0 0 0,-11-2 0 0,20 0 0 0,-16 0 0 0,-2 0 0 0,-2 0 0 16,-13 0 0-16,6 0 0 0,-4 0 0 0,-4 0 0 15,-6 0 0-15,-15 0 0 16,5 0 0-16,-6 0 0 0,-4 0 0 0,-2 0 0 0,-12 0 0 15,3 0 0 17,-5-2 0-32,-8 0 0 15,5 0 0-15,-12 2 0 0,2-1 0 0,-5 1 0 0,-6 0 0 0,-1 0 0 0,-6 0-427 0,-1 0 155 0,-4 0 118 0,0 0 58 0,0 0-549 0,-1 3 294 16,-15 5 162-16,-9 0 75 0</inkml:trace>
  <inkml:trace contextRef="#ctx0" brushRef="#br0" timeOffset="-104821.45">25970 15390 373 0,'-2'0'0'0,"-3"0"0"0,2 0 0 0,2 0 0 0,-3 0 0 0,2 1 0 0,0 2 0 0,-4 2 14 15,3 0 8-15,-1-1 15 16,-1 0 26-16,4 5-25 0,-3 1-1 0,2-2 0 16,0 5 38-16,-1-3-9 15,2 1-29-15,1-2 50 0,0 0-50 0,0-1 0 0,0-2 10 0,0 1-33 0,0-3 23 0,4-2 0 16,2 0 1-16,0 0-2 62,0-2 10-62,3 0-9 32,-1-2-29-32,-1-6 0 0,1-5 29 0,-1 0 0 0,-1-2-28 0,0-4-8 0,-2 2 23 0,-3-2 39 0,-1 2-35 0,0-3 1 0,0 2 2 0,0 4-3 0,-1 0 0 0,-5 2-4 0,-2 3 3 0,-1 3 50 31,1 2-14-31,-1 4-8 0,-3 0-1 0,3 0-16 0,-1 4-2 0,2 11 7 0,2 2-37 0,0 6 31 0,2 2-1 0,2 1-3 0,0-3 3 0,2 1 0 16,0-1 7-16,2-3-39 15,6-2 0-15,-1-4 28 0,4 0 1 0,-1-4-61 31,-1-4 35-31,3 1-18 0,-3-5 36 0,0-1-10 0,3-1 9 0,-2 0-4 0,-3-3-23 16,4-10-6-16,-3-2 29 0,0-4-9 0,-2-1 7 0,1-2-11 16,-5-2 14-16,-2 1-94 0,0 0 42 15,0 2-4-15,0 4 44 0,-2 2-1 0,-7 4-1 0,-1 1-11 16,-2 5 60-16,0 5-28 16,-2 0 1-16,-1 0-27 0,2 10 41 0,-4 6 0 0,3 5-34 0,1 4 32 15,4 1 0-15,1 1-17 0,4-3-4 0,2-1-39 16,2 1 38-16,0-7 6 0,0-1-5 15,0 1-30 32,8-9 5-47,4 2 19 0,-3-5 31 0,3-3-30 0,4 0 1 0,-3-2-2 0,4 0 5 0,-3-8-7 0,2-6 3 0,0-8-67 0,-1 0 32 0,-4-2-4 16,-4-1 36-16,2-8-39 0,-5 2 1 0,-4 3 29 0,0 0 2 16,0 5 42-16,-8 2-44 0,-6 2-5 0,0 4 4 0,-5 6 1 15,1 5-16-15,-1 4 13 16,-3 0 71-16,-3 6-30 15,1 10 0-15,2 6-65 0,4 5 38 0,0-1-5 0,11-4 14 0,-3 8-40 32,8-7 1-32,2-2 26 15,0 2 0-15,0-6-83 0,7 3 36 0,5-7 0 0,4-1 6 0,-1-4 29 0,4-1-14 0,-1-6 11 0,2-1-33 0,2 0 29 16,-1-1-6-16,-4-13-16 0,4-5 17 16,-7 3 2-16,-3-6-9 0,-2 0 40 15,-5 0-1-15,-4 1-30 16,0 3 2-16,-2 0-2 0,-7 3 7 0,-9 6-6 31,-1 0 88 110,-1 6-33-141,-1 3-19 0,-2 0 0 0,6 0-131 0,1 1 52 0,4 7 28 0,4 4-334 0,4 0 165 0,2 1 86 0,2-5 23 0,0 6-369 0,10-6 209 15,6-1 104-15,2-3 53 0,5-1-130 0,-1 0 81 0,1-3 56 0,-2 0-135 0</inkml:trace>
  <inkml:trace contextRef="#ctx0" brushRef="#br0" timeOffset="-104105.48">25914 15404 619 0,'-6'7'0'0,"4"-3"0"0,-2 0 0 0,2 0 0 0,2 0 0 0,0 0 0 0,0 0 0 0,-2-2 0 0,2 0 0 0,0-2 0 0,0 0 89 0,0 0-26 0,0 0 1 0,0 0-27 0,0-6 9 0,0-6 1 0,0-1-4 0,0-4 1 0,0 0 20 0,0-3-20 0,2-1-6 0,-2-3 15 0,0-2-9 0,0-3-1 0,0-1 19 31,0 4-20-31,0-7-1 0,0-3 8 31,-6-9-72-31,0 1 30 0,1-5 1 0,-1-5 22 0,1-3-122 16,1-1 62-16,0-2 25 0,2 7-12 0,0 13 41 0,2 0-24 0,0 5 66 0,0 11-4 0,0 9-50 0,0 6-13 0,0 3 110 15,-2 6-46-15,0 0-1 16,-1 13-35-16,-3 17-48 0,2-2 8 0,-2 2 37 16,2 8 19-16,0-1-64 15,-1 2 14-15,0-3 35 0,-1 2 8 0,1-2-49 0,0-4 36 0,-3 0 3 16,1-9-24-16,0 2 20 15,1-3-38-15,-2-3 65 0,-1-7-37 0,-1-1 2 16,4-5 4-16,1-1-33 78,-7-3 3-78,5-2 27 0,-1 0-31 0,0-14 29 0,1-4 5 0,0-7-1 0,2 7-49 0,2-12 0 0,1 2 38 0,0-3-24 0,0 6-5 0,2-2 28 16,0 1-10-16,0 3 8 0,0-6 33 0,0 9-35 0,0-4-4 0,0 5 58 0,2-1-26 0,4 4 1 0,0-1-25 0,0 0 35 0,2 5 1 0,0 4 53 0,2-3-41 0,0 4 8 15,1 2-44-15,-2 4 14 0,4 1 15 16,-1 0-23-16,-1 1 0 0,4 11 150 63,-3 3-67-63,3 3-30 0,-2-1 10 0,2 1-15 0,1-1-32 0,0 1 1 0,-1-2 29 0,6-2-30 0,-3 0 11 0,0-3-10 0,3-3-15 0,-4 0 15 0,1-4-1 15,-3-2 1-15,-2 2-79 0,-2-1 34 0,-1-3 1 0,-1 0-261 0,-3 0 144 0,0 0 62 0,-2 0 42 0,-3-4-216 16,3-5 114-16,-2 3 31 0,3-3 38 15,-1 1-23 1,1 2-6-16,2 2-9 0,-2 0-501 0,-2-2-252 16</inkml:trace>
  <inkml:trace contextRef="#ctx0" brushRef="#br0" timeOffset="-101074.64">26076 15398 0 0,'-7'1'0'0,"1"1"0"15,0 1 0-15,2-2 0 0,-3 2 0 0,5-2 73 0,-1 1-27 16,2-2 5-16,-2 0-31 0,1 0 0 0,0 0 56 0,0 0 0 16,-1 0-47-16,3 0 7 31,-1-2 63-31,-1-2-32 47,0 3 1-47,0-2 21 0,0 3 1 0,2-2-40 0,-3 2-10 0,3 0 23 0,0 0-23 0,0 0 0 0,0 0-23 0,0 0 33 0,0 0-10 0,0 0 12 0,0 0-10 15,0-1-2-15,0-6 13 0,7 6 2 0,-2-1-15 0,0 0 0 0,2-1 0 0,-1 0 0 0,-1 2 0 0,1 1 10 0,-2 0-10 16,0-2 0 0,2 2 12-16,-1 0-12 0,-1 0 0 0,2 0-29 0,-1 0 29 0,-1 0 0 0,3 0-30 15,-1 0 0 1,0 0 27-16,0 2 11 15,0-1-16-15,1-1 5 0,-2 3-37 0,1-2 1 0,0-1 28 0,2 2 10 0,-1-2-36 16,-1 0 26-16,0 0-3 0,0 0-7 16,1 0 7-16,0 0 7 15,-1 0 6-15,0 0-8 0,2 0-3 16,-3 0-2-16,4 0 0 0,-4 0 7 0,2 0-19 0,1 0 12 0,-1 0 0 0,-1 0-37 16,-1 0 36-16,1 0 6 0,0 0-6 0,1 0 0 0,1 0-2 15,-3 0 2-15,2 4-65 16,-2 0 34-16,4 3-7 0,-3 0 31 0,2-4-7 0,-2 2 6 15,3 0-3-15,-4-1 4 0,3 0-6 79,0 0 1-79,-1 0-2 0,-1 0 2 0,0-2 31 0,-1 3-26 0,1-4 9 0,0 2-12 0,0 0 2 0,1 0 0 0,-2 0-5 0,4 1 9 0,-3 2-3 15,0-3-21-15,2 3 20 0,-2 0 0 0,0-2 0 0,1-1-24 0,-1 3 22 0,-1-3 0 0,1 0 6 31,0 0-7-31,-1-1 0 0,1 1 3 0,-2 0-6 0,2-1 2 0,0 0-3 0,-2 0 3 16,4 0 22-16,-2 1-19 0,2 0-2 0,-2 0 0 0,2 0-44 16,0 1 43-16,-2-1 0 0,2 3 5 0,0 1-42 0,1-4 35 0,-1 6 1 0,-1-3-46 15,-2 2 44-15,5-2-2 0,-4 3-28 16,1-4 24 0,0 2 2-16,-1 0-14 0,-1 0 12 0,2-1-1 0,-2-1 0 15,0 1-14-15,-1-1 13 16,3 1-1-16,-3-2 1 0,-1 0-3 0,1 2-26 15,-1 0 26-15,4 0 1 0,-1 2-1 0,1 0 1 0,-1 4-2 0,0-5 1 16,1 6-1-16,2-2 0 0,-4-1-1 0,2 0-7 16,1-3 8-16,-1 2 0 0,1-2-1 0,-3 1 34 15,1 1 0-15,0-6-32 0,1 2 2 0,-3 1 32 94,2 0 2-94,-2-1-32 0,0-2 27 16,-1 2-22-16,1-3 1 0,0 4 1 0,1 0 0 0,-3-2-1 0,3 1-27 0,0 2 30 0,-1-2-2 0,2 4 0 0,-1-3 0 0,0 1-30 0,-1 1 27 0,0-1 3 0,0 1-6 0,1 0-29 0,1-1 29 15,-2 2 1-15,-1-3-3 0,2 2-8 0,-1 0 7 0,1-1 2 0,-2 2-32 0,2-1 0 0,0 0 26 0,1 1-14 16,-2-1 14-16,-1 1 0 0,4 0 0 16,-3 0 0-16,2 2-2 0,-2-1 13 15,2-2-8-15,-3 5-4 0,2-6 8 47,-1 3-8-47,-1 0 0 0,3 0 0 0,-2 0 1 0,-1-1-1 0,1 0 0 0,-3 0 6 0,4-1-5 0,-3 2 9 0,0-2 0 0,1 0-7 0,0-1 0 0,0 0 12 16,-1 0-12-16,0 2 1 15,-1-2 5-15,-1-2-5 0,2 1 0 0,1 1 3 0,-1-1-3 0,-2 0 0 16,0 0-38-16,2-1 35 16,-2-1 3-16,2 1-1 0,-2 0-45 0,0 1 39 0,0 1 4 15,0-1-1 1,1 2 1-16,-1-2 13 0,3 0-15 0,-3 2-2 0,2 1 1 0,-2-4 11 0,0 3-11 0,2-2-2 62,-2 0 48-46,0 0-45-16,0 2 0 0,0-4 2 0,0 0 26 0,0 0-23 0,3 1-2 0,-3-3 8 0,0-1-6 0,0 2 3 0,3-1-2 0,-3 0 3 0,0-2-2 0,0 2-16 16,0-2 15-16,0 2 1 15,0 0-1-15,0-2-51 0,0 1 50 0,0 2-1 0,0-2 0 0,0 2-3 0,0-1-26 0,0-1 26 0,0 4 0 0,0-4-4 0,0 2 4 16,0-1-5-16,0 2 4 0,0-2-21 31,0 0 18-31,0 0-4 0,0-2 3 0,0 0 2 0,0 1-1 0,0-1-1 0,0 0 50 16,0 0-49-16,0 0 1 0,0 0 72 0,0 0-68 0,0 0 1 0,0 0 5 15,0 0-3-15,0 0-1 16,0 0-158-16,2 0 152 16,-2 3 4-16,0-2-1 15,2 4-2-15,-2-1 2 0,1 0-42 0,-1 0 0 16,3 0 33-16,-3-1 3 0,0 0-31 0,0 0 26 0,0-2-11 15,2 1 8-15,-2-2 0 0,0 0-20 0,0 0 116 16,0 0-45-16,0 0 0 0,2 0-16 16,0 0 0-16,0 0-18 0,2 0-7 0,-2-2-22 15,2-2 0-15,-2 0 30 0,3-1-54 0,-1 0 45 0,-1 1 4 0,1 0-23 47,-2-2 22-47,2 2-1 16,-2-2 1-16,0 2-7 0,-2-2 4 0,0 0 20 0,0 0-22 0,0-2-10 0,0-1 87 0,0 1-36 0,-2 0-3 0,-6 2-28 0,2 0-6 0,-2 0 14 0,2 2-12 15,-2 1 24-15,0 3-21 0,0 0 36 0,0 0 61 16,0 0-37-16,-1 0-1 0,-2 7-148 16,4 7 102-16,0 1 4 0,-1 1-110 15,-1 2 74-15,5-2 27 0,0-1-3 0,1 2 3 0,2-3-49 0,1 0 42 16,0-3-6-16,0-2 2 16,0-1 4-16,1 0-9 0,6-4-8 0,2-1 72 0,-1-2-31 0,1 1 0 15,-1-2 103 1,3 0-121-16,1-2-2 0,-1-8-2 15,-3 0 77-15,3-1-67 0,-3-2-3 0,1-1 13 0,-4-3-9 16,1 3 17-16,-4 0-14 16,-1-2 21-16,2 3-18 0,-3 1 40 0,0-1-5 15,0 3-24-15,0 2-36 0,-3-2 31 0,0 5 0 0,-6 0 5 0,-2 1-37 16,1 2-1-16,-2 2 30 0,0 0-38 16,-1 0 0-16,6 2 37 0,-6 8-33 15,6 2 25-15,-1 4 3 0,0 3-40 47,5 1 1-47,1-1 31 0,0 3-95 0,2-1 80 0,0 0 11 16,0-2-4-16,0-3-52 0,6-1 44 0,3-3 6 0,0-2-4 0,-1-1 2 0,3-4-7 0,3-3 5 0,-6 0-12 0,5-2 11 0,-2 0 91 15,1 0-45-15,-2-7 1 0,-1-1 30 0,2-5-30 0,0 1-1 0,-3-3-3 16,-1 1 0-16,-2-1-19 0,1-3-3 0,-2 0 37 16,-3 1-4-16,-1 0-22 15,0 1 36 1,0 0-35-16,0 5-1 0,-3 0-42 0,-6 1 42 0,0 2 1 15,-3 4-1-15,1 0-109 0,1 4 104 0,1 0 5 16,-6 0-5-16,5 2-1 0,2 8-64 0,-2 7 28 0,8-1-1 0,-3 3 28 16,4 3-33-16,-1 0-11 0,2 3 40 15,0-3-118-15,0-2 54 0,2 1 14 0,6-3-62 16,2-5 40-16,0 0 0 0,2-3 115 16,0-2-65-16,-3-4-18 15,7 0 153-15,-4-2-93 0,-1-2-31 0,3 0-17 0,-2 0 1 0,1-8-2 16,-3-2 2-16,0-2 1 0,0-1 15 0,-1-4 122 15,-4 1-53-15,-2-1-18 0,0 0 20 16,-3 1-28-16,0-1 12 0,0 0-36 63,0 3 18-63,-8 4 37 0,-4 1 1 0,-1 1-47 0,-2 4 3 0,-1 2-1 0,0 2-23 0,-4 0-1 0,1 0-2 0,1 6-1 0,2 7-15 0,-1 4-1 0,4 1 37 0,3 5-117 15,0-2 81-15,2 2 30 0,3-1-5 0,3 0 4 16,2-3-13-16,0 0-128 0,0-2 57 0,10-1 34 0,0-6-19 15,3-3 3-15,1 0 10 0,2-3 40 0,-1-4-22 0,0 0 3 16,2 0 189-16,-2-6-175 0,2-8-14 16,-4 0-4-16,2-5 264 15,-1-1-239-15,-1-6-3 0,-5 6-3 0,-3-3 20 0,-3-1-15 16,-2 3 43-16,0 0-36 0,0 2 37 0,-9 1 119 0,-6 5-159 16,-3 3 0-16,0 1 0 0,-3 6 0 0,2 1 0 31,0 2 0-31,-1 0 0 0,2 0 0 0,3 4 0 0,2 6 0 15,4-4 0-15,4 4 0 0,-1 1 0 0,5 2 0 0,1 1 0 47,0-2 0-47,4-2-353 0,6 2 87 0,5-2 118 0,-2-2 21 0,6-2-439 0,-1-2 263 0,3-2 132 0,-2 0-578 0,2-2 355 0,1 0 167 0,7 0 98 0</inkml:trace>
  <inkml:trace contextRef="#ctx0" brushRef="#br0" timeOffset="-82505.63">27331 16539 100 0,'0'0'0'0,"-2"0"0"0,0 0 0 16,-1 0 0-16,2 0 0 0,-1 0 0 0,-2 0 0 0,2 0 0 0,1 0 11 0,-1 0-1 0,0-2 3 0,-1 1 59 0,2-2-26 0,1 1 0 0,-2 0 18 0,-1 2 0 15,3-2-30-15,-2 2-8 16,0 0 1-16,-1 0 0 0,0 0-1 0,-3 0-32 0,0 2 63 16,-4 0-20-16,4 3-8 0,-2 1 57 15,-5-2-27-15,5 0 1 16,-4 0-17-16,2-2-7 0,0 0-2 0,2 0 0 0,0 0 155 0,3 0-75 15,-4-2-27-15,3 0-9 0,0 0-38 0,0 0 0 16,-2 0 0 47,5 0 0-63,-2 0 95 0,1 0-53 0,2 3 0 0,-1-3 9 0,1 0-26 0,1 0 1 15,-1 1-16-15,2-1 9 0,0 0-19 0,0 2 1 0,0-2 75 0,8 0-38 0,5 0 10 0,4 0-48 0,3 0 0 0,2 0 0 0,8 0 1 0,-3 0 47 16,-1 0-56-16,10 0 9 0,-2 0-1 0,4 0-66 15,-1 0 33-15,10 0 0 0,-8 0-73 0,9 0 48 16,-5 0 22-16,3-2 1 16,-9 2 13-16,6-1 13 0,-1-4-35 0,5 1 29 0,-11 0-86 0,3-2 36 31,-1-3-13-31,-4 3-73 16,-3 0-12-16,1-2 57 0,-11 4 17 0,-1 1-22 0,-6 0 21 0,-3 2 1 0,-3-1 49 0,-3 2-23 15,-1 0-2-15,-2 0 1 0,-2 0 37 0,1 0-36 0,-1 0-9 0,3 2 8 16,-3-1 3-16,0 2-3 0,0-2 9 0,0-1-7 15,0 0 130-15,0 2-58 0,0-2-23 0,0 0 36 16,0 0-29-16,0 0-1 0,0 0-2 16,0 0-1-16,0 0-19 15,0 0-5-15,-3 0-42 0,-2 0 1 16,-3 0 46-16,-4-2-5 0,2 1 1 0,-5-2 0 0,0 3 0 47,3-1-126-32,-6 1 4-15,4-2 54 0,-3 0 18 0,0-3 0 0,2 2 13 0,-2-1 6 0,1-2-14 0,-2-3 16 0,4 3-16 0,-1-4 13 16,2 1 76-16,-2 0-34 0,7 0 2 0,-3 0-37 16,-2 1 1-16,3 0 21 0,2 1-18 0,-6 0 20 0,4 3 169 0,-2 0-80 0,-1 0-45 0,3 1-14 15,-1 3 1-15,2-1-4 0,1-2-25 16,1 3 14-16,4 0-6 16,0 0 10-16,0 0 21 15,1 0-26-15,2 0 4 0,0 0-5 0,0 0 0 0,0 0-9 0,0 0 7 16,0 0-13-16,0 0-20 0,0 0 30 0,0 0 1 0,0 0 38 15,0 0-38-15,6 0 3 0,-2 0 62 16,4 0-32-16,0 0 0 0,2 0-27 0,2 0 40 0,2 0 2 0,5 3-32 16,-5-2-1-16,12 6-4 0,0-3 13 0,3 4-10 15,3-2 28-15,3 0 15 16,5 0 3-16,6 2-37 0,-4-2-119 0,3-3 57 0,-10 1 26 31,7 3-54-31,-3-4 31 0,-7 1 0 0,-9 0 29 0,1 2-6 16,-6 0 7-16,-3-1 6 47,-5 3-18-47,-1-2 11 0,-6 3-24 15,-1-4 20 1,-2 3 0-16,0 0-41 16,0-2 37-16,0 0 2 0,0-2 7 0,0 2 42 0,0-2-1 0,0 1-20 0,0-1-21 0,0-2 1 0,0 0-1 0,-2 0-35 0,0 0 35 0,1 0 2 0,-1 0-2 0,-2 1 4 0,-2-3-4 0,-4 0 9 0,3 1-39 0,-3 1 0 15,-4 1-2-15,2-2 27 0,-5 1 2 0,0 3-84 16,-4 0 38-16,1 3 27 0,0 0 7 0,0 2-4 31,-3-2 3-31,4 5-5 0,-2-1 3 0,2-1-9 0,2 4 8 0,0-5 54 0,1 4-26 0,2-3 0 31,-2 2 40-31,3-3 2 0,1 1-29 0,0-3 13 0,4 0-73 0,-2-5 42 32,3 3-2-32,3-2-120 0,0-2 56 0,1 0 27 0,1 0 0 0,-1 0-78 0,3-2 49 0,0 2 12 0,0 0 2 0,0 0 4 15,0 1 23-15,0 0-45 0,0 2 39 0,5-1-779 16,-2 0 384-16,1 0 186 0,2 0-410 0,3-2 299 0,2-2 149 15,1 0 65-15</inkml:trace>
  <inkml:trace contextRef="#ctx0" brushRef="#br0" timeOffset="-82000.63">27263 16629 390 0,'-11'8'0'0,"6"-2"0"0,-1-2 0 0,1 0 0 0,1 0 0 0,1-3 40 0,2 5 1 0,1-1-1 0,0-1 86 0,0-2-32 0,8 0-11 0,11 0-43 0,5 0 0 0,4-2 0 0,7 0 1 0,3 0 109 0,11 0-60 0,-1 0 0 0,2 0-50 0,7 0 61 0,2 0-30 0,3 0 9 0,8 0 13 0,-5 0-27 0,0 0 0 0,-10 0-74 0,0 0 48 15,-8-2 10-15,-1 0-10 0,-1-2 1 0,-7 0-1 0,-7-1 0 16,-5 4-178-16,-6-1 97 0,-4-1 36 0,0 2-244 0,-9 1 133 16,-5 0 52-16,-2 0 37 0,0 0-292 0,0 0 151 31,-2 0 54-31,-2 0 41 0,-4 0-2 0,-1 0 0 0,1 1 25 0,0-1 9 0,1 0-79 15,-4 0 40-15,3-7 0 0,2-7 40 0</inkml:trace>
  <inkml:trace contextRef="#ctx0" brushRef="#br0" timeOffset="-81726.63">27701 16429 47 0,'-4'-2'0'0,"2"-2"0"0,-1-1 0 0,3-1 11 0,0-1 486 0,0-1-441 0,13 2-15 0,7 0-1 0,0 4 10 0,12 2-10 0,1 0 1 0,14 0-1 0,-4 2 0 0,7 6 163 0,0 5-3 15,-3 2-86-15,-2 2-36 0,-8-3-48 0,2 5 10 0,-9 0 0 0,-8-1 10 0,-2-1-153 16,-6 4 71-16,-3 0 36 0,-8-4-489 16,-3 1 235-16</inkml:trace>
  <inkml:trace contextRef="#ctx0" brushRef="#br0" timeOffset="-81005.61">27139 16771 136 0,'0'0'0'0,"0"0"0"0,0 0 0 0,0 0 0 0,0 0 0 15,0 0 0-15,0 0 54 0,0 0 6 0,0-2-37 0,0 0 0 0,0-3 0 16,0 2 0-16,0 0 145 0,0-2 21 0,0 0-79 16,0 1-34-16,0-2 30 0,0 1-32 0,0 1-1 15,0 3-22-15,0-2 72 0,0 3-42 0,0 0 1 16,-1 0-82-16,-3 6 10 16,-1 5 30-1,2 5 1-15,-1 1 0 0,2 2 0 0,-2-1 0 0,4 2-237 0,0-1-175 0,0 0 171 16,0-2 107-16,4-3-340 0,2-1 217 0,-3-1 100 15</inkml:trace>
  <inkml:trace contextRef="#ctx0" brushRef="#br0" timeOffset="-80727.56">27079 17201 1028 0,'-10'18'0'0,"0"-3"0"0,5-4 0 0,-2 0 0 0,-1 0 0 0,0-1 0 0,-3-1 46 0,0-1-5 0,3-4 119 0,-3 2-122 0,0 0 3 0,4 1 10 0,-4 0-10 0,6-1-1 0,-3 1 1 0,4-1 0 0,0 3 0 0,0-1-92 15,2 0-231-15,-1-2 161 0,3 3 81 0,0-4-371 16,0-1 194-16,-2-1 58 0,-1 1 75 0,-2-2-56 16,0-1 68-16,-5 2 40 0,-1 3 32 0,-1 0 0 15,1 3 0-15,-2 3 0 0,-1 4 0 0,-7-1 0 16,-2 0 0-16,6-1 0 0,-9 1 189 0,4 1-130 16,4-1-13-16,-2-1-34 15,1-2 42-15,3-1-32 0,2-3 370 0,4-1-129 0,2 1-111 16,0-4-56-16,7-2-95 0,-1 0 10 15,0 0 30-15,2 1-1 0,0-2 1 16,0 1 0-16,4-2 0 0,3 0 10 0,-2 0-831 0</inkml:trace>
  <inkml:trace contextRef="#ctx0" brushRef="#br0" timeOffset="-80553.5">26438 17709 657 0,'-19'0'0'0,"-4"0"0"0,8 0 0 0,0 0 0 0,2 0 0 0,0 0 0 0,3 0-12 0,2 0 36 15,-1-3-157-15,0 3 80 0,-1 0 40 0,-3 0 0 79,-2 0-225-79,2 0 117 0,-1 0 63 0</inkml:trace>
  <inkml:trace contextRef="#ctx0" brushRef="#br0" timeOffset="-80246.5">26086 17761 347 0,'-21'2'0'0,"2"-2"0"0,4 0 0 0,-1 0 0 0,2 0 0 0,2 0 0 0,-5 0 0 0,5-4 0 0,3 0 38 0,2-3 0 0,-1 1 0 0,2 0 10 0,0 1-250 0,2 0 103 0,-2 0 53 0,0-1-39 16,0 2 43-16,2-1 7 0,-4 0 35 16,-1 3 0-16,0 1 0 0,-3-2 0 15,-1 0 108-15,-1 3-58 0,-2 0-25 0,-2 0 7 0,-6 6-32 16,-1 5 22-16,3-1-19 0,2-2 55 16,2 2-48-16,4-2 30 0,3-2 0 0,3-2 8 15,1 0-23-15,3-2 14 0,2 0-12 0,0-2-121 16,0 0 55-16,2 0 24 0,0-2-158 0,-3-8 80 15,3 2 45-15,-2-6 12 0,-3 4 7 0,0 2 29 16,-3-2 0-16,1 7 0 63,-4-3 0-63,3 4 0 0,-2 2 0 0,-1 0 0 0,4 0 0 0,-1 0 0 0,2 0 0 0,1 0 0 0,-4 0 0 0,2 0 0 0,-4 0 0 0,-1 0 0 0,3 0 0 0,-4 0 0 15,4 0 172-15,-3 2-81 0,-1 1-31 0,1 3 4 0,-3 2-90 0,0 0-1 16,-1 1 60-16,2-4-10 15,0 1-195-15,3-4 93 0</inkml:trace>
  <inkml:trace contextRef="#ctx0" brushRef="#br0" timeOffset="-80081.5">25246 17602 484 0,'-11'-15'0'0,"1"4"0"0,2 3 0 0,-2 0 0 0,0 2 0 0,2 2 0 0,-2 2 24 0,-2 2 17 0,0 0 0 16,4-2 0-16,-3 2 0 15,4 0 0-15,1-2 10 0,2 0-82 0,2-4 36 16,-1 1 0-16,3-5-263 0,0-2 134 0,9-4 72 16,2-4 29-16,4 1-118 0,-4-5 69 0,3 3 36 15,-5 3-1-15</inkml:trace>
  <inkml:trace contextRef="#ctx0" brushRef="#br0" timeOffset="-79924.44">25136 17323 662 0,'-19'3'0'0,"-10"1"0"0,6-3 0 0,-4 2 0 16,-2-1 0-16,1-2 0 0,2 0 0 0,6 0 0 0,2 0 0 0,4 0 41 0,5-6 0 0,2-4 0 0,4-2 0 0,1-2 0 0,2-3 10 0,0-1-317 0,2-1 144 16,6-2 72-16,3 0-71 15,0-4 67-15,-1 4 36 0,-1-1-3 0,-1-2-117 16,-2-3 68-16,-6 4 12 0,0-4 58 16,0 7 0-16</inkml:trace>
  <inkml:trace contextRef="#ctx0" brushRef="#br0" timeOffset="-79791.45">24846 16899 569 0,'2'-8'0'0,"-2"-3"0"0,0-1 0 0,0 0 0 0,0-1 0 0,-2 1 41 0,-2 1 0 0,-3-1-1 0,5 2 41 16,0-2-18-16,0-3-22 0,2 3 0 0,0 1 0 16,0-6 0-16,0 4 10 0,6-3-239 0,1 1-169 0,-3-1 180 0</inkml:trace>
  <inkml:trace contextRef="#ctx0" brushRef="#br0" timeOffset="-79627.45">24867 16550 542 0,'0'0'0'0,"-1"0"0"0,-3 0 0 0,-1 0 0 0,2 0 0 0,-1-7 89 0,0 1-10 0,2 0-38 0,0 0 0 0,2-2 0 0,0 0 0 0,0 0 69 0,0-1-155 0,0-2 43 0,2 1-1 0,6 0 44 0,2 0-280 0,0-1 140 0,0 2 60 0,0-5-261 0,1-1 150 0</inkml:trace>
  <inkml:trace contextRef="#ctx0" brushRef="#br0" timeOffset="-79514.45">24996 16271 507 0,'-5'-3'0'0,"-1"-2"0"0,0 1 0 0,0-1 0 0,2-1 0 0,0 1 0 16,-1 2 52-16,3-4-12 0,0 3 1 0,2-2 0 0,0 1 0 15,0-7 0-15,7 3 51 0,9-3-184 16,5-2 66-16,7-5 34 0</inkml:trace>
  <inkml:trace contextRef="#ctx0" brushRef="#br0" timeOffset="-79349.45">25391 15796 620 0,'0'-6'0'0,"0"-1"0"0,0 1 0 0,0-5 0 0,4-1 0 0,6 1 0 0,2 1 41 0,3-2 0 0,0 0 1 0,8 1 9 0,3-6-295 16,1 2 131-16,-1 0 65 0,1-5 33 0,2 4-164 0,1-5 86 0</inkml:trace>
  <inkml:trace contextRef="#ctx0" brushRef="#br0" timeOffset="-79248.45">25853 15541 371 0,'-4'5'0'0,"2"-2"0"0,0 0 0 0,0-1 0 0,2-2 0 0,0 0 0 0,0 0 0 0,10 0 0 0,7 0 0 0,3-2-7 0,2-9 1 0</inkml:trace>
  <inkml:trace contextRef="#ctx0" brushRef="#br0" timeOffset="-78159.16">25953 15504 1 0,'0'0'0'0,"0"0"0"0,0 0 0 0,0 0 0 0,0 0 0 0,0 0 0 0,-2 0 0 0,0 0 0 0,-2 1 0 0,3 2 61 0,-1-1 2 0,0 0-54 0,0-1 0 0,-3 2 1 0,4-1-1 0,-1 0 0 0,2-2 74 0,-2 0-20 0,2 0 0 0,0 0-44 0,0 0 53 0,0 0-50 0,0 0 16 0,0 0-14 0,0-7-25 0,0 2 28 0,2-1 4 0,1-3-61 0,0 2 61 0,1-14 16 0,-4 11-23 0,0 0-7 0,0-2 6 16,0 0-51-16,0-1 0 0,0-4-6 0,0 3 48 0,0-2-37 0,0-2 1 0,0-2 26 0,-2-1 3 0,0-5-35 0,2-1 29 0,-3-1 3 0,3-2-51 0,-1-3 0 0,-1-7 43 0,-2-4 3 0,-1 0-7 0,-1 0 6 0,1-1-7 0,1 9-43 0,0 3-40 0,0 9 39 0,0 0-10 0,0 5 115 0,2 10-36 0,-3 2-4 0,1 2 59 0,2 4-40 0,-2 1 0 0,3 0-41 0,-1 0 52 0,0 0-49 0,0 0 16 0,0 1-12 0,0 4 32 0,0-1-28 15,0 7 55-15,2-1-46 0,0 6-32 0,0 5-1 0,0 2 38 0,0 3 28 0,0 5-35 0,4-1 3 0,-4 2 72 0,0 4-35 0,0-6-1 32,0 5-36-32,-6-2 40 0,-7-6 4 0,-1 2-30 0,0-4-7 0,2-6 19 0,-3 2-17 15,4-6 33-15,3-2 10 0,-1-3-89 16,3-5 56-16,2 0 7 0,2-3-61 0,0-2-1 0,-1 0 58 0,2 0-13 0,1-8-43 0,-1-8 34 0,1-6 9 0,0-3-107 0,0 2 51 0,0-10 14 0,0 2 0 0,0 0 12 94,0-1 14-94,0-2-22 0,0 11-51 0,1-4 25 0,0 2-1 0,-1 6 26 0,3-1 102 0,1 4-47 0,-2 5-1 0,0 3-45 0,-2 4 59 0,1 2-23 0,2 2 1 0,2 0 40 0,-1 0-21 15,0 12 18-15,3 3-50 0,5 3 30 0,5 3-25 0,5-4 1 0,9 3 40 0,7 1-253 0,6-3 103 0,3-1 53 0,1 4-189 0,-5 1 113 0,-15-5 38 0</inkml:trace>
  <inkml:trace contextRef="#ctx0" brushRef="#br0" timeOffset="-187442.39">28645 16948 645 0,'-9'0'0'0,"3"0"0"0,1-1 0 0,4 1 0 0,-1-2 0 0,0 2 0 0,0-2 0 0,-1-3 0 0,1 1 0 0,-1 1 0 0,-1 2 34 0,-2 0-5 0,-5 1 0 0,0 0 3 0,-4 0 5 0,-1 1-8 16,-2 7 0-16,-3 2 0 15,-2 4 1-15,-2 1-1 0,3-2 1 0,-7 1-22 16,2-5 21-16,-2 1 0 15,-3-2-1-15,2 1 4 16,-4-1 4-16,-1-2-17 0,-2 2-33 0,1-3-4 0,-3-4 43 0,-7 4-49 0,6-2 6 0,-12 0 31 16,9-1 6-16,-4 3-10 0,2-1 8 0,-2-1 0 15,4 2-1-15,-9 1 35 16,6 2-36-16,-1-2-3 0,5 3 22 0,-4-1-19 16,9-2 4-16,-3 2 0 0,-9 2 29 0,7-4-31 15,6-3 6-15,-5-1-4 0,4 1 15 0,1-3-13 63,2 0 12-63,-1 0 1 0,2-6-9 47,0-2-2-47,3-2-9 0,0-1-3 0,3 2 11 0,1-4 0 0,4 3-28 0,4-3 1 0,1 0 28 0</inkml:trace>
  <inkml:trace contextRef="#ctx0" brushRef="#br0" timeOffset="-185790.48">26877 17067 1747 0,'-11'-15'-8'0,"2"0"26"0,3 1-3 0,0-3-41 0,-1 3 1 0,3-5 38 0,1 1-5 0,1-6 4 0,0-1-6 0,-1 2 5 0,3-8-31 0,0 2-13 0,0-5-6 0,0 3 43 47,5-1-9-47,2-1 7 0,-1 7-16 0,3-6-17 0,-3 3-26 0,0 3 0 0,3-2 47 0,-4 1 22 0,1 3-24 0,2-4 3 0,0 2-3 0,2-3 3 0,2-1-5 0,1 2 4 0,1-2 26 0,3 0 13 0,-3 0 1 0,8 0-33 0,-2-4 26 0,6 3-24 0,1 0-3 0,0 5 8 0,4 0-17 0,-3 4 15 0,2 1-2 0,2 3 5 0,1 3-4 0,3 1 2 0,0-1-2 0,1 4-35 0,1-3-1 0,-1 4 27 0,-1 3-7 0,2-1-26 16,-1 2 35-16,-3 2-4 0,2 1 16 0,-1 3-15 0,1 0-1 0,-5 0-1 0,2 0 55 0,-1 5-51 0,-2 5 0 0,-1 2 21 0,0-1-21 0,1 6 6 0,0 2-3 0,0-4 5 0,5 5-4 0,-3-1 7 0,2 3 37 0,0-2 9 0,2 4 0 0,1 2-39 0,0-2-17 0,-3 1 14 0,-3-3 2 0,1 5 0 0,4 4-21 0,-10-4 20 0,3 2-1 0,-5-2-37 0,-1 0 37 0,-3-1-4 0,-2-1 2 15,-7-4-7-15,1 1 6 0,-3 0-11 0,-4 0 21 0,0 0 32 0,-3 5 1 0,-2 0-43 0,0-2 23 0,0 2-19 0,0-3 2 0,0 1 2 0,-2 0-24 0,-3 3 26 0,0-6-4 0,-2 3-48 0,-1-3 50 0,-4 4-1 0,1-2-2 16,-4 1-1-16,-2-2 2 16,-3 2-7-16,-1 0 7 0,-6-1-42 15,2-1 0-15,-2-1 26 0,-1-1 3 0,-1 0 4 0,5-8-4 0,-5 3 4 16,3-4-1-16,3-2 0 0,1 1 2 0,-2-3 42 15,1-2 2-15,1-2-40 0,-8 2-2 0,3-4 1 16,-3 1 4-16,2 0-4 31,-5-2 8-31,3 1-4 0,-2-2 1 0,0 3-3 0,1-2-39 0,-3 3 39 0,-3 2 2 0,-2 5-3 0,-3-1-36 0,0 2 0 16,1 1 28-16,-2-1-21 16,7-1 21-16,-13 1 2 46,2-2-6-46,2-1 4 0,-1-3-7 0,8-4 7 0,-4 0 37 0,3-2-3 0,2 0 0 0,3 0-33 0,4-2 45 0,0-6 1 0,6-3-34 0,0 1-5 0,-1 0-19 0,5-1 21 16,-1 0 7-16,3 0-49 16,3-4 43-16,-2 1 1 15,4-2 0-15,0 2-1 0,1-2-1 0,1 0 3 0,2-3-16 0,-3 2-33 16,1-1-8-16,-1 4 47 0,1-7-1 0,-2 4-36 16,1-3-4-16,-2-3 36 15,2 5-11-15,-1-5 8 0,3-4 1 0,3 6-2 16,-3-6 0-16,6-1 1 0,-1 0 0 0,3 0-2 0,2-2 2 15,0 0-4-15,0-6 10 0,8 5 25 0,5-2-31 16,3 1 3-16,0 2-12 0,0 2 11 0,2 0 2 0,3 1-2 16,1-2-30-16,0 4 0 0,-1-1 28 0,4 1-52 15,-2 1 50-15,-2 3-1 0,2 0 4 0,-2-2-6 16,2 2 4-16,-4 3-15 0,6-4-37 16,-2 2 84-16,-1 4-40 0,-2 5-4 15,5-6 36-15,-4 6-4 0,6-2-26 0,-1 2 2 16,0 0-2-16,2 1 8 0,1 2-7 0,-3 2 15 62,7 0-12-62,-3 0 28 0,-1 3-26 0,-1 0-32 16,-1 3 0-16,-2 0 28 0,7 0 3 0,-4 0 13 0,3 0-14 0,-1 0-3 0,2 3 17 0,2-1-18 0,1 0 3 0,-1 1-1 0,-1 1-1 0,-3 2 3 0,-1 0-1 16,-4 2 10-16,4 2-8 15,-7 2 3-15,2 2-3 0,-1 3 3 0,-4 1-2 0,-3 0-2 0,5 4 31 0,-3 1 25 16,-6-3 0-16,2 1-47 15,0 0 25-15,0-1-21 0,0 0-3 0,1 0 8 0,-2-1-13 0,5-3 12 16,-6 0-3-16,8-2-6 0,-5 0 6 0,3-2 2 16,-1 2-1-16,1 0-1 0,-2 2 0 0,-2 0-4 15,0 6-47-15,-3-1 18 0,-1 1 0 0,-3 0 27 16,0 2 44-16,1 1-44 16,-3-1-4-16,0 3 3 0,-5 0 30 0,0-5 1 15,0 6-28-15,0-7 42 0,0-1-39 0,0 0-1 0,0-2 5 16,-5-2-3-16,-2 1 9 0,-1-3-6 15,0-2 42-15,-2 0-27 16,-1 2-6-16,0-2-6 0,-1 4 5 0,-6-1-1 16,1 3-4-16,-1-7 1 0,-5 7 22 0,4 1-22 0,-2-1 2 0,1-2-31 62,-5 4 30-62,3 1 0 0,-3-1 0 0,-2 0 0 0,-1 0 0 0,-1-1 3 0,-1 1-7 16,-2-6-58-16,0 0 25 0,-5-3 1 0,1-1-15 0,-3 1 43 0,-9-1-8 0,6-2 5 0,-3-2-22 0,2-4 19 0,8 3 0 0,-6-2-7 15,2 0 36-15,6-3-30 0,-4 0 0 16,2 0-1-16,5 0 0 0,3 0 2 0,-6-5 48 0,5-1-5 16,0-2-40-16,1-2 7 0,1-1-9 0,4 3 8 15,-2-6-3-15,-3 2 4 0,3-1-29 16,0 0 26-16,1-1 0 0,3 3-12 16,-6-3 11-16,4 0-1 0,0 0 1 15,0 0-6-15,-1 1 5 0,6-2-10 16,-4-1 9-16,3-6-43 0,6 6 0 0,-3-2 35 15,5-1 14-15,1 0-13 0,3-2 2 0,-1 0-3 0,3 2 14 0,0-3-12 16,2-2 0-16,0 1 1 16,2-5 0-16,0 2 1 0,0-5-1 0,6 3 5 0,5 0-5 15,-1-3 6-15,2 4-7 0,6-3-42 0,-3 1 43 0,4-1-2 16,2-2-30-16,0-3 27 16,5-3 3-16,1 4-4 0,1-1-8 0,3 2 7 15,1-4 3-15,-4 7-7 16,8-5 6-16,-1 6-7 31,-1-1 5-31,-4 7-43 0,2-1 42 0,3 2-10 0,0 3 9 0,1 1-2 0,-2 4 2 0,-1-3-2 0,5 6-39 0,-2-1-7 0,1 0 42 0,0-3-4 16,4 6 34-16,-1 0 0 15,-1 4-29-15,1 1 31 0,0 2 2 0,-1 2-29 16,-3 0 6-16,1 0-5 0,-4 2 11 0,2 7-11 0,-1 5 43 0,-1 2 6 16,-1 3 4-16,-2 3-44 15,1-2 18-15,-1 5-16 0,0-3 6 0,0 0-4 16,3 0 28-16,-3-2-26 15,2 2 3-15,-2 0 18 0,-1 2-18 0,-3 1-2 0,-3-3 3 0,-4 0-2 16,-1 2 2-16,-5 1 1 0,1 3-20 16,-6-6-3-16,-3 6 19 15,-2 1 0-15,-3-1 24 0,0-2-22 0,0 6-3 0,-3-4 1 0,-6 2 97 0,-4 2-46 16,-5 3 4-16,0 2-13 0,-6 5-1 0,-1-2-28 16,-5 2 9-1,-1 2-7-15,-3 1 19 0,-5-1-10 0,2 1-7 0,-3-5-57 16,0-1 33-16,-1-8-1 0,-1-2-31 0,1-7 31 15,-12 4-14-15,5-8 34 0,-5-4-57 16,-2-1 0-16,-6-5 33 16,0-6-37 31,-1-2-5-47,-1 0 48 0,3-4-1 0,-10-13-7 0,7-6 7 0,10 3-13 0,-4-7-40 0,7-1-77 0,5 8 58 0,11 6 23 0,8 4-302 0,8 6 139 0,6-2 91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49.71924" units="1/cm"/>
          <inkml:channelProperty channel="T" name="resolution" value="1" units="1/dev"/>
        </inkml:channelProperties>
      </inkml:inkSource>
      <inkml:timestamp xml:id="ts0" timeString="2021-05-25T10:42:33.7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05-25T10:42:34.120"/>
    </inkml:context>
  </inkml:definitions>
  <inkml:trace contextRef="#ctx0" brushRef="#br0">31475 14900 0,'0'0'0,"0"0"0,30 122 15,-30-122-15,-136 61 16,136-47 0,0 2-16,0-16 15,30 16 17,15-1-32,47-15 0,-62 0 109,-30 0-109,15 0 0</inkml:trace>
  <inkml:trace contextRef="#ctx1" brushRef="#br0">25294 11986 346 0,'0'-13'0'0,"0"4"0"0,0-2 0 0,0 2 0 0,0 4 0 0,0 3 0 0,0-2 0 0,0 2 0 0,0 2 0 31,0 0 0-31,0 8 1003 0,0 9-386 0,0 6-294 0,0 6-141 0,0 2 98 16,0 4-120-16,0 3-60 15,0 3-20-15,0-1 8 0,-2 0 1 0,0-2-49 16,-3-1-101-16,2-5 51 0,1-10 34 0,0 0-9 31,0-8-103-31,0-1 63 0,2-8 33 0,0-2-400 0,0-3 186 0,-2-8 71 0,2-16 66 0,-2-1 34 31,2-3-54-31,-3 0 35 32,1 6-90-32,-2-3-25 0,3 12 64 0,-4 0 33 0,2 5 0 0,-1 5 32 0,-2 3-10 0,1 0 11 0,1 6 282 0,0 12-141 0,2 1-71 0,2 7 381 15,0-1-184-15,0 6-113 0,4-1-6 0,7-4-43 16,1-7 39-16,1 8-33 0,2-10 23 0,0 0 279 31,6-4-167-31,-4-6-84 0,0-2-42 0,2-5-13 0,-1 0-68 0,2-21 0 0,-3-2 0 0,-3-5 0 16,2 1 0-16,-4 1-262 0,-5 3 135 0,4 0 78 15,-5 4 45-15,-2 7-601 0,0 2 274 0,-4 3 154 0,0 4 24 0,0 3-234 16,0 0 174-16,0 0 86 16</inkml:trace>
  <inkml:trace contextRef="#ctx1" brushRef="#br0" timeOffset="822.15">23517 12937 778 0,'4'0'0'0,"2"0"0"0,2 2 0 0,3 4 0 0,-1 8 0 0,-1 5 0 0,4 6 35 16,-3 6 0-16,0 1-1 0,0 5 275 16,0 1-137-16,0-2-59 0,-2 1-44 0,2-7 161 0,-2-6-97 15,2-1-49-15,-3-4 54 0,-1-7-43 0,0-2-34 0,-4-6 0 0,-1-3-27 0,1-1 1 0,-2-3 0 16,0-17 8-1,0-8 81-15,0-5-45 0,0-5-22 0,0 0 10 0,-2-2-32 0,2-1 8 16,0 3-8-16,0 0-60 0,2 5 30 0,8 4 0 16,5-1-324-16,-1 11 168 15,2 1 84-15,0 4 43 94,4 3 0-94,-1 6 1 0,1 5 0 0,0 0-41 0,1 0-789 0,-2 0 409 0</inkml:trace>
  <inkml:trace contextRef="#ctx1" brushRef="#br0" timeOffset="944.66">23995 13157 1348 0,'2'-9'0'0,"6"4"0"0,5-5 0 0,3-1 0 0,2 4 0 0,1 0 0 0,4-5 0 0,-4 2 0 0,3 2 0 0,0-2 1 0,-2 4 9 31,1 0 26-31,-4 4-437 0,-6 2 195 0,-1 0 98 0</inkml:trace>
  <inkml:trace contextRef="#ctx1" brushRef="#br0" timeOffset="1136.17">24046 13300 543 0,'0'2'0'0,"0"-2"0"0,0 0 0 0,0 0 0 0,10 0 185 0,5-2-74 0,-2-4-38 0,8-2 0 0,-1 0-38 0,2-2 10 0,4-3-270 0,1 3-55 0,-1 1 132 16,-2 1 66-16</inkml:trace>
  <inkml:trace contextRef="#ctx1" brushRef="#br0" timeOffset="1788.17">24475 12953 831 0,'-11'8'0'0,"1"3"0"0,0-4 0 0,1 0 0 0,3 3 0 0,3-3 0 0,1-1 0 0,2-4 243 0,0 1-104 0,4-3-51 0,10 0 114 15,2-9-75 1,6-7-50-16,-1-4 0 0,2-4 21 0,0 0-31 0,-3 1 0 16,-6 8 159-16,-4 4-99 31,1 1-45-16,-4 6-24 64,1 4 192-79,-1 0-107 0,-3 13-44 0,-2 14-37 0,0 6 65 15,-2 2-45-15,0 15-23 0,0-6-1 0,0-1-13 0,0 11-9 0,0-8-52 0,4-9-15 0,4 1 34 0,-1-4-1 0,4-10-411 0,1 1 212 0,1-8 114 16,-3-4 15-16,-1-6-786 0,2-4 409 0</inkml:trace>
  <inkml:trace contextRef="#ctx1" brushRef="#br0" timeOffset="1917.17">25460 13284 1795 0,'-15'7'0'0,"5"6"0"16,3-3 0-16,0 3 0 0,-1 6 0 0,2 1 0 0,-3-3 0 0,4 1 140 0,-1-3-52 0,2 4-18 0,-2-1-8 0,-2-2-27 0</inkml:trace>
  <inkml:trace contextRef="#ctx1" brushRef="#br0" timeOffset="2479.58">26235 12806 0 0,'0'-17'0'16,"0"0"0"-16,0 3 0 0,0 3 0 0,-4 5 0 0,-6 2 0 0,-2 4 0 0,-5 0 848 0,0 9-406 0,-2 11-203 0,1 10 107 15,-4 11-160-15,5 3-75 0,2 3-37 0,2 4 101 0,5 3-70 16,3-13-25-16,4 16-10 0,1-10 7 0,0-10-1 16,14 1-40-16,3-5-12 0,-1-13 21 0,3-2-9 15,4-6 0-15,-3-7-48 0,2-2 24 0,5-3 0 16,-6-8 6-16,4-14-9 0,0-6 26 0,-3-9 1 16,1 2-63-16,-1-8 21 0,-7 5 7 0,2-11 8 15,-9 11 15-15,-1-5-22 0,-5 4 18 0,-2 0 40 16,0 11 4-16,-7-7-43 0,-12 9 0 0,-4 2-27 15,-4 6 0-15,-3 2 27 0,3 4-144 0,-9 7 66 16,6 3 35-16,5 2-4 16,3 0 39-16,2 0-8 0,4 5 9 15,4 5-32-15,3 0-807 0,1 3 394 0,5 0 197 0,1-1-417 0</inkml:trace>
  <inkml:trace contextRef="#ctx1" brushRef="#br0" timeOffset="2640.32">26058 13060 790 0,'3'8'0'0,"5"-2"0"0,3-2 0 0,0-2 0 0,4 0 454 0,1 0-209 0,0-2-105 0,2 0 229 0,-1 0-171 0,0 0-82 0,2 0-39 0,3 0-77 0,3 0 0 0,-4 0 45 0,8-2-9 0,-4-2-402 0,5 0 201 16,0 1 100-16,2-2 51 0</inkml:trace>
  <inkml:trace contextRef="#ctx1" brushRef="#br0" timeOffset="2885.32">26724 13078 1229 0,'-9'0'0'0,"7"0"0"15,2 0 0-15,0 0 0 0,6 0 59 0,7 0-25 0,0 0 0 0,4 0 521 0,2 0-264 0,1-1-127 32,3 1-64-32,6-3-99 15,-1 3 1-15,0 0 43 0,3 0-9 32,-4 0-331-32,3 0 165 0,-9 0 84 0,5 0 40 0,-5-2 10 0,-3 1 32 0,-6-6-807 0,-6 1 82 0,-4 0 344 0</inkml:trace>
  <inkml:trace contextRef="#ctx1" brushRef="#br0" timeOffset="3034.34">26813 13195 831 0,'-5'8'0'0,"3"0"0"0,2-3 0 0,0 1 0 0,2-3 0 0,11 4 0 0,0-2 129 0,6 2-47 0,4-2-14 0,5-1-9 0,-1-2-23 0,8 1 0 0,0-2 0 0,3-1-566 16,-3 0 253-16,11-4 134 0,-12-6 63 0,4-2-61 15,-1-2 70-15,-2-3 36 16</inkml:trace>
  <inkml:trace contextRef="#ctx1" brushRef="#br0" timeOffset="3361.04">27467 12812 1302 0,'2'-23'0'0,"-2"-1"0"0,0 6 0 0,0 4 0 0,0 6 0 0,-2 2 0 16,-6 3 201-16,-5 3-82 0,4 0-42 0,1 9 1 0,-3 13-42 47,3 3 8-47,0 9-8 0,3 1 269 0,-3 13-135 15,5-2-67-15,1 1 31 0,2-7-41 0,0 9-33 0,4-12 1 0,9 2 92 0,0-3-58 0,8-4-30 0,1-3 48 0,2-7-43 16,4-2-1-16,0-6-33 0,2-6 23 0,3-4 0 16,1-4-14-16,0 0-9 0,2-12 119 0,4-10-59 15,-7-4-35-15,-2-4-61 16,-6 1 0-16,-4-3 0 0,-6-2 0 0,-7 1 0 0,-6-1 0 0,-2-2 0 16,-2-1 0-16,-16 2 0 15,-4-1 0 1,-7 1 0-16,3 8 0 0,-6 1 0 0,-3 6 0 0,0 2 0 0,4 2 0 0,1 3 0 0,1 5 0 15,5 5-420-15,1 0 87 0,6 3 153 16,4 0 72-16,5 0 36 31,4 0-492-15,2 11 264-16,2-3-188 0,0 10 230 0,2-6 111 0,2-2 56 0,4-4-412 0</inkml:trace>
  <inkml:trace contextRef="#ctx1" brushRef="#br0" timeOffset="100070.8">30492 2327 524 0,'-25'-57'0'0,"5"-4"0"0,2-3 0 0,0-10 0 0,4 9 0 0,2-14 0 0,3 9 0 0,5 11 175 0,3-1-138 0,-1 10 0 0,2 8 9 16,0 9 23-16,2 8 0 0,4 7 147 0,2 6-173 16,-1 10-5-16,3 2 9 0,2 18-9 15,-1 25-1-15,-4 17 1 0,5 15-1 16,-2 28 361-16,-2 5-336 0,5 30-25 0,2-1 90 16,3 14-46-16,1 12 1 0,4 11-45 15,2 4 9-15,3 25 153 16,-1-18-80-16,5 7-42 0,-7-10 1 0,-7-35-5 0,0-11-27 0,1 28-9 0,-6-29 0 15,-6-22 0 1,3 10 0-16,-3-6 0 0,-1-17 9 0,-3 17-9 0,-1-18 108 16,1-14-54-16,-3 1 110 0,0-9-82 0,0-14-32 0,0-1-88 15,0-4 38-15,-6-8-343 0,-4-5 304 0,0-9 0 16,3-8 48 0,0-3-9-16,-2-10 0 0,2-5 0 0,2-7-1 0,1-2-734 0,-1 2 310 0,4-3 182 0,-2-10 71 15,3-8 49-15,3-7-482 47,10-4 265-47,5-8 124 0,1-10 76 0,-1 2 33 0</inkml:trace>
  <inkml:trace contextRef="#ctx1" brushRef="#br0" timeOffset="100491.89">28303 3978 1441 0,'-35'-27'0'0,"25"14"0"15,10 3 0-15,0 2 0 0,17 5 0 0,13 2 0 0,12-8 79 0,13-6-43 0,21 0 1 0,26-8 0 0,-2 0-1 0,11-1 1 0,13 3-70 0,20 1 30 0,-2 4 0 0,8 1 40 0,3-1 0 0,4-1-1 0,5 0 66 0,4-2-4 0,-1-1-30 0,8 2-1 0,-4 0 46 0,0 0-38 0,3 3 9 16,-4-3-47-16,2-3 41 0,-2 0-42 0,-3 0 1 15,-5-2 0-15,-17 1 4 16,22-6-4-16,-22 3 0 0,-4 4-1 0,-24 1 1 0,8-2 0 0,-23 3-95 16,-4 1-341-16,-9 2 200 15,-12 3 108-15,-23 3 31 0,-7-1 33 0,-12 4-22 0,-10 1 1 16,-13 6-675-16,-8 0 344 0</inkml:trace>
  <inkml:trace contextRef="#ctx1" brushRef="#br0" timeOffset="102630.19">30758 3500 25 0,'0'10'0'15,"0"0"0"-15,0-3 0 0,0 0 0 0,0-5 0 0,0 2 0 0,0-2 0 0,0-1 278 0,0-1-126 0,0 0-56 16,0 0-27-16,0-5-10 0,0-4-8 0,0-3-10 0,0 4 0 15,0-5-59-15,-1 2 27 16,-1 3 1-16,0 0-30 0,-2 2 22 0,4-2 0 0,-2 2 29 0,1 0 0 16,1 2-40-16,0 3 40 0,0-2-27 0,0 2-13 15,0-4-18-15,0 2 43 94,0 0-38-94,0 0 39 0,0-1-9 0,0-3 4 0,0 3-2 0,0 0 2 0,0-2 4 0,0 0 0 0,0 2-4 0,0-3 0 0,-2-1-1 0,0 5 1 0,0-1-1 0,2 1 3 0,-3 2 21 0,1 1-38 0,1 0 17 0,-1 0-2 0,0 0-99 0,0 0 50 0,-1 0-6 0,1 0 50 0,1 0-109 0,-2 0 49 47,1 0 18-47,1 0-13 0,-1 0 31 0,0 0 4 16,0 0-16-16,-1 1 12 0,1 8-24 0,-1 3 15 0,1-1-28 0,0 4 108 0,-1-1-36 0,1 4 0 0,1-2 3 0,1-4-4 15,0 3-17-15,0-5-10 0,0-2 8 0,0 1-5 0,0-2 0 0,0-2 41 0,0 0 0 16,0 1-37-16,0 0-1 0,0-2 1 0,0 2-1 0,0 5 1 15,0 0 34-15,0 7 43 16,0-4-35-16,3 2 7 0,4 3 39 0,-2 0-29 16,2-2-3-16,-4-2-24 15,2-4 35 1,-2 1-35-16,0-4-6 0,1-1 19 0,-2-6-15 0,-2 1 14 0,0 1-12 0,0-3 10 0,0 0-9 0,0 0 27 16,0-13-61-16,0-5-28 0,-2-6 29 0,0-1-5 31,-3-2-31-31,3 0 32 0,-2-5-6 0,1 2 22 15,1 1 8-15,-2-5-11 0,1 2 9 0,0 0-62 16,-3-2 26-16,1-3-8 0,-4-3 34 0,2-6-15 0,0 1 13 16,-3 4-27 15,-1-15-45-31,4 10-11 0,4 9 34 0,-1-1-2 0,3 5 83 0,-1 9-52 0,2-1 4 0,0 13-5 0,0 2 4 0,0 6-9 0,0 2 8 16,0 2 113-16,0 0-51 0,0 15-23 0,0 4-1 0,2 10-8 31,4-4-18-31,-1 0 35 0,2 6 74 0,-2-8-14 15,1 1-38-15,-1 1 15 16,-1-7-48-16,-1-4 25 0,-1 0-22 0,2-3 26 0,-1-1-58 0,0-2 3 16,0-5 30-16,-3 0-109 0,0-2 49 0,2 1 21 0,-2-2-1 0,0 0 13 15,0 0 15-15,0-6-24 0,0-5-166 16,-2-5-163-16,-1 2 156 16,0 3 61-16,1-2-30 0,1 4 45 0,-1 1 39 0,0 0 0 0,2-1-16 31,0 5 0-31,0-2 44 0,0 2 24 0,0 1 10 15,0 0-23-15,0-1 30 0,0 0 0 0,0 0 0 0,-2 0 0 16,1-1 0-16,-1-1 56 0,0 3-55 0,-3-1 0 109,3 1 3-109,1-1-36 0,-1-1 60 0,-1 1-46 0,0 1 201 16,1-4-90-16,1 2-30 0,-1 2 64 0,-2-1-51 0,-1-2-28 0,0 1 18 0,0 0-43 0,-4 1 24 0,3-1-14 0,0 1 111 0,-3 2-47 0,3-1-26 0,1 3-1 0,3-3-41 0,0 3 22 0,-1 0-10 0,1 0 1 0,2 0-68 0,0 0 33 0,0 0 1 0,0 0-65 0,0 0 37 0,0 3 26 0,0 0-18 0,2 2 39 0,1-2-33 0,1 1 35 16,-4-1-58-16,5 1-2 0,-3-3 31 15,2 1 9-15,-1 1-24 0,-1-3 23 110,0 0-8-110,1 0 5 15,-1 0 0-15,1 0 0 0,1-13 12 0,-2-1 30 0,-2-3 0 0,0-4-37 0,0 1 3 0,0 0-2 0,0 0 2 0,-4 2 1 0,-6-1 13 0,-3 5 29 0,1 0 4 16,0 5-44-16,-2 1 41 0,3 3 9 0,-7 4-38 0,6 1-5 0,-1 0 40 0,3 1-36 0,2 8 0 0,-1 1-30 0,3 7 31 0,4-3 0 0,-1 2 3 0,3 0-2 0,0 1-1 16,0-1 12-16,7 0-14 0,6-2-95 0,-1 0 41 0,0-4-1 0,2 1 25 0,-4-6 20 15,5 3-10-15,-3-6 7 0,4 1-28 0,-4-2 22 16,-1-1 3-1,0 0-14 1,2-6 13-16,0-7-3 0,-6-5 2 0,2-1-3 0,-3-7 3 0,-1 4 6 16,-2-7 45-16,-3 7-50 0,0-8 2 0,0 9 1 0,0 0 30 0,-5 2-27 0,-10 5-4 0,2 5 4 15,-4 0-3-15,2 7 5 0,0 2-4 0,-2 0 20 16,3 0-53-16,5 5 36 0,-2 6-2 0,4 2-1 16,4 1 1-16,3 4-3 15,0 1-34-15,0 1-14 0,5 1 1 0,8-1 39 0,1 0-34 0,3-5 33 16,-1-1 1-16,2-2-6 15,2-3-13-15,-5-5 11 0,0-1 5 0,-4-3 41 0,0 0-41 0,2 0-1 16,-7-10 1-16,0-8 0 0,-5-3-1 16,1-1 2-16,-2-4 114 0,0 5-70 0,0-2 0 0,-7 2-26 15,-6 3-5-15,3 4 17 0,-5 5-15 0,0 1-138 16,5 3-37-16,-3 5 75 16,4 0 42-16,1 0-254 0,1 9 139 0,5 6 46 15,0 2 39-15,2 1-11 0,0-2 1 0,4-2 30 0,8-2-200 16,-2-2-104-1,5-2 157-15</inkml:trace>
  <inkml:trace contextRef="#ctx1" brushRef="#br0" timeOffset="102913.39">30645 2808 332 0,'7'5'-156'0</inkml:trace>
  <inkml:trace contextRef="#ctx1" brushRef="#br0" timeOffset="103090.39">30615 2835 626 0,'0'6'0'0,"0"-1"0"0,-3 4 0 0,1-3 0 0,1 2 0 0,1 0 0 0,0-3 0 0,0 1 0 0,0-3 0 0,0 0 51 0,0-2-10 0,0 0 0 0,0-1 0 0,0 0 0 0,0 0 36 0,0-7-26 0,0-9 40 0,0-2-3 0,0-7 0 0,0-1-47 16,0-1 31-16,0-6-20 0,0-4-11 0,0 0 0 0,0-10 20 0,0 2-20 0,0 1 0 0,0 4 10 0,0-12-43 0,-9 1 33 0,-2 1 0 0,-3-2 0 0,-2-2 0 0,2 11 10 0,-2-10-9 0,7 19-93 0,1-1 45 0,0 11-11 0,6 2 1 0,2 11 48 0,-3 0-3 0,1 4-13 0,2 6-39 0,0 1-7 0,0 0 50 0,0 0-6 0,0 4 4 0,2 8-13 0,1 4 12 0,3 2-53 0,-2 7 1 0,-2-3 40 16,-20 187-90-16,12-189 131 0,1-8-45 0,0 0 0 0,0-5 9 0,1-1-8 0,2-4 5 0,-5 0-4 0,2-2 0 0,0 0 0 0,-3-12 8 0,-2-5 24 0,3-1-84 0,0-2 27 15,2-8 1-15,1 4 26 0,2-1-2 0,0 0 1 0,2 0-44 0,0-1 2 0,0 2 27 0,0-5 6 0,7 10 102 0,-2-4-49 0,3 5-2 0,-1 4-47 0,3 3-4 16,1 3 3-16,-2 7 11 0,7 1 167 0,-2 0-9 0,4 0-69 0,2 4-21 0,-2 6 14 0,5 5-12 0,2-1-10 0,-1-3-28 0,-6-1 0 0,4 1 0 0,-5-3 0 0,2-3-25 0,-3 1-9 0,-2-2 34 0,-5-1 0 0,3-2 0 47,1-1 0-47,-5 0 5 0,-1 0-6 0,3 0 0 0,-4 0 0 0,0 0 1 0,-3 0-768 0,2 0 327 0,0 0 191 0,1 0 92 0,1 0-440 0,0 0 259 0,0 0 128 0</inkml:trace>
  <inkml:trace contextRef="#ctx1" brushRef="#br0" timeOffset="105230.29">30682 2782 915 0,'-7'1'0'0,"2"2"0"0,0-3 0 0,0 0 0 0,-1 0 0 0,3 0 0 0,1 0 0 0,-2 0 0 0,1 0 0 0,1-4 99 15,2 2-29-15,0-4 0 0,0 2-28 0,0 1 10 0,2-4-11 0,5 1 51 0,4 2 1 0,-1 2 0 0,1 0-52 0,0 2 39 0,4 0-38 0,0 0-1 0,-2 0 1 0,7 0 48 0,-3 0 1 0,1 2-39 0,1 0 39 0,4 5-50 0,4-1 1 0,-3 0-1 0,3-1 1 0,-3 1 10 0,6 2-10 0,-2-2-1 0,-1 2-32 0,-1 0-1 0,-3 1 34 0,-2-1-76 16,2 0 32-16,-3 2 12 15,1 0 0-15,-6-1-16 0,3 1 1 0,-2 1 24 0,-2 0-22 0,3 2 21 16,-4-1 4-16,1 0-8 16,4 0 6-16,-3 2 3 0,0-2-3 0,-1 3-30 0,2 0-8 15,-1-2 0-15,3 3 34 0,-4 0-36 0,2 1-4 0,0 1 31 16,0 0 4-16,-1-3-37 31,2 9 33-31,-4-7-4 0,2 1 38 0,-1 3-1 0,-3-6-34 0,4 3-1 0,-3-1 1 0,-1-1 2 0,1 0-2 0,-2 0 18 78,-2 1-17-78,2 1 7 0,-1 0-4 0,0-3 11 0,-2 2-10 0,0 1 0 0,-2 3 12 0,0-3-40 0,-1 0 28 16,2 3 1-16,-1 0-29 0,0 1 0 0,0 0 23 0,-1-1 2 0,2-1-4 0,-1-1 3 0,-2 0 0 0,-1-1-20 16,1-2-13-16,-3 0 1 0,0 1 24 0,0 0-31 0,0-2 1 0,0 1 29 0,0 0-7 15,0-2 6-15,0 1-9 0,-1 2-3 16,-3 2-12-16,-1-3 20 0,-1 1-3 0,3 1 2 0,-1-1-4 0,2 0-4 47,-3 2 7-47,2-1 0 0,1-2 18 0,-3 0-16 0,2-1-1 0,0-3-12 0,0 0 13 0,-1-2 0 0,-1 2 0 0,0 0-1 15,-2 0 2-15,-1 1-3 0,2-1 35 0,-1-1-1 0,-2 4-32 16,1-1 1-16,-2-3-1 0,2 2 0 16,-2-1 6-16,3 1 41 0,0-1 2 15,-1-4 1-15,-2 2-37 0,2 3 6 0,-1-1-5 0,-1-1-2 16,-3 1 5-16,3-2-16 0,-1 2 13 15,-3-5 1-15,2 4-30 0,-2-3 27 16,0 2 2-16,-1-2-2 0,2 0 0 0,-2 1 2 16,1-2-10-16,0 4 30 0,0-3-19 0,-4-1-3 15,6 1-2-15,-4 1 38 47,2 0-35-47,2 3 0 0,-6-3 3 0,0 3-3 16,1 0 5-16,-2-2-2 0,2 2 51 0,-2 1-51 0,0-1 3 0,-2 4-2 0,0 0 1 0,4-3 1 0,-3 2-1 0,2-3 37 15,3 3 5-15,0-5-1 0,0-1-35 0,2-1-10 0,-1 1 15 0,1-1-2 0,-4-3-1 0,1 4-42 32,4-4 0-32,-2 1 47 0,1-5-50 0,0 0 40 0,0 2 0 0,3-3-8 15,-1 0 7-15,0 0-7 0,1 0 5 0,0 0 31 16,-3 0-61-16,1 0 26 0,-1 0 2 0,1 0-38 0,-2 0 38 16,3 0 1-16,-3 0-1 0,0 0-73 15,5 0 34-15,-6 0-2 0,0 0-19 0,2 0-4 16,-2 0 51-16,1 0-14 0,0 0 11 0,2-4-27 15,-3 0 23-15,3-2-11 16,-1 1 21-16,0-2-19 0,1 1 5 31,2 0 14-31,-5-3-14 0,3 3 3 0,-2 0-2 0,0 1-7 0,1-2 8 0,1 4 0 0,-1-2 15 0,-1 2-13 16,2-2-1-16,1 1 1 0,-2 0 0 0,2 2-5 16,-1-2 4-16,3 0-2 0,-2-1 30 0,2 2 0 15,2-3-26-15,-1 0 6 63,0-1-4-63,0-1 2 0,-1 1-2 0,2-3 6 0,-2 0-5 15,2 1 7-15,-2-3-67 0,0 0 28 0,2 1 0 0,-3 0 29 0,1 0-4 0,3 0-6 0,-1-2 4 0,1 4-5 0,0-4 57 0,0 6-53 0,-1-4 2 16,3 1 48-16,0 1-45 0,-1 1 3 0,1-3-2 0,1-1 14 0,0-1-12 0,1 1 2 16,-4-1-1-16,4-1 9 15,-1-3-7-15,1 1 9 0,-3-2-62 0,2 0 48 0,-1-2 3 16,-1 1 21-16,-1 1-22 0,1 0 0 15,-2 1-1-15,2 1 39 0,1-1-37 0,-1 3 1 0,-1-1-1 0,1 1 25 32,5 3-22-32,-5-2-1 15,2 1-11-15,1-2 13 0,0 2 5 0,-3 0-4 0,4-1 4 0,-1-5-4 0,-1 5 3 0,1-4-33 32,-1 0-20-32,1-3 47 0,1 2-5 0,-1-3 29 0,0 0-27 0,0 4 1 0,-1-2-2 0,1 1 1 15,2 0-2-15,-2 3 0 16,-1 1 36-16,2 0 0 0,-1 3-27 15,2-3-2-15,-3 3 7 0,3 1-7 0,-2 1 12 0,2-3 2 16,0 2-3-16,0-5-8 63,0 3 2-63,0 0-19 0,0-2 17 0,0 1 1 0,0-2-1 0,2-1-15 0,3 1 14 0,-4 5 0 0,4-2-31 0,-5 2 0 0,2 1 27 0,1-4 2 15,-1 5-12-15,0-2 9 0,0-3-3 0,-2 4 8 0,1-1-6 0,1-2-1 0,1-1-1 0,-1-2-1 0,3 2-1 0,-4-1 3 16,4 0-1-16,-1 1 31 0,-1 1 3 0,2-1-31 15,0-2 1-15,0 3 2 16,1 0 3-16,0 1-2 0,0-1-3 0,1 1 1 0,3-3 2 0,-3 2-1 16,3-1-18-16,1 2 17 15,-1-3 1-15,-1 2-1 16,4-5 1-16,-1 3-3 16,0-2 1-16,0 1 17 0,0 2-16 0,-5 1-2 0,6 0 19 0,-3 2-16 0,3 1 0 0,-3 2 1 15,-1 0-5-15,-1 3 4 16,2 2 1-16,0 2 1 0,1 0-2 0,-2 0 5 0,1 0-4 0,1 0-9 31,0 0 9-31,-1 0-1 0,0 0 1 0,-2 0 14 0,2 0-14 0,0 0-2 16,-2 0 6-16,2 0-4 0,-3 0 0 0,2 0 1 0,0 0-1 0,-2-1 2 47,-2-2-1-47,2 3-5 0,-1 0-36 0,1 0 40 0,-4 0 0 0,2 0-41 46,-1 0 2-46,-1 0 32 0,-1 0 3 0,1 0-33 0,-3 0 30 0,2 0-8 0,2 0 42 0,-2 0-37 0,0 0 1 0,-2 0-3 0,2 3-13 0,-2-3 11 0,1 0 3 0,-1 0 2 0,0 0-2 0,0 0 9 16,0 0-7 0,0 0 8-16,0 0-7 0,0 0 0 15,2 0 30-15,-2 0-561 0,5 0 251 0,-1 0 114 0,2 0-90 0</inkml:trace>
  <inkml:trace contextRef="#ctx1" brushRef="#br0" timeOffset="106128.22">30642 2841 229 0,'-2'5'0'0,"1"1"0"0,-3 1 0 0,3-2 0 0,-1 2 0 0,0-4 110 0,-1 2-35 0,0-2 1 0,3 0-24 0,0 0-11 0,0-2 1 0,0 1 34 0,0-2 0 31,0 0-35-31,0 0 11 0,0 0 21 0,0 0 0 0,0 0-31 0,0 0-1 0,0-6 47 0,0-2 10 15,0 2-57-15,0-4 1 16,0-2 47-16,0 1 1 0,0-6-49 0,0 4 29 16,0-5-29-16,0 1 1 0,0-6-20 0,0-6 19 0,0 2 1 0,0-4 10 15,0-3-41-15,0-4 0 16,0-9 31-16,0-1-1 0,0 0-53 0,0 4 35 16,6-5-11-16,-4 10 13 0,0-1 12 0,-2 3-24 15,0 4 21-15,0 4-56 0,0 3 20 16,0 6-10-16,-2 4 59 15,-3 6-27-15,-1 0 1 0,2 3 1 0,-3 3 28 0,4 0 0 0,1 2-28 0,0 2 4 16,-1 0 7-16,1 0 0 16,0 0-7-16,2 0 5 15,0 0-24-15,0 0 23 0,0 4-2 0,0 13-45 47,2 3-5-47,5 5 42 0,0 2-48 0,2 6 46 0,-3 1 2 0,-3 4-3 16,-1 0 9-16,-2 0-12 0,0 1 1 0,0-1-4 0,0-2 21 0,-2-1-16 0,-1-4-2 0,-2-8 14 0,2 3-13 0,-4-4 3 31,2-1-2-31,-2-5 12 0,-1-3-11 0,1-2 6 0,1-3 71 0,-3-2-34 0,3-1-1 0,-1-4-23 0,2 1 23 16,-2-2-31-1,2 0 3-15,-1 0-2 0,1-6-40 0,0-2 11 0,1-6 30 0,-1-2-131 0,4-2 59 0,-1-4 33 16,2-5-7-16,0 3-91 16,0-7 56-16,0-3 29 0,8 1-27 0,1-10-1 15,4 3 33-15,-5 1-17 0,4 1 19 0,-1-1 0 16,-5 7-34-16,0 7 29 15,-2-2 109-15,-4 3-52 0,0 4-23 0,0 6 124 0,0 4-64 16,0 1-36-16,0 4-8 16,-2 2 127-16,-5 3-64 0,2 0-35 0,-3 0-5 15</inkml:trace>
  <inkml:trace contextRef="#ctx1" brushRef="#br0" timeOffset="106252.22">30557 2099 3389 0,'-10'22'1'0,"3"6"8"0,-4 6-42 0,2 10 31 0,-1 3 6 0,-3 6 26 0,1 1-143 0,2-9 70 0,-3 6 17 0,6-14 0 0,-3 1-38 0,4-8 31 0,-1-5-2 0,2-5 29 15,0-8-15-15,3 0 7 0,-1-6-15 0,1-4 12 0,1 0-1 0,-2-2-4 0,-1 0 152 0,-2-12-67 0,2-6-25 0,-1-6 0 0,3-6-70 0,1-5 2 0,-1-4 45 0,2 1-54 0,0 2 44 0,0-2-1 0,0 2-1 0,5 0 73 0,4 4-36 0,1 1-1 0,1 4-35 16,1 7 55-16,6 3-1 0,-3 2-47 0,5 7 139 0,3 4-65 0,6 4-24 0,-1 0 1 0,1 6 20 0,2 13-39 0,2 0-8 0,-6 4-35 0,3-2 0 0,-3 2 0 16,-1-1 0-16,-3-4 0 0,2 4 0 0,-1-3 0 0,-1-3 0 15,-3-1-257-15,-1-4 90 0,2 1 68 0,-3-2-513 0,-1 1 285 16,-2-5 143-16,-7-2 71 0,1 0-522 0,-3 0 302 0,-1-1 145 16</inkml:trace>
  <inkml:trace contextRef="#ctx1" brushRef="#br0" timeOffset="107818.9">29518 14752 1197 0,'-7'2'0'0,"-15"-2"0"0,-5 0 0 0,3 6 0 0,2 0 0 0,8 2 0 0,-3 2 16 16,1-1 19-16,0 6 1 0,-4 1 8 0,1 0-8 0,-2 5-32 0,0-2 0 0,-10 12 31 0,-3-1 1 0,-2 6 8 31,-2 0-8-31,-6 3-218 0,-9 6 106 0,-5-6 54 0,-4 0-208 0,-6-3 244 0,-7 1-41 0,-16-1 118 0,-2-2-41 0,-6-1-46 0,-3-1-12 0,-13-3 0 0,-5 7-20 0,-20-1 16 0,9 2-12 0,-4 1 10 0,-8 1 280 0,16-6-124 0,-36 8-48 0,13-6 93 0,-5 2-72 0,3-1-40 0,-3-3-68 0,-5-1 29 0,-1-2-1 0,-2-3 0 0,0-4 1 0,0-2-70 16,-5-4 34-16,-1 0 10 0,-7-3 25 0,-20 1-33 0,12-5 0 0,-1-1 30 0,-3 1 3 0,20-4-8 0,-40 5 1 0,16-5 37 0,2 1-40 0,-3-4-10 15,-2 1-86 1,20-1 84-16,-39 0 6 0,18-2 1 0,-2 2-68 15,3-3 62-15,-4 0 3 0,21 0 34 0,-38 0-5 0,17 0-28 32,0-4 0-32,2-2-7 15,1 0 6-15,22-2 95 16,-38-3-48 31,24-2-6-47,1-1 10 0,1-4 2 0,4-3-44 15,23 3 19-15,-13-4-62 0,5-3 7 0,3-2 42 0,4-2-58 0,7-3 28 0,20 1 9 0,-21-6 19 0,23-2-41 0,4-1 37 0,19 2-15 0,-2-9-3 0,17 3 9 0,-11-12 0 0,19 1-13 0,11-4 10 0,13 4-3 0,3-11-44 0,12-2 37 0,7-3 7 16,11-4 2-16,8 0-1 0,10-2 1 0,7-5-26 63,3 0 27-63,7-3-37 0,19-11-1 0,11 5 32 0,7-4-33 0,10 3 29 0,11-1-2 0,5 1 8 0,9 2 1 0,18-9-10 0,-2 15-2 0,6 1 1 0,-2 11-1 0,27-12 55 0,-10 10-25 0,10 8 1 0,3 0-23 31,4 3-3-31,-8 7 8 0,31-7 47 0,-7 7-22 0,3 3 0 0,7 1-67 15,2-1 41-15,8 3 9 0,20-4-4 0,-13 4 4 0,3 1-4 16,8 2 7-16,-1 0-6 0,-15 8-24 0,41-9 22 31,-17 11-4-31,6 4-35 16,-4 6 1-16,4 2 32 16,-20 8-137-16,37-2 124 0,-16 8 8 0,-2 3-3 0,-4 3 2 0,4 3-8 15,-23 2-48-15,39 0 21 0,-17 0 1 0,-2 0 14 47,0 2 10-47,-4 4-25 0,-17 4 17 0,33 4-28 0,-22 6 28 0,-1 3 159 0,-5 3-76 16,-3 6-36-16,-27-2-1 0,21 7-27 0,-9 1-7 0,-1 0 24 0,-11 2-22 0,1-2 44 0,-21 1-38 0,24 7 10 0,-22-3 15 0,-5 1-15 0,-4 2-2 15,-20-3-39-15,5 6 41 0,-2 2-5 0,-10 2 20 16,-6 2-10-16,-4 1-11 0,-2-1-2 16,-15-3 3-16,6 5-3 0,-8-2 1 15,-1 2 1-15,-9-1 0 0,-1 1-18 0,-13-5 21 0,5 12 0 16,-9-4-29-16,-8 0 0 0,-7 2 25 0,-9 1 89 47,-9-5-75-47,-4 13-14 0,-3-3 1 0,-3 3-1 0,-17-1 91 0,-6 3-41 0,-2-10 4 0,-13 13-42 0,0-10-3 15,-6-2 14-15,-3 3-11 0,-7-6-14 16,-5-3-6-16,-3 1 0 0,-14 4 0 16,5-7 0-16,-6-2 0 0,1-1 0 0,9-9 0 0,-9 1 0 0,-2-3 0 0,1-3 0 0,5-6-13 15,1-2-109 16,8-3 59-31,-12 0 33 0,11-1 6 0,3-2-1 0,-2-2-7 0,0 2-895 0,3-4 437 16,-11 5 232-16</inkml:trace>
  <inkml:trace contextRef="#ctx1" brushRef="#br0" timeOffset="111937.84">31713 3575 845 0,'0'-8'0'0,"-2"8"0"0,-1-1 0 0,-2 1 0 0,2 0 0 0,0 0 0 0,-1 0 0 0,2 0 0 0,-3 0 0 0,2 0 0 0,1 1 0 0,1 5 0 0,-1 0 76 0,0 3-21 0,-1-5 23 0,3 2 0 0,0 0-34 0,0 0-35 0,0-2 35 0,0 0 10 0,0 1-10 16,0-3-64-16,7 0 32 16,-4-2 0-16,2 0 32 0,2 0-85 0,-2 0 28 0,4-9 0 0,-5 0 26 15,3-4 19-15,-6 5-41 0,1-3 41 0,-2-6-58 0,0 5 46 0,0 0-45 16,0 3 5-16,-2 2 73 15,-6 3 4-15,0 1-47 0,1 0 82 16,0 3-35-16,-1 0 0 0,3 0-28 0,-3 3 19 0,3 1-11 0,1 8-10 0,1 1 9 16,1 2-6-16,2 3 10 0,0-4 1 0,0 1-40 31,0-2 0-31,0-3 32 0,0-2-1 0,7-1-95 0,-2-4 50 0,3-2-17 109,-1-1 53-109,1 0-22 0,-1-14 19 0,0-4-104 16,-3-1 26-16,-2-1 23 0,0-1 0 0,-2 5 3 0,0 5 29 0,0 1-12 0,0 3 7 0,0 4 41 0,0 3-1 0,-2 0-41 0,0 0 24 0,-2 0-18 0,-1 6-1 0,2 1 9 0,1 2-3 16,0 2-2-16,0-5 8 0,2 0-7 0,0 1-2 0,0-6 3 0,0 2 3 0,0-2-30 0,0 1 27 0,0-2-1 0,0 0-1 0,0 0 48 15,0 0-2-15,0 0-44 0,0 0-3 0,0 0 2 0,0 0 4 0,0 0-3 0,0 0 40 0,0 0 72 0,0 0-46 16,0 0 1-16,0 0 9 0,-3 0-57 31,1 0 14-31,1 0-11 0,-1 0 7 0,0 0-4 0,-1 0 16 16,1 0 20-1,-1-2-32-15,-2 1 0 0,4-2-2 0,-1 3-11 0,0-1 19 0,2 1-8 16,0 0-55 0,0-2 0-16,0 2 49 0,0 0 3 0,0-3-99 0,0 3 43 0,0-2-7 0,2 2-5 0,3 0 22 0,5 0 0 31,-2-2 14-31,4 0 1 0,4 0-8 0,-4-1 12 0,6 0 34 0,-2-1-36 62,0 2-8-62,1-3 6 0,4 2-42 0,-1-2 0 0,7 0 42 0,-3 2 0 0,-3-1-27 0,7 2 25 0,-8-1 1 0,2 1-55 0,0 0 50 0,-1 2 1 0,-2-2-9 16,-1 2 28-16,0 0-20 0,-1-2-10 0,1 2-15 0,-4 0 19 16,-3 0-4-16,6-2 6 0,-5 2-31 0,2-2 1 15,-2-2 28-15,0 1 14 0,-4 2-19 16,-1-1 5-16,1-1-1 0,-3 3-2 15,0-2 2-15,-2 1-1 0,1 1-17 0,-3 0 68 0,1 0 1 0,-2 0-50 32,0 0 53-32,0 0-47 0,2 0 1 0,-2 0-1 0,0 0 50 0,0 0-43 0,0 0-3 0,0 0 6 0,-4 0-21 0,-1 0 18 15,-2-7 0-15,-2 1-53 0,2 0 51 32,-1 0 1-32,-2-2-1 0,2 0-39 0,-1 2 1 0,2 0 31 31,-2 0 3-31,2 1-70 0,-2-2 28 0,1 3-8 15,0-1 42-15,-2 1-8 16,3 3 3-16,-4-1-10 0,-1-2 37 0,2 1 0 0,0-1-29 0,0 3 134 0,0 1-62 0,0-2-26 63,3 0-4-63,2-1 168 15,-2 3-91-15,4-1-31 0,-2-1 0 0,2-1 59 0,2 3-40 0,-1-1-14 0,2 1 1 0,0-4 12 0,0 2-39 16,0-1 4-16,0 0-26 31,2 0 23-31,9 0 1 0,-1 2-37 0,3-2 1 0,4 0 32 0,-1 3 13 0,3-3-59 0,1 0-1 0,1 3 31 0,0-1 9 16,3 1-14-16,-2 0 20 0,0 0-20 0,1 0-45 0,-1 0 46 0,-1 0 4 15,-9 0 1-15,0 1-21 0,-3 12 18 0,-5 2 1 0,-4 10 53 0,0 3 0 0,-5 2-51 0,-10 3 7 0,-4 0 32 0,0-2-33 0,-3-1-2 32,5-4-101-32,3-8 49 15,3-4 8-15,0 0 43 0,3-5 0 0,4-3 0 0,-1-4-12 0,3 1-154 0,2-3-443 0,0 0 282 16,7 0 113-16,8 0-437 15,-2-3 289-15,5-4 146 0</inkml:trace>
  <inkml:trace contextRef="#ctx1" brushRef="#br0" timeOffset="113666.29">30908 4665 213 0,'0'-8'0'0,"0"2"0"0,0 0 0 0,0 0 0 0,0 1 0 0,0-2 0 0,-4 0 132 0,0 1-45 16,1 2-1-16,-2 1-12 0,-2 0-1 0,2 3-22 0,-3 0-10 0,1 0-3 31,-1 3 3-31,1 4 0 15,-1 6 0-15,5 1 10 0,1 4-10 0,0 1 0 0,2 2 31 0,0-3-1 16,0 3-30-16,10-5 11 0,2 0-11 0,-2-4 0 0,3-4 0 0,-5-2-56 16,3-4 28-16,-2 0 11 0,1-2 17 0,-4 0 0 31,0 0-3-31,-2-14 2 0,-1-2-57 0,-3-5 27 0,0-2 14 0,0-4 6 0,-3 1-21 0,-7 2 19 62,-1 3-8-62,-2 0 12 0,1 4 1 0,-4 4-7 0,3 4 2 0,-1 6-36 0,4 1 2 0,2 2 38 0,-2 0-4 0,0 10-48 0,8 3 43 0,-1 8 2 0,3-3-10 0,0 5-30 16,0-6-14-16,0 3 45 0,5-4-29 0,5-1-1 16,-4-5 26-16,1-2-6 0,2-2-33 0,-3-3-5 15,2 0 38-15,-2-3-6 16,-3 0 4-16,2 0-3 0,-1-6 3 0,-4-4 32 16,1-1-1-16,-1-1-32 0,0 2 35 0,0-1-30 0,0 3-2 0,0-3 1 15,0 3-29-15,0 2 1 16,-1 2 28-16,-1 0-38 15,2 4-2-15,-2-2 39 16,2 2-2-16,0 0-51 0,0 0 0 0,0 0 42 0,0 0 5 0,0 0-21 0,0 5 18 0,-2 0-38 16,2 1-67-16,-3 0 14 0,1 0 39 0,1-2-13 15,-1 0 83-15,0 1-43 16,0-3 2-16,1 3-12 0,-1-3 11 0,0 2-6 16,-1 2 5-16,3-2-13 0,-3 0 14 0,3 1 0 0,0-2 2 0,-1 2-23 15,1-3 23-15,0 0-1 0,0 0 0 0,0-2 24 31,0 0 6-31,-2 0-32 0,0 0 61 0,0-6-27 0,-1-5 0 0,1 1-30 79,1 2 36-79,-1-1 9 0,0 4-37 0,0 2 58 0,-1-2 1 15,3 3-42-15,0 0-7 0,0 2 12 0,0 0-8 0,-2 0 9 0,2 0-35 0,0 0 2 0,0 0 25 0,0 0-1 0,0 0 1 0,0 0-4 0,0 0 3 0,0 0-9 0,0-4 67 0,0 0-30 0,0 0 1 0,0 0 54 0,0 0-36 0,0 3 7 16,0-2-45-16,0 3 106 0,0-2-48 0,0 2 0 31,0 0 12-31,0 0-37 16,0 2-9-16,0 9-1 0,0 4 17 0,0 3-13 0,0 6 22 0,0 5-18 0,0 5-24 0,2 5 24 15,3 6-2-15,-1 6-31 16,-1 4-2 0,2 5 40-16,-1 12-12 0,-3-1-65 0,5-2 29 0,-4-13 0 0,3 4-8 0,-3-13 7 15,3 7 20-15,0-16 7 0,0 1-87 0,1-7 39 16,-4-8-13-16,1-2 52 0,-1-3-50 0,1-9 0 0,-3-2 28 15,2-2-26 1,-2-4 27-16,0 0 3 0,0-2-9 0,0 0 8 0,0 0-10 16,0 0 9-16,0-4 73 0,0-4-25 0,0-2-40 0,-2 0-2 62,-1-1-150-62,1 0 72 16,2 0 35-16,0 1-2 0,0 1-169 0,0 0 95 0,0-1 37 0,0 4-102 0,0 0 73 0,0 0 26 0,0 2 10 0,0 0-3 0,0 2 39 0,0-1 0 0,-1 2-24 0,-1 1 14 0,0-2 10 0,-1 2 0 15,0 0 27-15,2-3-27 0,-1 2 0 0,0-1-10 16,0-1 39-16,-1 2 0 16,1-2-29-16,1 2 69 15,-1-1-35-15,0 2 4 0,0-2-33 0,-1 2 48 0,1 0-3 0,-4-4-24 0,3 2 44 16,-1-2-25-16,-1 0 4 16,2-2-14-16,-1-2 24 0,-1 1 6 15,4-1-35-15,-4 1 10 0,0-2-7 0,0 1 15 0,0 2-13 16,-2-2 0-16,2 0 2 0,-4 2 0 0,-2-3 0 0,4 2 0 15,-2 0-1-15,2-4 0 0,-1 1 21 0,2 0 55 16,0 2-35-16,0-1 4 16,2 3 104-16,2 2-63 0,-1 2-34 15,1 2 15-15,1 0-47 0,1 0 26 0,0 6-22 0,0 12 209 0,0 7-94 0,1 5-36 16,8 3-10-16,2 10 9 0,-1-8-28 0,2 5 0 16,3-2 49-16,-1-2-28 62,3-5-10-62,-5-9-39 0,3-1 71 0,0-7-35 0,2-5 0 16,-2-5-26-16,3-4-10 0,-3 0 0 0,7-15 0 0,-6-10 130 0,1-5-65 0,-2-6-22 0,2-9-11 0,-4 1 135 0,-5 8-84 0,3-7-42 0,-5 5 1 0,0 10 88 15,0-1-70-15,0 5-30 0,0 2 0 0,-3 6-29 16,5 6-1-16,-5 0-108 0,2 5-124 0,-3 2 116 16,5 3 57-16,-2-3-502 0,2 3 249 0,-1 0 100 0,-1 0 85 0,0 0-532 15,0 0 289-15,-1 3 144 16,-1-3-366-16</inkml:trace>
  <inkml:trace contextRef="#ctx1" brushRef="#br0" timeOffset="114109.29">29899 3848 0 0,'0'-7'0'0,"0"-2"0"0,0 0 0 0,3-1 0 0</inkml:trace>
  <inkml:trace contextRef="#ctx1" brushRef="#br0" timeOffset="115176.29">29976 3642 520 0,'0'-5'0'0,"-2"0"0"0,-1 4 0 0,-1-2 0 0,-1 2 0 0,4-1 0 0,-1 2 0 0,2-2 49 0,0-3-11 0,0 4 1 0,0-3 49 0,0 4 0 0,0-3-47 0,0 3 10 0,0 0 52 15,0 0-31-15,0 4 0 0,0 13 121 0,0 4-77 0,0 3-27 0,5 2-11 16,4-5 43-16,5 2-41 31,-2-3 1-31,5-7-95 0,-2 0 38 0,4-5-11 0,-5-6 28 0,4-2-42 0,-4 0 0 0,0-4 42 16,-5-10 10-16,-2-6-64 15,-4-6 27-15,-1-1 1 0,-2-5-18 0,0-1 22 32,-3 4 20-32,-9 0-40 0,3 7 17 0,-6 2-2 0,-2 3 6 0,4 8-8 0,3 5 11 0,-3 4 2 0,-2 0-6 0,8 0 25 15,-4 11-22-15,6 4 31 16,1 2-22-16,1 1 30 0,3-3-1 0,0 2-30 16,0-8-52-16,0 1-2 0,0 1 57 15,5-5-8-15,-1-3-55 0,-3 0 24 0,1-2 0 0,-2 3-1 16,3-4 27-16,-3 0-17 0,0 0 11 15,0 0-21 95,0 0 59-110,0 0-5 15,0 0-33-15,0 0-40 0,0 0 1 0,2 0 35 0,1 0-117 0,0 0 54 0,2 0 29 0,-3 0-4 0,5 0-10 0,-2 0-8 0,0 1 43 0,1 1-17 0,-1 1-54 0,-1-2 21 0,-1 2 1 0,0-2 2 0,-1 2 27 0,-2-3-49 0,0 0 35 0,3 0 121 0,-3 0-54 0,2 0-24 0,0 0 0 0,1 0-14 0,-2 0-17 0,-1 0 38 16,2 0 47-16,1 0-27 0,-3 0 0 0,2 0-38 0,-2 0 63 0,0 0-29 31,0 0 13-31,0 0-39 0,0 0 183 0,0 0-85 0,-5 0-29 0,-5 0 33 0,-3 0-33 0,-5 0 1 16,-4 0-23-16,-5 1-15 0,2-1 47 0,-8 0-41 0,0 0-29 0,-1 0 0 16,-9 0 29-16,1-9-85 0,2-2 52 0,-11-1-10 15,4-2 30-15,1 2-87 31,12 3 36-31,-4 1-1 16,8 7 27-16,-6-3 15 0,13 4-27 0,-3 0 24 0,3 0 32 0,1 1 0 0,2 3-38 0,0 2 3 0,1 2 6 0,3-1-6 16,-2 1 1-16,-1-2-9 0,3 0 15 0,-1-1-5 15,-1-1 6-15,4 1-5 63,-4 0 1-48,3-4 0-15,2 1 1 0,1-2-37 0,2 0 27 0,2 0 5 16,1 0-25-16,1 0 24 0,0 0 2 0,0 0-3 0,3 0-2 0,1 0 3 0,0 0-5 0,-1 0-94 0,3 0 45 0,0 0-2 0,0 0 42 0,0 0-82 0,0 0 37 0,0 0-1 0,0 0 28 0,0 0-33 0,0 0-11 0,0 0 48 16,0 0-46-16,3 3-1 0,4-2 20 15,5 3 16-15,-2 2 39 0,-2 0 0 16,8 0-46-16,-4-2 54 16,-2-1-53-16,5 4 7 0,1-1 3 0,-3-2 5 0,0 3 1 0,0-2-5 15,-3 1 11-15,0 2-8 16,0 3 27-16,-1 2-24 15,-3-2 27-15,0 5 5 0,-1 0-39 0,-3 0 8 0,-2 4 38 0,0-5 1 0,0-1-36 0,0-4 48 0,0 4-2 0,0-4-37 16,0 1-3-16,-5-3 43 0,-1-3-40 0,-2 4 12 16,-1-4 6-16,-1-2-9 0,0 1-2 15,0-1 6-15,3-1-24 0,-6 0 20 32,3-2-1-32,1 0 1 0,0 0-39 15,-1 0 36-15,3-2 1 0,-1-4-9 0,3-1 8 0,-3-6-4 78,2 0 3-78,1-4 8 0,2 0-10 0,-2-4-1 0,1 2 0 0,2-6 0 0,-2 2 0 0,1 0 1 0,-1 2 31 0,1 1-29 0,0 5 0 0,1 0 2 0,0 7-1 0,-1-1 3 0,3 3-2 0,0 4 34 16,0 1-3-16,0 1 2 0,3 0-30 0,9 0-31 0,0 0 0 0,8 0 31 0,1-4 0 0,9-3 36 16,-6-4-36-16,6 0 1 0,4-6-81 0,-4 1 38 15,0 0 0-15,1-5 37 16,-3 6-138-16,-3-1 59 0,-3 3 36 0,-1 3-1 0,0-1-459 0,-7 3 235 0,-2 4 114 0,-2-1-431 15</inkml:trace>
  <inkml:trace contextRef="#ctx1" brushRef="#br0" timeOffset="115730.14">31471 3017 0 0,'-5'0'0'0,"0"0"0"0,-1 0 0 0,-1 2 0 0,2-1 0 0,-2 3 15 0,2-1-13 0,-4 2 0 0</inkml:trace>
  <inkml:trace contextRef="#ctx1" brushRef="#br0" timeOffset="116027.14">31376 3017 274 0,'0'0'0'0,"0"0"0"0,0 2 0 0,0 2 0 0,0-1 0 0,0-2 0 0,2 4-1 0,-2-1 123 15,2 2-38-15,-2 0-1 0,0-2 7 0,0 4-1 0,0-4-32 0,0 2-11 16,0-2 18-16,2 0-18 16,-2-1 0-16,0-1-4 0,1-2 15 15,4 0-12-15,-1 0 1 0,1-13 35 0,4-3 0 0,2-2-35 16,-5-1-18-16</inkml:trace>
  <inkml:trace contextRef="#ctx1" brushRef="#br0" timeOffset="116505.17">31436 2996 1443 0,'11'-17'45'0,"-3"4"1"0,-2 4-74 0,-1 1 34 0,-3 4 11 0,1 3 19 0,-1 1 7 0,-2 0-11 0,0 0 9 0,0 5-216 0,-7 8 103 0,1 1 31 0,-6-2 28 0,2 1-61 0,-1-4 38 0,4 4 5 0,0-6 33 0,0 3-12 0,-2 0 5 0,6 0-11 0,-1-1 59 15,2-4-49-15,-1 2-1 0,1-3 28 0,2 0-25 0,0 1 11 0,0-4-8 0,0 0 9 0,0 2-8 0,0-1 13 32,0-2-12-32,0 0 24 0,0 0-21 0,0 0 13 0,0 0 29 0,0 0 76 0,0 0-54 0,0 0-24 0,0 0 1 0,0 0-17 0,0 0-6 0,0 0-6 0,-1 0-29 0,1 0 7 47,0 0 28-47,0 0-23 15,0 0 30-15,0 0-7 0,1-10 0 0,8-4 49 0,2-3-50 31,4-7 0-31,0 1 21 0,2-7-21 0,8-5-3 0,0-2 2 0,1-1 7 0,-2 3-6 0,1 4 14 0,3-3-13 16,4-6-34-16,-2 6-1 0,-2 0 37 0,0 1-78 16,-3 6 34-16,0-4-3 0,3 1 32 0,-7 5-74 0,2 0 31 15,-8 8 1-15,0 2 1 0,-7 6 1 47,-1 4 14-47,-1 1 13 0,-4 4-57 16,-2 0 0-16,0 0 34 0,0 0 13 0,0 0 53 0,-9 8-54 0,3-5-3 0,-2 4-26 0,-2-2-5 0,2-1 33 0,-1 2-1 0,-1-1-41 0,2-2 0 47,0 0 39-47,1 1-29 0,-2 0 28 15,0-2-4-15,4 2 3 0,-2 1 0 0,2-2-2 0,3 0-14 0,-1-2 12 0,1-1 109 0,0 3-53 0,2-3 1 0,0 0 55 0,0 0-49 0,12 0 4 0,0-3-37 0,6-1 69 16,-4-3-25-16,7 2 0 16,-3-1 99-16,1-1-65 15,-1 4-16-15,-2 0-1 0,-4 1-2 0,2 2-27 0,-7 0 27 0,2 0-22 0,-5 2-84 0,1 4 41 0,-5 7 3 0,0-1 38 94,0 2 10-94,0 0-9 0,0 5-1 0,0-5-345 0,-2 4 159 0,-3-2 60 16,3-4-334-16,1 6 184 0,1-7 103 0,0 4 21 0</inkml:trace>
  <inkml:trace contextRef="#ctx1" brushRef="#br0" timeOffset="116552.18">31976 2698 0 0,'4'11'0'0</inkml:trace>
  <inkml:trace contextRef="#ctx1" brushRef="#br0" timeOffset="117267.92">31727 4264 73 0,'0'0'0'0,"0"0"0"0,-1 0 0 15,-4 0 0-15,2 0 0 0,-2-4 0 0,0-2 0 0,-3 0 8 0,1-4 0 0,-1 0-1 0,3-5 39 0,-5 3 0 0,5-3-29 0,1 7-3 0,-2-3 105 0,2 3-47 0,1 2 0 0,1 2 90 0,-1 3-53 0,2 1-40 0,1 0-1 0,0 1 9 0,0 12 6 0,11 6-40 0,-1 1 57 0,7 7-11 0,-2 1-46 0,3 0 0 0,-1 1 0 0,3-4 51 16,-5-2 11-16,6 7-62 0,-4-6 6 0,-2 0-6 16,-2-6 0-16,1 5-37 0,-4-5 10 15,-1 0 27-15,2-2 0 0,-3 0-27 0,-3 1-1 0,1-5 28 16,-2-3 11-16,-1 0-10 0,-1-3-1 0,0-3-19 15,-2 0-209-15,1-1 95 0,-1-1 60 0,0-1 8 16,0 0-39-16,0 0 27 0,0-6 0 0,2-1 14 16,-2-2 20-16,0-1-16 0,0 3 13 0,0-1-101 15,0 2 47 1,0-1 16-16,0 3-89 0</inkml:trace>
  <inkml:trace contextRef="#ctx1" brushRef="#br0" timeOffset="117396.16">31905 4544 1231 0,'-6'0'-50'0,"-5"0"-12"0,1 0-32 0,3 0 27 0,-1 0-10 0,0 2 29 0,1 2 35 0,2 0-35 0,0 1 5 0,1-4 41 0,3 2-11 0,-1-1-30 0,-1 0 0 0,3-2 103 0,0 0-47 0,0 0-18 32,0 0 99-32,0 0-49 0,0 0-32 0,0 0 23 0,0 0-15 0,0 1 11 0,0 2-38 0,0-1 7 0,0 0-1 0,0 1 14 0,0-1-11 0,3 0-57 0,-1 0 28 0,-2 0-2 0,1 0 29 0,1-2-39 0,0 0-1 0,1 0 26 0,-1 0 10 0,0 0-10 0,-1 0 3 0,1-2-9 0,1-2 7 0,-1 2-8 0,0-1 4 0,4 1-110 0,-3-2-47 0</inkml:trace>
  <inkml:trace contextRef="#ctx1" brushRef="#br0" timeOffset="199418.16">20436 14822 0 0,'-19'18'0'0,"1"-4"0"0,4-2 0 0,-1 1 0 0,4-2 0 0,3-1 273 0,2 1-116 0,1-3-56 0,3-5 110 15,2 0-73-15,0-3-53 16,0 0 0-16,17 0-43 0,5-17 1 0,13-12 0 16,3-4 149-16,12-11-81 15,0-3-33-15,7-3-1 0,4-3 183 0,1-1-108 0,5-1-44 0,-1 1 74 16,4 4-70-16,-2 1-34 0,2 2-1 0,2 0 8 15,-10 9 11-15,9-5-53 0,-11 9-35 0,-8 3 35 16,5 2 0-16,-4-3 0 0,-4 1-33 0,-5 0-11 78,-4 1 43-78,-8 6 1 0,0-2 0 0,-5 4 0 0,-9 5 10 0,-4 4-242 0,-5 5 98 0,-4 4 58 0,-5-1 9 0,2 5-224 0,-2 0 111 0,0 0 67 0,-14 5 13 0,-6 12 1 0,-2 4-3 0,-3 5 40 16,-1 0-592-16,0 4 290 0,0 3 139 0,-4 4 69 0</inkml:trace>
  <inkml:trace contextRef="#ctx1" brushRef="#br0" timeOffset="199693.16">20668 15112 1268 0,'7'-1'0'0,"6"-6"0"16,3 1 0-16,6 1 0 0,5-8 0 0,7 1 0 0,8-9 0 0,3-2 0 0,3-5 0 0,10-9 0 0,1-1 0 0,6-4 245 0,1-4-101 0,7-8-40 0,13-9-10 16,-4 6-51-16,-1-1 0 15,-1-3 185-15,1 6-92 0,-12 9-36 0,8-6-11 0,-9 4-47 0,-3 5 2 16,-9 5-1-16,-10 7 0 16,-7 7-71-16,2 0 31 46,-9 3-1-46,-10 7 41 0,-2 3-187 0,-5 5 94 0,-8 0 57 16,-3 4-153-16,-2 2 84 0,-2 0 14 0,0-3-229 0,0 3 116 0,-2-1 65 0,-8 1 11 0,-1 0-398 0,-4 0 219 0,-1 0 111 0</inkml:trace>
  <inkml:trace contextRef="#ctx1" brushRef="#br0" timeOffset="200274.7">21249 15391 789 0,'4'-11'0'0,"-4"-3"0"0,0 0 0 0,0 5 0 0,0-4 0 0,-4 4 0 0,-3-3 0 0,-8 1 0 0,1 0 98 16,-4 4-29-16,0 1-1 15,-3 2-28-15,1 0 9 0,2 4-9 0,-2 0 29 16,4 0 1-16,-2 8-31 0,3 9 1 0,5 4 42 0,0 10-9 0,6-3-34 16,4 2 1-16,0 0 25 0,0-2 0 0,12-1-16 15,7 3-10-15,0-5-34 0,2 2 34 0,-1 2-15 16,-2-3 15-16,-5-1 10 0,0 4-9 16,-5 0-38-16,-6-5-1 0,-2 9 39 15,0-5-1-15,-2-3-88 0,-8-3 32 0,-3 1 0 16,-4-7 32-16,-3-4 12 0,0-2-23 15,-4-4-83-15,-5-2 35 0,7-2-15 16,-2-2 24-16,0 0-122 16,1 0 69-16,3-5 37 0,0 0 8 0,6-2-184 0,6 2 91 0,0-5 50 0,6 1 13 15,0 0-254-15,2-4 149 16,0-1 69 15</inkml:trace>
  <inkml:trace contextRef="#ctx1" brushRef="#br0" timeOffset="200444.71">21308 15449 0 0,'10'3'0'0,"4"13"0"0,-6 12 0 0,-4 0 0 0,-4 10 336 0,0 1-139 0,0 9-83 0,0-4-25 0,0-10-25 32,4 2 0-32,2-6-24 0,-1-7-16 0,1-1-10 0,0-6 26 0,-3-6-1 15,3-1-133-15,-2-5 67 0,-2-2 43 0,-2-2-241 0,0 0 121 31,0-9 59-31,-2-5-229 16,-6-4 137-16</inkml:trace>
  <inkml:trace contextRef="#ctx1" brushRef="#br0" timeOffset="200672.71">21326 15439 247 0,'16'-10'0'0,"-4"4"0"0,3 4 0 0,-2 2 0 0,2 0 0 0,-5 0 0 78,-2 0 0-78,0 2 0 0,0 2 0 0,0 2 508 0,0 0-234 0,3-2-107 0,-2 1-15 0,3-4-57 0,1-1-27 0,0 0 0 0,0-6-29 0,1-2 10 0,-1-2-9 0,-2 1 38 0,-1 5 0 0,1 4-38 0,1 0-1 0,-5 0-2 16,2 15 3-16,-5 10-1 0,0 6 1 0,-4 2-29 0,0 0 1 0,2 2 37 16,2-3-147-16,0 0 62 0,2-11 34 0,4-3-151 15,0-4 81-15,2-3 37 16,3-5 23-16,-2-6-376 15,2 0 171-15,-5 0 98 0,-1 0 20 0</inkml:trace>
  <inkml:trace contextRef="#ctx1" brushRef="#br0" timeOffset="200976.26">21983 15354 748 0,'-17'-10'0'0,"-3"6"0"0,4 4 0 0,0 0 0 0,-2 11 190 0,4 12-75 0,3 8-38 16,5 5 1-16,4 9-29 47,2 6-10-47,0 0 1 0,0-1-1 0,14-1 36 0,1-3 1 0,0-11-27 0,6-1-38 0,-1-5 1 0,0-6 27 0,0-10 1 0,3-3-45 16,-4-7 54-16,2-3-10 0,-4 0-48 31,0-16 48-31,-2-8 1 0,-3-8-1 0,-3-10-10 0,0-8 6 15,-3 3-11-15,-4-2 10 0,-2 2-165 0,0 8 75 16,0-2 34-16,-6 7-12 0,-5 12 20 0,-2 1-1 0,-4 9-118 0,-1 2 67 0,0 6 28 0,-9 4 0 0,3 0-334 16,-5 15 173-16,-2 3 75 15,1 7 45-15,0-2-159 0,3 2 104 0</inkml:trace>
  <inkml:trace contextRef="#ctx1" brushRef="#br0" timeOffset="201106.33">21799 15699 0 0,'11'3'0'0,"8"4"0"0,-3-4 0 0,0 1 0 0,0-2 0 0,-1-2 0 0,-2 3 0 0,2-3 0 0,-1 0 0 0,2-3 824 0,4-4-393 0,0-3-186 0,5-4-274 0,-1 0 34 16,2 0 0-16,4-2 34 0,2 2 1 0,1 0 9 15,4 0-10-15</inkml:trace>
  <inkml:trace contextRef="#ctx1" brushRef="#br0" timeOffset="202291.37">25591 15191 0 0,'4'-14'0'0,"-4"2"0"0,0 1 0 0,0-3 0 0,-7 4 0 0,-2 1 360 0,-5 0-166 0,-2 1-78 0,-3 2-40 0,-1 2 108 0,0 4-74 0,0 0-27 0,-7 0 59 0,1 4-52 32,0 13-27-32,0 4 76 0,-2 5-101 0,1 10 8 0,1 3-9 0,5 4 0 15,8 1 0-15,0 3 0 0,7 3 0 0,4-9-156 16,2 13 73-16,0-18 42 0,4 0-1 0,11-1-298 15,-3-13 158-15,6-2 61 16,1-8-211-16,2-4 121 0,0-6 71 0,0-2 22 0,4-2-24 0,-3-17 25 31,-1-4 9-31,-2-5 11 0,0-5-1 16,1 0 24-16,-2 2 0 0,1-1 83 31,-2 4-51-31,0 9-1 0,2-1-31 0,0 6 265 0,1 3-145 0,-2 7-43 16,-1 4-30-16,-7 0-1 0,0 9 11 0,-4 7 105 0,-4 2 141 0,-2 1-114 31,0 3-35-31,0 2 95 0,-4 0-87 0,-7-5-44 0,2 2 9 0,-1-3-15 0,-1-4 1 0,3-4-39 16,-4-3 0-16,2-6-59 0,2-1 39 0,0 0-10 0,4-3-39 0,2-8 34 15,2-3 0-15,0 1 35 0,0-2-124 0,10 0 56 16,2 3 10-16,2-4-52 0,2 2 30 0,3 2 25 0,-4-1-8 0,6 4-1 31,-3-4-19-31,-2 2 38 0,3-1-37 0,3-2 158 16,-4 3-60-16,0-3-28 0,0 3 71 0,0 0-45 31,0 2-14-31,-1 1 1 0,-1 4 27 0,-2 1-49 0,-2 3 12 0,0 0 31 0,-3 0 3 0,-2 10-38 0,-2 4 15 0,-5 6-13 125,0 1 8-125,0-1-7 0,-1 3 0 0,-5-4 45 0,-4 0 7 0,0-4-46 0,0 0-94 0,-2-5 45 16,4-4 0-16,-3-1 47 0,0-3-68 0,1-2 25 15,-3 0 1-15,1 0-119 0,1-9 70 0,4-3 29 0,2 2 0 0,2-3 12 0,1 4 19 0,0 2-38 0,2 4 33 0,0-3-254 0,4 6 107 0,8 0 49 0,0 0-89 0,2 0 77 0,-1 6 39 0,1 1 1 0,-5-1-107 0,6 3 77 0,-3-1 35 16,0-2-48-16,2 0 41 0,-2-1 0 31,3-3 31-31,-2-1-69 0,2-1 39 16,-1 0 0-16,0 0 39 0,-1-3 37 0,0-8 0 0,-3 0 0 0,4 4 0 0,-5 0 0 0,3-1 0 0,-1-1 0 0,3 3 0 0</inkml:trace>
  <inkml:trace contextRef="#ctx1" brushRef="#br0" timeOffset="202471.37">26123 15465 0 0,'17'-6'0'0,"-1"2"0"0,6 1 0 0,3-1 0 0,-10-5 0 0,6-1 156 0,0 2-82 0,-4 2-22 0,0 2-24 0,-3 1 230 0,-2 3-108 0,-1 0-52 0,0 0 133 0,-2 0-97 0,-4 3-48 0,-3 11-25 0,-2 4 39 0,0 5-37 0,0 7 1 16,-7 1-27-16,-10-2 88 0,1 2-44 0,-2-2 9 0,-1-5-53 0,3-5 0 0,-4-1 0 0,0-8 0 0,0-4-78 0,-3-4 48 0,4-2-9 0,-3 0 39 0,1-18 0 0,9 2 0 0,-3-5 0 0,8-1-138 0,1 1 62 0,4-2 15 0,2-2-164 0,0 6 86 0,8 1 52 0,10 4 6 0,4-2 2 0,2 5-3 0,3 2 35 15,-1 6-38-15,-4 2-480 0,1 1 236 0,-2 0 132 0,-4 0-59 0,-3 0 91 0,-6 0 46 0,4 0 36 0</inkml:trace>
  <inkml:trace contextRef="#ctx1" brushRef="#br0" timeOffset="202604.37">26133 15559 796 0,'-13'3'0'0,"3"-3"0"0,2 0 0 0,1 0 0 0,2 0 0 0,3 0 0 0,0 0 0 0,0 0 0 0,2 0 0 0,0-4 37 0,0 0 0 16,9-2 163-16,9-2-65 0,6-2-54 0,1 0 0 0,3-2-44 0,1 2 0 0,-1-5 0 0,-2 5 9 0,9-4-336 0,-5 4 163 0,-5 0 82 0,-1 4 41 0,-6 0-368 15,-4 2 183-15,-2 0 53 0,-8 0-63 0</inkml:trace>
  <inkml:trace contextRef="#ctx1" brushRef="#br0" timeOffset="203408.37">25301 15088 548 0,'-41'16'0'0,"8"1"0"0,3-5 0 0,7-4 0 0,8-1 0 0,3-4 0 0,5 0 0 0,1-3 118 0,6 0-40 0,0-16 0 0,17-6 12 15,8-8-53-15,13-4 1 0,11-10 0 0,8-3 0 0,10-5-1 0,6-3 10 0,20-9 257 0,0-2-134 0,16-10-66 0,2 1-33 16,14-7 6-16,6-5-30 0,7-3-9 0,-2 3 28 31,-5 8-29-31,-25 20 1 0,-3 4 0 0,-33 18-15 16,-11 12-10-16,-5 2 25 0,-17 7-136 16,-7 5 68-16,-7 5 34 0,-8 2 19 0,-7 4-248 0,-8 0 108 0,0 2 64 0,-12 13 12 0,-11 5-294 0,-9 3 135 15,-10 7 90-15</inkml:trace>
  <inkml:trace contextRef="#ctx1" brushRef="#br0" timeOffset="208592.15">26067 16421 225 0,'-2'8'0'0,"-5"0"0"0,4-2 0 0,-1 2 0 0,-1-3 0 15,3 1 0-15,-2 1 0 0,-1 1 64 0,1-2-36 0,1-2 0 0,2 1-1 0,-1-1 1 0,0-2 0 0,0-1 7 0,2 1 164 0,0-2-81 0,-2 0-40 0,2 0 72 0,0 0-57 0,0 0-19 16,0 0-9-16,0 0 30 31,0 0-30-31,0-3 1 0,4-9 24 0,8-3-18 0,2-5-9 0,2 0-26 0,1 0 33 0,0-3-1 0,-2 5-32 16,-1 2 9-16,-1 2 81 16,-2 8-44-16,-3 1-1 0,3 2 59 15,-4 3-51-15,1 4-18 0,1 18-9 0,-5 9 125 0,2 9-75 0,-5 2-38 16,2-6-1-16,-1 6-28 0,2-1-9 0,-1-7 0 15,6-3-227-15,0-9 114 16,6-3 56-16,0-4 38 0,5-5-672 0,2-4 330 0,-2-4 126 0</inkml:trace>
  <inkml:trace contextRef="#ctx1" brushRef="#br0" timeOffset="210658.16">21702 16647 649 0,'-2'-18'0'0,"-5"5"0"0,-1 7 0 0,-1 2 0 0,-4 4 0 0,-3 0 0 0,-12 0 0 0,1 10 57 0,-1 12 0 0,-6 7-45 0,-4 9-2 0,4 5 170 0,1 1-75 0,7 7-36 0,1 3 230 0,5 4-121 0,6-2-75 0,6 0-32 15,6-9 0-15,2-10-32 0,4-1-1 0,14-6 11 0,6-7 190 0,5-8-99 16,5-9-51-16,4-4 26 0,1-2-37 0,3 0 8 15,7-21-47-15,-5-8 32 0,0-8-32 0,5-10-1 16,-9-2-58-16,-12 0 39 0,-3-5-10 0,-8 1 29 0,-10 6 1 0,-7 0 0 16,0 11-1-1,-9 0 115-15,-18 5-7 0,-5 6-54 0,-11 4-27 16,-3 11-110 0,-3 4 42-16,-4 3 9 15,1 3 33-15,0 0-432 0,6 0 202 0,9 3 106 0,0 5-625 16,15-4 331-16,8 0 166 0,2 3 87 0</inkml:trace>
  <inkml:trace contextRef="#ctx1" brushRef="#br0" timeOffset="-209948.35">16844 18477 54 0,'-2'-12'0'0,"-2"1"0"0,2 1 0 0,2-1 0 0,0 1 0 0,0-1 0 0,0 1 0 0,2-4 0 0,6 5 400 0,-1-3-94 0,6 1-134 15,-1 3-58-15,3 3 49 0,-2 4-63 16,6 1-31-16,0 1 0 0,2 18 23 0,1 10-17 16,3 6-10-16,2 6 108 0,-1 5-67 0,-1 3-34 0,-1 1 0 15,-6 0-24-15,-2 0-10 0,-4-4 0 16,-6-6 111-16,1 1 62 0,-5-6-87 0,0-11-34 16,0-8 4-16,-1-1-29 15,-1-7 1-15,0-3-28 0,0-3 16 0,0-2-6 16,0 0-10-16,0-25 5 0,0-7-5 0,0-8 0 0,0-9 0 15,0-4 10-15,0-7-10 0,0-2 0 16,4-2 0 15,4 4-56-31,1 2 28 16,-1 0 10-16,0-1-59 0,1 2 36 0,2 3 10 0,-3 1-1 0,2 13-160 0,-4 0 86 0,0 6 24 0,0 9-202 0,0 2 106 0,-4 6 63 0,0 7 15 0,0 4-5 16,-2 4 12-16,2 2 0 15,0 0-18-15,0 2-492 0,3 12 264 0,3 0 121 16,-1 4-375-16</inkml:trace>
  <inkml:trace contextRef="#ctx1" brushRef="#br0" timeOffset="-208800.17">17518 18817 724 0,'-8'0'0'0,"-5"0"0"0,0 2 0 0,-4 5 0 0,-1 0 0 0,-6 4 0 0,-8 1 0 0,-5 2 49 16,-6 2-11-16,9-1 1 0,-12 1 110 0,3-4 30 15,1 3-71-15,4-6-24 0,-9 1 10 0,5 0-27 31,5-6-1-31,-10-3-27 0,8-1 43 0,-2 0 10 0,-3-9-53 0,4-5 64 0,-3-2-32 0,-1-3 0 16,-1 1-32 0,5 3 10-16,-13-5-11 0,6 0 1 0,-4 0 42 0,0-2 10 15,3 0-26-15,1-5 10 16,5-1 38-16,2-1-37 0,4-6 0 0,4-1-37 16,3-5 15-16,5 4-5 0,1-15-11 0,5 2-62 0,6-7 32 0,6-10-1 15,6 1 32-15,0 7 9 63,14-20-9-63,10 5-1 0,8 1 1 0,7-1-104 0,4-1 29 0,8 0 40 0,2 2-22 0,10-5 1 0,1 9-30 0,6 9-194 0,-6 14 76 0,1 10 70 0,13 1 34 0,-5 19 65 0,-2 11-29 0,-1 5 4 15,-4 25-12-15,-3 20 3 0,-3 9-2 0,-1 10 7 16,0 19 1-16,-16-15 293 16,-1 10-124-16,-10-16-71 0,2 13 79 0,-11-20-67 0,-1 3-18 0,-6-6 98 15,-5-6-59 1,0-7-24-16,-7 2-11 0,-4 0 91 15,0 0-62-15,-8 1-31 0,-16-3 0 0,-7 2-49 0,-7-1-21 0,-12 3 0 16,-5-7 0-16,-4-4 0 0,-2-1 0 0,10-7 0 16,-10 1 0-16,3-3 0 0,-3-5 0 0,3 2 0 15,1-3 0-15,0-2 0 16,3-7 0-16,4 2 0 0,-3-7 0 0,5-2 0 16,7 0 0-16,1-4 0 0,4-14 0 0,-2-10 0 0,7-2 0 15,3-5 0-15,0-4 0 0,3 5 0 16,1-16 0-16,4 6 0 0,1 0 0 0,3-4 0 0,2 11 0 15,1-14 0-15,2 15 0 0,-1-4 0 63,-1 2 0-63,4 1 0 16,1 2 0-16,0 3 0 0,3 0 0 15,3-2 0-15,2 0 0 0,2-2 0 0,17-1-6 0,9-7-49 0,4 4-76 0,8-3 46 0,13-6 26 0,2 6-17 0,-5 4 30 0,17-3-6 16,-2 7 13-16,1 10-69 0,-1 5 34 0,-1 9 1 0,-5 9 24 0,11 2 10 0,-9 6 1 0,-1 18-1 0,-9 0-76 0,9 15 46 15,-12-5-10-15,7 13 40 0,-8-2 64 0,-11-6-33 16,2 7 1-16,-4-1 29 0,-9-7-40 31,-1 10 10-31,-8-5-31 16,-8 3 266-16,-5 5-122 0,-3 1-45 0,-7 4-39 0,-18 11 18 0,-9-5 0 0,-4 7 2 0,-10-2 288 0,-7-1 19 0,-1-1-253 16,-1-7-95-16,0-8 0 0,2-9 0 15,6-13 0-15,-5-6 0 0,-1-7 0 0,-1-9 0 16,-1-6 0-16,1 0 0 0,-3-14 0 0,4-7 0 15,5-8 0-15,1-4 0 32,7-7 0-17,-1-16 0 1,9 3 0-16,2-9 0 0,4-9 0 0,3-4 0 0,10-8 0 0,7-1 0 0,8-1 0 16,0-2 0-16,25 3 0 0,12 3 0 0,5 3 0 0,7 3-314 0,9 5 122 0,13 0 77 62,-6 16 29-62,5 0 9 0,3 9 38 0,-2 10 0 0,-5 12 0 0,-7 7-732 0,2 5 356 0,-5 9 193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630.13464" units="1/cm"/>
          <inkml:channelProperty channel="Y" name="resolution" value="992.9393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5T10:58:40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28517 6574 983 0,'-23'-4'0'0,"2"4"0"0,-4 0 0 0,0 4 0 0,0 19 0 0,-10-5 79 0,-1 15 0 0,9-6-43 0,2-5 77 0,11-12-39 0,-2 11 1 0,11-17-38 0,-2 2 179 0,5-2-89 0,-1-3-46 0,2-1 237 0,-2 0-131 0,3-11-80 16,0-8-35-16,-2-9 52 0,0-4-43 0,0-12 0 15,-1-6 14-15,3-7-34 16,0-14 1-16,9 5-26 0,7-7 141 0,5 3-70 15,2 5-26-15,14-16-9 0,2 11 223 0,1 3-220 16,7 6-75-16,-9 17 0 0,6 1 0 0,-1 12 0 16,-12 9 0-16,6 4 0 0,-4 9 0 0,-3 7 0 15,-5 2 0-15,3 0 0 0,-5 11 0 16,-4 8 0-16,3 6 0 0,-2 3 0 16,0-3 0-16,5 5 0 0,1-5 0 0,9 0 0 15,2-9 0-15,3-4 0 0,1-8 0 0,13-2 0 16,12-2 0-16,-4-6 0 15,8-12 0-15,5-5 0 0,5-7 0 0,6 2 0 0,-2-1 0 0,-4-1 0 16,3 5 0-16,-6 3 0 0,-12 12 0 0,-2 3 0 47,-8 7 0-47,-9 2 0 0,-5 15 0 0,-10 4 0 0,-1 9 0 0,0 8 0 16,-2 1 0-16,-3 0 0 0,2-3 0 0,8-2 0 0,-2-14 0 0,21 3 0 15,6-15 0-15,13-7 0 0,2-1 0 0,7 0 0 0,2-12 0 0,-2 2 0 0,1 5 0 16,-9 3 0-16,-5 2 0 0,-12 3 0 0,-1 22 0 0,-7 9 0 31,-5 8 0-31,-3 16 0 0,-11 2 0 0,-6 3 0 0,-4-4 0 0,-1 16 0 16,-5-7 0-16,-1-1 0 0,1 0 0 0,2-3 0 15,4-14 0-15,3 5 0 0,6-7 0 0,1-5 0 16,1-5 0-16,8-5 0 16,-6-6 0-16,19 0 0 0,-4-4 0 0,2 2 0 0,1-1 0 0,-2 4 0 15,-14 3 0 1,8 9 0-16,-13 3 0 0,-7 5 0 0,-7 8 0 15,-10 13 0-15,-6-8 0 0,0 17 0 16,-10-4 0-16,-13 1 0 0,-2 4 0 0,-7-5 0 0,4-13 0 0,-9 7 0 0,6-20 0 0,-1-5 0 16,7-15 0-16,-2-6 0 15,2-8 0-15,2-3 0 0,-4-9 0 0,1-1 0 16,-1-1 0-16,-6 0 0 62,-2 0 0-62,-9 3 0 0,-7 11 0 0,-14 12 0 0,1 10 0 0,-6 11 0 0,-21 14 0 0,-1 5 0 0,-1 5 0 0,-2-2 0 0,-3 0 0 0,16-13 0 0,-15 9 0 0,23-27 0 0,0-3 0 0,1-15 0 16,21-10 0-16,-8-9 0 0,4-1 0 0,1-8 0 16,-1-13 0-16,-5-8 0 15,4 2 0-15,-1 2 0 0,-16-7 0 0,0 4 0 0,0 4 0 16,-7 4 0 0,-4 7-52-16,-5 9-14 0,-13 4 18 0,6 0 106 0,0 8-51 0,2 11 1 15,1-2 85-15,12 1-93 0,-4-1 0 0,9-5 0 16,18-12 0-16,3 0 0 0,9-14 0 0,13-14 0 31,2-17 0-31,7-9 0 0,6-15 0 0,1-1 0 0,3-7 0 0,0-5 0 16,2-4 0-16,-4-1 0 0,-1-1 0 0,-4 4 0 15,-4 10 0-15,-4-1 0 0,-6 10-48 0,-5 8-16 0,4 11 75 0,-1-3-52 16,6 7 4-16,9 2-8 0,-3-3 9 0,12 1-1 16,9 1 1-16,5-20-228 0,9 3 113 0,27-17 49 15,21-17 37-15,11 0 0 0,22-22 29 0</inkml:trace>
  <inkml:trace contextRef="#ctx0" brushRef="#br0" timeOffset="1635.92">28911 6604 530 0,'0'-16'0'0,"2"0"0"0,-2 0 0 0,2 2 0 0,-1-2 0 15,-1 4 0-15,2 2 0 0,-2 2 38 0,0 2 9 0,0 1-9 0,0 5-1 0,0 0 1 0,0 0 0 0,0 11-1 0,0 13 10 0,0 6-9 0,-2 14 0 0,-3 3-1 0,-4 3 1 16,-1 2 221-16,1-9-102 0,-1 3-95 0,0-6-25 16,3-3 1-16,1-12 0 15,0-4-35-15,2-7 10 0,-1-1 24 0,3-5 1 16,1-6 10-16,-1-1-16 16,2-1 3-16,0-5-4 0,0-16 2 0,0-4-20 0,0-8 17 0,0-5-75 15,5-1 35-15,3-3 2 0,-1-1-26 0,1 3 26 16,2 0 0-16,1 4 24 15,0 2-42-15,-3 4 40 0,3 1-1 0,-2 7-13 0,1-2 60 0,1 5-6 16,-4 5-45-16,4-2 38 0,0 7-2 16,-4 0-38-16,3 3 2 0,-2 4 94 0,3 0-42 0,-2 2-4 15,3 0 16-15,-1 0-17 0,1 4 0 16,1 5-10-16,-1 2-11 0,4 4 25 16,0-2-22-16,0 4 0 78,1-4 41-78,4 1 0 0,4 6-41 0,-6-9 40 0,8 3-10 0,-1 0-31 0,-3 0 1 0,7-1 0 0,-6-1-1 0,-2-2 10 0,2 2-73 0,-1-2 32 0,-4 0 0 0,1 0 32 0,-5-2-1 0,5 1 11 0,-5-2-11 0,10 4 1 0,-8-4-158 0,-4 0 72 15,4-1 25-15,-5 0 5 0,2 0 6 0,-4-2 28 0,2-1-44 16,-4 2-48 0,2-3 33-16,-4-1 0 15,-2-1 46-15,-2 3-7 0,1-3-3 0,-3 0 2 0,0 0 21 0,0 0-22 0,0 0 0 0,0 1 1 16,0 6 59-16,0 0-27 0,0 4 8 0,-3-1 13 15,-3 2 2-15,0 0-43 0,1-2 9 0,-3 2-42 16,-2-2 39-16,0 2 0 0,0 1 6 0,-3-1-7 16,-1-1 4-16,-12 1-4 0,7-1 4 0,-2 3 1 15,-8-1-7-15,3 0 2 16,-3-1-52-16,5-1 24 0,-5 1-6 0,5-3 38 0,-5 5-13 0,3-1 2 16,0 3-1-16,5-2 53 15,-4 0-23-15,6-2 1 0,-2 4-24 0,1-3-3 16,4-1 3-16,0-4-3 0,6-2-21 0,2-2 26 0,-1-3 1 0,1 1-2 62,3-2 43-62,2 0-42 0,1 0 3 0,-2 0-82 0,1 0 35 0,3 0 1 0,-2-2 35 0,2 1-70 0,-3 0 28 0,3 1 1 0,0 0-195 0,0 0 107 16,0 0 44-16,0 0 29 0,0 0-397 0,0 0 195 16,0 0 113-16,0 0 51 0,5 0-287 0,0 0 169 0,2 0 85 0,6 0 32 15,7-3 10-15,-14-9 43 0,5-4-1 16,13-3-444-16</inkml:trace>
  <inkml:trace contextRef="#ctx0" brushRef="#br0" timeOffset="2080.96">29113 6859 15 0,'0'-18'0'0,"0"1"0"0,0 3 0 0,0 4 0 0,0 2 236 16,0 2-99-16,0 5-40 0,-1-2-35 0,-1 3 1 16,2 0-26-16,-2 0 1 15,0 3 224-15,1 4-102 0,-1 5-67 0,0 1-27 47,-3 4 56-47,4-1-43 0,-3-1 1 0,2-3 95 16,-1-1-73-16,3-1-32 0,0-1-1 0,0-3-10 0,0-2-22 0,0-2 10 0,0 1 20 0,5-3 0 0,0 0-30 0,2 0 1 0,-2-13-6 0,-1 1 15 15,2-4-10-15,-3 0 1 0,-1-2 0 0,-2-1-1 16,0 2 1-16,0 6 9 0,0 1-9 0,0 2-1 16,0-1 1-16,0 6-72 0,0 3 30 0,-2 0 7 15,-3 0 22-15,1 2 4 16,-2 8-12-16,3 4 10 0,-1 0 35 0,1 2-26 0,2-1-3 0,-1-3-3 16,2-2 32-16,0-1 0 15,0-3-21-15,0 1-31 0,0-4-7 0,3 0 32 0,2-2 3 0,-1-1-2 16,-1 0-4-16,-1 0 12 0,0 0-290 0,-1 0 132 15,-1-6 57-15,0 4 36 16,0-4-378-16,0 3 186 0,0 0 75 0,0 2 55 16,0 1-490-16,0 0 268 0,0 0 133 0,0 0-355 15,0 0 267-15</inkml:trace>
  <inkml:trace contextRef="#ctx0" brushRef="#br0" timeOffset="2527.51">29138 6884 572 0,'-3'0'0'0,"-3"0"0"0,1 0 0 0,2 0 0 0,-2 0 0 0,1 0 0 16,-2 0 0-16,3 0 0 0,1 0 128 0,0 1-45 0,-1 0-1 0,3-1-44 0,0 2 73 0,0-2-28 15,0 0 30-15,0 0-37 16,3 0-1-16,3-2-37 0,1-7 0 0,2-7 9 47,-1-1-9-47,-2-1 0 0,0 2 0 0,-6 0 0 0,0 7 0 0,0-4 10 0,0 4 46 0,0 3-28 0,-6 5-1 0,-3-1-78 0,-1 2 25 16,2 0 10-16,-1 3-66 0,5 7 40 0,0 4-10 0,2-3 48 0,2 1-121 0,0-5 60 15,0 4 6-15,6-2 0 16,5-4 1-16,4-3 32 0,0-2-43 0,5 0-766 0,6-4 384 15,-10-10 188-15</inkml:trace>
  <inkml:trace contextRef="#ctx0" brushRef="#br0" timeOffset="4030.95">30348 7536 365 0,'-6'4'0'0,"0"0"0"0,0 1 0 0,3-4 0 0,1 3 0 0,-5 0 64 0,3-1-25 0,2 2 9 0,-1-3-9 0,1 0-1 15,1 0 1-15,-1 0-1 0,2-2 118 0,0 0-50 16,0 0-38-16,0 0 83 0,0 0-57 0,5-4-27 16,8-8 0-16,2-4 32 15,5-5-36-15,0-4 1 0,4 1-25 16,-3-5-10 15,7 1 10-31,-3-2 9 0,4-4-25 0,1 0 16 0,-5 7-1 0,5-6 1 0,-2 4-16 0,-3 0 25 16,-2 4-10-16,-6 2-25 0,-1 7 25 0,-2-2 1 0,-4 4-3 0,-2 2 41 0,-3 3-44 15,-3 3 4-15,-2 2-5 0,3 2 35 0,-3 2-29 0,0 0 8 16,0 0-6-16,0 0-2 0,0 0 7 16,0 0-6-16,0 0-6 0,0 0 15 15,0 4-9-15,4 8 11 0,1 5-12 0,4-1 1 16,3 7-1-16,1 0 10 0,3 7-9 0,2 3-1 16,0 0-9-16,4 10-43 0,1-5 18 0,-6-1 8 15,10 12 46-15,-8-8-5 0,2 4-23 0,-1-3-3 0,-4 1 3 0,1-10 14 16,-1 9-13-16,0-6 76 15,0-3-38-15,-2 2-30 0,0-7-1 0,-4-3 10 16,2-3-9-16,-1-3-1 0,-4-3 1 0,2-1-72 16,-4-5 34-16,1 1 9 0,-1-4-53 0,-1-2 32 15,-3 0 0-15,1 1 24 0,1-4-44 0,-3 1 23 32,2-2-4-32,-2 1 11 0,0-2 13 0,0 0-16 0,0 2 14 0,0-2-16 0,0 0 14 0,-7 3-27 15,-1-3 24-15,-5 0 59 47,1 0-26-47,-1 0 5 16,-2 0-82-16,-2 0 50 0,2 0 0 0,-3 0 4 0,1 0-31 0,-3 0 3 0,-3 0 21 0,1 0-22 0,-5 0 20 0,2 0-7 0,-1 0 6 0,-1 0-75 0,-9 1 34 0,4 4-11 15,-5-2 42-15,0 3-58 16,4 2 27-16,-6-1-8 0,3 2 79 0,0-2-50 16,2 0 1-16,4 2-6 0,9-3 32 0,-6 0-8 0,7 3-19 0,0-3 30 31,4-5 0-31,6 0-24 0,-2 2-2 0,0-1 33 0,6 0 1 0,0 0-19 15,1-2-8-15,4 0 6 0,-1 0-3 0,0 0 5 16,-1 0-4-16,3 0-2 16,0 0 2-16,0 0-4 0,0 0 50 0,0 0 0 0,0 0-43 0,0 0-27 15,0 0 0-15,0 0 27 0,0 0 2 0,-3 0-1 16,2 0-19-16,1 0 17 16,-2-2-1-16,0 0-9 0,2 0 9 0,0-2 0 15,-2 0-50-15,2-2 48 0,0-2-7 0,0 0 5 16,0 0-89-16,0-4 40 0,0 0-2 0,0-2 44 15,0-1-6-15,0-3 5 0,0-2-18 0,0 0-39 16,0-6-1-16,0-3 47 47,0-3-9-47,-3-2 8 0,1-1-10 0,-1-7 1 0,-4-4-47 0,-1 4 25 0,3 5-1 0,-2-1 25 0,0 4 9 0,1 9-17 0,-1 3 6 0,2 8 35 0,0 1-1 16,4 5-32-1,-1 4-2-15,0 2-7 0,0 2 8 0,2 0 0 0,0 0 1 0,0 2-423 16,0 6 208-16,4 0 93 0,6 1-335 0,3-1 224 15,4 1 113-15</inkml:trace>
  <inkml:trace contextRef="#ctx0" brushRef="#br0" timeOffset="4568.42">30642 7665 694 0,'0'0'0'0,"0"0"0"0,0 0 0 0,0 0 0 0,-2 0 184 0,1 2-72 0,-1 3-38 0,0-2 117 0,1 4-67 0,-1-4-47 0,0-2 119 0,2 2-79 0,0-1-39 15,0-2 0-15,0 0 74 0,0 0-61 0,0-6-26 16,0-5-1-16,0-4 37 0,7 0-31 0,-4 0 9 0,2 0-4 0,-3 4-36 15,0-1-1-15,0 5 1 16,-2 1 48-16,0 4-14 0,0 0-10 0,0 2-11 16,0 0-14-16,0 4 1 0,0 12-1 0,0 1-33 15,0 1 34-15,0-3-1 0,0-2 1 0,0-1-1 32,0-3 1-32,0-4 9 0,1 1-222 0,-1-4 102 0,2-2 38 0,1 0 29 0,0-2-144 0,-3-9 77 15,2-6 18-15,-2 0 25 0,0 4-14 0,0-4-1 0,0 6-10 0,0 0-161 16,0 5 70-16,0 2 54 47,0 4 21-47,0 0-461 15,0 6 246-15,0 9 114 0</inkml:trace>
  <inkml:trace contextRef="#ctx0" brushRef="#br0" timeOffset="5047.22">31010 8841 1369 0,'-3'0'0'0,"3"0"0"0,0 0 0 0,1 2 0 0,10 4 0 0,3-2 0 0,2 0 0 0,5-3 0 0,7 2 0 0,-3-3 116 0,2 0-39 0,-2-3 1 0,2-6-13 0,-4-2-17 0,5-3-9 0,-11 0-40 0,3-2 40 0,-4 0-1 0,-4 0 1 15,-8 4-30-15,-3 2-9 0,-1 3 39 0,0 2-1 0,-3 5 36 0,-11 0-35 0,-4 1 9 16,-1 19 20-16,5 1 0 16,-1 5-32-16,5 7 1 0,3 2 130 0,2 6-54 0,3 5-43 15,1-1 59-15,1-1-45 0,0 0 0 16,0-2-45-16,6-3 36 0,0 1-36 0,0-3-1 0,0-3 1 16,1-4-1-16,0 1 1 0,-2-7 9 15,4 6-40-15,0 3-67 0,-4-14 48 16,2 0 25-16,-2-10-345 0,-1 2 180 0,1-5 57 0,1-4-449 15,-1-2 241-15,2 0 132 0,1 0 65 0,-4 0 24 16,4-2 10-16,-2-3 32 0</inkml:trace>
  <inkml:trace contextRef="#ctx0" brushRef="#br0" timeOffset="5496.61">31376 9207 738 0,'6'-6'0'0,"2"4"0"0,7 2 0 0,-3 0 0 0,-4 11 0 0,3 7 0 0,0 3 356 0,2 2-150 0,-5 5-88 0,1 0 20 0,-6 2-50 0,0 0-25 0,-1 1 1 0,-2-7 25 0,0 2-10 0,0-3-40 0,0-2-1 0,0-2-79 16,2-7 35-16,-2-2 9 0,4-2-303 16,-2-4 166-16,1-2 83 0,1 0 29 0,-3-2-339 15,5 0 150-15,-3-8 98 0,2-4-92 0,-2 0 82 0,2-2 43 16,0-3 0-16,-5 2 32 15,0-3 9-15,0 0 1 0,0 0-1 0,-2-2-44 0,-6 1 38 0,3 2 45 16,-5 2 0-16,0-2 0 0,0 4 0 0,0-2 0 16,0 3 248-16,4 2-150 15,-1-3-59-15,5-2 186 0,2 0-111 0,0 1-17 16,2-1-41-16,11-1 233 0,1-1-130 0,9-2-60 16,-8 8-30-16,8-1-1 0,-3 2-29 0,0 2 9 15,0 4 268-15,-4 4-139 0,-4 0-69 0,-1 0-34 16,-6 12-5-16,-4 4 9 15,-1 1-39-15,0 4-22 0,0-2 22 0,0-2-1 16,-1 0 1-16,-4-5-122 0,-6 4 55 0,1-6 34 47,-3 1 0-31,6-6-248-16,-1 1 133 0,0 1 45 0,3-6 38 0,0 1-24 0,3 0 25 0,0 0 1 0,-1-2-537 0,1 0 252 15,2 0 140-15,0 0-174 0,0 0 152 0,0-2 76 0,0-6 38 0</inkml:trace>
  <inkml:trace contextRef="#ctx0" brushRef="#br0" timeOffset="5930.53">31341 9144 735 0,'-9'0'-2'0,"2"0"1"0,2 0 0 0,3 0 0 0,-1 0 0 0,3-9 0 0,0-4 217 0,3-1-77 0,9-1-55 0,6-6 0 0,-1 0-43 0,3-2-1 0,3-4 1 0,2 4 10 0,-1 2 303 0,-6 9-157 16,-2-1-78-16,0 6 88 0,-5 6-83 0,2 1-31 0,-4 0-11 0,-4 8 13 31,-2 11-27-31,-1 1 0 0,-2 2 34 0,0-2-21 0,0 1-10 0,6-5-57 16,-2-6 0-16,6 0 27 0,5-8 0 0,2-2-170 0,6 0 80 0,0-18 44 31,2-8 1-31,0-1-275 0,0 0 148 0,-5 4 50 0,-1 1-329 15,-10 11 174-15,1 0 100 0,-5 5 34 0,-3 6-191 0,-2 0 131 16,0 4 60-16,0 10-315 0,-2 5 189 0</inkml:trace>
  <inkml:trace contextRef="#ctx0" brushRef="#br0" timeOffset="6384.57">31894 8822 817 0,'-6'-8'0'0,"3"4"0"0,1 2 0 0,0 2 0 0,2 0 148 0,0 10-54 0,0 13-27 0,0-1 165 0,7 9-101 0,4 4-46 0,-4 2 54 0,0 3-50 0,0 0 0 16,-1 2-39-16,-3 1-11 16,-3-3 1-16,0-1-1 0,0-6 1 0,0 0 98 0,0-8-40 0,0-2-9 15,-1-4-51-15,-1-9 12 0,0-2-11 0,-2-5-1 16,2-3 5-1,1 0-4-15,-1-17 0 0,2-10-91 0,0-6 46 0,0-12 1 16,2 4 55-16,7-13-10 0,-2 1-33 0,-2 3 28 0,-2 2-38 0,2 12-12 16,-3 5 36-16,-2 1 1 15,0 7 39-15,0 14 1 0,0 0-42 0,0 5 1 16,0 4 29-16,0 4-24 16,0 20 0-16,0 4 6 0,0 3 56 0,0 2-23 0,0-6 19 0,0 6-48 15,2-11-1-15,11-2 15 0,2-5-13 0,1-9-38 16,6-4 8-16,3-2 28 0,0-8-27 0,0-15-1 15,2-2 26-15,1-12-6 0,-8 5 171 0,5-3-85 16,-5 6-106-16,-5 6-7 0,2 5 0 0,-9 10 0 16,7 1 0-16,0 7 0 0,0 3 0 0,0 19 0 62,0 6 0-62,-5 3 0 0,5 2 0 0,-2 2 0 0,-1-1 0 0,-2-4 0 0,-2-6-2 0,4-1-28 0,-5-3-708 0,1-8 332 0,-5 0 182 16,-3-4-254-16,0-2 218 0,0-5 110 0</inkml:trace>
  <inkml:trace contextRef="#ctx0" brushRef="#br0" timeOffset="7308.52">28547 4961 0 0,'-11'0'0'0,"-2"0"0"0,5-2 0 0,1 0 0 0,4 0 0 0,0 2 311 0,1 0-137 0,2-2 62 0,0 2-98 16,13 0-51-16,10-2-14 0,9-2 60 0,0 0-47 31,4-3-1-31,10-1-47 0,-2-5 60 0,-3 1-20 0,12-7-10 0,-7-1-30 31,-1 3 37-31,-10-2-37 0,2 1 0 0,-10 4-30 0,-6 0 30 0,-6 8 0 0,-5-3-60 0,-5 8 30 0,-2-1-1 0,-3 2 41 16,0 0 26-16,0 0 0 15,-8 15-36-15,-7 13-8 0,2-1 6 0,-2 9-15 16,0 11 12-16,2-1 103 0,3 2-49 16,3-2-25-16,2-8 1 0,0 3 17 15,2-2-9-15,-1-1-33 0,1-3 30 0,1-4-1 16,1 0-29-16,-1-5 10 16,0 2-19-16,2 1 9 46,0-7 0-46,0 2 0 16,0-2-110-16,7-1 64 0,3-7 19 0,3 0-368 0,-1-4 187 0,3-2 73 0,-3-2 52 0,-1-2-440 0,-1-2 228 0,0 0 108 0,1 1-317 0,-4-3 214 16,-2 0 106-16,-1 0 45 0,-2 0 36 0,-1-3 0 0</inkml:trace>
  <inkml:trace contextRef="#ctx0" brushRef="#br0" timeOffset="7570.54">29207 5228 1261 0,'5'-17'0'0,"-1"11"0"0,-1 2 0 0,2 4 0 0,2 0 0 0,-1 10 0 0,3 13 0 0,-4 3 155 0,5 4-59 15,-1 6-29-15,0 2 101 16,0 9-70-16,-1-11-30 16,3 1 50-16,1-1-40 0,-1-3 0 0,0-8-31 0,-1 3-24 0,0-5 15 15,-4-4 0-15,1-4 0 16,-2-5-91-16,-1-2 54 0,-2-3-9 0,-2-2-272 16,0-3 150-16,0 0 81 15,0-3 5-15,0-4-270 0,-2-7 135 0,0 0 79 0,-3-2-1 0,0-1 34 16,0 3-19-16,0 2 38 0,-5-4-301 0,2 1 156 15,-2 2 77-15,3-1 39 32,-3 2-31-17,3-3 38-15,-2 4 70 0</inkml:trace>
  <inkml:trace contextRef="#ctx0" brushRef="#br0" timeOffset="7782.54">29165 5242 1008 0,'-9'-10'0'0,"7"0"0"0,1-1 0 0,1-1 0 0,0-1 0 0,12 6 0 0,5-3 0 0,6 2 159 16,7 2-61-16,3 2-20 0,2 4 322 0,1 0-182 0,-1 0-89 0,-1 2-46 16,-8 8 307-16,-7 5-167 0,2 4-97 0,-14 1-44 15,-2 2 0 1,-5 0-44-16,0 7 0 0,-6-9 120 0,-15 6-65 0,1-8-27 16,-3-4-231-16,0-3 101 0,-3-4 51 0,5-2 35 0,3-3-481 0,4-2 248 15,3 0 124-15,4 0-2 16,2-2-320-16,5-3 131 0,0 3 124 0,9-3-457 15,7-1 286-15,-2 0 143 0,0-2 72 0</inkml:trace>
  <inkml:trace contextRef="#ctx0" brushRef="#br0" timeOffset="8309.69">29523 4863 918 0,'1'-21'0'0,"2"3"0"0,-3 7 0 0,2 2 0 0,-2 3 0 0,0 6 0 0,0 0 0 0,0 11 249 0,0 14-106 0,0 8-52 0,0 3-18 0,0 12-8 0,0-1-27 15,0-1 260-15,-2-6-130 0,2 1-65 0,0-11-23 16,0 0 112-16,0-6-77 0,6-9-39 0,-5-4 1 16,6-3-111-16,-4-5 46 0,5-3-10 0,-1-16 83 15,-2-13-1-15,4-5-46 0,2-10 0 0,-4 5-58 16,3-11 24-16,-6 14 1 16,2-7-30-16,-1 3 32 0,-2 6-3 0,-3 7 8 0,3 5-20 0,-1 11 0 15,0 0 19-15,0 8 7 47,1 3-37-47,1 0 3 0,2 11 23 0,-3 9 6 0,2 9 0 0,4-3-30 0,-1-2 192 0,2-6-51 0,3 0-53 16,5-5-12-16,-1-7 11 0,10-4 7 0,1-2-45 0,0-11 19 15,9-16 103-15,-12 4-58 0,5-4-29 0,-2-3-4 16,-4 4-63-16,-8 6 0 0,2 2 0 16,-4 8 0-16,3 6 0 0,-2 4 0 0,4 6 0 0,-5 19 0 15,6 13 0-15,-5 4 0 16,0 3 0-16,-3 1 0 0,-4-10-443 0,3-4 369 0,2 6 39 0,-2-18 3 15,1 2 0-15,0-7-23 0,-5-5 40 0,2-4-48 16,-4-4 7-16,-5 0-307 0,0-2-558 0,-15 0 441 16</inkml:trace>
  <inkml:trace contextRef="#ctx0" brushRef="#br0" timeOffset="10880.71">29121 6878 0 0,'0'0'0'0,"0"3"0"0,0 0 0 0,0-3 0 0,0 0 0 0,0 0 111 16,0 0-41-16,0 0 0 15,0 0 5-15,0 0-41 0,0-6 9 0,0 0-9 0,0-1 1 16,0-1-1-16,0 1 0 0,0 1 9 0,-3 0 9 0,1 2-16 0,-1 2 1 0,3 1 50 0,0 1-24 0,0 0 1 16,-1 0-16-16,1 0-39 0,0 0 30 0,0 0 0 15,0 0-19-15,0 0 19 0,0 0 9 0,0 0-9 16,0 0 0-16,0 0 0 16,0 0-1-16,0 0 1 0,0 0 10 0,0 0-10 15,0 0-1-15,0 0 59 0,-2 0-17 0,2 0-41 0,-2 0 10 0,0 0-117 16,1 7 53-16,1-1 27 0,0 4-58 0,0-1 38 15,0-1 1-15,0-1 22 16,0 1 10-16,1-2 0 0,3 0-36 0,-1 1 31 0,2-3-30 0,0 0-25 16,-2 0-1-16,0-2 99 15,1 2-5-15,-2 2 0 0,-2-1-39 0,1 1 28 16,-1 1 0-16,0 1-30 0,0 0 40 0,0 1-37 16,0-2 13-16,0 2-11 15,0-4 7-15,0 4-6 0,0-4 8 0,0 4-7 47,2-3-27-47,-2 0-5 16,0 0 29-16,3 0 0 0,-3 3-44 0,0-4 43 0,2 2 3 0,-2 2-3 0,0-3-7 0,2 0 6 0,-2 3 9 0,0-3-11 15,2 2 0-15,-2-2-2 0,0 2-1 16,1-2 2-16,-1 3 1 0,0-5-2 0,0 5 110 0,0-1-54 0,0 0-18 0,0 1 0 0,0 0-12 0,0 0-12 16,0-2 29-16,0 1-26 15,0 0 28-15,0 3-26 0,0-3-33 0,0 2-48 0,0-2 41 16,0-1-6-16,0 4 27 0,0-1 10 15,0 0-19-15,3-2 17 0,0 2-46 0,-1 0-3 16,3 0 34-16,-3 0 6 0,1 1-11 0,-1-1 9 16,3 0 11-16,-3 2 17 0,1-3 3 0,1 4-29 15,0-3 29-15,0 3-25 0,-1-4 7 16,0 3-7-16,2-2 5 0,-1 2-4 0,-1 0 0 0,1-1 14 16,0-1-5-16,-1 4-7 31,4-4 0-31,-5 0-2 0,1 2 3 0,1-2 0 0,-1 0 4 0,3-2-31 15,-2 2 25-15,-1-2-2 0,2 1-20 0,-1-4 21 0,-3 2 4 0,6 1-6 0,-3-2 1 0,1-1-3 16,-3 4 3-16,3-1-5 63,-1-2 0-63,1 2 1 0,0-2 2 0,-1 5-41 0,3-5 40 0,-2 3-2 0,0-2 6 0,0 1-29 0,3 4 23 0,-3-6-2 0,1 1-40 0,0 1 39 0,0 1 3 0,2-4-6 0,-2 6 3 0,1-5-6 15,0 2 5-15,1-2-8 0,0 2-3 0,2 0 6 16,-3-2 2-16,2 0 23 15,2 0-22-15,-3 0 0 0,1 0 1 0,0-2-23 0,0 1 21 16,0-1 1-16,-3-1-23 0,5 1 22 0,-4 0 1 0,-1 1-2 16,5-1-8-16,-5 0 7 0,3 0 1 15,-1 0-1-15,0-2-30 0,4 3-5 16,-3-3 33-16,2 3-32 0,-2-4 27 0,3 4 2 16,-1-3-5-16,1 2 36 0,-4-2-32 0,8 0 0 15,-7 0 38-15,4 0-38 16,-1 0 0-16,-2-2 0 0,5 2 1 0,-7-2-1 15,3 2 5-15,1 1 24 0,-1-1 9 0,0-1-32 16,-1 2 8-16,-3-1 4 0,3-1-8 0,1 0-1 16,-4 2 3-16,5-2-35 0,-1 2 31 0,-4-3 0 0,3 0 11 15,1 0-12-15,-4 0-1 0,4 0 1 16,-1 0-3-16,-1 0 3 47,2 0-3-47,-1 0 37 15,-1 0-43-15,2-3 10 0,-1 2 1 0,1-2-50 0,1 2 48 0,2 0-1 0,-5-1 2 0,3-1-21 0,2 0 18 0,-5 0 1 0,3 1-40 0,-1-2 37 16,-1 2-6-16,-1 0 5 0,2-2-9 0,-1 0 7 16,-1 0-12-16,2 1 27 0,-4 0-47 0,3 0 31 0,0 0-1 0,0 0 1 15,-3 0 0-15,4 1 0 0,-3 0 0 0,1-1-48 16,0 2-3-16,0 1 46 0,0-2-3 0,-1 0 3 16,3 2-15-16,-1-3 13 0,-3 2-32 0,2-1 29 15,0 2 0-15,0-3 41 0,-1-1 3 0,0 3 3 16,-1-2-44-16,2 2 33 0,-3-1 0 0,1 0-23 15,1-2-7 1,-1-1 32-16,-2 3 0 0,4-1-16 0,0-2 1 16,-1 1-4-16,-2 0 0 0,0-3 5 15,4 4-6-15,-2-1 7 0,-1 0-5 0,0 3 3 0,1-4-61 0,0 1 24 16,-1 2 0-16,2 0-14 0,-3 0 40 0,2 0-7 16,-1-2 4-16,0 2-40 15,2 0 38-15,-3 0-4 0,0 0 3 0,1-2-7 16,-2 1 4-16,5-3-3 0,-2 3-26 0,-1-2 28 15,3-1 1-15,-2 3-29 16,-1-2 10 0,0 2 14-16,2 0 2 0,0 2 9 0,-1-3-9 15,-1 2-3-15,-1-1-1 0,3 2-2 0,-4-1 5 0,2 2 0 0,-2-3 23 0,1 1-22 0,-1 1-3 0,0-2 3 16,0 1 3-16,-3 0-2 16,2-2 5-16,-3 2-5 0,4 0 53 0,-2-2-24 15,-1 2 2-15,-1 2-27 0,-1-3 46 0,2 2-42 16,-2 1 4-16,0 0 20 0,0 0-18 0,0 0-2 0,0 0 6 15,0 0-5 1,0 0 8-16,0 0-7 0,0-2 21 0,0 1-20 0,0-1 2 0,0 0 85 0,0-1-52 0,0 2-3 16,0-1-20-16,0-1-5 15,0 1 3-15,0-2 0 0,0 2 6 0,0 0-44 16,0 0 37-16,0 2 0 0,0-2 3 0,0 2-4 16,0 0-2-16,0-2 1 0,0 2-16 0,0 0 14 15,0 0-7-15,0 0 17 16,-2 2-77-16,-1 2 31 0,-3 2-2 0,4 1 4 0,1-1-3 0,1-2 29 15,0 0-9-15,0 1-24 0,0-1 22 0,0-2 6 32,0 0-78-32,0 1 35 0,0-2-14 0,0-1 47 0,0 0-15 0,0 0 13 15,0 0-11-15,0 0-180 63,0 0-197-63,0 0 188 0,-4 0 89 0,-1 0-605 0,2 0 347 0</inkml:trace>
  <inkml:trace contextRef="#ctx0" brushRef="#br0" timeOffset="12109.28">29123 6947 157 0,'0'-3'0'0,"0"-5"0"0,0 6 0 0,0-7 0 0,0 3 0 0,0-4 0 0,0 4 0 0,0-3 67 0,0 1 0 16,0 0-45-16,0 2 7 0,0 2-7 15,0-1 1-15,0 1 0 0,0-1 197 0,-2 4-91 0,-6 1-37 16,0 0-9-16,-4 0-45 0,-3 1-1 16,-2 8-15-16,-6 5 14 15,3-3 11-15,-3 6-10 0,2 0-134 0,-7-4 133 0,5 4 1 0,-4-2 0 0,4-3 10 0,-4 2-44 16,1 0 7-16,2-1-66 0,-1-2 33 0,-3 4 0 15,-1-1 27-15,0 2 11 0,9-6-28 16,-2 1 24-16,9-5-1 0,1-2-50 47,2-2-2-47,5 0 44 0,2 0-5 0,1-2 27 0,0 0-22 0,2 0-3 16,0 0 0-16,0-2-27 0,0-4-1 0,4 1-22 0,-1 2 24 0,0-2-1 0,-1 5 24 0,0-1-2 15,-2-2 2-15,2 3-4 0,-1 0 3 16,1 0-62-16,1 0 24 0,-1 0-14 15,0 0 43-15,0 0-73 0,-1 0 33 0,2 0-13 0,-1 0 9 0,-1 0 3 16,-1 0 26-16,2 0-3 0,-2 0 36 0,0 0-35 0,0 0-7 16,0 0 5-16,0 0 2 0,0 0-3 15,-2 4 3-15,-5 4-2 16,1 1 92-16,-4 1-35 0,0 0-23 0,-3 2 87 0,4 2-52 16,-1-2-18-16,1-1 70 0,0 1-40 0,4-5-25 15,0-1 15-15,3-4 33 0,2 0-25 16,-3 1 2-16,3-2-22 0,0-1-11 0,0 0 23 0,0-1 40 15,5-10 9-15,2 4-21 16,-1-4-7-16,0 4-14 0,0-2-11 0,1 3 5 16,-4 0-3-16,4 2-52 0,-2 4 21 0,-1 0 1 15,3 0 29-15,-3 0-84 0,-1 2 39 0,2 6 2 16,-3 2 35-16,-2-1-9 0,0 1 7 0,0-3-21 47,0 0 18-47,0-4-144 0,0-1 64 15,0 1 17-15,0-3 0 0,0 0 33 0,-2 0 5 0,0 0-53 0,-4-5 2 0,2-1 42 0,-2 1 3 0,1-1-30 16,3-1-1-16,-1 0 20 0,-1 0 7 0,1 1-6 0,2 2 5 0,-1 2-6 16,0 0 5-16,0-2 24 0,2 4 4 0,0-2 24 15,0-1-24-15,0 1-1 0,0 1-24 0,0-4-1 0,0 3 2 0,6-5 16 16,0 1-15-16,-1-2 84 16,1 0-37-16,3 0 15 0,-4-1-48 0,2 2 17 15,-2 0-15-15,0 0 20 0,-3 4-17 0,0 0-45 0,-2 3-2 16,1-1 10-1,-1 1 32-15,0 0-2 0,0 0 1 0,0 6 32 16,-1 9-1-16,-10 1-35 0,1 0 3 0,0 5 59 0,0-4-27 16,-1 4 3-16,-1-3-30 0,5-3 8 0,2-4-7 15,2-2 20-15,1-1 65 0,0-1 11 16,-1-5-44-16,1-1 14 16,2 2-46-16,0-3 7 0,0 0 7 0,0 0 37 15,7 0-46-15,1-6 2 0,1 1-1 0,1 2 0 16,-2-1 2-16,1 0 9 0,2 2-10 0,1 2-97 62,2 0 41-62,-2 0 25 16,4 0-15-16,2 0-476 0,-3 2 229 0,5-1 121 16,1 3 41-16,3-1 36 0,-7-3-15 0,-9 0-298 0</inkml:trace>
  <inkml:trace contextRef="#ctx0" brushRef="#br0" timeOffset="12974.68">30635 7697 1077 0,'-3'-4'0'0,"-5"0"0"0,6 1 0 0,1 2 0 0,-1 1 0 0,0 0 0 0,0 0 0 0,-1 8 0 0,3 9 0 0,0 2 0 0,0 8 96 16,-2 3-28-16,1 2 9 0,-1 3-39 0,-5 0-32 0,3 7 33 0,0-4 0 0,1 2 35 15,1 1 10-15,-3-6-46 0,3-2 1 0,1-3 0 0,-1-5-1 0,0-2 1 0,-3 0 9 0,3-3 36 0,-2-1-46 16,-1-2 1-16,2-1-44 0,-1 0-1 0,-3 0 55 16,4-3-11-16,1-4-83 0,1 0 39 0,-1-4 1 15,-1-2-71-15,1 0 50 0,2 0 20 0,-3-3 1 16,1 0 1-1,-1 0 20-15,-4-3-33 0,4-5-11 0,-7-4-5 0,8 0 1 16,-4 0 18 0,2-2 77-16,2 4-33 0,-1-2-3 0,1 2-28 0,2 2 120 0,0 4-54 0,0 2-27 15,0 2 10-15,0 0-13 0,0 2-20 0,2 8-1 16,3 6 59-16,-1 0-24 16,-1 0 7-16,0 1 30 0,5-4-7 0,-3-5-43 15,4 3 12-15,-1-5 45 0,5-2-27 0,-4-4 9 0,7 0-36 0,1 0 7 16,-1-15-7-16,2-2 0 0,-4 1-75 15,0-3 47-15,-3 3-10 0,-3 2 38 16,-4 4 0-16,-2 0-1 0,-1 5 1 0,-1 2 9 47,0 3-994-47,0 0 457 0,0 0 208 0,0 0-475 16</inkml:trace>
  <inkml:trace contextRef="#ctx0" brushRef="#br0" timeOffset="14186.95">30627 7636 415 0,'0'0'0'0,"-3"0"0"0,0 0 0 0,1 0 0 0,0 2 0 0,0 1 0 0,-1-3 78 16,1 0-1-16,1 0-39 0,1 0-1 0,0 0 10 16,-2 0-10-16,2 0 0 0,0-3 38 0,0 0-1 15,0-1-36-15,0-2 8 0,0 2 49 0,0 0-30 31,0 0 1-31,0-1-34 0,0 1 6 0,0 1 8 0,0-1-9 0,0-1-12 0,0 1 12 0,0-2 1 16,0 2-28-16,0-4 36 16,0 2-9-16,0-2 1 0,0 1-1 0,0-2 0 15,0-1 1-15,0 2-29 0,0 0-35 0,0 0 28 16,0-1-9-16,-2 2-7 0,0-1 36 0,-1 0 9 16,1 0-12-16,0-1-12 15,-2 1 10-15,-1 0 4 16,0 0-6-16,0 0 10 0,1-2-10 0,-1 2 6 0,-1-2 39 0,1 1-39 62,0 2-2-62,-2-2 28 0,4 0-63 0,-2-1 38 0,0 1 1 0,-1-1-35 0,2 2 0 0,-3-2 36 0,2 2-6 0,-1 0 2 0,1 2-6 0,0-2 5 0,1 0-35 0,-2 2 34 0,0-3-9 0,-1 3 5 16,0 1-8-16,0-4 6 0,2 4-7 0,-3-4 9 16,-2-1-9-16,5 1 8 0,-4 1-1 0,3-2 1 15,-1 4-15-15,-1-5 17 16,-1 1-2-16,2 2-41 0,-2 0 38 0,2 0-3 0,-3 1 11 0,1-2-10 15,-2 1 0-15,1 0-4 16,1-1 3-16,-3 1-6 0,1 2 5 0,0-2 0 0,1 0 38 0,-2-1-33 16,-1 2-2-16,1-1 21 15,-1 0-20-15,1-2 4 0,0 2-4 0,1-2 37 16,1 0-35-16,-2 2 2 0,1-2 13 0,4 3-10 16,-2-1-4-16,0 1 2 0,2 0-1 0,-1 1 1 15,-1 1-1-15,0-1 13 16,-3 1 3-16,1 2-12 0,0-3-2 0,3 3-40 15,-2-3 1-15,-2 2 39 0,2 0-2 0,2 0-40 0,-5-3 0 16,2 4 33-16,1-3 2 0,2 2-2 16,1 0-1-16,-3-1-5 0,1 1 4 0,-1-1-10 15,-1 1 8-15,0 2-11 47,-1-2 45-47,0 1-1 0,-2 1-31 0,3 1 27 16,-5-2-22-16,4 1 4 0,-2 1-5 0,2-2 0 0,1-1 8 0,-5 4-7 0,2-3-1 0,2-2 3 0,-1 1-2 0,0 2-1 0,0-4-1 0,3 2 2 15,-3 0-3-15,3 1 6 0,-2-4-36 0,0 3 0 0,2 0 29 16,-3 1 1-16,1 0-41 0,2 2 39 16,-4-2-1-16,0 2-29 0,5 1 27 0,-7 0 0 15,2 0-14-15,1 0 14 0,-2 0-6 0,1 0 4 16,1 0-7-16,-3 0 6 16,3 0-1-16,0 0 0 0,-3 0 11 0,5 0-10 15,-4 0 0-15,4 0 33 0,-3 0-32 0,2 0 1 16,2 0 0-16,-7 1-1 0,1 2 2 0,4-2-1 0,-2 2 5 15,-2 2-4-15,4 1 5 0,-6 1-5 16,3 0 57-16,-1 0-26 0,4 2 3 0,1-4-26 16,0 0 3-16,3 1-4 15,-2-4 7-15,7 2-7 0,-4-2 61 16,5 1-24-16,1-2-1 0,-1-1-3 0,0 0 3 0,2 0-27 0,0 0 49 31,0 0-38-31,0 0 0 0,0 0-5 0,0 0 10 0,0 0-8 16,0 0 16-16,0 0-7 15,0 0-447-15,0 0 205 16,0 0 89-16,0 0-40 0,0 0 70 0,0 3 8 0,0-1-3 0,4-2-117 0,-3 0 81 0,6 0 41 0,-2 0-421 0,5 0 221 16,0-2 125-16,-3-7 58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4FEFD-5B6B-4D8F-B7F7-F1E7708940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3C6C-9100-4549-98B2-F4A22252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6436-C0FA-44CA-99F7-C8FE2C0C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B5DE-2A6C-4973-9D99-61E309066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FB8C-248D-49D9-A0A8-1117D007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F47D-DC0F-41BE-9C08-40B387E6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90C3-131F-4AFE-B599-A4C27BDF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8E26-BCE8-4131-A049-5E7F9ACB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9B49B-0A50-4ADF-A73E-31FDD1D51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7EC2-FB1F-4020-974C-DB311C60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D76B-A71F-46C7-B35A-DDBA0647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C722-C229-423D-8F18-5954997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EF1F9-0A47-441D-9B9C-01B3B587B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7FE78-53C8-42E8-A5AB-E0ACFD96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8500-5257-40F4-9624-85622F49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25F7-F024-4037-9149-A89308CA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B4E2-5DC9-4F30-8C70-B1B6C7E8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D42-2EF8-43EC-AF17-996A914E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8002-F3C0-4A27-9E99-618B0713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B3FD-8E58-449C-B033-8BB84934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5141-FD60-4577-9473-6C3EB287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424-DBAA-4AA9-920B-35C4A17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9BEC-87B0-41C5-BEC8-84FCAC59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8D9D-7207-49CF-9BB7-6282348D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759F-63A6-4006-9DFB-3EC59748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701B-12FE-4807-BAAF-2BBFD5F2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4E43-D9A0-4387-83F8-C8197478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925-D1B7-4984-8728-2298B826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FCA3-D7CC-420A-860B-F488B40F8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FA30-7A2E-4D49-AFB9-966A2DA6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C5022-BD12-45D9-8C19-DF567FF0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4BF1-7B0A-4EF5-91C0-368BA13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0F41-6627-4CF4-8D13-7ABA5045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19C7-C100-49CA-B8B8-B6F1A256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3770-ED99-4B76-9445-2CC8891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E7C60-A48B-4558-B2BF-FC96EB67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C1E35-9C00-4703-813A-EE63AD053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6BF0-01F2-4EEA-93D9-F1257D6FC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6A458-DA25-46E8-BEA4-9F3D5BAF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6372-13A6-426C-8B33-C31A7F59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BE095-6EFB-4593-B5FE-E916242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1F83-F7CC-4014-996A-98686FBB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0F5D9-42B8-472D-B8C7-237EF041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955A-4042-42B7-8837-D172A24B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1B02-6534-454C-AAAB-DB612BEB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4C91E-48EF-458E-AFEC-5E16B73E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4C1B7-412A-487F-9C85-2C07F338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EA3C-1815-4C40-B888-BC54B0FF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E12-E7F9-48C9-B6C9-191480B5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A0FF-E4C7-4EE4-84C8-746D352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BD6CE-A04A-434B-8A67-F937B71C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870E-4354-4ABB-ABC1-092BCB67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C490-B690-4673-872D-B52E73DF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657E-48C9-4F8A-A693-9D2C3A0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CD63-BC7E-4A70-A0BE-437FCE0E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6E184-0042-422A-BEE4-24C92002C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E0B60-D9C3-4642-8FCC-942EF834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65B0-052E-49C1-B522-C97FB06B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87B9-5B77-4378-A464-451BD27E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2C7B-33CA-489C-823D-BB9FD8A4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545BB-0139-4BEC-A6FD-E97E2C50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5B579-EE97-4957-AAE7-81B38C02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5E4E-3B39-4C90-9957-B3790AEC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363A-9178-472F-842C-9B3F6D94771C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47A7-E4CA-4D2B-BAE1-FFCDBCDE5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89E-CA28-418B-B607-E33326B3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50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6.xml"/><Relationship Id="rId1" Type="http://schemas.openxmlformats.org/officeDocument/2006/relationships/tags" Target="../tags/tag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5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customXml" Target="../ink/ink7.xml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customXml" Target="../ink/ink8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customXml" Target="../ink/ink4.xml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5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tmp"/><Relationship Id="rId7" Type="http://schemas.openxmlformats.org/officeDocument/2006/relationships/image" Target="../media/image42.tmp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tmp"/><Relationship Id="rId11" Type="http://schemas.openxmlformats.org/officeDocument/2006/relationships/image" Target="../media/image46.png"/><Relationship Id="rId5" Type="http://schemas.openxmlformats.org/officeDocument/2006/relationships/image" Target="../media/image40.tmp"/><Relationship Id="rId10" Type="http://schemas.openxmlformats.org/officeDocument/2006/relationships/image" Target="../media/image45.png"/><Relationship Id="rId4" Type="http://schemas.openxmlformats.org/officeDocument/2006/relationships/image" Target="../media/image39.tmp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5.1</a:t>
            </a:r>
            <a:br>
              <a:rPr lang="en-US" dirty="0"/>
            </a:br>
            <a:r>
              <a:rPr lang="en-US" dirty="0"/>
              <a:t>(The gravitational redshift element)</a:t>
            </a:r>
          </a:p>
        </p:txBody>
      </p:sp>
    </p:spTree>
    <p:extLst>
      <p:ext uri="{BB962C8B-B14F-4D97-AF65-F5344CB8AC3E}">
        <p14:creationId xmlns:p14="http://schemas.microsoft.com/office/powerpoint/2010/main" val="30889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9407D-DB53-4D44-95E1-8FE3B31B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6342" y="103558"/>
            <a:ext cx="4591691" cy="5620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C609A-2C84-4C2B-8B08-720F0146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2" y="761499"/>
            <a:ext cx="10803649" cy="2806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A61B5A-4BBA-49C1-8655-74681BE00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42" y="3567642"/>
            <a:ext cx="9023421" cy="31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BDB68-04D8-4895-8CE8-69B02B9E6D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19" y="86807"/>
            <a:ext cx="9621593" cy="5525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402620-30AF-42C5-A4DE-B4B83490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38" y="1065556"/>
            <a:ext cx="10169605" cy="53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EXTRA - Exercise 5.4</a:t>
            </a:r>
            <a:br>
              <a:rPr lang="en-US" dirty="0"/>
            </a:br>
            <a:r>
              <a:rPr lang="en-US" dirty="0"/>
              <a:t>(Parallel transport in Euclidean space)</a:t>
            </a:r>
          </a:p>
        </p:txBody>
      </p:sp>
    </p:spTree>
    <p:extLst>
      <p:ext uri="{BB962C8B-B14F-4D97-AF65-F5344CB8AC3E}">
        <p14:creationId xmlns:p14="http://schemas.microsoft.com/office/powerpoint/2010/main" val="282867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BECC83-C6EC-428E-9FB5-F50736A4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9" y="1042188"/>
            <a:ext cx="4480402" cy="338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F85DEF-209D-4058-8AF8-FBAD67EA5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352" y="1288798"/>
            <a:ext cx="2114845" cy="52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ADC6E1-DC3E-4F13-9A8C-68E65987D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884" y="1810679"/>
            <a:ext cx="9570720" cy="364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0A5F71-CD51-462A-A94A-C77366326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98" y="2531429"/>
            <a:ext cx="2773522" cy="37319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A09BBC-2806-4023-A470-1A4AE45AE474}"/>
              </a:ext>
            </a:extLst>
          </p:cNvPr>
          <p:cNvCxnSpPr>
            <a:cxnSpLocks/>
          </p:cNvCxnSpPr>
          <p:nvPr/>
        </p:nvCxnSpPr>
        <p:spPr>
          <a:xfrm>
            <a:off x="3006294" y="2720323"/>
            <a:ext cx="153108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9E16E6A-487A-4D10-8DB2-62869FDE6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5352" y="2572843"/>
            <a:ext cx="3525622" cy="3042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10AFEE-7479-47FB-ADAB-019E355F8E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354" y="3309254"/>
            <a:ext cx="1924319" cy="457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5909E3-BDDC-425D-9CC8-1A9490D0BC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0974" y="3077289"/>
            <a:ext cx="3924848" cy="1105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9AEE39B-CAD0-48C3-920C-0E016D8273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30" y="4182343"/>
            <a:ext cx="7258883" cy="3479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C214E0D-4DDF-4184-8483-1703F7C510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3916" y="4217426"/>
            <a:ext cx="3185686" cy="395058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731EBDA-922C-4292-A8C6-2D54E1F48C10}"/>
              </a:ext>
            </a:extLst>
          </p:cNvPr>
          <p:cNvSpPr/>
          <p:nvPr/>
        </p:nvSpPr>
        <p:spPr>
          <a:xfrm>
            <a:off x="7700359" y="3429000"/>
            <a:ext cx="510615" cy="3041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DBEAEC-BDC2-4BBD-BCA3-C41A9C4128F8}"/>
              </a:ext>
            </a:extLst>
          </p:cNvPr>
          <p:cNvCxnSpPr/>
          <p:nvPr/>
        </p:nvCxnSpPr>
        <p:spPr>
          <a:xfrm>
            <a:off x="7562673" y="4356303"/>
            <a:ext cx="103438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0C5FBC98-521A-4310-A624-8385B09601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432" y="4530263"/>
            <a:ext cx="5885135" cy="6593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6A0924B-66C3-4EB8-8DF7-C572D15D33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5402" y="5145272"/>
            <a:ext cx="5001196" cy="163756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Thus, we have&#10;&#10;&#10;\end{document}" title="IguanaTex Bitmap Display">
            <a:extLst>
              <a:ext uri="{FF2B5EF4-FFF2-40B4-BE49-F238E27FC236}">
                <a16:creationId xmlns:a16="http://schemas.microsoft.com/office/drawing/2014/main" id="{4A82A7DA-95AE-4C56-BB74-9E01D11683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1" y="5790025"/>
            <a:ext cx="1568000" cy="2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57429E-34DB-488A-A2FF-65CC13D92FE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118" y="89567"/>
            <a:ext cx="8882522" cy="922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997650-0374-4942-AFF6-CE4A553ECD82}"/>
                  </a:ext>
                </a:extLst>
              </p14:cNvPr>
              <p14:cNvContentPartPr/>
              <p14:nvPr/>
            </p14:nvContentPartPr>
            <p14:xfrm>
              <a:off x="4704120" y="379800"/>
              <a:ext cx="6862680" cy="410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997650-0374-4942-AFF6-CE4A553ECD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94760" y="370440"/>
                <a:ext cx="6881400" cy="41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4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4A42C-B448-4213-9A88-8190B90602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86360"/>
            <a:ext cx="12192000" cy="8720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B6EF22-A2BF-4B92-ADE2-B2F970A682A2}"/>
              </a:ext>
            </a:extLst>
          </p:cNvPr>
          <p:cNvCxnSpPr/>
          <p:nvPr/>
        </p:nvCxnSpPr>
        <p:spPr>
          <a:xfrm>
            <a:off x="0" y="1060004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A41402-58DF-41CA-B522-026B42CBF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6" y="1802447"/>
            <a:ext cx="6848834" cy="303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985FD-8142-49B1-9D60-AC3916EE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379785"/>
            <a:ext cx="5229955" cy="1209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A9682C-9D8F-40BA-BBF1-736566D75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4006035"/>
            <a:ext cx="8686800" cy="1190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3549E7-A014-437F-89B8-9818433BA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038" y="2531628"/>
            <a:ext cx="6858000" cy="1266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C8D609-8EA8-4E7A-AF2C-97DFA58C2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86" y="2908950"/>
            <a:ext cx="382905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2230BD-57F9-47D6-8C8F-679E3CA57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382" y="1565086"/>
            <a:ext cx="1657350" cy="714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D1CA70-E4A1-4D37-BB58-07DC0C7145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5494" y="1413862"/>
            <a:ext cx="1638300" cy="97155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B29AAB-08D1-4664-9708-B7D86E462398}"/>
              </a:ext>
            </a:extLst>
          </p:cNvPr>
          <p:cNvSpPr/>
          <p:nvPr/>
        </p:nvSpPr>
        <p:spPr>
          <a:xfrm>
            <a:off x="4367577" y="3042896"/>
            <a:ext cx="643812" cy="3036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6AA4BE-1F84-4757-A87B-70AC0B9AC9A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2594" y="1236466"/>
            <a:ext cx="6620799" cy="4477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0EBF3B-316E-4C25-A409-E160333B49E5}"/>
                  </a:ext>
                </a:extLst>
              </p14:cNvPr>
              <p14:cNvContentPartPr/>
              <p14:nvPr/>
            </p14:nvContentPartPr>
            <p14:xfrm>
              <a:off x="861480" y="2276640"/>
              <a:ext cx="10434240" cy="4244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0EBF3B-316E-4C25-A409-E160333B49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120" y="2267280"/>
                <a:ext cx="10452960" cy="42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B4914-866C-47A1-80A4-99A161FA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2" y="260443"/>
            <a:ext cx="9543589" cy="442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F5C80C-C4F6-4D41-BDFF-B9D58661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87" y="977792"/>
            <a:ext cx="2686425" cy="109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CE5B7-A247-4D48-B85F-8FC73507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2" y="2348199"/>
            <a:ext cx="3590246" cy="380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838F5F-B2BA-4DFC-8B5F-AD220350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737" y="2886075"/>
            <a:ext cx="4048125" cy="542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C2203C-B011-4A69-AA16-448EB36DC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102" y="2924175"/>
            <a:ext cx="4057650" cy="504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BC817C-126F-42D6-95B2-47AFF31BE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784356"/>
            <a:ext cx="6275225" cy="3818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A06CD-622B-4C21-8A61-7AE96685F3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4525" y="3703718"/>
            <a:ext cx="4953000" cy="5905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E2EBA0-2334-4A27-8A2F-63ED5E8AB2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72" y="4821967"/>
            <a:ext cx="5094249" cy="5103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C835BD-6FD4-40A1-9C07-2D3E6207C7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4525" y="4821967"/>
            <a:ext cx="3886200" cy="5429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37E5D2-D6A7-4F8A-9D38-A9D8A274FC4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0400" y="6233904"/>
            <a:ext cx="7620000" cy="55245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C9809AF-8A75-42A9-A72A-9B893AC8790C}"/>
                  </a:ext>
                </a:extLst>
              </p14:cNvPr>
              <p14:cNvContentPartPr/>
              <p14:nvPr/>
            </p14:nvContentPartPr>
            <p14:xfrm>
              <a:off x="5775120" y="560160"/>
              <a:ext cx="6112080" cy="6272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C9809AF-8A75-42A9-A72A-9B893AC879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5760" y="550800"/>
                <a:ext cx="6130800" cy="62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6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EXTRA - Exercise 5.5</a:t>
            </a:r>
            <a:br>
              <a:rPr lang="en-US" dirty="0"/>
            </a:br>
            <a:r>
              <a:rPr lang="en-US" dirty="0"/>
              <a:t>(Conceptual questions – </a:t>
            </a:r>
            <a:r>
              <a:rPr lang="en-US"/>
              <a:t>Parallel transport)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C6E9E8-4F1F-464B-8134-5A41ECF93D7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145" y="98054"/>
            <a:ext cx="10432116" cy="11128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\documentclass{article}&#10;\usepackage{amsmath}&#10;\pagestyle{empty}&#10;\begin{document}&#10;\begin{itemize}&#10;\item Only true $\rightarrow$ Flat spaces (i.e. in spaces where elements of the Riemann tensor vanish)&#10;\item For non-zero curvature the two vectors will not coincide&#10;\item This is also the reason why covarient derivatives do not commute in curved spaces&#10;\end{itemize}&#10;&#10;\end{document}" title="IguanaTex Bitmap Display">
            <a:extLst>
              <a:ext uri="{FF2B5EF4-FFF2-40B4-BE49-F238E27FC236}">
                <a16:creationId xmlns:a16="http://schemas.microsoft.com/office/drawing/2014/main" id="{43085239-D9C7-47C4-B525-DE9FF02C3B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89" y="1391192"/>
            <a:ext cx="8327619" cy="1857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30E7C-F148-472B-800E-46DD71CEB7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145" y="3429000"/>
            <a:ext cx="10648709" cy="10985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\documentclass{article}&#10;\usepackage{amsmath}&#10;\pagestyle{empty}&#10;\begin{document}&#10;\begin{itemize}&#10;\item This statement is also false.&#10;In curved spaces, the orientation of the parallel-transported vector depends on the path along which the transportation has been carried out.&#10;\item This means that we&#10;cannot compare two vectors located in two different tangent spaces in a univocal way.&#10;\end{itemize}&#10;&#10;\end{document}" title="IguanaTex Bitmap Display">
            <a:extLst>
              <a:ext uri="{FF2B5EF4-FFF2-40B4-BE49-F238E27FC236}">
                <a16:creationId xmlns:a16="http://schemas.microsoft.com/office/drawing/2014/main" id="{8DE25BAD-881D-4759-8E7C-515E0E1536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93" y="4820213"/>
            <a:ext cx="8327619" cy="16457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11FFB7-5AF2-474C-AABA-8541AC1296D5}"/>
                  </a:ext>
                </a:extLst>
              </p14:cNvPr>
              <p14:cNvContentPartPr/>
              <p14:nvPr/>
            </p14:nvContentPartPr>
            <p14:xfrm>
              <a:off x="10130400" y="1715040"/>
              <a:ext cx="1542600" cy="1730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11FFB7-5AF2-474C-AABA-8541AC1296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21040" y="1705680"/>
                <a:ext cx="1561320" cy="174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7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9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B6EC0-372B-4BD8-87C3-9D00F5ABD5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5666" y="236750"/>
            <a:ext cx="6944810" cy="24235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9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5.2</a:t>
            </a:r>
            <a:br>
              <a:rPr lang="en-US" dirty="0"/>
            </a:br>
            <a:r>
              <a:rPr lang="en-US" dirty="0"/>
              <a:t>(Geodesic equation and affine parameters)</a:t>
            </a:r>
          </a:p>
        </p:txBody>
      </p:sp>
    </p:spTree>
    <p:extLst>
      <p:ext uri="{BB962C8B-B14F-4D97-AF65-F5344CB8AC3E}">
        <p14:creationId xmlns:p14="http://schemas.microsoft.com/office/powerpoint/2010/main" val="385508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2561D9-45FF-4A1D-87CD-F912A0B1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8" y="971092"/>
            <a:ext cx="8702545" cy="713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9B305-2119-4434-97C8-E436F9F01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046" y="1684416"/>
            <a:ext cx="7515866" cy="808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67C1DC-8338-4968-9025-194518D40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124" y="2622477"/>
            <a:ext cx="2791020" cy="425168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464B93-1A36-4E1E-B1AC-6218F2558EB4}"/>
              </a:ext>
            </a:extLst>
          </p:cNvPr>
          <p:cNvCxnSpPr/>
          <p:nvPr/>
        </p:nvCxnSpPr>
        <p:spPr>
          <a:xfrm flipH="1" flipV="1">
            <a:off x="7065264" y="2298192"/>
            <a:ext cx="67056" cy="32428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0AF075F-5A36-4910-B0C5-16ABBE605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79" y="3419726"/>
            <a:ext cx="5620630" cy="3381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86AFD7-70C7-4F77-81C9-9F9E55C49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477" y="3870383"/>
            <a:ext cx="7835003" cy="716386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Remember $\nabla_{\beta}g_{\mu\nu}=0$&#10;&#10;&#10;\end{document}" title="IguanaTex Bitmap Display">
            <a:extLst>
              <a:ext uri="{FF2B5EF4-FFF2-40B4-BE49-F238E27FC236}">
                <a16:creationId xmlns:a16="http://schemas.microsoft.com/office/drawing/2014/main" id="{E020B9FA-59D5-4FEF-9632-B97819A022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4" t="-14240" r="-6654" b="5135"/>
          <a:stretch/>
        </p:blipFill>
        <p:spPr>
          <a:xfrm>
            <a:off x="9325014" y="4644619"/>
            <a:ext cx="2743200" cy="274320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3BA10C-F327-456E-A79B-87F13E35B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5859" y="4976789"/>
            <a:ext cx="3830971" cy="8899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324324-C4B2-4246-B822-8862E4F88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2378" y="5924577"/>
            <a:ext cx="10347649" cy="782951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20E5D0-012E-45F2-978A-6DB548772D1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2378" y="100759"/>
            <a:ext cx="9522783" cy="6571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22E35C-6528-406D-99BC-B55A4733631C}"/>
                  </a:ext>
                </a:extLst>
              </p14:cNvPr>
              <p14:cNvContentPartPr/>
              <p14:nvPr/>
            </p14:nvContentPartPr>
            <p14:xfrm>
              <a:off x="246960" y="117360"/>
              <a:ext cx="11770200" cy="668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22E35C-6528-406D-99BC-B55A473363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600" y="108000"/>
                <a:ext cx="11788920" cy="67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2DF1F6-132C-4ABE-9EF3-29E74EBAFB52}"/>
                  </a:ext>
                </a:extLst>
              </p14:cNvPr>
              <p14:cNvContentPartPr/>
              <p14:nvPr/>
            </p14:nvContentPartPr>
            <p14:xfrm>
              <a:off x="7001640" y="6352200"/>
              <a:ext cx="1190160" cy="37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2DF1F6-132C-4ABE-9EF3-29E74EBAFB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2280" y="6342840"/>
                <a:ext cx="120888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57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A82B1-7A1E-43CC-8938-EC181FE385A4}"/>
              </a:ext>
            </a:extLst>
          </p:cNvPr>
          <p:cNvCxnSpPr/>
          <p:nvPr/>
        </p:nvCxnSpPr>
        <p:spPr>
          <a:xfrm flipV="1">
            <a:off x="0" y="1688841"/>
            <a:ext cx="12269755" cy="65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AB4570B-5324-4094-92F0-327DA16A66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79920" y="274249"/>
            <a:ext cx="5212080" cy="291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CA5633-A14B-4764-8181-4B4E753E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31" y="816146"/>
            <a:ext cx="4764458" cy="311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6E6299-365F-4B29-B9ED-16F2BC97F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2" y="2488179"/>
            <a:ext cx="5402425" cy="263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FD0B8F-0CE0-4007-9569-D7EC2D7DF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855" y="2619874"/>
            <a:ext cx="2911751" cy="7046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8EA348-E5E0-432B-BA11-CA145EB54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2" y="3492096"/>
            <a:ext cx="6042525" cy="285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A6CE1C-BE6D-4E17-8356-5AB7C6021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1558" y="4004793"/>
            <a:ext cx="3878025" cy="9763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067C1E-5E8B-4610-B84F-42DF3125740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5725" y="4088091"/>
            <a:ext cx="3562847" cy="809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F661F7-ECBB-40B7-AE60-ACB2F28FE5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6182" y="5208399"/>
            <a:ext cx="6750404" cy="1127087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E063F3-6A9B-4EFE-96A6-2DE545D5762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3201" y="216144"/>
            <a:ext cx="6553200" cy="1245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BC46F-6BEA-4596-B748-8C98F669962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033" y="1890481"/>
            <a:ext cx="8960376" cy="4024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7C4AAE-3E44-4061-A305-41F91DD36CDC}"/>
                  </a:ext>
                </a:extLst>
              </p14:cNvPr>
              <p14:cNvContentPartPr/>
              <p14:nvPr/>
            </p14:nvContentPartPr>
            <p14:xfrm>
              <a:off x="899280" y="432000"/>
              <a:ext cx="10398600" cy="6363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7C4AAE-3E44-4061-A305-41F91DD36C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9920" y="422640"/>
                <a:ext cx="1041732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0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A6F0CD-D300-424A-9E1A-32D9331C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8" y="681620"/>
            <a:ext cx="372427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F6AF3D-AC03-4727-BF0A-DA3D3C87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268" y="551201"/>
            <a:ext cx="6467475" cy="1085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FE4D8B-13EA-4B1F-BDDC-E9F2EAEE0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1001"/>
            <a:ext cx="12192000" cy="797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5617B3-766A-4219-8044-CBC303BA4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474" y="2893960"/>
            <a:ext cx="9364382" cy="1057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B745DD-681F-4D08-BC09-EF2799D5F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36656"/>
            <a:ext cx="8411749" cy="447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846751-A335-4789-9D4D-62BC46F09F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13738" y="4584393"/>
            <a:ext cx="3620005" cy="100026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0013E5-287B-453D-875A-C221BD8C6537}"/>
              </a:ext>
            </a:extLst>
          </p:cNvPr>
          <p:cNvCxnSpPr/>
          <p:nvPr/>
        </p:nvCxnSpPr>
        <p:spPr>
          <a:xfrm>
            <a:off x="4068147" y="1115007"/>
            <a:ext cx="113833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7A20317-C07A-436F-9971-DC1C28EB6B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799370"/>
            <a:ext cx="11504645" cy="507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F94169-B00C-47AB-BD00-97D4406493A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6418" y="126579"/>
            <a:ext cx="8849365" cy="3697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347241-DBC7-4166-92E9-D139E8750B6A}"/>
                  </a:ext>
                </a:extLst>
              </p14:cNvPr>
              <p14:cNvContentPartPr/>
              <p14:nvPr/>
            </p14:nvContentPartPr>
            <p14:xfrm>
              <a:off x="97560" y="213120"/>
              <a:ext cx="11644560" cy="540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347241-DBC7-4166-92E9-D139E8750B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200" y="203760"/>
                <a:ext cx="11663280" cy="54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34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7B2627-9304-4274-AB00-833024B0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879070"/>
            <a:ext cx="10207690" cy="701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0E4F8-79E4-408A-85BE-B8EA2345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76" y="1927405"/>
            <a:ext cx="3924848" cy="1047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3BCF0-F7B5-48A1-A2E9-840CBC0A10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467" y="84557"/>
            <a:ext cx="10755226" cy="4477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AA425E-4E31-482D-A429-BB4E4A8B12DA}"/>
                  </a:ext>
                </a:extLst>
              </p14:cNvPr>
              <p14:cNvContentPartPr/>
              <p14:nvPr/>
            </p14:nvContentPartPr>
            <p14:xfrm>
              <a:off x="4246920" y="1851480"/>
              <a:ext cx="5765040" cy="181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AA425E-4E31-482D-A429-BB4E4A8B12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7560" y="1842120"/>
                <a:ext cx="5783760" cy="18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12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5.3</a:t>
            </a:r>
            <a:br>
              <a:rPr lang="en-US" dirty="0"/>
            </a:br>
            <a:r>
              <a:rPr lang="en-US" dirty="0"/>
              <a:t>(Proofs : Covariant derivative of a metric)</a:t>
            </a:r>
          </a:p>
        </p:txBody>
      </p:sp>
    </p:spTree>
    <p:extLst>
      <p:ext uri="{BB962C8B-B14F-4D97-AF65-F5344CB8AC3E}">
        <p14:creationId xmlns:p14="http://schemas.microsoft.com/office/powerpoint/2010/main" val="169303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66C4F9-720A-42CD-A9C4-4FE61E31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2" y="934186"/>
            <a:ext cx="6954220" cy="46679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DBB26CF-79A9-4645-B5C1-DACC4277B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92" y="1343590"/>
            <a:ext cx="2419688" cy="70494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01FC586-C221-49EF-BB78-D05EFC0C8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48" y="58088"/>
            <a:ext cx="2886478" cy="543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A07F98-09A2-4005-B42B-8F00FBD8D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48" y="519039"/>
            <a:ext cx="3057952" cy="419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A585AB-C2B6-47FA-A591-8C880659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2" y="2496907"/>
            <a:ext cx="5611008" cy="466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56D678-746F-4844-9EDA-CD80E9F98B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9" y="3008191"/>
            <a:ext cx="6973273" cy="4191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C2A858-8322-4A76-AB20-B1EE05EA0D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5090" y="2420003"/>
            <a:ext cx="4391638" cy="1009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6C3CD8-1A77-471C-82FF-755F1FBBD5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219" y="4138716"/>
            <a:ext cx="3839111" cy="466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8DF299-2667-4185-BA25-5FBE262592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2382" y="4570912"/>
            <a:ext cx="1819529" cy="8859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A48D5C-9976-41EB-8737-7DFC404428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5678" y="4785254"/>
            <a:ext cx="2219635" cy="4572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4F5CF1-775D-404F-B0E1-1BEEA59EAF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3587" y="5603377"/>
            <a:ext cx="2724530" cy="1038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28A772-9138-4DFC-ACE4-ECCC565FF3D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008" y="106727"/>
            <a:ext cx="7599866" cy="471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29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97.6"/>
  <p:tag name="LATEXADDIN" val="\documentclass{article}&#10;\usepackage{amsmath}&#10;\pagestyle{empty}&#10;\begin{document}&#10;&#10;Remember $\nabla_{\beta}g_{\mu\nu}=0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71.6536"/>
  <p:tag name="LATEXADDIN" val="\documentclass{article}&#10;\usepackage{amsmath}&#10;\pagestyle{empty}&#10;\begin{document}&#10;&#10;Thus, we have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4.1357"/>
  <p:tag name="ORIGINALWIDTH" val="4098.237"/>
  <p:tag name="LATEXADDIN" val="\documentclass{article}&#10;\usepackage{amsmath}&#10;\pagestyle{empty}&#10;\begin{document}&#10;\begin{itemize}&#10;\item Only true $\rightarrow$ Flat spaces (i.e. in spaces where elements of the Riemann tensor vanish)&#10;\item For non-zero curvature the two vectors will not coincide&#10;\item This is also the reason why covarient derivatives do not commute in curved spaces&#10;\end{itemize}&#10;&#10;\end{document}"/>
  <p:tag name="IGUANATEXSIZE" val="20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9.8987"/>
  <p:tag name="ORIGINALWIDTH" val="4098.237"/>
  <p:tag name="LATEXADDIN" val="\documentclass{article}&#10;\usepackage{amsmath}&#10;\pagestyle{empty}&#10;\begin{document}&#10;\begin{itemize}&#10;\item This statement is also false.&#10;In curved spaces, the orientation of the parallel-transported vector depends on the path along which the transportation has been carried out.&#10;\item This means that we&#10;cannot compare two vectors located in two different tangent spaces in a univocal way.&#10;\end{itemize}&#10;&#10;\end{document}"/>
  <p:tag name="IGUANATEXSIZE" val="20"/>
  <p:tag name="IGUANATEXCURSOR" val="3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8554</TotalTime>
  <Words>55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Exercise 5.1 (The gravitational redshift element)</vt:lpstr>
      <vt:lpstr>PowerPoint Presentation</vt:lpstr>
      <vt:lpstr>Exercise 5.2 (Geodesic equation and affine parameters)</vt:lpstr>
      <vt:lpstr>PowerPoint Presentation</vt:lpstr>
      <vt:lpstr>PowerPoint Presentation</vt:lpstr>
      <vt:lpstr>PowerPoint Presentation</vt:lpstr>
      <vt:lpstr>PowerPoint Presentation</vt:lpstr>
      <vt:lpstr>Exercise 5.3 (Proofs : Covariant derivative of a metric)</vt:lpstr>
      <vt:lpstr>PowerPoint Presentation</vt:lpstr>
      <vt:lpstr>PowerPoint Presentation</vt:lpstr>
      <vt:lpstr>PowerPoint Presentation</vt:lpstr>
      <vt:lpstr>EXTRA - Exercise 5.4 (Parallel transport in Euclidean space)</vt:lpstr>
      <vt:lpstr>PowerPoint Presentation</vt:lpstr>
      <vt:lpstr>PowerPoint Presentation</vt:lpstr>
      <vt:lpstr>PowerPoint Presentation</vt:lpstr>
      <vt:lpstr>EXTRA - Exercise 5.5 (Conceptual questions – Parallel transport)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Kulkarni</dc:creator>
  <cp:lastModifiedBy>Rohan Kulkarni</cp:lastModifiedBy>
  <cp:revision>4</cp:revision>
  <dcterms:created xsi:type="dcterms:W3CDTF">2021-05-19T14:27:12Z</dcterms:created>
  <dcterms:modified xsi:type="dcterms:W3CDTF">2021-05-29T01:02:46Z</dcterms:modified>
</cp:coreProperties>
</file>