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56" r:id="rId3"/>
    <p:sldId id="275" r:id="rId4"/>
    <p:sldId id="276" r:id="rId5"/>
    <p:sldId id="277" r:id="rId6"/>
    <p:sldId id="278" r:id="rId7"/>
    <p:sldId id="279" r:id="rId8"/>
    <p:sldId id="280" r:id="rId9"/>
    <p:sldId id="285" r:id="rId10"/>
    <p:sldId id="287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_5.1" id="{6543FFAC-6E74-45A7-A2A9-934E5DAEB913}">
          <p14:sldIdLst>
            <p14:sldId id="274"/>
            <p14:sldId id="256"/>
          </p14:sldIdLst>
        </p14:section>
        <p14:section name="Ex_5.2" id="{5B7139B1-B02E-401F-8A52-1A4E90B09377}">
          <p14:sldIdLst>
            <p14:sldId id="275"/>
            <p14:sldId id="276"/>
            <p14:sldId id="277"/>
            <p14:sldId id="278"/>
            <p14:sldId id="279"/>
          </p14:sldIdLst>
        </p14:section>
        <p14:section name="Ex_5.2" id="{842EA322-7F06-410D-9A4A-7772FDDC4683}">
          <p14:sldIdLst>
            <p14:sldId id="280"/>
            <p14:sldId id="285"/>
            <p14:sldId id="287"/>
            <p14:sldId id="286"/>
          </p14:sldIdLst>
        </p14:section>
        <p14:section name="Ex_5.4(extra)" id="{1CA911DB-D78D-499F-918B-94AE5EA9E26C}">
          <p14:sldIdLst>
            <p14:sldId id="288"/>
            <p14:sldId id="289"/>
            <p14:sldId id="290"/>
            <p14:sldId id="291"/>
          </p14:sldIdLst>
        </p14:section>
        <p14:section name="Ex_5.5(extra)" id="{A4AE6A65-87F4-4BF1-A0E0-1E914D97CB58}">
          <p14:sldIdLst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0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2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 snapToGrid="0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Kulkarni" userId="200d7e74774fd3cc" providerId="LiveId" clId="{15289A9E-E26B-457E-801B-B9FB75DC5F56}"/>
    <pc:docChg chg="custSel modSld">
      <pc:chgData name="Rohan Kulkarni" userId="200d7e74774fd3cc" providerId="LiveId" clId="{15289A9E-E26B-457E-801B-B9FB75DC5F56}" dt="2021-05-29T01:02:23.425" v="27" actId="1076"/>
      <pc:docMkLst>
        <pc:docMk/>
      </pc:docMkLst>
      <pc:sldChg chg="addSp modSp mod">
        <pc:chgData name="Rohan Kulkarni" userId="200d7e74774fd3cc" providerId="LiveId" clId="{15289A9E-E26B-457E-801B-B9FB75DC5F56}" dt="2021-05-29T01:02:23.425" v="27" actId="1076"/>
        <pc:sldMkLst>
          <pc:docMk/>
          <pc:sldMk cId="1042600965" sldId="286"/>
        </pc:sldMkLst>
        <pc:picChg chg="add mod">
          <ac:chgData name="Rohan Kulkarni" userId="200d7e74774fd3cc" providerId="LiveId" clId="{15289A9E-E26B-457E-801B-B9FB75DC5F56}" dt="2021-05-29T01:02:23.425" v="27" actId="1076"/>
          <ac:picMkLst>
            <pc:docMk/>
            <pc:sldMk cId="1042600965" sldId="286"/>
            <ac:picMk id="4" creationId="{4D402620-30AF-42C5-A4DE-B4B8349011E6}"/>
          </ac:picMkLst>
        </pc:picChg>
      </pc:sldChg>
      <pc:sldChg chg="addSp delSp modSp mod">
        <pc:chgData name="Rohan Kulkarni" userId="200d7e74774fd3cc" providerId="LiveId" clId="{15289A9E-E26B-457E-801B-B9FB75DC5F56}" dt="2021-05-29T01:01:53.020" v="22" actId="1076"/>
        <pc:sldMkLst>
          <pc:docMk/>
          <pc:sldMk cId="165399638" sldId="287"/>
        </pc:sldMkLst>
        <pc:picChg chg="add del mod">
          <ac:chgData name="Rohan Kulkarni" userId="200d7e74774fd3cc" providerId="LiveId" clId="{15289A9E-E26B-457E-801B-B9FB75DC5F56}" dt="2021-05-29T01:00:25.603" v="4" actId="478"/>
          <ac:picMkLst>
            <pc:docMk/>
            <pc:sldMk cId="165399638" sldId="287"/>
            <ac:picMk id="4" creationId="{3238943D-2D27-40C6-964C-75FC79AF0EC3}"/>
          </ac:picMkLst>
        </pc:picChg>
        <pc:picChg chg="del">
          <ac:chgData name="Rohan Kulkarni" userId="200d7e74774fd3cc" providerId="LiveId" clId="{15289A9E-E26B-457E-801B-B9FB75DC5F56}" dt="2021-05-29T01:00:44.928" v="5" actId="478"/>
          <ac:picMkLst>
            <pc:docMk/>
            <pc:sldMk cId="165399638" sldId="287"/>
            <ac:picMk id="6" creationId="{7071A9C1-86E9-4055-ACA7-A4D074EC6121}"/>
          </ac:picMkLst>
        </pc:picChg>
        <pc:picChg chg="add mod">
          <ac:chgData name="Rohan Kulkarni" userId="200d7e74774fd3cc" providerId="LiveId" clId="{15289A9E-E26B-457E-801B-B9FB75DC5F56}" dt="2021-05-29T01:01:49.328" v="21" actId="1076"/>
          <ac:picMkLst>
            <pc:docMk/>
            <pc:sldMk cId="165399638" sldId="287"/>
            <ac:picMk id="7" creationId="{01AC609A-2C84-4C2B-8B08-720F0146F9DF}"/>
          </ac:picMkLst>
        </pc:picChg>
        <pc:picChg chg="add mod">
          <ac:chgData name="Rohan Kulkarni" userId="200d7e74774fd3cc" providerId="LiveId" clId="{15289A9E-E26B-457E-801B-B9FB75DC5F56}" dt="2021-05-29T01:01:53.020" v="22" actId="1076"/>
          <ac:picMkLst>
            <pc:docMk/>
            <pc:sldMk cId="165399638" sldId="287"/>
            <ac:picMk id="9" creationId="{53A61B5A-4BBA-49C1-8655-74681BE00E24}"/>
          </ac:picMkLst>
        </pc:picChg>
      </pc:sldChg>
    </pc:docChg>
  </pc:docChgLst>
  <pc:docChgLst>
    <pc:chgData name="Rohan Kulkarni" userId="200d7e74774fd3cc" providerId="LiveId" clId="{BDE7783A-B56D-484F-AC21-1C101DD8E0D5}"/>
    <pc:docChg chg="undo custSel addSld delSld modSld sldOrd addSection delSection modSection">
      <pc:chgData name="Rohan Kulkarni" userId="200d7e74774fd3cc" providerId="LiveId" clId="{BDE7783A-B56D-484F-AC21-1C101DD8E0D5}" dt="2021-05-25T15:06:13.118" v="1292"/>
      <pc:docMkLst>
        <pc:docMk/>
      </pc:docMkLst>
      <pc:sldChg chg="addSp delSp modSp mod">
        <pc:chgData name="Rohan Kulkarni" userId="200d7e74774fd3cc" providerId="LiveId" clId="{BDE7783A-B56D-484F-AC21-1C101DD8E0D5}" dt="2021-05-25T00:22:54.357" v="1240" actId="1582"/>
        <pc:sldMkLst>
          <pc:docMk/>
          <pc:sldMk cId="3837914728" sldId="256"/>
        </pc:sldMkLst>
        <pc:picChg chg="add mod">
          <ac:chgData name="Rohan Kulkarni" userId="200d7e74774fd3cc" providerId="LiveId" clId="{BDE7783A-B56D-484F-AC21-1C101DD8E0D5}" dt="2021-05-25T00:22:54.357" v="1240" actId="1582"/>
          <ac:picMkLst>
            <pc:docMk/>
            <pc:sldMk cId="3837914728" sldId="256"/>
            <ac:picMk id="3" creationId="{658B6EC0-372B-4BD8-87C3-9D00F5ABD5F8}"/>
          </ac:picMkLst>
        </pc:picChg>
        <pc:picChg chg="del">
          <ac:chgData name="Rohan Kulkarni" userId="200d7e74774fd3cc" providerId="LiveId" clId="{BDE7783A-B56D-484F-AC21-1C101DD8E0D5}" dt="2021-05-25T00:22:27.913" v="1234" actId="478"/>
          <ac:picMkLst>
            <pc:docMk/>
            <pc:sldMk cId="3837914728" sldId="256"/>
            <ac:picMk id="5" creationId="{37A46D07-C126-4743-A786-1C84B962A111}"/>
          </ac:picMkLst>
        </pc:picChg>
        <pc:picChg chg="del">
          <ac:chgData name="Rohan Kulkarni" userId="200d7e74774fd3cc" providerId="LiveId" clId="{BDE7783A-B56D-484F-AC21-1C101DD8E0D5}" dt="2021-05-25T00:02:39.223" v="1020" actId="478"/>
          <ac:picMkLst>
            <pc:docMk/>
            <pc:sldMk cId="3837914728" sldId="256"/>
            <ac:picMk id="7" creationId="{A547E9BE-6C28-4B2F-BEDE-7C2085E8F605}"/>
          </ac:picMkLst>
        </pc:picChg>
        <pc:picChg chg="del">
          <ac:chgData name="Rohan Kulkarni" userId="200d7e74774fd3cc" providerId="LiveId" clId="{BDE7783A-B56D-484F-AC21-1C101DD8E0D5}" dt="2021-05-25T00:02:38.527" v="1019" actId="478"/>
          <ac:picMkLst>
            <pc:docMk/>
            <pc:sldMk cId="3837914728" sldId="256"/>
            <ac:picMk id="9" creationId="{891A6C0B-A05A-4A5A-824C-A7F7A95E5236}"/>
          </ac:picMkLst>
        </pc:picChg>
      </pc:sldChg>
      <pc:sldChg chg="modSp mod">
        <pc:chgData name="Rohan Kulkarni" userId="200d7e74774fd3cc" providerId="LiveId" clId="{BDE7783A-B56D-484F-AC21-1C101DD8E0D5}" dt="2021-05-20T17:25:21.811" v="1" actId="20577"/>
        <pc:sldMkLst>
          <pc:docMk/>
          <pc:sldMk cId="3088965281" sldId="274"/>
        </pc:sldMkLst>
        <pc:spChg chg="mod">
          <ac:chgData name="Rohan Kulkarni" userId="200d7e74774fd3cc" providerId="LiveId" clId="{BDE7783A-B56D-484F-AC21-1C101DD8E0D5}" dt="2021-05-20T17:25:21.811" v="1" actId="20577"/>
          <ac:spMkLst>
            <pc:docMk/>
            <pc:sldMk cId="3088965281" sldId="274"/>
            <ac:spMk id="2" creationId="{295A7BF1-93BA-4D77-9999-67AA8397EF2F}"/>
          </ac:spMkLst>
        </pc:spChg>
      </pc:sldChg>
      <pc:sldChg chg="modSp mod ord">
        <pc:chgData name="Rohan Kulkarni" userId="200d7e74774fd3cc" providerId="LiveId" clId="{BDE7783A-B56D-484F-AC21-1C101DD8E0D5}" dt="2021-05-20T19:33:06.591" v="416"/>
        <pc:sldMkLst>
          <pc:docMk/>
          <pc:sldMk cId="3855080937" sldId="275"/>
        </pc:sldMkLst>
        <pc:spChg chg="mod">
          <ac:chgData name="Rohan Kulkarni" userId="200d7e74774fd3cc" providerId="LiveId" clId="{BDE7783A-B56D-484F-AC21-1C101DD8E0D5}" dt="2021-05-20T17:25:25.833" v="3" actId="20577"/>
          <ac:spMkLst>
            <pc:docMk/>
            <pc:sldMk cId="3855080937" sldId="275"/>
            <ac:spMk id="2" creationId="{295A7BF1-93BA-4D77-9999-67AA8397EF2F}"/>
          </ac:spMkLst>
        </pc:spChg>
      </pc:sldChg>
      <pc:sldChg chg="addSp delSp modSp mod ord delAnim modAnim">
        <pc:chgData name="Rohan Kulkarni" userId="200d7e74774fd3cc" providerId="LiveId" clId="{BDE7783A-B56D-484F-AC21-1C101DD8E0D5}" dt="2021-05-25T15:06:13.118" v="1292"/>
        <pc:sldMkLst>
          <pc:docMk/>
          <pc:sldMk cId="655751911" sldId="276"/>
        </pc:sldMkLst>
        <pc:picChg chg="add mod">
          <ac:chgData name="Rohan Kulkarni" userId="200d7e74774fd3cc" providerId="LiveId" clId="{BDE7783A-B56D-484F-AC21-1C101DD8E0D5}" dt="2021-05-25T00:15:04.612" v="1192"/>
          <ac:picMkLst>
            <pc:docMk/>
            <pc:sldMk cId="655751911" sldId="276"/>
            <ac:picMk id="3" creationId="{6C20E5D0-012E-45F2-978A-6DB548772D14}"/>
          </ac:picMkLst>
        </pc:picChg>
        <pc:picChg chg="del">
          <ac:chgData name="Rohan Kulkarni" userId="200d7e74774fd3cc" providerId="LiveId" clId="{BDE7783A-B56D-484F-AC21-1C101DD8E0D5}" dt="2021-05-25T00:07:06.639" v="1119" actId="478"/>
          <ac:picMkLst>
            <pc:docMk/>
            <pc:sldMk cId="655751911" sldId="276"/>
            <ac:picMk id="5" creationId="{9E57838C-F079-4B43-9E96-BB5D2D9610ED}"/>
          </ac:picMkLst>
        </pc:picChg>
        <pc:picChg chg="add del mod">
          <ac:chgData name="Rohan Kulkarni" userId="200d7e74774fd3cc" providerId="LiveId" clId="{BDE7783A-B56D-484F-AC21-1C101DD8E0D5}" dt="2021-05-20T17:37:24.650" v="7" actId="478"/>
          <ac:picMkLst>
            <pc:docMk/>
            <pc:sldMk cId="655751911" sldId="276"/>
            <ac:picMk id="7" creationId="{FC1B3FDE-460C-4AC7-99EE-2495A509E4AC}"/>
          </ac:picMkLst>
        </pc:picChg>
        <pc:picChg chg="add mod">
          <ac:chgData name="Rohan Kulkarni" userId="200d7e74774fd3cc" providerId="LiveId" clId="{BDE7783A-B56D-484F-AC21-1C101DD8E0D5}" dt="2021-05-20T17:37:42.775" v="11" actId="1076"/>
          <ac:picMkLst>
            <pc:docMk/>
            <pc:sldMk cId="655751911" sldId="276"/>
            <ac:picMk id="9" creationId="{FF2561D9-45FF-4A1D-87CD-F912A0B133F8}"/>
          </ac:picMkLst>
        </pc:picChg>
        <pc:picChg chg="add mod">
          <ac:chgData name="Rohan Kulkarni" userId="200d7e74774fd3cc" providerId="LiveId" clId="{BDE7783A-B56D-484F-AC21-1C101DD8E0D5}" dt="2021-05-20T17:38:09.911" v="18" actId="1076"/>
          <ac:picMkLst>
            <pc:docMk/>
            <pc:sldMk cId="655751911" sldId="276"/>
            <ac:picMk id="11" creationId="{A059B305-2119-4434-97C8-E436F9F019ED}"/>
          </ac:picMkLst>
        </pc:picChg>
        <pc:picChg chg="add mod">
          <ac:chgData name="Rohan Kulkarni" userId="200d7e74774fd3cc" providerId="LiveId" clId="{BDE7783A-B56D-484F-AC21-1C101DD8E0D5}" dt="2021-05-20T17:39:45.185" v="32" actId="1076"/>
          <ac:picMkLst>
            <pc:docMk/>
            <pc:sldMk cId="655751911" sldId="276"/>
            <ac:picMk id="13" creationId="{4E67C1DC-8338-4968-9025-194518D40FFB}"/>
          </ac:picMkLst>
        </pc:picChg>
        <pc:picChg chg="add mod">
          <ac:chgData name="Rohan Kulkarni" userId="200d7e74774fd3cc" providerId="LiveId" clId="{BDE7783A-B56D-484F-AC21-1C101DD8E0D5}" dt="2021-05-20T17:40:55.734" v="68" actId="14100"/>
          <ac:picMkLst>
            <pc:docMk/>
            <pc:sldMk cId="655751911" sldId="276"/>
            <ac:picMk id="17" creationId="{80AF075F-5A36-4910-B0C5-16ABBE6056D3}"/>
          </ac:picMkLst>
        </pc:picChg>
        <pc:picChg chg="add mod">
          <ac:chgData name="Rohan Kulkarni" userId="200d7e74774fd3cc" providerId="LiveId" clId="{BDE7783A-B56D-484F-AC21-1C101DD8E0D5}" dt="2021-05-20T17:43:33.048" v="72" actId="1076"/>
          <ac:picMkLst>
            <pc:docMk/>
            <pc:sldMk cId="655751911" sldId="276"/>
            <ac:picMk id="19" creationId="{6E86AFD7-70C7-4F77-81C9-9F9E55C49B5A}"/>
          </ac:picMkLst>
        </pc:picChg>
        <pc:picChg chg="del mod">
          <ac:chgData name="Rohan Kulkarni" userId="200d7e74774fd3cc" providerId="LiveId" clId="{BDE7783A-B56D-484F-AC21-1C101DD8E0D5}" dt="2021-05-20T17:44:38.053" v="93" actId="478"/>
          <ac:picMkLst>
            <pc:docMk/>
            <pc:sldMk cId="655751911" sldId="276"/>
            <ac:picMk id="21" creationId="{C6353E7B-1FB9-41C8-9627-AC757D1148C2}"/>
          </ac:picMkLst>
        </pc:picChg>
        <pc:picChg chg="mod ord modCrop">
          <ac:chgData name="Rohan Kulkarni" userId="200d7e74774fd3cc" providerId="LiveId" clId="{BDE7783A-B56D-484F-AC21-1C101DD8E0D5}" dt="2021-05-20T17:46:31.304" v="163" actId="1076"/>
          <ac:picMkLst>
            <pc:docMk/>
            <pc:sldMk cId="655751911" sldId="276"/>
            <ac:picMk id="23" creationId="{E020B9FA-59D5-4FEF-9632-B97819A0226E}"/>
          </ac:picMkLst>
        </pc:picChg>
        <pc:picChg chg="add mod">
          <ac:chgData name="Rohan Kulkarni" userId="200d7e74774fd3cc" providerId="LiveId" clId="{BDE7783A-B56D-484F-AC21-1C101DD8E0D5}" dt="2021-05-20T17:47:15.636" v="169" actId="1076"/>
          <ac:picMkLst>
            <pc:docMk/>
            <pc:sldMk cId="655751911" sldId="276"/>
            <ac:picMk id="25" creationId="{373BA10C-F327-456E-A79B-87F13E35B822}"/>
          </ac:picMkLst>
        </pc:picChg>
        <pc:picChg chg="add mod">
          <ac:chgData name="Rohan Kulkarni" userId="200d7e74774fd3cc" providerId="LiveId" clId="{BDE7783A-B56D-484F-AC21-1C101DD8E0D5}" dt="2021-05-25T00:07:41.193" v="1126"/>
          <ac:picMkLst>
            <pc:docMk/>
            <pc:sldMk cId="655751911" sldId="276"/>
            <ac:picMk id="27" creationId="{EB324324-C4B2-4246-B822-8862E4F8890D}"/>
          </ac:picMkLst>
        </pc:picChg>
        <pc:inkChg chg="add">
          <ac:chgData name="Rohan Kulkarni" userId="200d7e74774fd3cc" providerId="LiveId" clId="{BDE7783A-B56D-484F-AC21-1C101DD8E0D5}" dt="2021-05-25T09:40:51.810" v="1290"/>
          <ac:inkMkLst>
            <pc:docMk/>
            <pc:sldMk cId="655751911" sldId="276"/>
            <ac:inkMk id="4" creationId="{7422E35C-6528-406D-99BC-B55A4733631C}"/>
          </ac:inkMkLst>
        </pc:ink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655751911" sldId="276"/>
            <ac:inkMk id="6" creationId="{B22DF1F6-132C-4ABE-9EF3-29E74EBAFB52}"/>
          </ac:inkMkLst>
        </pc:inkChg>
        <pc:cxnChg chg="add mod">
          <ac:chgData name="Rohan Kulkarni" userId="200d7e74774fd3cc" providerId="LiveId" clId="{BDE7783A-B56D-484F-AC21-1C101DD8E0D5}" dt="2021-05-20T17:40:00.292" v="40" actId="692"/>
          <ac:cxnSpMkLst>
            <pc:docMk/>
            <pc:sldMk cId="655751911" sldId="276"/>
            <ac:cxnSpMk id="15" creationId="{F3464B93-1A36-4E1E-B1AC-6218F2558EB4}"/>
          </ac:cxnSpMkLst>
        </pc:cxnChg>
      </pc:sldChg>
      <pc:sldChg chg="addSp delSp modSp new mod ord delAnim modAnim">
        <pc:chgData name="Rohan Kulkarni" userId="200d7e74774fd3cc" providerId="LiveId" clId="{BDE7783A-B56D-484F-AC21-1C101DD8E0D5}" dt="2021-05-25T10:14:20.337" v="1291"/>
        <pc:sldMkLst>
          <pc:docMk/>
          <pc:sldMk cId="245108672" sldId="277"/>
        </pc:sldMkLst>
        <pc:spChg chg="del">
          <ac:chgData name="Rohan Kulkarni" userId="200d7e74774fd3cc" providerId="LiveId" clId="{BDE7783A-B56D-484F-AC21-1C101DD8E0D5}" dt="2021-05-20T17:52:50.557" v="191" actId="478"/>
          <ac:spMkLst>
            <pc:docMk/>
            <pc:sldMk cId="245108672" sldId="277"/>
            <ac:spMk id="2" creationId="{B0115586-E65D-4452-B4D0-54268827655D}"/>
          </ac:spMkLst>
        </pc:spChg>
        <pc:spChg chg="del">
          <ac:chgData name="Rohan Kulkarni" userId="200d7e74774fd3cc" providerId="LiveId" clId="{BDE7783A-B56D-484F-AC21-1C101DD8E0D5}" dt="2021-05-20T17:52:51.716" v="192" actId="478"/>
          <ac:spMkLst>
            <pc:docMk/>
            <pc:sldMk cId="245108672" sldId="277"/>
            <ac:spMk id="3" creationId="{8D6E79F0-1328-4D47-A671-496855843B7C}"/>
          </ac:spMkLst>
        </pc:spChg>
        <pc:picChg chg="add mod">
          <ac:chgData name="Rohan Kulkarni" userId="200d7e74774fd3cc" providerId="LiveId" clId="{BDE7783A-B56D-484F-AC21-1C101DD8E0D5}" dt="2021-05-25T00:14:56.519" v="1191"/>
          <ac:picMkLst>
            <pc:docMk/>
            <pc:sldMk cId="245108672" sldId="277"/>
            <ac:picMk id="3" creationId="{A4E063F3-6A9B-4EFE-96A6-2DE545D5762D}"/>
          </ac:picMkLst>
        </pc:picChg>
        <pc:picChg chg="add del mod">
          <ac:chgData name="Rohan Kulkarni" userId="200d7e74774fd3cc" providerId="LiveId" clId="{BDE7783A-B56D-484F-AC21-1C101DD8E0D5}" dt="2021-05-25T00:08:00.319" v="1128" actId="478"/>
          <ac:picMkLst>
            <pc:docMk/>
            <pc:sldMk cId="245108672" sldId="277"/>
            <ac:picMk id="5" creationId="{887DF56A-379A-4D54-95D6-3F190BAC8130}"/>
          </ac:picMkLst>
        </pc:picChg>
        <pc:picChg chg="add mod">
          <ac:chgData name="Rohan Kulkarni" userId="200d7e74774fd3cc" providerId="LiveId" clId="{BDE7783A-B56D-484F-AC21-1C101DD8E0D5}" dt="2021-05-25T00:14:53.381" v="1190"/>
          <ac:picMkLst>
            <pc:docMk/>
            <pc:sldMk cId="245108672" sldId="277"/>
            <ac:picMk id="6" creationId="{D78BC46F-6BEA-4596-B748-8C98F6699627}"/>
          </ac:picMkLst>
        </pc:picChg>
        <pc:picChg chg="add mod modCrop">
          <ac:chgData name="Rohan Kulkarni" userId="200d7e74774fd3cc" providerId="LiveId" clId="{BDE7783A-B56D-484F-AC21-1C101DD8E0D5}" dt="2021-05-25T00:10:17.250" v="1148"/>
          <ac:picMkLst>
            <pc:docMk/>
            <pc:sldMk cId="245108672" sldId="277"/>
            <ac:picMk id="9" creationId="{2AB4570B-5324-4094-92F0-327DA16A6659}"/>
          </ac:picMkLst>
        </pc:picChg>
        <pc:picChg chg="add mod">
          <ac:chgData name="Rohan Kulkarni" userId="200d7e74774fd3cc" providerId="LiveId" clId="{BDE7783A-B56D-484F-AC21-1C101DD8E0D5}" dt="2021-05-20T17:59:47.119" v="254" actId="1076"/>
          <ac:picMkLst>
            <pc:docMk/>
            <pc:sldMk cId="245108672" sldId="277"/>
            <ac:picMk id="11" creationId="{BECA5633-A14B-4764-8181-4B4E753EF6C9}"/>
          </ac:picMkLst>
        </pc:picChg>
        <pc:picChg chg="add del mod">
          <ac:chgData name="Rohan Kulkarni" userId="200d7e74774fd3cc" providerId="LiveId" clId="{BDE7783A-B56D-484F-AC21-1C101DD8E0D5}" dt="2021-05-25T00:09:24.957" v="1140" actId="478"/>
          <ac:picMkLst>
            <pc:docMk/>
            <pc:sldMk cId="245108672" sldId="277"/>
            <ac:picMk id="13" creationId="{9543D5E2-6CC3-4425-B376-A07484297091}"/>
          </ac:picMkLst>
        </pc:picChg>
        <pc:picChg chg="add mod">
          <ac:chgData name="Rohan Kulkarni" userId="200d7e74774fd3cc" providerId="LiveId" clId="{BDE7783A-B56D-484F-AC21-1C101DD8E0D5}" dt="2021-05-20T19:19:24.858" v="321" actId="1076"/>
          <ac:picMkLst>
            <pc:docMk/>
            <pc:sldMk cId="245108672" sldId="277"/>
            <ac:picMk id="15" creationId="{BB6E6299-365F-4B29-B9ED-16F2BC97FCA5}"/>
          </ac:picMkLst>
        </pc:picChg>
        <pc:picChg chg="add mod">
          <ac:chgData name="Rohan Kulkarni" userId="200d7e74774fd3cc" providerId="LiveId" clId="{BDE7783A-B56D-484F-AC21-1C101DD8E0D5}" dt="2021-05-20T19:18:35.016" v="308" actId="1076"/>
          <ac:picMkLst>
            <pc:docMk/>
            <pc:sldMk cId="245108672" sldId="277"/>
            <ac:picMk id="17" creationId="{13FD0B8F-0CE0-4007-9569-D7EC2D7DFCE6}"/>
          </ac:picMkLst>
        </pc:picChg>
        <pc:picChg chg="add mod">
          <ac:chgData name="Rohan Kulkarni" userId="200d7e74774fd3cc" providerId="LiveId" clId="{BDE7783A-B56D-484F-AC21-1C101DD8E0D5}" dt="2021-05-20T19:18:47.060" v="313" actId="1076"/>
          <ac:picMkLst>
            <pc:docMk/>
            <pc:sldMk cId="245108672" sldId="277"/>
            <ac:picMk id="19" creationId="{0F8EA348-E5E0-432B-BA11-CA145EB54205}"/>
          </ac:picMkLst>
        </pc:picChg>
        <pc:picChg chg="add mod">
          <ac:chgData name="Rohan Kulkarni" userId="200d7e74774fd3cc" providerId="LiveId" clId="{BDE7783A-B56D-484F-AC21-1C101DD8E0D5}" dt="2021-05-20T19:18:51.651" v="314" actId="1076"/>
          <ac:picMkLst>
            <pc:docMk/>
            <pc:sldMk cId="245108672" sldId="277"/>
            <ac:picMk id="21" creationId="{02A6CE1C-BE6D-4E17-8356-5AB7C60212F9}"/>
          </ac:picMkLst>
        </pc:picChg>
        <pc:picChg chg="add mod">
          <ac:chgData name="Rohan Kulkarni" userId="200d7e74774fd3cc" providerId="LiveId" clId="{BDE7783A-B56D-484F-AC21-1C101DD8E0D5}" dt="2021-05-25T00:10:23.451" v="1149"/>
          <ac:picMkLst>
            <pc:docMk/>
            <pc:sldMk cId="245108672" sldId="277"/>
            <ac:picMk id="23" creationId="{4E067C1E-5E8B-4610-B84F-42DF3125740E}"/>
          </ac:picMkLst>
        </pc:picChg>
        <pc:picChg chg="add mod">
          <ac:chgData name="Rohan Kulkarni" userId="200d7e74774fd3cc" providerId="LiveId" clId="{BDE7783A-B56D-484F-AC21-1C101DD8E0D5}" dt="2021-05-20T19:20:48.054" v="340" actId="1076"/>
          <ac:picMkLst>
            <pc:docMk/>
            <pc:sldMk cId="245108672" sldId="277"/>
            <ac:picMk id="25" creationId="{73F661F7-ECBB-40B7-AE60-ACB2F28FE54C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245108672" sldId="277"/>
            <ac:inkMk id="8" creationId="{F57C4AAE-3E44-4061-A305-41F91DD36CDC}"/>
          </ac:inkMkLst>
        </pc:inkChg>
        <pc:cxnChg chg="add mod">
          <ac:chgData name="Rohan Kulkarni" userId="200d7e74774fd3cc" providerId="LiveId" clId="{BDE7783A-B56D-484F-AC21-1C101DD8E0D5}" dt="2021-05-20T17:53:57.276" v="218" actId="692"/>
          <ac:cxnSpMkLst>
            <pc:docMk/>
            <pc:sldMk cId="245108672" sldId="277"/>
            <ac:cxnSpMk id="7" creationId="{488A82B1-7A1E-43CC-8938-EC181FE385A4}"/>
          </ac:cxnSpMkLst>
        </pc:cxnChg>
      </pc:sldChg>
      <pc:sldChg chg="addSp delSp modSp new mod ord delAnim modAnim">
        <pc:chgData name="Rohan Kulkarni" userId="200d7e74774fd3cc" providerId="LiveId" clId="{BDE7783A-B56D-484F-AC21-1C101DD8E0D5}" dt="2021-05-25T10:14:20.337" v="1291"/>
        <pc:sldMkLst>
          <pc:docMk/>
          <pc:sldMk cId="2201340716" sldId="278"/>
        </pc:sldMkLst>
        <pc:spChg chg="del">
          <ac:chgData name="Rohan Kulkarni" userId="200d7e74774fd3cc" providerId="LiveId" clId="{BDE7783A-B56D-484F-AC21-1C101DD8E0D5}" dt="2021-05-20T19:23:14.743" v="342" actId="478"/>
          <ac:spMkLst>
            <pc:docMk/>
            <pc:sldMk cId="2201340716" sldId="278"/>
            <ac:spMk id="2" creationId="{25E31C47-28CE-43AF-8609-7854AB0CBF31}"/>
          </ac:spMkLst>
        </pc:spChg>
        <pc:spChg chg="del">
          <ac:chgData name="Rohan Kulkarni" userId="200d7e74774fd3cc" providerId="LiveId" clId="{BDE7783A-B56D-484F-AC21-1C101DD8E0D5}" dt="2021-05-20T19:23:16.088" v="343" actId="478"/>
          <ac:spMkLst>
            <pc:docMk/>
            <pc:sldMk cId="2201340716" sldId="278"/>
            <ac:spMk id="3" creationId="{1269225B-36C3-493E-A4E2-C9E362FC85EA}"/>
          </ac:spMkLst>
        </pc:spChg>
        <pc:picChg chg="add mod">
          <ac:chgData name="Rohan Kulkarni" userId="200d7e74774fd3cc" providerId="LiveId" clId="{BDE7783A-B56D-484F-AC21-1C101DD8E0D5}" dt="2021-05-25T00:14:46.807" v="1189"/>
          <ac:picMkLst>
            <pc:docMk/>
            <pc:sldMk cId="2201340716" sldId="278"/>
            <ac:picMk id="3" creationId="{77F94169-B00C-47AB-BD00-97D4406493A5}"/>
          </ac:picMkLst>
        </pc:picChg>
        <pc:picChg chg="add del mod">
          <ac:chgData name="Rohan Kulkarni" userId="200d7e74774fd3cc" providerId="LiveId" clId="{BDE7783A-B56D-484F-AC21-1C101DD8E0D5}" dt="2021-05-25T00:10:45.753" v="1151" actId="478"/>
          <ac:picMkLst>
            <pc:docMk/>
            <pc:sldMk cId="2201340716" sldId="278"/>
            <ac:picMk id="5" creationId="{D2808A19-63E8-4EE2-B7B1-C4A6F98FC1A4}"/>
          </ac:picMkLst>
        </pc:picChg>
        <pc:picChg chg="add mod">
          <ac:chgData name="Rohan Kulkarni" userId="200d7e74774fd3cc" providerId="LiveId" clId="{BDE7783A-B56D-484F-AC21-1C101DD8E0D5}" dt="2021-05-20T19:29:25.055" v="365" actId="1076"/>
          <ac:picMkLst>
            <pc:docMk/>
            <pc:sldMk cId="2201340716" sldId="278"/>
            <ac:picMk id="7" creationId="{70A6F0CD-D300-424A-9E1A-32D9331C9B55}"/>
          </ac:picMkLst>
        </pc:picChg>
        <pc:picChg chg="add mod">
          <ac:chgData name="Rohan Kulkarni" userId="200d7e74774fd3cc" providerId="LiveId" clId="{BDE7783A-B56D-484F-AC21-1C101DD8E0D5}" dt="2021-05-20T19:30:39.294" v="378" actId="1076"/>
          <ac:picMkLst>
            <pc:docMk/>
            <pc:sldMk cId="2201340716" sldId="278"/>
            <ac:picMk id="9" creationId="{7DF6AF3D-AC03-4727-BF0A-DA3D3C87A360}"/>
          </ac:picMkLst>
        </pc:picChg>
        <pc:picChg chg="add mod">
          <ac:chgData name="Rohan Kulkarni" userId="200d7e74774fd3cc" providerId="LiveId" clId="{BDE7783A-B56D-484F-AC21-1C101DD8E0D5}" dt="2021-05-20T19:30:23.178" v="373" actId="1076"/>
          <ac:picMkLst>
            <pc:docMk/>
            <pc:sldMk cId="2201340716" sldId="278"/>
            <ac:picMk id="11" creationId="{6CFE4D8B-13EA-4B1F-BDDC-E9F2EAEE0A3E}"/>
          </ac:picMkLst>
        </pc:picChg>
        <pc:picChg chg="add mod">
          <ac:chgData name="Rohan Kulkarni" userId="200d7e74774fd3cc" providerId="LiveId" clId="{BDE7783A-B56D-484F-AC21-1C101DD8E0D5}" dt="2021-05-20T19:30:26.697" v="374" actId="1076"/>
          <ac:picMkLst>
            <pc:docMk/>
            <pc:sldMk cId="2201340716" sldId="278"/>
            <ac:picMk id="13" creationId="{6D5617B3-766A-4219-8044-CBC303BA4ED8}"/>
          </ac:picMkLst>
        </pc:picChg>
        <pc:picChg chg="add mod">
          <ac:chgData name="Rohan Kulkarni" userId="200d7e74774fd3cc" providerId="LiveId" clId="{BDE7783A-B56D-484F-AC21-1C101DD8E0D5}" dt="2021-05-20T19:30:29.030" v="375" actId="1076"/>
          <ac:picMkLst>
            <pc:docMk/>
            <pc:sldMk cId="2201340716" sldId="278"/>
            <ac:picMk id="15" creationId="{CDB745DD-681F-4D08-BC09-EF2799D5FFBD}"/>
          </ac:picMkLst>
        </pc:picChg>
        <pc:picChg chg="add mod">
          <ac:chgData name="Rohan Kulkarni" userId="200d7e74774fd3cc" providerId="LiveId" clId="{BDE7783A-B56D-484F-AC21-1C101DD8E0D5}" dt="2021-05-25T00:09:59.265" v="1147"/>
          <ac:picMkLst>
            <pc:docMk/>
            <pc:sldMk cId="2201340716" sldId="278"/>
            <ac:picMk id="17" creationId="{06846751-A335-4789-9D4D-62BC46F09F04}"/>
          </ac:picMkLst>
        </pc:picChg>
        <pc:picChg chg="add mod">
          <ac:chgData name="Rohan Kulkarni" userId="200d7e74774fd3cc" providerId="LiveId" clId="{BDE7783A-B56D-484F-AC21-1C101DD8E0D5}" dt="2021-05-20T19:32:25.307" v="410" actId="1076"/>
          <ac:picMkLst>
            <pc:docMk/>
            <pc:sldMk cId="2201340716" sldId="278"/>
            <ac:picMk id="21" creationId="{A7A20317-C07A-436F-9971-DC1C28EB6B5E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2201340716" sldId="278"/>
            <ac:inkMk id="4" creationId="{37347241-DBC7-4166-92E9-D139E8750B6A}"/>
          </ac:inkMkLst>
        </pc:inkChg>
        <pc:cxnChg chg="add mod">
          <ac:chgData name="Rohan Kulkarni" userId="200d7e74774fd3cc" providerId="LiveId" clId="{BDE7783A-B56D-484F-AC21-1C101DD8E0D5}" dt="2021-05-20T19:31:21.945" v="398" actId="692"/>
          <ac:cxnSpMkLst>
            <pc:docMk/>
            <pc:sldMk cId="2201340716" sldId="278"/>
            <ac:cxnSpMk id="19" creationId="{9A0013E5-287B-453D-875A-C221BD8C6537}"/>
          </ac:cxnSpMkLst>
        </pc:cxnChg>
      </pc:sldChg>
      <pc:sldChg chg="addSp delSp modSp new mod modTransition delAnim modAnim">
        <pc:chgData name="Rohan Kulkarni" userId="200d7e74774fd3cc" providerId="LiveId" clId="{BDE7783A-B56D-484F-AC21-1C101DD8E0D5}" dt="2021-05-25T10:14:20.337" v="1291"/>
        <pc:sldMkLst>
          <pc:docMk/>
          <pc:sldMk cId="3848124318" sldId="279"/>
        </pc:sldMkLst>
        <pc:spChg chg="del">
          <ac:chgData name="Rohan Kulkarni" userId="200d7e74774fd3cc" providerId="LiveId" clId="{BDE7783A-B56D-484F-AC21-1C101DD8E0D5}" dt="2021-05-20T19:55:02.999" v="425" actId="478"/>
          <ac:spMkLst>
            <pc:docMk/>
            <pc:sldMk cId="3848124318" sldId="279"/>
            <ac:spMk id="2" creationId="{692612FE-40FF-4226-98AD-29DA8251F298}"/>
          </ac:spMkLst>
        </pc:spChg>
        <pc:spChg chg="del">
          <ac:chgData name="Rohan Kulkarni" userId="200d7e74774fd3cc" providerId="LiveId" clId="{BDE7783A-B56D-484F-AC21-1C101DD8E0D5}" dt="2021-05-20T19:55:01.814" v="424" actId="478"/>
          <ac:spMkLst>
            <pc:docMk/>
            <pc:sldMk cId="3848124318" sldId="279"/>
            <ac:spMk id="3" creationId="{1BB461D5-B4FC-4AF8-8F7A-B6C63A1C9127}"/>
          </ac:spMkLst>
        </pc:spChg>
        <pc:picChg chg="add mod">
          <ac:chgData name="Rohan Kulkarni" userId="200d7e74774fd3cc" providerId="LiveId" clId="{BDE7783A-B56D-484F-AC21-1C101DD8E0D5}" dt="2021-05-25T00:14:40.752" v="1188"/>
          <ac:picMkLst>
            <pc:docMk/>
            <pc:sldMk cId="3848124318" sldId="279"/>
            <ac:picMk id="3" creationId="{A163BCF0-F7B5-48A1-A2E9-840CBC0A10C4}"/>
          </ac:picMkLst>
        </pc:picChg>
        <pc:picChg chg="add del mod">
          <ac:chgData name="Rohan Kulkarni" userId="200d7e74774fd3cc" providerId="LiveId" clId="{BDE7783A-B56D-484F-AC21-1C101DD8E0D5}" dt="2021-05-25T00:11:36.345" v="1159" actId="478"/>
          <ac:picMkLst>
            <pc:docMk/>
            <pc:sldMk cId="3848124318" sldId="279"/>
            <ac:picMk id="5" creationId="{462A23E9-ACD7-4875-BDA5-F400B8DC55C0}"/>
          </ac:picMkLst>
        </pc:picChg>
        <pc:picChg chg="add mod">
          <ac:chgData name="Rohan Kulkarni" userId="200d7e74774fd3cc" providerId="LiveId" clId="{BDE7783A-B56D-484F-AC21-1C101DD8E0D5}" dt="2021-05-20T19:56:14.705" v="444" actId="1076"/>
          <ac:picMkLst>
            <pc:docMk/>
            <pc:sldMk cId="3848124318" sldId="279"/>
            <ac:picMk id="7" creationId="{737B2627-9304-4274-AB00-833024B0F94E}"/>
          </ac:picMkLst>
        </pc:picChg>
        <pc:picChg chg="add mod">
          <ac:chgData name="Rohan Kulkarni" userId="200d7e74774fd3cc" providerId="LiveId" clId="{BDE7783A-B56D-484F-AC21-1C101DD8E0D5}" dt="2021-05-20T19:56:31.798" v="447" actId="1076"/>
          <ac:picMkLst>
            <pc:docMk/>
            <pc:sldMk cId="3848124318" sldId="279"/>
            <ac:picMk id="9" creationId="{D3A0E4F8-79E4-408A-85BE-B8EA234528D7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3848124318" sldId="279"/>
            <ac:inkMk id="4" creationId="{3AAA425E-4E31-482D-A429-BB4E4A8B12DA}"/>
          </ac:inkMkLst>
        </pc:inkChg>
      </pc:sldChg>
      <pc:sldChg chg="modSp mod">
        <pc:chgData name="Rohan Kulkarni" userId="200d7e74774fd3cc" providerId="LiveId" clId="{BDE7783A-B56D-484F-AC21-1C101DD8E0D5}" dt="2021-05-24T20:22:16.453" v="513" actId="20577"/>
        <pc:sldMkLst>
          <pc:docMk/>
          <pc:sldMk cId="1693034458" sldId="280"/>
        </pc:sldMkLst>
        <pc:spChg chg="mod">
          <ac:chgData name="Rohan Kulkarni" userId="200d7e74774fd3cc" providerId="LiveId" clId="{BDE7783A-B56D-484F-AC21-1C101DD8E0D5}" dt="2021-05-24T20:22:16.453" v="513" actId="20577"/>
          <ac:spMkLst>
            <pc:docMk/>
            <pc:sldMk cId="1693034458" sldId="280"/>
            <ac:spMk id="2" creationId="{295A7BF1-93BA-4D77-9999-67AA8397EF2F}"/>
          </ac:spMkLst>
        </pc:spChg>
      </pc:sldChg>
      <pc:sldChg chg="del">
        <pc:chgData name="Rohan Kulkarni" userId="200d7e74774fd3cc" providerId="LiveId" clId="{BDE7783A-B56D-484F-AC21-1C101DD8E0D5}" dt="2021-05-24T20:22:24.033" v="515" actId="2696"/>
        <pc:sldMkLst>
          <pc:docMk/>
          <pc:sldMk cId="1412932109" sldId="281"/>
        </pc:sldMkLst>
      </pc:sldChg>
      <pc:sldChg chg="del">
        <pc:chgData name="Rohan Kulkarni" userId="200d7e74774fd3cc" providerId="LiveId" clId="{BDE7783A-B56D-484F-AC21-1C101DD8E0D5}" dt="2021-05-24T20:22:25.705" v="516" actId="2696"/>
        <pc:sldMkLst>
          <pc:docMk/>
          <pc:sldMk cId="2328248169" sldId="282"/>
        </pc:sldMkLst>
      </pc:sldChg>
      <pc:sldChg chg="del">
        <pc:chgData name="Rohan Kulkarni" userId="200d7e74774fd3cc" providerId="LiveId" clId="{BDE7783A-B56D-484F-AC21-1C101DD8E0D5}" dt="2021-05-24T20:22:27.756" v="517" actId="2696"/>
        <pc:sldMkLst>
          <pc:docMk/>
          <pc:sldMk cId="451730596" sldId="283"/>
        </pc:sldMkLst>
      </pc:sldChg>
      <pc:sldChg chg="del">
        <pc:chgData name="Rohan Kulkarni" userId="200d7e74774fd3cc" providerId="LiveId" clId="{BDE7783A-B56D-484F-AC21-1C101DD8E0D5}" dt="2021-05-24T20:22:29.273" v="518" actId="2696"/>
        <pc:sldMkLst>
          <pc:docMk/>
          <pc:sldMk cId="1402101915" sldId="284"/>
        </pc:sldMkLst>
      </pc:sldChg>
      <pc:sldChg chg="addSp delSp modSp new mod delAnim modAnim">
        <pc:chgData name="Rohan Kulkarni" userId="200d7e74774fd3cc" providerId="LiveId" clId="{BDE7783A-B56D-484F-AC21-1C101DD8E0D5}" dt="2021-05-25T00:14:34.252" v="1187"/>
        <pc:sldMkLst>
          <pc:docMk/>
          <pc:sldMk cId="2812959976" sldId="285"/>
        </pc:sldMkLst>
        <pc:spChg chg="del">
          <ac:chgData name="Rohan Kulkarni" userId="200d7e74774fd3cc" providerId="LiveId" clId="{BDE7783A-B56D-484F-AC21-1C101DD8E0D5}" dt="2021-05-24T20:22:41.274" v="521" actId="478"/>
          <ac:spMkLst>
            <pc:docMk/>
            <pc:sldMk cId="2812959976" sldId="285"/>
            <ac:spMk id="2" creationId="{60654849-78AD-4F50-BDF5-45E2F27D18BC}"/>
          </ac:spMkLst>
        </pc:spChg>
        <pc:spChg chg="del">
          <ac:chgData name="Rohan Kulkarni" userId="200d7e74774fd3cc" providerId="LiveId" clId="{BDE7783A-B56D-484F-AC21-1C101DD8E0D5}" dt="2021-05-24T20:22:42.792" v="522" actId="478"/>
          <ac:spMkLst>
            <pc:docMk/>
            <pc:sldMk cId="2812959976" sldId="285"/>
            <ac:spMk id="3" creationId="{F49980D2-81F9-4DCD-9334-E56B81DA1C16}"/>
          </ac:spMkLst>
        </pc:spChg>
        <pc:picChg chg="add mod">
          <ac:chgData name="Rohan Kulkarni" userId="200d7e74774fd3cc" providerId="LiveId" clId="{BDE7783A-B56D-484F-AC21-1C101DD8E0D5}" dt="2021-05-25T00:14:34.252" v="1187"/>
          <ac:picMkLst>
            <pc:docMk/>
            <pc:sldMk cId="2812959976" sldId="285"/>
            <ac:picMk id="3" creationId="{4828A772-9138-4DFC-ACE4-ECCC565FF3D1}"/>
          </ac:picMkLst>
        </pc:picChg>
        <pc:picChg chg="add del mod">
          <ac:chgData name="Rohan Kulkarni" userId="200d7e74774fd3cc" providerId="LiveId" clId="{BDE7783A-B56D-484F-AC21-1C101DD8E0D5}" dt="2021-05-25T00:12:01.357" v="1164" actId="478"/>
          <ac:picMkLst>
            <pc:docMk/>
            <pc:sldMk cId="2812959976" sldId="285"/>
            <ac:picMk id="5" creationId="{25E22217-89F0-473C-932D-C7A6BE3F799B}"/>
          </ac:picMkLst>
        </pc:picChg>
        <pc:picChg chg="add mod">
          <ac:chgData name="Rohan Kulkarni" userId="200d7e74774fd3cc" providerId="LiveId" clId="{BDE7783A-B56D-484F-AC21-1C101DD8E0D5}" dt="2021-05-24T20:23:54.354" v="538" actId="1076"/>
          <ac:picMkLst>
            <pc:docMk/>
            <pc:sldMk cId="2812959976" sldId="285"/>
            <ac:picMk id="7" creationId="{A366C4F9-720A-42CD-A9C4-4FE61E311EDB}"/>
          </ac:picMkLst>
        </pc:picChg>
        <pc:picChg chg="add mod">
          <ac:chgData name="Rohan Kulkarni" userId="200d7e74774fd3cc" providerId="LiveId" clId="{BDE7783A-B56D-484F-AC21-1C101DD8E0D5}" dt="2021-05-24T20:26:44.675" v="566" actId="1076"/>
          <ac:picMkLst>
            <pc:docMk/>
            <pc:sldMk cId="2812959976" sldId="285"/>
            <ac:picMk id="9" creationId="{0DBB26CF-79A9-4645-B5C1-DACC4277BAAC}"/>
          </ac:picMkLst>
        </pc:picChg>
        <pc:picChg chg="add mod">
          <ac:chgData name="Rohan Kulkarni" userId="200d7e74774fd3cc" providerId="LiveId" clId="{BDE7783A-B56D-484F-AC21-1C101DD8E0D5}" dt="2021-05-24T20:26:32.461" v="563" actId="1076"/>
          <ac:picMkLst>
            <pc:docMk/>
            <pc:sldMk cId="2812959976" sldId="285"/>
            <ac:picMk id="11" creationId="{801FC586-C221-49EF-BB78-D05EFC0C81BB}"/>
          </ac:picMkLst>
        </pc:picChg>
        <pc:picChg chg="add mod">
          <ac:chgData name="Rohan Kulkarni" userId="200d7e74774fd3cc" providerId="LiveId" clId="{BDE7783A-B56D-484F-AC21-1C101DD8E0D5}" dt="2021-05-24T20:26:42.027" v="565" actId="1076"/>
          <ac:picMkLst>
            <pc:docMk/>
            <pc:sldMk cId="2812959976" sldId="285"/>
            <ac:picMk id="13" creationId="{9CA07F98-09A2-4005-B42B-8F00FBD8DFA1}"/>
          </ac:picMkLst>
        </pc:picChg>
        <pc:picChg chg="add mod">
          <ac:chgData name="Rohan Kulkarni" userId="200d7e74774fd3cc" providerId="LiveId" clId="{BDE7783A-B56D-484F-AC21-1C101DD8E0D5}" dt="2021-05-24T20:26:48.967" v="567" actId="1076"/>
          <ac:picMkLst>
            <pc:docMk/>
            <pc:sldMk cId="2812959976" sldId="285"/>
            <ac:picMk id="15" creationId="{0CA585AB-C2B6-47FA-A591-8C880659C71F}"/>
          </ac:picMkLst>
        </pc:picChg>
        <pc:picChg chg="add mod">
          <ac:chgData name="Rohan Kulkarni" userId="200d7e74774fd3cc" providerId="LiveId" clId="{BDE7783A-B56D-484F-AC21-1C101DD8E0D5}" dt="2021-05-24T20:27:11.901" v="569" actId="1076"/>
          <ac:picMkLst>
            <pc:docMk/>
            <pc:sldMk cId="2812959976" sldId="285"/>
            <ac:picMk id="17" creationId="{A456D678-746F-4844-9EDA-CD80E9F98B81}"/>
          </ac:picMkLst>
        </pc:picChg>
        <pc:picChg chg="add mod">
          <ac:chgData name="Rohan Kulkarni" userId="200d7e74774fd3cc" providerId="LiveId" clId="{BDE7783A-B56D-484F-AC21-1C101DD8E0D5}" dt="2021-05-24T20:27:17.815" v="570" actId="1076"/>
          <ac:picMkLst>
            <pc:docMk/>
            <pc:sldMk cId="2812959976" sldId="285"/>
            <ac:picMk id="19" creationId="{41C2A858-8322-4A76-AB20-B1EE05EA0D31}"/>
          </ac:picMkLst>
        </pc:picChg>
        <pc:picChg chg="add mod">
          <ac:chgData name="Rohan Kulkarni" userId="200d7e74774fd3cc" providerId="LiveId" clId="{BDE7783A-B56D-484F-AC21-1C101DD8E0D5}" dt="2021-05-24T20:27:21.379" v="571" actId="1076"/>
          <ac:picMkLst>
            <pc:docMk/>
            <pc:sldMk cId="2812959976" sldId="285"/>
            <ac:picMk id="21" creationId="{6B6C3CD8-1A77-471C-82FF-755F1FBBD5AC}"/>
          </ac:picMkLst>
        </pc:picChg>
        <pc:picChg chg="add mod">
          <ac:chgData name="Rohan Kulkarni" userId="200d7e74774fd3cc" providerId="LiveId" clId="{BDE7783A-B56D-484F-AC21-1C101DD8E0D5}" dt="2021-05-25T00:01:26.860" v="1010" actId="1076"/>
          <ac:picMkLst>
            <pc:docMk/>
            <pc:sldMk cId="2812959976" sldId="285"/>
            <ac:picMk id="23" creationId="{5E8DF299-2667-4185-BA25-5FBE26259261}"/>
          </ac:picMkLst>
        </pc:picChg>
        <pc:picChg chg="add mod">
          <ac:chgData name="Rohan Kulkarni" userId="200d7e74774fd3cc" providerId="LiveId" clId="{BDE7783A-B56D-484F-AC21-1C101DD8E0D5}" dt="2021-05-25T00:01:30.887" v="1011" actId="1076"/>
          <ac:picMkLst>
            <pc:docMk/>
            <pc:sldMk cId="2812959976" sldId="285"/>
            <ac:picMk id="25" creationId="{7CA48D5C-9976-41EB-8737-7DFC40442826}"/>
          </ac:picMkLst>
        </pc:picChg>
        <pc:picChg chg="add mod">
          <ac:chgData name="Rohan Kulkarni" userId="200d7e74774fd3cc" providerId="LiveId" clId="{BDE7783A-B56D-484F-AC21-1C101DD8E0D5}" dt="2021-05-25T00:01:22.983" v="1009" actId="1076"/>
          <ac:picMkLst>
            <pc:docMk/>
            <pc:sldMk cId="2812959976" sldId="285"/>
            <ac:picMk id="27" creationId="{A94F5CF1-775D-404F-B0E1-1BEEA59EAFDC}"/>
          </ac:picMkLst>
        </pc:picChg>
      </pc:sldChg>
      <pc:sldChg chg="addSp delSp modSp new mod">
        <pc:chgData name="Rohan Kulkarni" userId="200d7e74774fd3cc" providerId="LiveId" clId="{BDE7783A-B56D-484F-AC21-1C101DD8E0D5}" dt="2021-05-25T00:17:31.532" v="1205" actId="1076"/>
        <pc:sldMkLst>
          <pc:docMk/>
          <pc:sldMk cId="1042600965" sldId="286"/>
        </pc:sldMkLst>
        <pc:spChg chg="del">
          <ac:chgData name="Rohan Kulkarni" userId="200d7e74774fd3cc" providerId="LiveId" clId="{BDE7783A-B56D-484F-AC21-1C101DD8E0D5}" dt="2021-05-24T20:57:21.173" v="604" actId="478"/>
          <ac:spMkLst>
            <pc:docMk/>
            <pc:sldMk cId="1042600965" sldId="286"/>
            <ac:spMk id="2" creationId="{76797FEA-A799-4DFB-A0B1-970B50617320}"/>
          </ac:spMkLst>
        </pc:spChg>
        <pc:spChg chg="del">
          <ac:chgData name="Rohan Kulkarni" userId="200d7e74774fd3cc" providerId="LiveId" clId="{BDE7783A-B56D-484F-AC21-1C101DD8E0D5}" dt="2021-05-24T20:57:22.965" v="605" actId="478"/>
          <ac:spMkLst>
            <pc:docMk/>
            <pc:sldMk cId="1042600965" sldId="286"/>
            <ac:spMk id="3" creationId="{BAABE571-95A7-4B44-B6B0-640636C1D922}"/>
          </ac:spMkLst>
        </pc:spChg>
        <pc:picChg chg="add mod">
          <ac:chgData name="Rohan Kulkarni" userId="200d7e74774fd3cc" providerId="LiveId" clId="{BDE7783A-B56D-484F-AC21-1C101DD8E0D5}" dt="2021-05-25T00:17:31.532" v="1205" actId="1076"/>
          <ac:picMkLst>
            <pc:docMk/>
            <pc:sldMk cId="1042600965" sldId="286"/>
            <ac:picMk id="3" creationId="{A34BDB68-04D8-4895-8CE8-69B02B9E6DFF}"/>
          </ac:picMkLst>
        </pc:picChg>
        <pc:picChg chg="add del mod">
          <ac:chgData name="Rohan Kulkarni" userId="200d7e74774fd3cc" providerId="LiveId" clId="{BDE7783A-B56D-484F-AC21-1C101DD8E0D5}" dt="2021-05-25T00:17:18.790" v="1200" actId="478"/>
          <ac:picMkLst>
            <pc:docMk/>
            <pc:sldMk cId="1042600965" sldId="286"/>
            <ac:picMk id="5" creationId="{608D4D9F-58AD-4D24-8409-7AF5307A0D3D}"/>
          </ac:picMkLst>
        </pc:picChg>
      </pc:sldChg>
      <pc:sldChg chg="addSp delSp modSp new mod">
        <pc:chgData name="Rohan Kulkarni" userId="200d7e74774fd3cc" providerId="LiveId" clId="{BDE7783A-B56D-484F-AC21-1C101DD8E0D5}" dt="2021-05-25T09:14:14.880" v="1289" actId="1076"/>
        <pc:sldMkLst>
          <pc:docMk/>
          <pc:sldMk cId="165399638" sldId="287"/>
        </pc:sldMkLst>
        <pc:spChg chg="del">
          <ac:chgData name="Rohan Kulkarni" userId="200d7e74774fd3cc" providerId="LiveId" clId="{BDE7783A-B56D-484F-AC21-1C101DD8E0D5}" dt="2021-05-24T20:28:37.330" v="590" actId="478"/>
          <ac:spMkLst>
            <pc:docMk/>
            <pc:sldMk cId="165399638" sldId="287"/>
            <ac:spMk id="2" creationId="{109E2BBB-C0E4-44AB-9242-9BEB39FE7AA1}"/>
          </ac:spMkLst>
        </pc:spChg>
        <pc:spChg chg="del">
          <ac:chgData name="Rohan Kulkarni" userId="200d7e74774fd3cc" providerId="LiveId" clId="{BDE7783A-B56D-484F-AC21-1C101DD8E0D5}" dt="2021-05-24T20:28:38.658" v="591" actId="478"/>
          <ac:spMkLst>
            <pc:docMk/>
            <pc:sldMk cId="165399638" sldId="287"/>
            <ac:spMk id="3" creationId="{FCE9D13C-0353-4F2C-8BCB-C0A7BE4C76C3}"/>
          </ac:spMkLst>
        </pc:spChg>
        <pc:picChg chg="add mod">
          <ac:chgData name="Rohan Kulkarni" userId="200d7e74774fd3cc" providerId="LiveId" clId="{BDE7783A-B56D-484F-AC21-1C101DD8E0D5}" dt="2021-05-25T00:17:07.891" v="1199" actId="1582"/>
          <ac:picMkLst>
            <pc:docMk/>
            <pc:sldMk cId="165399638" sldId="287"/>
            <ac:picMk id="3" creationId="{F2A9407D-DB53-4D44-95E1-8FE3B31BC812}"/>
          </ac:picMkLst>
        </pc:picChg>
        <pc:picChg chg="add del mod">
          <ac:chgData name="Rohan Kulkarni" userId="200d7e74774fd3cc" providerId="LiveId" clId="{BDE7783A-B56D-484F-AC21-1C101DD8E0D5}" dt="2021-05-25T00:16:47.450" v="1195" actId="478"/>
          <ac:picMkLst>
            <pc:docMk/>
            <pc:sldMk cId="165399638" sldId="287"/>
            <ac:picMk id="5" creationId="{F1FF6239-D2FE-46E6-BBEB-7A7345A1F29B}"/>
          </ac:picMkLst>
        </pc:picChg>
        <pc:picChg chg="add mod">
          <ac:chgData name="Rohan Kulkarni" userId="200d7e74774fd3cc" providerId="LiveId" clId="{BDE7783A-B56D-484F-AC21-1C101DD8E0D5}" dt="2021-05-25T09:14:14.880" v="1289" actId="1076"/>
          <ac:picMkLst>
            <pc:docMk/>
            <pc:sldMk cId="165399638" sldId="287"/>
            <ac:picMk id="6" creationId="{7071A9C1-86E9-4055-ACA7-A4D074EC6121}"/>
          </ac:picMkLst>
        </pc:picChg>
      </pc:sldChg>
      <pc:sldChg chg="modSp mod">
        <pc:chgData name="Rohan Kulkarni" userId="200d7e74774fd3cc" providerId="LiveId" clId="{BDE7783A-B56D-484F-AC21-1C101DD8E0D5}" dt="2021-05-24T21:20:09.538" v="869" actId="20577"/>
        <pc:sldMkLst>
          <pc:docMk/>
          <pc:sldMk cId="2828678444" sldId="288"/>
        </pc:sldMkLst>
        <pc:spChg chg="mod">
          <ac:chgData name="Rohan Kulkarni" userId="200d7e74774fd3cc" providerId="LiveId" clId="{BDE7783A-B56D-484F-AC21-1C101DD8E0D5}" dt="2021-05-24T21:20:09.538" v="869" actId="20577"/>
          <ac:spMkLst>
            <pc:docMk/>
            <pc:sldMk cId="2828678444" sldId="288"/>
            <ac:spMk id="2" creationId="{295A7BF1-93BA-4D77-9999-67AA8397EF2F}"/>
          </ac:spMkLst>
        </pc:spChg>
      </pc:sldChg>
      <pc:sldChg chg="addSp delSp modSp new mod delAnim modAnim">
        <pc:chgData name="Rohan Kulkarni" userId="200d7e74774fd3cc" providerId="LiveId" clId="{BDE7783A-B56D-484F-AC21-1C101DD8E0D5}" dt="2021-05-25T15:06:13.118" v="1292"/>
        <pc:sldMkLst>
          <pc:docMk/>
          <pc:sldMk cId="962495844" sldId="289"/>
        </pc:sldMkLst>
        <pc:spChg chg="del">
          <ac:chgData name="Rohan Kulkarni" userId="200d7e74774fd3cc" providerId="LiveId" clId="{BDE7783A-B56D-484F-AC21-1C101DD8E0D5}" dt="2021-05-24T21:00:57.719" v="627" actId="478"/>
          <ac:spMkLst>
            <pc:docMk/>
            <pc:sldMk cId="962495844" sldId="289"/>
            <ac:spMk id="2" creationId="{478A15EA-D065-4CA9-A729-E62C2460FBDF}"/>
          </ac:spMkLst>
        </pc:spChg>
        <pc:spChg chg="del">
          <ac:chgData name="Rohan Kulkarni" userId="200d7e74774fd3cc" providerId="LiveId" clId="{BDE7783A-B56D-484F-AC21-1C101DD8E0D5}" dt="2021-05-24T21:00:56.672" v="626" actId="478"/>
          <ac:spMkLst>
            <pc:docMk/>
            <pc:sldMk cId="962495844" sldId="289"/>
            <ac:spMk id="3" creationId="{88AEB356-0EFB-4FDF-81B3-04C7D3A67EC1}"/>
          </ac:spMkLst>
        </pc:spChg>
        <pc:spChg chg="add mod">
          <ac:chgData name="Rohan Kulkarni" userId="200d7e74774fd3cc" providerId="LiveId" clId="{BDE7783A-B56D-484F-AC21-1C101DD8E0D5}" dt="2021-05-24T21:08:22.713" v="723" actId="1076"/>
          <ac:spMkLst>
            <pc:docMk/>
            <pc:sldMk cId="962495844" sldId="289"/>
            <ac:spMk id="32" creationId="{C731EBDA-922C-4292-A8C6-2D54E1F48C10}"/>
          </ac:spMkLst>
        </pc:spChg>
        <pc:spChg chg="add del mod">
          <ac:chgData name="Rohan Kulkarni" userId="200d7e74774fd3cc" providerId="LiveId" clId="{BDE7783A-B56D-484F-AC21-1C101DD8E0D5}" dt="2021-05-24T21:26:33.963" v="875" actId="478"/>
          <ac:spMkLst>
            <pc:docMk/>
            <pc:sldMk cId="962495844" sldId="289"/>
            <ac:spMk id="39" creationId="{8D48DD78-A262-467A-8A7C-B27539D7D38B}"/>
          </ac:spMkLst>
        </pc:spChg>
        <pc:picChg chg="add mod">
          <ac:chgData name="Rohan Kulkarni" userId="200d7e74774fd3cc" providerId="LiveId" clId="{BDE7783A-B56D-484F-AC21-1C101DD8E0D5}" dt="2021-05-25T00:18:15.102" v="1217" actId="1582"/>
          <ac:picMkLst>
            <pc:docMk/>
            <pc:sldMk cId="962495844" sldId="289"/>
            <ac:picMk id="3" creationId="{1757429E-34DB-488A-A2FF-65CC13D92FE6}"/>
          </ac:picMkLst>
        </pc:picChg>
        <pc:picChg chg="add del mod">
          <ac:chgData name="Rohan Kulkarni" userId="200d7e74774fd3cc" providerId="LiveId" clId="{BDE7783A-B56D-484F-AC21-1C101DD8E0D5}" dt="2021-05-25T00:17:42.215" v="1206" actId="478"/>
          <ac:picMkLst>
            <pc:docMk/>
            <pc:sldMk cId="962495844" sldId="289"/>
            <ac:picMk id="5" creationId="{40C5CACA-42C9-4392-9C6C-027A7EF44B5A}"/>
          </ac:picMkLst>
        </pc:picChg>
        <pc:picChg chg="add mod">
          <ac:chgData name="Rohan Kulkarni" userId="200d7e74774fd3cc" providerId="LiveId" clId="{BDE7783A-B56D-484F-AC21-1C101DD8E0D5}" dt="2021-05-24T21:13:24.917" v="757" actId="1076"/>
          <ac:picMkLst>
            <pc:docMk/>
            <pc:sldMk cId="962495844" sldId="289"/>
            <ac:picMk id="7" creationId="{A5BECC83-C6EC-428E-9FB5-F50736A441A9}"/>
          </ac:picMkLst>
        </pc:picChg>
        <pc:picChg chg="add mod">
          <ac:chgData name="Rohan Kulkarni" userId="200d7e74774fd3cc" providerId="LiveId" clId="{BDE7783A-B56D-484F-AC21-1C101DD8E0D5}" dt="2021-05-24T21:13:29.629" v="759" actId="1076"/>
          <ac:picMkLst>
            <pc:docMk/>
            <pc:sldMk cId="962495844" sldId="289"/>
            <ac:picMk id="9" creationId="{44F85DEF-209D-4058-8AF8-FBAD67EA58F3}"/>
          </ac:picMkLst>
        </pc:picChg>
        <pc:picChg chg="add mod">
          <ac:chgData name="Rohan Kulkarni" userId="200d7e74774fd3cc" providerId="LiveId" clId="{BDE7783A-B56D-484F-AC21-1C101DD8E0D5}" dt="2021-05-24T21:13:27.158" v="758" actId="1076"/>
          <ac:picMkLst>
            <pc:docMk/>
            <pc:sldMk cId="962495844" sldId="289"/>
            <ac:picMk id="11" creationId="{3DADC6E1-DC3E-4F13-9A8C-68E65987DDC3}"/>
          </ac:picMkLst>
        </pc:picChg>
        <pc:picChg chg="add mod">
          <ac:chgData name="Rohan Kulkarni" userId="200d7e74774fd3cc" providerId="LiveId" clId="{BDE7783A-B56D-484F-AC21-1C101DD8E0D5}" dt="2021-05-24T21:13:31.377" v="760" actId="1076"/>
          <ac:picMkLst>
            <pc:docMk/>
            <pc:sldMk cId="962495844" sldId="289"/>
            <ac:picMk id="13" creationId="{190A5F71-CD51-462A-A94A-C7736632611E}"/>
          </ac:picMkLst>
        </pc:picChg>
        <pc:picChg chg="add mod">
          <ac:chgData name="Rohan Kulkarni" userId="200d7e74774fd3cc" providerId="LiveId" clId="{BDE7783A-B56D-484F-AC21-1C101DD8E0D5}" dt="2021-05-24T21:13:33.999" v="762" actId="1076"/>
          <ac:picMkLst>
            <pc:docMk/>
            <pc:sldMk cId="962495844" sldId="289"/>
            <ac:picMk id="17" creationId="{C9E16E6A-487A-4D10-8DB2-62869FDE6F72}"/>
          </ac:picMkLst>
        </pc:picChg>
        <pc:picChg chg="add mod">
          <ac:chgData name="Rohan Kulkarni" userId="200d7e74774fd3cc" providerId="LiveId" clId="{BDE7783A-B56D-484F-AC21-1C101DD8E0D5}" dt="2021-05-24T21:15:29.792" v="789" actId="1076"/>
          <ac:picMkLst>
            <pc:docMk/>
            <pc:sldMk cId="962495844" sldId="289"/>
            <ac:picMk id="19" creationId="{0710AFEE-7479-47FB-ADAB-019E355F8E3A}"/>
          </ac:picMkLst>
        </pc:picChg>
        <pc:picChg chg="add mod">
          <ac:chgData name="Rohan Kulkarni" userId="200d7e74774fd3cc" providerId="LiveId" clId="{BDE7783A-B56D-484F-AC21-1C101DD8E0D5}" dt="2021-05-24T21:06:52.554" v="703" actId="1076"/>
          <ac:picMkLst>
            <pc:docMk/>
            <pc:sldMk cId="962495844" sldId="289"/>
            <ac:picMk id="21" creationId="{3B5909E3-BDDC-425D-9CC8-1A9490D0BC94}"/>
          </ac:picMkLst>
        </pc:picChg>
        <pc:picChg chg="add mod">
          <ac:chgData name="Rohan Kulkarni" userId="200d7e74774fd3cc" providerId="LiveId" clId="{BDE7783A-B56D-484F-AC21-1C101DD8E0D5}" dt="2021-05-24T21:13:53.628" v="766" actId="1076"/>
          <ac:picMkLst>
            <pc:docMk/>
            <pc:sldMk cId="962495844" sldId="289"/>
            <ac:picMk id="29" creationId="{E9AEE39B-CAD0-48C3-920C-0E016D827349}"/>
          </ac:picMkLst>
        </pc:picChg>
        <pc:picChg chg="add mod">
          <ac:chgData name="Rohan Kulkarni" userId="200d7e74774fd3cc" providerId="LiveId" clId="{BDE7783A-B56D-484F-AC21-1C101DD8E0D5}" dt="2021-05-24T21:13:58.324" v="768" actId="1076"/>
          <ac:picMkLst>
            <pc:docMk/>
            <pc:sldMk cId="962495844" sldId="289"/>
            <ac:picMk id="31" creationId="{9C214E0D-4DDF-4184-8483-1703F7C51033}"/>
          </ac:picMkLst>
        </pc:picChg>
        <pc:picChg chg="add mod">
          <ac:chgData name="Rohan Kulkarni" userId="200d7e74774fd3cc" providerId="LiveId" clId="{BDE7783A-B56D-484F-AC21-1C101DD8E0D5}" dt="2021-05-24T21:16:12.532" v="790" actId="1076"/>
          <ac:picMkLst>
            <pc:docMk/>
            <pc:sldMk cId="962495844" sldId="289"/>
            <ac:picMk id="36" creationId="{0C5FBC98-521A-4310-A624-8385B0960154}"/>
          </ac:picMkLst>
        </pc:picChg>
        <pc:picChg chg="add del mod">
          <ac:chgData name="Rohan Kulkarni" userId="200d7e74774fd3cc" providerId="LiveId" clId="{BDE7783A-B56D-484F-AC21-1C101DD8E0D5}" dt="2021-05-24T21:11:11.818" v="734" actId="478"/>
          <ac:picMkLst>
            <pc:docMk/>
            <pc:sldMk cId="962495844" sldId="289"/>
            <ac:picMk id="38" creationId="{7AB13278-076B-440E-AB58-FA81154F1281}"/>
          </ac:picMkLst>
        </pc:picChg>
        <pc:picChg chg="add mod">
          <ac:chgData name="Rohan Kulkarni" userId="200d7e74774fd3cc" providerId="LiveId" clId="{BDE7783A-B56D-484F-AC21-1C101DD8E0D5}" dt="2021-05-24T21:14:18.311" v="772" actId="1076"/>
          <ac:picMkLst>
            <pc:docMk/>
            <pc:sldMk cId="962495844" sldId="289"/>
            <ac:picMk id="41" creationId="{A6A0924B-66C3-4EB8-8DF7-C572D15D3313}"/>
          </ac:picMkLst>
        </pc:picChg>
        <pc:picChg chg="mod">
          <ac:chgData name="Rohan Kulkarni" userId="200d7e74774fd3cc" providerId="LiveId" clId="{BDE7783A-B56D-484F-AC21-1C101DD8E0D5}" dt="2021-05-24T21:26:51.988" v="884" actId="1076"/>
          <ac:picMkLst>
            <pc:docMk/>
            <pc:sldMk cId="962495844" sldId="289"/>
            <ac:picMk id="43" creationId="{4A82A7DA-95AE-4C56-BB74-9E01D116831A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962495844" sldId="289"/>
            <ac:inkMk id="4" creationId="{7D997650-0374-4942-AFF6-CE4A553ECD82}"/>
          </ac:inkMkLst>
        </pc:inkChg>
        <pc:cxnChg chg="add mod">
          <ac:chgData name="Rohan Kulkarni" userId="200d7e74774fd3cc" providerId="LiveId" clId="{BDE7783A-B56D-484F-AC21-1C101DD8E0D5}" dt="2021-05-24T21:13:32.785" v="761" actId="1076"/>
          <ac:cxnSpMkLst>
            <pc:docMk/>
            <pc:sldMk cId="962495844" sldId="289"/>
            <ac:cxnSpMk id="15" creationId="{BAA09BBC-2806-4023-A470-1A4AE45AE474}"/>
          </ac:cxnSpMkLst>
        </pc:cxnChg>
        <pc:cxnChg chg="add del">
          <ac:chgData name="Rohan Kulkarni" userId="200d7e74774fd3cc" providerId="LiveId" clId="{BDE7783A-B56D-484F-AC21-1C101DD8E0D5}" dt="2021-05-24T21:04:41.701" v="677" actId="478"/>
          <ac:cxnSpMkLst>
            <pc:docMk/>
            <pc:sldMk cId="962495844" sldId="289"/>
            <ac:cxnSpMk id="23" creationId="{F15FB74F-6B9C-41E3-B0B4-BC0108E3634D}"/>
          </ac:cxnSpMkLst>
        </pc:cxnChg>
        <pc:cxnChg chg="add del mod">
          <ac:chgData name="Rohan Kulkarni" userId="200d7e74774fd3cc" providerId="LiveId" clId="{BDE7783A-B56D-484F-AC21-1C101DD8E0D5}" dt="2021-05-24T21:05:09.747" v="681" actId="478"/>
          <ac:cxnSpMkLst>
            <pc:docMk/>
            <pc:sldMk cId="962495844" sldId="289"/>
            <ac:cxnSpMk id="25" creationId="{CD50905B-986F-421E-B3DB-77119004B53A}"/>
          </ac:cxnSpMkLst>
        </pc:cxnChg>
        <pc:cxnChg chg="add mod">
          <ac:chgData name="Rohan Kulkarni" userId="200d7e74774fd3cc" providerId="LiveId" clId="{BDE7783A-B56D-484F-AC21-1C101DD8E0D5}" dt="2021-05-24T21:13:55.742" v="767" actId="1076"/>
          <ac:cxnSpMkLst>
            <pc:docMk/>
            <pc:sldMk cId="962495844" sldId="289"/>
            <ac:cxnSpMk id="34" creationId="{9DDBEAEC-BDC2-4BBD-BCA3-C41A9C4128F8}"/>
          </ac:cxnSpMkLst>
        </pc:cxnChg>
      </pc:sldChg>
      <pc:sldChg chg="addSp delSp modSp new mod delAnim modAnim">
        <pc:chgData name="Rohan Kulkarni" userId="200d7e74774fd3cc" providerId="LiveId" clId="{BDE7783A-B56D-484F-AC21-1C101DD8E0D5}" dt="2021-05-25T15:06:13.118" v="1292"/>
        <pc:sldMkLst>
          <pc:docMk/>
          <pc:sldMk cId="72958213" sldId="290"/>
        </pc:sldMkLst>
        <pc:spChg chg="del">
          <ac:chgData name="Rohan Kulkarni" userId="200d7e74774fd3cc" providerId="LiveId" clId="{BDE7783A-B56D-484F-AC21-1C101DD8E0D5}" dt="2021-05-24T21:16:21.112" v="792" actId="478"/>
          <ac:spMkLst>
            <pc:docMk/>
            <pc:sldMk cId="72958213" sldId="290"/>
            <ac:spMk id="2" creationId="{9A332F9F-2EE0-48D4-A154-85665EB22B1A}"/>
          </ac:spMkLst>
        </pc:spChg>
        <pc:spChg chg="del">
          <ac:chgData name="Rohan Kulkarni" userId="200d7e74774fd3cc" providerId="LiveId" clId="{BDE7783A-B56D-484F-AC21-1C101DD8E0D5}" dt="2021-05-24T21:16:22.918" v="793" actId="478"/>
          <ac:spMkLst>
            <pc:docMk/>
            <pc:sldMk cId="72958213" sldId="290"/>
            <ac:spMk id="3" creationId="{8817E219-48BD-44A7-AE07-139816130925}"/>
          </ac:spMkLst>
        </pc:spChg>
        <pc:spChg chg="add mod">
          <ac:chgData name="Rohan Kulkarni" userId="200d7e74774fd3cc" providerId="LiveId" clId="{BDE7783A-B56D-484F-AC21-1C101DD8E0D5}" dt="2021-05-25T00:00:26.943" v="996" actId="1076"/>
          <ac:spMkLst>
            <pc:docMk/>
            <pc:sldMk cId="72958213" sldId="290"/>
            <ac:spMk id="19" creationId="{22B29AAB-08D1-4664-9708-B7D86E462398}"/>
          </ac:spMkLst>
        </pc:spChg>
        <pc:picChg chg="add mod">
          <ac:chgData name="Rohan Kulkarni" userId="200d7e74774fd3cc" providerId="LiveId" clId="{BDE7783A-B56D-484F-AC21-1C101DD8E0D5}" dt="2021-05-24T23:53:31.394" v="910" actId="1076"/>
          <ac:picMkLst>
            <pc:docMk/>
            <pc:sldMk cId="72958213" sldId="290"/>
            <ac:picMk id="3" creationId="{60A41402-58DF-41CA-B522-026B42CBF82A}"/>
          </ac:picMkLst>
        </pc:picChg>
        <pc:picChg chg="add mod">
          <ac:chgData name="Rohan Kulkarni" userId="200d7e74774fd3cc" providerId="LiveId" clId="{BDE7783A-B56D-484F-AC21-1C101DD8E0D5}" dt="2021-05-25T00:06:56.276" v="1118"/>
          <ac:picMkLst>
            <pc:docMk/>
            <pc:sldMk cId="72958213" sldId="290"/>
            <ac:picMk id="5" creationId="{4134A42C-B448-4213-9A88-8190B9060268}"/>
          </ac:picMkLst>
        </pc:picChg>
        <pc:picChg chg="add mod">
          <ac:chgData name="Rohan Kulkarni" userId="200d7e74774fd3cc" providerId="LiveId" clId="{BDE7783A-B56D-484F-AC21-1C101DD8E0D5}" dt="2021-05-24T23:55:35.212" v="937" actId="1076"/>
          <ac:picMkLst>
            <pc:docMk/>
            <pc:sldMk cId="72958213" sldId="290"/>
            <ac:picMk id="6" creationId="{4A8985FD-8142-49B1-9D60-AC3916EEBE4A}"/>
          </ac:picMkLst>
        </pc:picChg>
        <pc:picChg chg="add del mod">
          <ac:chgData name="Rohan Kulkarni" userId="200d7e74774fd3cc" providerId="LiveId" clId="{BDE7783A-B56D-484F-AC21-1C101DD8E0D5}" dt="2021-05-25T00:18:19.288" v="1218" actId="478"/>
          <ac:picMkLst>
            <pc:docMk/>
            <pc:sldMk cId="72958213" sldId="290"/>
            <ac:picMk id="7" creationId="{589B9345-C171-4E28-A2DC-3E53372DA3E0}"/>
          </ac:picMkLst>
        </pc:picChg>
        <pc:picChg chg="add mod">
          <ac:chgData name="Rohan Kulkarni" userId="200d7e74774fd3cc" providerId="LiveId" clId="{BDE7783A-B56D-484F-AC21-1C101DD8E0D5}" dt="2021-05-24T23:55:29.499" v="936" actId="1076"/>
          <ac:picMkLst>
            <pc:docMk/>
            <pc:sldMk cId="72958213" sldId="290"/>
            <ac:picMk id="10" creationId="{B4A9682C-9D8F-40BA-BBF1-736566D75A97}"/>
          </ac:picMkLst>
        </pc:picChg>
        <pc:picChg chg="add mod">
          <ac:chgData name="Rohan Kulkarni" userId="200d7e74774fd3cc" providerId="LiveId" clId="{BDE7783A-B56D-484F-AC21-1C101DD8E0D5}" dt="2021-05-24T23:55:24.197" v="934" actId="1076"/>
          <ac:picMkLst>
            <pc:docMk/>
            <pc:sldMk cId="72958213" sldId="290"/>
            <ac:picMk id="12" creationId="{953549E7-A014-437F-89B8-9818433BABCF}"/>
          </ac:picMkLst>
        </pc:picChg>
        <pc:picChg chg="add mod">
          <ac:chgData name="Rohan Kulkarni" userId="200d7e74774fd3cc" providerId="LiveId" clId="{BDE7783A-B56D-484F-AC21-1C101DD8E0D5}" dt="2021-05-24T23:55:27.716" v="935" actId="1076"/>
          <ac:picMkLst>
            <pc:docMk/>
            <pc:sldMk cId="72958213" sldId="290"/>
            <ac:picMk id="14" creationId="{3BC8D609-8EA8-4E7A-AF2C-97DFA58C2551}"/>
          </ac:picMkLst>
        </pc:picChg>
        <pc:picChg chg="add mod">
          <ac:chgData name="Rohan Kulkarni" userId="200d7e74774fd3cc" providerId="LiveId" clId="{BDE7783A-B56D-484F-AC21-1C101DD8E0D5}" dt="2021-05-24T23:55:09.647" v="930" actId="1076"/>
          <ac:picMkLst>
            <pc:docMk/>
            <pc:sldMk cId="72958213" sldId="290"/>
            <ac:picMk id="16" creationId="{4D2230BD-57F9-47D6-8C8F-679E3CA57E9A}"/>
          </ac:picMkLst>
        </pc:picChg>
        <pc:picChg chg="add mod">
          <ac:chgData name="Rohan Kulkarni" userId="200d7e74774fd3cc" providerId="LiveId" clId="{BDE7783A-B56D-484F-AC21-1C101DD8E0D5}" dt="2021-05-24T23:55:17.352" v="932" actId="1076"/>
          <ac:picMkLst>
            <pc:docMk/>
            <pc:sldMk cId="72958213" sldId="290"/>
            <ac:picMk id="18" creationId="{4FD1CA70-E4A1-4D37-BB58-07DC0C714591}"/>
          </ac:picMkLst>
        </pc:picChg>
        <pc:picChg chg="add mod">
          <ac:chgData name="Rohan Kulkarni" userId="200d7e74774fd3cc" providerId="LiveId" clId="{BDE7783A-B56D-484F-AC21-1C101DD8E0D5}" dt="2021-05-25T00:18:36.034" v="1222" actId="1582"/>
          <ac:picMkLst>
            <pc:docMk/>
            <pc:sldMk cId="72958213" sldId="290"/>
            <ac:picMk id="21" creationId="{566AA4BE-1F84-4757-A87B-70AC0B9AC9A7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72958213" sldId="290"/>
            <ac:inkMk id="22" creationId="{760EBF3B-316E-4C25-A409-E160333B49E5}"/>
          </ac:inkMkLst>
        </pc:inkChg>
        <pc:cxnChg chg="add mod">
          <ac:chgData name="Rohan Kulkarni" userId="200d7e74774fd3cc" providerId="LiveId" clId="{BDE7783A-B56D-484F-AC21-1C101DD8E0D5}" dt="2021-05-24T21:28:21.076" v="894" actId="1076"/>
          <ac:cxnSpMkLst>
            <pc:docMk/>
            <pc:sldMk cId="72958213" sldId="290"/>
            <ac:cxnSpMk id="9" creationId="{C9B6EF22-A2BF-4B92-ADE2-B2F970A682A2}"/>
          </ac:cxnSpMkLst>
        </pc:cxnChg>
      </pc:sldChg>
      <pc:sldChg chg="addSp delSp modSp new mod modAnim">
        <pc:chgData name="Rohan Kulkarni" userId="200d7e74774fd3cc" providerId="LiveId" clId="{BDE7783A-B56D-484F-AC21-1C101DD8E0D5}" dt="2021-05-25T15:06:13.118" v="1292"/>
        <pc:sldMkLst>
          <pc:docMk/>
          <pc:sldMk cId="3784653051" sldId="291"/>
        </pc:sldMkLst>
        <pc:spChg chg="del">
          <ac:chgData name="Rohan Kulkarni" userId="200d7e74774fd3cc" providerId="LiveId" clId="{BDE7783A-B56D-484F-AC21-1C101DD8E0D5}" dt="2021-05-24T23:56:42.465" v="939" actId="478"/>
          <ac:spMkLst>
            <pc:docMk/>
            <pc:sldMk cId="3784653051" sldId="291"/>
            <ac:spMk id="2" creationId="{DCC31AEF-C9A9-4007-ADC3-3CC2249C492E}"/>
          </ac:spMkLst>
        </pc:spChg>
        <pc:spChg chg="del">
          <ac:chgData name="Rohan Kulkarni" userId="200d7e74774fd3cc" providerId="LiveId" clId="{BDE7783A-B56D-484F-AC21-1C101DD8E0D5}" dt="2021-05-24T23:56:44.781" v="940" actId="478"/>
          <ac:spMkLst>
            <pc:docMk/>
            <pc:sldMk cId="3784653051" sldId="291"/>
            <ac:spMk id="3" creationId="{CA1FEF9F-B2B6-488A-BAE9-DAFACDF2063B}"/>
          </ac:spMkLst>
        </pc:spChg>
        <pc:picChg chg="add mod">
          <ac:chgData name="Rohan Kulkarni" userId="200d7e74774fd3cc" providerId="LiveId" clId="{BDE7783A-B56D-484F-AC21-1C101DD8E0D5}" dt="2021-05-24T23:56:52.683" v="945" actId="1076"/>
          <ac:picMkLst>
            <pc:docMk/>
            <pc:sldMk cId="3784653051" sldId="291"/>
            <ac:picMk id="5" creationId="{16BB4914-866C-47A1-80A4-99A161FAB82F}"/>
          </ac:picMkLst>
        </pc:picChg>
        <pc:picChg chg="add mod">
          <ac:chgData name="Rohan Kulkarni" userId="200d7e74774fd3cc" providerId="LiveId" clId="{BDE7783A-B56D-484F-AC21-1C101DD8E0D5}" dt="2021-05-24T23:57:02.931" v="947" actId="1076"/>
          <ac:picMkLst>
            <pc:docMk/>
            <pc:sldMk cId="3784653051" sldId="291"/>
            <ac:picMk id="7" creationId="{1EF5C80C-C4F6-4D41-BDFF-B9D586616DD2}"/>
          </ac:picMkLst>
        </pc:picChg>
        <pc:picChg chg="add del mod">
          <ac:chgData name="Rohan Kulkarni" userId="200d7e74774fd3cc" providerId="LiveId" clId="{BDE7783A-B56D-484F-AC21-1C101DD8E0D5}" dt="2021-05-24T23:58:03.546" v="950" actId="478"/>
          <ac:picMkLst>
            <pc:docMk/>
            <pc:sldMk cId="3784653051" sldId="291"/>
            <ac:picMk id="9" creationId="{FA4A3C2B-6CAB-4B7D-A11D-1792B7DC87E4}"/>
          </ac:picMkLst>
        </pc:picChg>
        <pc:picChg chg="add mod">
          <ac:chgData name="Rohan Kulkarni" userId="200d7e74774fd3cc" providerId="LiveId" clId="{BDE7783A-B56D-484F-AC21-1C101DD8E0D5}" dt="2021-05-24T23:58:12.517" v="954" actId="1076"/>
          <ac:picMkLst>
            <pc:docMk/>
            <pc:sldMk cId="3784653051" sldId="291"/>
            <ac:picMk id="11" creationId="{DA0CE5B7-A247-4D48-B85F-8FC735078CC2}"/>
          </ac:picMkLst>
        </pc:picChg>
        <pc:picChg chg="add mod">
          <ac:chgData name="Rohan Kulkarni" userId="200d7e74774fd3cc" providerId="LiveId" clId="{BDE7783A-B56D-484F-AC21-1C101DD8E0D5}" dt="2021-05-24T23:58:20.686" v="957" actId="1076"/>
          <ac:picMkLst>
            <pc:docMk/>
            <pc:sldMk cId="3784653051" sldId="291"/>
            <ac:picMk id="13" creationId="{C7838F5F-B2BA-4DFC-8B5F-AD220350A374}"/>
          </ac:picMkLst>
        </pc:picChg>
        <pc:picChg chg="add mod">
          <ac:chgData name="Rohan Kulkarni" userId="200d7e74774fd3cc" providerId="LiveId" clId="{BDE7783A-B56D-484F-AC21-1C101DD8E0D5}" dt="2021-05-24T23:58:28.138" v="959" actId="1076"/>
          <ac:picMkLst>
            <pc:docMk/>
            <pc:sldMk cId="3784653051" sldId="291"/>
            <ac:picMk id="15" creationId="{E6C2203C-B011-4A69-AA16-448EB36DC917}"/>
          </ac:picMkLst>
        </pc:picChg>
        <pc:picChg chg="add mod">
          <ac:chgData name="Rohan Kulkarni" userId="200d7e74774fd3cc" providerId="LiveId" clId="{BDE7783A-B56D-484F-AC21-1C101DD8E0D5}" dt="2021-05-24T23:59:12.221" v="973" actId="1076"/>
          <ac:picMkLst>
            <pc:docMk/>
            <pc:sldMk cId="3784653051" sldId="291"/>
            <ac:picMk id="17" creationId="{0FBC817C-126F-42D6-95B2-47AFF31BE33E}"/>
          </ac:picMkLst>
        </pc:picChg>
        <pc:picChg chg="add mod">
          <ac:chgData name="Rohan Kulkarni" userId="200d7e74774fd3cc" providerId="LiveId" clId="{BDE7783A-B56D-484F-AC21-1C101DD8E0D5}" dt="2021-05-24T23:59:14.814" v="974" actId="1076"/>
          <ac:picMkLst>
            <pc:docMk/>
            <pc:sldMk cId="3784653051" sldId="291"/>
            <ac:picMk id="19" creationId="{E5FA06CD-622B-4C21-8A61-7AE96685F30D}"/>
          </ac:picMkLst>
        </pc:picChg>
        <pc:picChg chg="add mod">
          <ac:chgData name="Rohan Kulkarni" userId="200d7e74774fd3cc" providerId="LiveId" clId="{BDE7783A-B56D-484F-AC21-1C101DD8E0D5}" dt="2021-05-24T23:58:57.282" v="969" actId="14100"/>
          <ac:picMkLst>
            <pc:docMk/>
            <pc:sldMk cId="3784653051" sldId="291"/>
            <ac:picMk id="21" creationId="{DCE2EBA0-2334-4A27-8A2F-63ED5E8AB2EA}"/>
          </ac:picMkLst>
        </pc:picChg>
        <pc:picChg chg="add mod">
          <ac:chgData name="Rohan Kulkarni" userId="200d7e74774fd3cc" providerId="LiveId" clId="{BDE7783A-B56D-484F-AC21-1C101DD8E0D5}" dt="2021-05-24T23:59:08.843" v="971" actId="1076"/>
          <ac:picMkLst>
            <pc:docMk/>
            <pc:sldMk cId="3784653051" sldId="291"/>
            <ac:picMk id="23" creationId="{65C835BD-6FD4-40A1-9C07-2D3E6207C7F0}"/>
          </ac:picMkLst>
        </pc:picChg>
        <pc:picChg chg="add mod">
          <ac:chgData name="Rohan Kulkarni" userId="200d7e74774fd3cc" providerId="LiveId" clId="{BDE7783A-B56D-484F-AC21-1C101DD8E0D5}" dt="2021-05-25T00:06:44.787" v="1117"/>
          <ac:picMkLst>
            <pc:docMk/>
            <pc:sldMk cId="3784653051" sldId="291"/>
            <ac:picMk id="25" creationId="{CC37E5D2-D6A7-4F8A-9D38-A9D8A274FC4A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3784653051" sldId="291"/>
            <ac:inkMk id="26" creationId="{EC9809AF-8A75-42A9-A72A-9B893AC8790C}"/>
          </ac:inkMkLst>
        </pc:inkChg>
      </pc:sldChg>
      <pc:sldChg chg="modSp mod">
        <pc:chgData name="Rohan Kulkarni" userId="200d7e74774fd3cc" providerId="LiveId" clId="{BDE7783A-B56D-484F-AC21-1C101DD8E0D5}" dt="2021-05-25T00:05:00.673" v="1103" actId="20577"/>
        <pc:sldMkLst>
          <pc:docMk/>
          <pc:sldMk cId="86512155" sldId="292"/>
        </pc:sldMkLst>
        <pc:spChg chg="mod">
          <ac:chgData name="Rohan Kulkarni" userId="200d7e74774fd3cc" providerId="LiveId" clId="{BDE7783A-B56D-484F-AC21-1C101DD8E0D5}" dt="2021-05-25T00:05:00.673" v="1103" actId="20577"/>
          <ac:spMkLst>
            <pc:docMk/>
            <pc:sldMk cId="86512155" sldId="292"/>
            <ac:spMk id="2" creationId="{295A7BF1-93BA-4D77-9999-67AA8397EF2F}"/>
          </ac:spMkLst>
        </pc:spChg>
      </pc:sldChg>
      <pc:sldChg chg="addSp delSp modSp add mod modAnim">
        <pc:chgData name="Rohan Kulkarni" userId="200d7e74774fd3cc" providerId="LiveId" clId="{BDE7783A-B56D-484F-AC21-1C101DD8E0D5}" dt="2021-05-25T15:06:13.118" v="1292"/>
        <pc:sldMkLst>
          <pc:docMk/>
          <pc:sldMk cId="2910718263" sldId="293"/>
        </pc:sldMkLst>
        <pc:spChg chg="del">
          <ac:chgData name="Rohan Kulkarni" userId="200d7e74774fd3cc" providerId="LiveId" clId="{BDE7783A-B56D-484F-AC21-1C101DD8E0D5}" dt="2021-05-25T00:05:11.629" v="1106" actId="478"/>
          <ac:spMkLst>
            <pc:docMk/>
            <pc:sldMk cId="2910718263" sldId="293"/>
            <ac:spMk id="2" creationId="{295A7BF1-93BA-4D77-9999-67AA8397EF2F}"/>
          </ac:spMkLst>
        </pc:spChg>
        <pc:spChg chg="add del mod">
          <ac:chgData name="Rohan Kulkarni" userId="200d7e74774fd3cc" providerId="LiveId" clId="{BDE7783A-B56D-484F-AC21-1C101DD8E0D5}" dt="2021-05-25T00:05:20.133" v="1107" actId="478"/>
          <ac:spMkLst>
            <pc:docMk/>
            <pc:sldMk cId="2910718263" sldId="293"/>
            <ac:spMk id="4" creationId="{A4928B12-B028-4EFD-BA84-26E857933B6E}"/>
          </ac:spMkLst>
        </pc:spChg>
        <pc:picChg chg="add mod">
          <ac:chgData name="Rohan Kulkarni" userId="200d7e74774fd3cc" providerId="LiveId" clId="{BDE7783A-B56D-484F-AC21-1C101DD8E0D5}" dt="2021-05-25T00:23:42.981" v="1248" actId="14100"/>
          <ac:picMkLst>
            <pc:docMk/>
            <pc:sldMk cId="2910718263" sldId="293"/>
            <ac:picMk id="6" creationId="{35C6E9E8-4F1F-464B-8134-5A41ECF93D7C}"/>
          </ac:picMkLst>
        </pc:picChg>
        <pc:picChg chg="mod">
          <ac:chgData name="Rohan Kulkarni" userId="200d7e74774fd3cc" providerId="LiveId" clId="{BDE7783A-B56D-484F-AC21-1C101DD8E0D5}" dt="2021-05-25T00:29:47.933" v="1282" actId="1076"/>
          <ac:picMkLst>
            <pc:docMk/>
            <pc:sldMk cId="2910718263" sldId="293"/>
            <ac:picMk id="8" creationId="{43085239-D9C7-47C4-B525-DE9FF02C3B5A}"/>
          </ac:picMkLst>
        </pc:picChg>
        <pc:picChg chg="add mod">
          <ac:chgData name="Rohan Kulkarni" userId="200d7e74774fd3cc" providerId="LiveId" clId="{BDE7783A-B56D-484F-AC21-1C101DD8E0D5}" dt="2021-05-25T00:28:44.629" v="1272" actId="1076"/>
          <ac:picMkLst>
            <pc:docMk/>
            <pc:sldMk cId="2910718263" sldId="293"/>
            <ac:picMk id="9" creationId="{5F030E7C-F148-472B-800E-46DD71CEB740}"/>
          </ac:picMkLst>
        </pc:picChg>
        <pc:picChg chg="mod">
          <ac:chgData name="Rohan Kulkarni" userId="200d7e74774fd3cc" providerId="LiveId" clId="{BDE7783A-B56D-484F-AC21-1C101DD8E0D5}" dt="2021-05-25T00:29:49.845" v="1283" actId="1076"/>
          <ac:picMkLst>
            <pc:docMk/>
            <pc:sldMk cId="2910718263" sldId="293"/>
            <ac:picMk id="11" creationId="{8DE25BAD-881D-4759-8E7C-515E0E153663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2910718263" sldId="293"/>
            <ac:inkMk id="12" creationId="{F211FFB7-5AF2-474C-AABA-8541AC1296D5}"/>
          </ac:inkMkLst>
        </pc:inkChg>
      </pc:sldChg>
      <pc:sldChg chg="addSp delSp modSp add mod">
        <pc:chgData name="Rohan Kulkarni" userId="200d7e74774fd3cc" providerId="LiveId" clId="{BDE7783A-B56D-484F-AC21-1C101DD8E0D5}" dt="2021-05-25T00:28:37.199" v="1268" actId="21"/>
        <pc:sldMkLst>
          <pc:docMk/>
          <pc:sldMk cId="960994704" sldId="294"/>
        </pc:sldMkLst>
        <pc:spChg chg="del">
          <ac:chgData name="Rohan Kulkarni" userId="200d7e74774fd3cc" providerId="LiveId" clId="{BDE7783A-B56D-484F-AC21-1C101DD8E0D5}" dt="2021-05-25T00:22:12.458" v="1232" actId="478"/>
          <ac:spMkLst>
            <pc:docMk/>
            <pc:sldMk cId="960994704" sldId="294"/>
            <ac:spMk id="2" creationId="{295A7BF1-93BA-4D77-9999-67AA8397EF2F}"/>
          </ac:spMkLst>
        </pc:spChg>
        <pc:spChg chg="add del mod">
          <ac:chgData name="Rohan Kulkarni" userId="200d7e74774fd3cc" providerId="LiveId" clId="{BDE7783A-B56D-484F-AC21-1C101DD8E0D5}" dt="2021-05-25T00:22:15.224" v="1233" actId="478"/>
          <ac:spMkLst>
            <pc:docMk/>
            <pc:sldMk cId="960994704" sldId="294"/>
            <ac:spMk id="4" creationId="{9456B905-4BB1-45D6-82A8-D8B444800BBF}"/>
          </ac:spMkLst>
        </pc:spChg>
        <pc:picChg chg="add del mod">
          <ac:chgData name="Rohan Kulkarni" userId="200d7e74774fd3cc" providerId="LiveId" clId="{BDE7783A-B56D-484F-AC21-1C101DD8E0D5}" dt="2021-05-25T00:24:11.260" v="1250" actId="478"/>
          <ac:picMkLst>
            <pc:docMk/>
            <pc:sldMk cId="960994704" sldId="294"/>
            <ac:picMk id="6" creationId="{C80DDBD6-B084-48A3-9D4B-8D9B732BAF1B}"/>
          </ac:picMkLst>
        </pc:picChg>
        <pc:picChg chg="add del mod">
          <ac:chgData name="Rohan Kulkarni" userId="200d7e74774fd3cc" providerId="LiveId" clId="{BDE7783A-B56D-484F-AC21-1C101DD8E0D5}" dt="2021-05-25T00:28:37.199" v="1268" actId="21"/>
          <ac:picMkLst>
            <pc:docMk/>
            <pc:sldMk cId="960994704" sldId="294"/>
            <ac:picMk id="8" creationId="{B58838B0-1433-454D-9177-E5F319AC6BF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5T10:50:19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19452 18160 0 0,'0'0'0'16,"0"0"0"-16,0 0 0 0,0 0 0 0,0 0 0 0,0 0 0 0,0 0 0 0,0 0 0 0,0 0 0 0,0 0 0 0,0 0 0 0,0 0 0 15,0 0 0-15</inkml:trace>
  <inkml:trace contextRef="#ctx0" brushRef="#br0" timeOffset="843.42">19458 18189 0 0,'0'0'0'0,"0"-2"0"0,-2-1 0 0,0 2 0 0,2-3 0 0,-2 1 0 0,2 1 0 16,-1-2 0-16,1 1 0 0,0-4 0 16,-2 3 0-16,2-3 0 0,0-1 0 0,0 0 0 0,0-1 0 15,0 3 0-15,0 0 228 0,0 2-106 16,0 0-52-16,0 2-24 0,0-1-1 0,0 3-25 0,0 0 42 16,0 0-38-16,0 0 112 0,0 0-50 0,0 5-26 15,0 8 7-15,3 3 9 0,-1 3-40 0,0 2 0 16,0 5-3-16,2 1 3 15,0-8-1-15,0 5-19 0,0 3 20 0,0-7-1 0,3 1 1 16,-3-3-8-16,0-6 6 0,-1 0 2 16,-1-3 24-16,2-2-65 0,-2-4 39 0,0-1 1 15,0 0-28-15,-2-2 30 63,3 0-4-63,-1 0-6 0,2 0 15 0,-2 0-11 0,2-6-2 0,0 4-61 0,-2-5 25 0,4 3-5 0,-3-2 37 0,4-1 0 0,-1 1-14 0,0-2 13 0,0-2-2 0,0 0 0 0,3-4-12 0,-4 0 11 15,3-2-74-15,0-2 28 0,1-1 12 16,-1-1 0-16,-2 0-4 0,1-2 0 0,0 2 19 0,-1-1-24 16,0 4 28-16,0 0-1 0,-2 1 0 0,0 6 0 0,-1-1-3 0,-1 6 4 15,-2 1-8-15,0 1 35 16,2 2-3-16,-2 1-26 0,0 0 20 0,0 0-17 16,0 0 2-16,0 0-2 0,0 0 8 0,0 0-7 15,0 0 12-15,0 0-225 16,0 1 98-16,0 2 50 0,0-1 20 0,0 0 0 15,0-1 9-15,0 2 13 16,0 1-41-16,0-1-198 0,0 2 108 0,-2-1 56 0,0 2-269 0,-1-4 153 16</inkml:trace>
  <inkml:trace contextRef="#ctx0" brushRef="#br0" timeOffset="2220.54">19967 17934 505 0,'2'-4'0'0,"-2"3"0"0,0-4 0 0,2 1 0 0,-2 2 0 0,0 2 0 0,0 0 0 0,0 0 0 0,0 0 0 0,0 5 36 16,0 5-1-16,0 6 6 0,-4 2 82 0,-6 1-43 15,-2 0 8-15,-4 6 9 0,4-7-31 0,-3 1 0 16,0-2-30-16,2-5-1 0,3-2 10 0,-2-2-9 16,2-4-36-16,0-2 15 0,0-2 20 0,1 0 1 15,5-3-41-15,-2-12 17 0,4 0-1 0,1-3-36 16,1 3 21-16,0 0 1 0,0 5 22 0,1-2 55 15,5 4-29 1,4 3 0-16,-1 2-30 0,5 3 5 16,-2 0 2-16,2 5-2 0,1 10-2 0,-4 3 185 0,5 7-79 15,-3-2-45 48,-5 1 21-63,1 6-37 15,0-9 0 1,-3 1-90-16,2 0 31 0,-2-1 1 0,1-3 39 0,-2-7-272 0,1 0 126 0,0 2 65 0,0-10 21 0,-2 0-1 0,-1-2 0 0,-1 1 34 0,0-2 0 0,0 0-792 16,-2 0 369-16</inkml:trace>
  <inkml:trace contextRef="#ctx0" brushRef="#br0" timeOffset="2880.79">20159 18184 284 0,'0'0'0'0,"0"-4"0"0,0 4 0 0,0 0 1 0,0 0-1 0,0 0 0 0,2 4 0 0,4 11 180 0,2 5-72 0,-2-2 66 0,5 8-60 0,-2 7-44 0,-1-3 0 0,3 0-35 0,-1 2 0 0,-3-1 0 0,-1-9 9 31,1 2-8-31,-1-2-1 15,0-5 236-15,0-6-119 16,0 0-57 0,-2-6-22-16,0-3-15 0,0 1-23 0,0-3 0 0,0 0 0 0,2-6-22 0,0-7 31 0,-2 1-85 0,3 1 39 0,-3-4-1 0,1 1 38 15,1 0 0-15,0 0 7 0,1-3-7 0,1 1-38 0,-2 0-95 16,2 1 36 0,2-3 38-16,-2 0-1 0,0 0-151 31,3 3 73-31,-3-2 22 0,-1 3 26 0,3-3 1 0,-1 4 14 0,-1-1 50 0,-2 0-3 0,-1 4-28 0,-1 0-5 0,-2 2 3 0,3 0-7 15,-5 2 7-15,0 1 7 0,0 1 114 0,0 2-49 16,0 0-29-16,0 0 60 63,0 2-40-63,0 0-12 0,0-2 2 15,0 2 4-15,0 0-27 0,-2 0 9 0,-3 0 6 0,-4 0-10 0,-3 0-1 0,-1 0 5 0,-2 0-3 0,-2 0 5 0,-3 0-5 0,2 0 50 0,-1 0 3 0,0 0-22 0,2 0 0 16,3 0-45-16,-2 0 22 0,6 0 4 0,-2 0-4 15,3 0 1-15,4 0 12 0,-1 0 11 16,2 0-437-16,2 2 196 0,0 4 90 0,0-2 51 0,2 2 9 0,0 0-13 31,0 1 4-15,2-3-149-16,6 0-207 0,-2 0 188 0,1-2 94 0,0-2-46 0</inkml:trace>
  <inkml:trace contextRef="#ctx0" brushRef="#br0" timeOffset="4139.46">19476 18118 484 0,'0'-1'0'0,"-2"-4"0"0,0 4 0 0,-2-4 0 0,2 5 0 0,0-2 0 0,0 2 0 0,0 0 0 0,0 0 0 0,2 0 107 0,0 7-35 0,0 5-1 0,0 3-35 0,0 3 0 31,0 2 9-31,2 3-10 0,2 4 1 0,0-8 123 0,0 1-61 0,2 1-31 0,-1-3 8 0,1 0-13 0,-1-4 0 16,1-1-26-16,0 0-1 15,1-5 9-15,-1 1 1 0,0-3-42 0,0-3-1 16,0 0 34-16,0 0 0 0,2-3-1 0,0 0 10 16,0 0-10-16,1-6 1 15,-2-3-40-15,1-1 6 0,-2-3 1 0,3-1-3 16,-1-1 27-16,0 2-26 94,-3-3-33-94,4-2-29 15,-3 1 37-15,0-1-2 0,0-1-14 0,-2-2 21 0,3 3 1 0,-3-2 20 0,-1 2 4 16,-1-1-10-16,0 3 9 0,0 0-33 0,-2 2 18 0,0 4 2 0,2 0 5 0,-2 4 46 0,0 0 0 0,0 4-45 0,0 0 82 0,0 2-35 0,0 0 0 0,0 0-28 0,0 0 32 0,-2 8 5 0,-2 4-39 0,0 4 12 0,1-1-9 0,-2 6 23 0,1-3-19 0,0 6 21 15,2-3-19-15,0 1 23 32,0-1-21-32,0 1 32 0,0-5-29 15,2 1 5-15,0-3 103 0,0-1 26 0,0-4-63 0,0 1-24 0,6-1-283 0,2 2 119 0,3-6 59 0,-2 0 30 0,3 0 5 0,3-2-5 0,-2 2-5 16,2-2 26-16,-3 0-39 0,2 0 0 0,-2-1-32 0</inkml:trace>
  <inkml:trace contextRef="#ctx0" brushRef="#br0" timeOffset="5504.52">20658 18419 637 0,'0'-2'0'0,"0"-1"1"0,0 1-1 16,0 0 0-16,2 2 0 0,-2 0 1 0,0 0-1 0,0 4 0 0,0 8 0 0,-2 1 36 0,-9 3 70 0,-5 5-35 0,0-2-1 0,0 1-7 0,0-2 8 0,-4-1-35 0,0-4-23 0,-1 0 22 16,1-6 1-16,2-3-1 0,-3-2 9 0,4-2-8 15,4 0-1-15,1-3 16 0,4-7-7 16,5-3-8-16,1 4 8 16,2-8-9-16,0 6 36 0,0-2 0 0,11 5 32 0,6 2-33 15,1 5 8-15,2 1-42 0,3 0-1 0,-2 0 1 16,2 8-1-16,-5 9 1 15,2-4 128-15,-4 3-68 0,0-1-31 0,1 4 8 16,-6-5-80-16,4 3 0 0,-3-1 51 0</inkml:trace>
  <inkml:trace contextRef="#ctx0" brushRef="#br0" timeOffset="5527.52">20674 18644 2327 0,'10'12'-86'0,"-2"-1"61"0,0-4-522 16,-2-3 254-16,-2 3 136 0,-1-5 36 0,-3-2-405 0</inkml:trace>
  <inkml:trace contextRef="#ctx0" brushRef="#br0" timeOffset="6237.24">20863 18280 237 0,'0'-7'0'0,"0"-1"0"16,0-1 1-16,0 4-1 0,0 2 0 0,0 0 114 0,0 1-30 63,0 2-9-63,0 0 48 0,0 0-44 0,5 8 0 0,-1 8-43 0,2 3 8 0,0 7-8 0,2-1 0 0,-2 5 27 0,-2-1 98 93,4 1-62-61,-2-7-23-32,0 4 88 0,1-5-65 0,-1-5-31 0,-1-3 51 0,1-4-42 0,-2-1 9 0,0-5-50 0,-2 0 33 0,1-2 0 0,1-2-34 0,-2 0 1 0,0-4 8 0,2-11-8 0,-2 5-1 0,2-8 26 15,-1 5-80-15,1-4 27 0,3 3 9 0,-3-2-33 0,4-2 26 0,-2 2 0 0,2-3-57 0,0 0 38 0,2 1 17 0,0-6-7 0,3 1-18 16,-4 1 0-16,1 3 13 0,1-5 16 0,-1 2-25 0,-2 0 21 0,0 4-36 0,-2-1 33 0,0 5 23 0,-4 3-25 0,2 1 1 0,-4 4-4 15,0 2 4-15,0 1-1 0,0 1-147 0,0 2 70 0,0 0 36 0,0 0-1 0,0 0-103 0,0 2 65 0,0 7 24 16,0-1 0-16,0 0 7 16,0-1 27-16,0 1-32 0,0-1-296 0,0-1-197 15</inkml:trace>
  <inkml:trace contextRef="#ctx0" brushRef="#br0" timeOffset="6752.24">21245 17912 1532 0,'0'0'0'0,"0"0"0"0,0 0 0 0,0 0 0 0,2 0 0 0,2 0 0 0,2 5 0 0,3 4 0 0,-1-1 0 0,0 3 0 0,1 0 0 16,0 2 0-16,-1 2 0 0,0 0 70 15,-4 1 0-15,-2-1 75 16,-2 1 85-16,0 2-88 0,0-1-58 0,-4 0-24 0,-6-1-1 0,0-3-23 0,3-5-1 0,1 0 10 47,1-4-10-47,3-2 1 0,0 0-1 15,0-1 1-15,2-1-1 0,0 0 10 0,2-5-8 0,9-7-1 0,6-3 0 0,1-3-32 0,2 0 48 0,-1-2-9 0,4-5-26 0,-2 1 13 0,-1-2-15 0,-4 0 13 16,1 0-4-16,-6-1 80 16,4-4-32-16,-5 0 0 0,-2 1-30 15,-3-1-1-15,-3 0 0 0,-2 6 7 0,0 0-528 0</inkml:trace>
  <inkml:trace contextRef="#ctx0" brushRef="#br0" timeOffset="7145.24">21509 17687 2753 0,'-2'-19'-131'0,"-5"7"64"0,-5 5-406 0,-1 3 209 0,-1 4 119 0,2 0-533 0,2 0 322 0</inkml:trace>
  <inkml:trace contextRef="#ctx0" brushRef="#br0" timeOffset="8029.05">21816 18276 642 0,'-2'0'0'0,"-3"-2"0"0,1 2 0 0,0 0 0 0,2 0 0 15,0 0 142-15,0 0-51 0,0 0-26 0,2 0 0 0,0 0-17 0,0 5-9 0,0-3 0 0,8 4 108 0,3-1 159 0,4-1-134 0,1-2-56 0,2 0 133 0,3-2-105 0,-2 0-52 0,2 0-27 0,-3 0 90 0,0-4-62 0,1-3-28 16,-4 1 1-1,0 2-27-15,-5-1 0 0,0-2 9 0,-3 3-15 0,2-3 5 0,-3 6 1 0,-2-3-34 16,0 2-67-16,-2 1 60 0,0 1 15 0,-2 0-138 16,0-5 62-16,0 5 45 0,0 0-259 0,0 0 138 15,0 0 53-15,0 0 39 0,0 0-4 0,0 0-1 16,0 0-18-16,0 0 39 0,0 0-170 0,0 0 80 16,0 0 42-16,0 0-1 0,0 0-558 0</inkml:trace>
  <inkml:trace contextRef="#ctx0" brushRef="#br0" timeOffset="8257.04">21759 18472 1393 0,'-13'5'0'0,"5"-1"0"0,0 2 0 0,3-1 0 0,3-3 0 0,1 2 0 0,1-1 0 0,0 1 0 0,0-3 0 0,12 1 0 0,2 1 67 0,3-3 0 16,2 0-28-16,4 0-1 15,-3 0 498-15,2 0-240 0,0 0-133 0,-3-3-46 0,0 0-39 0,-2 2-1 16,-2-4-91-16,0 4 36 0,1-2-10 0,-2 2 27 0,-6 1-265 0,2-2 133 16,-3 2 66-16,-1 0 43 15,-2 0-10-15,0 0 32 0,-2 0-62 0,-1 0-600 16,1-3-168-16,0 1 367 0</inkml:trace>
  <inkml:trace contextRef="#ctx0" brushRef="#br0" timeOffset="8772.99">22653 18118 613 0,'-3'-12'0'0,"-1"2"0"15,-2 1 0-15,1 6 0 0,-1-1 39 0,-3 4-1 0,-3 0 1 0,0 0 88 16,-2 7 169-16,-2 12-119 0,-4 4-74 0,1 4 83 15,0 12-74-15,2-1-36 0,3 8 113 0,6-8-66 16,-2 14-47-16,6-7 1 0,2-5 55 0,2 1-46 31,0-5 0-31,0-8-37 16,8-1-10-16,6-5 0 0,0-6-1 0,3-3 20 0,2-8-69 0,0-5 35 0,1 0-11 0,0-1-38 16,4-16 32-16,-3-1 0 0,-2-2 32 0,-2 1-26 0,3-9-21 15,-6 4 44-15,1-2-34 0,-3-1-1 16,-5-5 0-16,1 2 25 15,-1-1-33-15,-3-5 24 0,-2 7-19 16,-2 1 54-16,0 3-39 0,0 0 10 0,-2 3 1 63,-7 2-224-63,-1 6 103 0,-1 6 52 0,-2 4 21 0,3 2-405 0,-4 2 195 0,2 0 103 0,2 4-231 0,2 10 161 0,-1 5 81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4FEFD-5B6B-4D8F-B7F7-F1E77089403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93C6C-9100-4549-98B2-F4A22252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6436-C0FA-44CA-99F7-C8FE2C0C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CB5DE-2A6C-4973-9D99-61E309066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FB8C-248D-49D9-A0A8-1117D007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F47D-DC0F-41BE-9C08-40B387E6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90C3-131F-4AFE-B599-A4C27BDF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8E26-BCE8-4131-A049-5E7F9ACB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9B49B-0A50-4ADF-A73E-31FDD1D51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7EC2-FB1F-4020-974C-DB311C60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D76B-A71F-46C7-B35A-DDBA0647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C722-C229-423D-8F18-5954997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EF1F9-0A47-441D-9B9C-01B3B587B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7FE78-53C8-42E8-A5AB-E0ACFD96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8500-5257-40F4-9624-85622F49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25F7-F024-4037-9149-A89308CA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B4E2-5DC9-4F30-8C70-B1B6C7E8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0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4D42-2EF8-43EC-AF17-996A914E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8002-F3C0-4A27-9E99-618B0713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B3FD-8E58-449C-B033-8BB84934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5141-FD60-4577-9473-6C3EB287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0424-DBAA-4AA9-920B-35C4A17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9BEC-87B0-41C5-BEC8-84FCAC59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88D9D-7207-49CF-9BB7-6282348D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759F-63A6-4006-9DFB-3EC59748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701B-12FE-4807-BAAF-2BBFD5F2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4E43-D9A0-4387-83F8-C8197478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A925-D1B7-4984-8728-2298B826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FCA3-D7CC-420A-860B-F488B40F8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7FA30-7A2E-4D49-AFB9-966A2DA6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C5022-BD12-45D9-8C19-DF567FF0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4BF1-7B0A-4EF5-91C0-368BA13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0F41-6627-4CF4-8D13-7ABA5045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19C7-C100-49CA-B8B8-B6F1A256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13770-ED99-4B76-9445-2CC8891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E7C60-A48B-4558-B2BF-FC96EB67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C1E35-9C00-4703-813A-EE63AD053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66BF0-01F2-4EEA-93D9-F1257D6FC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6A458-DA25-46E8-BEA4-9F3D5BAF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56372-13A6-426C-8B33-C31A7F59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BE095-6EFB-4593-B5FE-E916242D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1F83-F7CC-4014-996A-98686FBB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0F5D9-42B8-472D-B8C7-237EF041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A955A-4042-42B7-8837-D172A24B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71B02-6534-454C-AAAB-DB612BEB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4C91E-48EF-458E-AFEC-5E16B73E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4C1B7-412A-487F-9C85-2C07F338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EA3C-1815-4C40-B888-BC54B0FF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E12-E7F9-48C9-B6C9-191480B5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A0FF-E4C7-4EE4-84C8-746D352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BD6CE-A04A-434B-8A67-F937B71C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870E-4354-4ABB-ABC1-092BCB67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2C490-B690-4673-872D-B52E73DF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657E-48C9-4F8A-A693-9D2C3A06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CD63-BC7E-4A70-A0BE-437FCE0E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6E184-0042-422A-BEE4-24C92002C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E0B60-D9C3-4642-8FCC-942EF834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565B0-052E-49C1-B522-C97FB06B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B87B9-5B77-4378-A464-451BD27E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72C7B-33CA-489C-823D-BB9FD8A4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545BB-0139-4BEC-A6FD-E97E2C50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5B579-EE97-4957-AAE7-81B38C02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5E4E-3B39-4C90-9957-B3790AEC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47A7-E4CA-4D2B-BAE1-FFCDBCDE5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689E-CA28-418B-B607-E33326B3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tmp"/><Relationship Id="rId7" Type="http://schemas.openxmlformats.org/officeDocument/2006/relationships/image" Target="../media/image38.tmp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mp"/><Relationship Id="rId11" Type="http://schemas.openxmlformats.org/officeDocument/2006/relationships/image" Target="../media/image42.png"/><Relationship Id="rId5" Type="http://schemas.openxmlformats.org/officeDocument/2006/relationships/image" Target="../media/image36.tmp"/><Relationship Id="rId10" Type="http://schemas.openxmlformats.org/officeDocument/2006/relationships/image" Target="../media/image41.png"/><Relationship Id="rId4" Type="http://schemas.openxmlformats.org/officeDocument/2006/relationships/image" Target="../media/image35.tmp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5.1</a:t>
            </a:r>
            <a:br>
              <a:rPr lang="en-US" dirty="0"/>
            </a:br>
            <a:r>
              <a:rPr lang="en-US" dirty="0"/>
              <a:t>(The gravitational redshift element)</a:t>
            </a:r>
          </a:p>
        </p:txBody>
      </p:sp>
    </p:spTree>
    <p:extLst>
      <p:ext uri="{BB962C8B-B14F-4D97-AF65-F5344CB8AC3E}">
        <p14:creationId xmlns:p14="http://schemas.microsoft.com/office/powerpoint/2010/main" val="30889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9407D-DB53-4D44-95E1-8FE3B31BC8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6342" y="103558"/>
            <a:ext cx="4591691" cy="5620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C609A-2C84-4C2B-8B08-720F0146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2" y="761499"/>
            <a:ext cx="10803649" cy="2806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A61B5A-4BBA-49C1-8655-74681BE00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42" y="3567642"/>
            <a:ext cx="9023421" cy="31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4BDB68-04D8-4895-8CE8-69B02B9E6D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19" y="86807"/>
            <a:ext cx="9621593" cy="5525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402620-30AF-42C5-A4DE-B4B83490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38" y="1065556"/>
            <a:ext cx="10169605" cy="53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EXTRA - Exercise 5.4</a:t>
            </a:r>
            <a:br>
              <a:rPr lang="en-US" dirty="0"/>
            </a:br>
            <a:r>
              <a:rPr lang="en-US" dirty="0"/>
              <a:t>(Parallel transport in Euclidean space)</a:t>
            </a:r>
          </a:p>
        </p:txBody>
      </p:sp>
    </p:spTree>
    <p:extLst>
      <p:ext uri="{BB962C8B-B14F-4D97-AF65-F5344CB8AC3E}">
        <p14:creationId xmlns:p14="http://schemas.microsoft.com/office/powerpoint/2010/main" val="282867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BECC83-C6EC-428E-9FB5-F50736A4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9" y="1042188"/>
            <a:ext cx="4480402" cy="338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F85DEF-209D-4058-8AF8-FBAD67EA5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352" y="1288798"/>
            <a:ext cx="2114845" cy="523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ADC6E1-DC3E-4F13-9A8C-68E65987D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884" y="1810679"/>
            <a:ext cx="9570720" cy="364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0A5F71-CD51-462A-A94A-C77366326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98" y="2531429"/>
            <a:ext cx="2773522" cy="37319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A09BBC-2806-4023-A470-1A4AE45AE474}"/>
              </a:ext>
            </a:extLst>
          </p:cNvPr>
          <p:cNvCxnSpPr>
            <a:cxnSpLocks/>
          </p:cNvCxnSpPr>
          <p:nvPr/>
        </p:nvCxnSpPr>
        <p:spPr>
          <a:xfrm>
            <a:off x="3006294" y="2720323"/>
            <a:ext cx="153108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9E16E6A-487A-4D10-8DB2-62869FDE6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5352" y="2572843"/>
            <a:ext cx="3525622" cy="3042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10AFEE-7479-47FB-ADAB-019E355F8E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354" y="3309254"/>
            <a:ext cx="1924319" cy="457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5909E3-BDDC-425D-9CC8-1A9490D0BC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0974" y="3077289"/>
            <a:ext cx="3924848" cy="1105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9AEE39B-CAD0-48C3-920C-0E016D8273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30" y="4182343"/>
            <a:ext cx="7258883" cy="3479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C214E0D-4DDF-4184-8483-1703F7C510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3916" y="4217426"/>
            <a:ext cx="3185686" cy="395058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731EBDA-922C-4292-A8C6-2D54E1F48C10}"/>
              </a:ext>
            </a:extLst>
          </p:cNvPr>
          <p:cNvSpPr/>
          <p:nvPr/>
        </p:nvSpPr>
        <p:spPr>
          <a:xfrm>
            <a:off x="7700359" y="3429000"/>
            <a:ext cx="510615" cy="3041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DBEAEC-BDC2-4BBD-BCA3-C41A9C4128F8}"/>
              </a:ext>
            </a:extLst>
          </p:cNvPr>
          <p:cNvCxnSpPr/>
          <p:nvPr/>
        </p:nvCxnSpPr>
        <p:spPr>
          <a:xfrm>
            <a:off x="7562673" y="4356303"/>
            <a:ext cx="1034381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0C5FBC98-521A-4310-A624-8385B09601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432" y="4530263"/>
            <a:ext cx="5885135" cy="6593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6A0924B-66C3-4EB8-8DF7-C572D15D33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5402" y="5145272"/>
            <a:ext cx="5001196" cy="1637560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Thus, we have&#10;&#10;&#10;\end{document}" title="IguanaTex Bitmap Display">
            <a:extLst>
              <a:ext uri="{FF2B5EF4-FFF2-40B4-BE49-F238E27FC236}">
                <a16:creationId xmlns:a16="http://schemas.microsoft.com/office/drawing/2014/main" id="{4A82A7DA-95AE-4C56-BB74-9E01D11683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61" y="5790025"/>
            <a:ext cx="1568000" cy="2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57429E-34DB-488A-A2FF-65CC13D92FE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118" y="89567"/>
            <a:ext cx="8882522" cy="9227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49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4A42C-B448-4213-9A88-8190B90602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86360"/>
            <a:ext cx="12192000" cy="8720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B6EF22-A2BF-4B92-ADE2-B2F970A682A2}"/>
              </a:ext>
            </a:extLst>
          </p:cNvPr>
          <p:cNvCxnSpPr/>
          <p:nvPr/>
        </p:nvCxnSpPr>
        <p:spPr>
          <a:xfrm>
            <a:off x="0" y="1060004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0A41402-58DF-41CA-B522-026B42CBF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6" y="1802447"/>
            <a:ext cx="6848834" cy="303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985FD-8142-49B1-9D60-AC3916EE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5379785"/>
            <a:ext cx="5229955" cy="1209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A9682C-9D8F-40BA-BBF1-736566D75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4006035"/>
            <a:ext cx="8686800" cy="1190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3549E7-A014-437F-89B8-9818433BA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038" y="2531628"/>
            <a:ext cx="6858000" cy="1266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C8D609-8EA8-4E7A-AF2C-97DFA58C2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86" y="2908950"/>
            <a:ext cx="3829050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2230BD-57F9-47D6-8C8F-679E3CA57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7382" y="1565086"/>
            <a:ext cx="1657350" cy="714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D1CA70-E4A1-4D37-BB58-07DC0C7145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5494" y="1413862"/>
            <a:ext cx="1638300" cy="97155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2B29AAB-08D1-4664-9708-B7D86E462398}"/>
              </a:ext>
            </a:extLst>
          </p:cNvPr>
          <p:cNvSpPr/>
          <p:nvPr/>
        </p:nvSpPr>
        <p:spPr>
          <a:xfrm>
            <a:off x="4367577" y="3042896"/>
            <a:ext cx="643812" cy="3036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6AA4BE-1F84-4757-A87B-70AC0B9AC9A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2594" y="1236466"/>
            <a:ext cx="6620799" cy="4477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95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B4914-866C-47A1-80A4-99A161FA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2" y="260443"/>
            <a:ext cx="9543589" cy="442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F5C80C-C4F6-4D41-BDFF-B9D586616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87" y="977792"/>
            <a:ext cx="2686425" cy="1095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0CE5B7-A247-4D48-B85F-8FC735078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2" y="2348199"/>
            <a:ext cx="3590246" cy="380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838F5F-B2BA-4DFC-8B5F-AD220350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737" y="2886075"/>
            <a:ext cx="4048125" cy="542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C2203C-B011-4A69-AA16-448EB36DC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102" y="2924175"/>
            <a:ext cx="4057650" cy="504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BC817C-126F-42D6-95B2-47AFF31BE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784356"/>
            <a:ext cx="6275225" cy="3818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FA06CD-622B-4C21-8A61-7AE96685F3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4525" y="3703718"/>
            <a:ext cx="4953000" cy="5905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E2EBA0-2334-4A27-8A2F-63ED5E8AB2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72" y="4821967"/>
            <a:ext cx="5094249" cy="5103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C835BD-6FD4-40A1-9C07-2D3E6207C7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4525" y="4821967"/>
            <a:ext cx="3886200" cy="5429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37E5D2-D6A7-4F8A-9D38-A9D8A274FC4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70400" y="6233904"/>
            <a:ext cx="7620000" cy="552450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78465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EXTRA - Exercise 5.5</a:t>
            </a:r>
            <a:br>
              <a:rPr lang="en-US" dirty="0"/>
            </a:br>
            <a:r>
              <a:rPr lang="en-US" dirty="0"/>
              <a:t>(Conceptual questions – </a:t>
            </a:r>
            <a:r>
              <a:rPr lang="en-US"/>
              <a:t>Parallel transport)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C6E9E8-4F1F-464B-8134-5A41ECF93D7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145" y="98054"/>
            <a:ext cx="10432116" cy="11128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\documentclass{article}&#10;\usepackage{amsmath}&#10;\pagestyle{empty}&#10;\begin{document}&#10;\begin{itemize}&#10;\item Only true $\rightarrow$ Flat spaces (i.e. in spaces where elements of the Riemann tensor vanish)&#10;\item For non-zero curvature the two vectors will not coincide&#10;\item This is also the reason why covarient derivatives do not commute in curved spaces&#10;\end{itemize}&#10;&#10;\end{document}" title="IguanaTex Bitmap Display">
            <a:extLst>
              <a:ext uri="{FF2B5EF4-FFF2-40B4-BE49-F238E27FC236}">
                <a16:creationId xmlns:a16="http://schemas.microsoft.com/office/drawing/2014/main" id="{43085239-D9C7-47C4-B525-DE9FF02C3B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89" y="1391192"/>
            <a:ext cx="8327619" cy="1857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30E7C-F148-472B-800E-46DD71CEB74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145" y="3429000"/>
            <a:ext cx="10648709" cy="10985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 descr="\documentclass{article}&#10;\usepackage{amsmath}&#10;\pagestyle{empty}&#10;\begin{document}&#10;\begin{itemize}&#10;\item This statement is also false.&#10;In curved spaces, the orientation of the parallel-transported vector depends on the path along which the transportation has been carried out.&#10;\item This means that we&#10;cannot compare two vectors located in two different tangent spaces in a univocal way.&#10;\end{itemize}&#10;&#10;\end{document}" title="IguanaTex Bitmap Display">
            <a:extLst>
              <a:ext uri="{FF2B5EF4-FFF2-40B4-BE49-F238E27FC236}">
                <a16:creationId xmlns:a16="http://schemas.microsoft.com/office/drawing/2014/main" id="{8DE25BAD-881D-4759-8E7C-515E0E1536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93" y="4820213"/>
            <a:ext cx="8327619" cy="1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99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8B6EC0-372B-4BD8-87C3-9D00F5ABD5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5666" y="236750"/>
            <a:ext cx="6944810" cy="24235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9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5.2</a:t>
            </a:r>
            <a:br>
              <a:rPr lang="en-US" dirty="0"/>
            </a:br>
            <a:r>
              <a:rPr lang="en-US" dirty="0"/>
              <a:t>(Geodesic equation and affine parameters)</a:t>
            </a:r>
          </a:p>
        </p:txBody>
      </p:sp>
    </p:spTree>
    <p:extLst>
      <p:ext uri="{BB962C8B-B14F-4D97-AF65-F5344CB8AC3E}">
        <p14:creationId xmlns:p14="http://schemas.microsoft.com/office/powerpoint/2010/main" val="385508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2561D9-45FF-4A1D-87CD-F912A0B1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8" y="971092"/>
            <a:ext cx="8702545" cy="713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9B305-2119-4434-97C8-E436F9F01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046" y="1684416"/>
            <a:ext cx="7515866" cy="808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67C1DC-8338-4968-9025-194518D40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124" y="2622477"/>
            <a:ext cx="2791020" cy="425168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464B93-1A36-4E1E-B1AC-6218F2558EB4}"/>
              </a:ext>
            </a:extLst>
          </p:cNvPr>
          <p:cNvCxnSpPr/>
          <p:nvPr/>
        </p:nvCxnSpPr>
        <p:spPr>
          <a:xfrm flipH="1" flipV="1">
            <a:off x="7065264" y="2298192"/>
            <a:ext cx="67056" cy="32428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0AF075F-5A36-4910-B0C5-16ABBE605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79" y="3419726"/>
            <a:ext cx="5620630" cy="3381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86AFD7-70C7-4F77-81C9-9F9E55C49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2477" y="3870383"/>
            <a:ext cx="7835003" cy="716386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Remember $\nabla_{\beta}g_{\mu\nu}=0$&#10;&#10;&#10;\end{document}" title="IguanaTex Bitmap Display">
            <a:extLst>
              <a:ext uri="{FF2B5EF4-FFF2-40B4-BE49-F238E27FC236}">
                <a16:creationId xmlns:a16="http://schemas.microsoft.com/office/drawing/2014/main" id="{E020B9FA-59D5-4FEF-9632-B97819A022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74" t="-14240" r="-6654" b="5135"/>
          <a:stretch/>
        </p:blipFill>
        <p:spPr>
          <a:xfrm>
            <a:off x="9325014" y="4644619"/>
            <a:ext cx="2743200" cy="274320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3BA10C-F327-456E-A79B-87F13E35B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5859" y="4976789"/>
            <a:ext cx="3830971" cy="8899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324324-C4B2-4246-B822-8862E4F88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2378" y="5924577"/>
            <a:ext cx="10347649" cy="782951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20E5D0-012E-45F2-978A-6DB548772D1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2378" y="100759"/>
            <a:ext cx="9522783" cy="6571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2DF1F6-132C-4ABE-9EF3-29E74EBAFB52}"/>
                  </a:ext>
                </a:extLst>
              </p14:cNvPr>
              <p14:cNvContentPartPr/>
              <p14:nvPr/>
            </p14:nvContentPartPr>
            <p14:xfrm>
              <a:off x="7001640" y="6352200"/>
              <a:ext cx="1190160" cy="37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2DF1F6-132C-4ABE-9EF3-29E74EBAFB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2280" y="6342840"/>
                <a:ext cx="1208880" cy="3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575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A82B1-7A1E-43CC-8938-EC181FE385A4}"/>
              </a:ext>
            </a:extLst>
          </p:cNvPr>
          <p:cNvCxnSpPr/>
          <p:nvPr/>
        </p:nvCxnSpPr>
        <p:spPr>
          <a:xfrm flipV="1">
            <a:off x="0" y="1688841"/>
            <a:ext cx="12269755" cy="65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AB4570B-5324-4094-92F0-327DA16A66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79920" y="274249"/>
            <a:ext cx="5212080" cy="291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CA5633-A14B-4764-8181-4B4E753E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31" y="816146"/>
            <a:ext cx="4764458" cy="311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6E6299-365F-4B29-B9ED-16F2BC97F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2" y="2488179"/>
            <a:ext cx="5402425" cy="263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FD0B8F-0CE0-4007-9569-D7EC2D7DF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855" y="2619874"/>
            <a:ext cx="2911751" cy="7046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8EA348-E5E0-432B-BA11-CA145EB54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2" y="3492096"/>
            <a:ext cx="6042525" cy="285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A6CE1C-BE6D-4E17-8356-5AB7C6021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1558" y="4004793"/>
            <a:ext cx="3878025" cy="9763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067C1E-5E8B-4610-B84F-42DF3125740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85725" y="4088091"/>
            <a:ext cx="3562847" cy="8097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F661F7-ECBB-40B7-AE60-ACB2F28FE5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6182" y="5208399"/>
            <a:ext cx="6750404" cy="1127087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E063F3-6A9B-4EFE-96A6-2DE545D5762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3201" y="216144"/>
            <a:ext cx="6553200" cy="1245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BC46F-6BEA-4596-B748-8C98F669962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033" y="1890481"/>
            <a:ext cx="8960376" cy="4024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10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A6F0CD-D300-424A-9E1A-32D9331C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8" y="681620"/>
            <a:ext cx="3724275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F6AF3D-AC03-4727-BF0A-DA3D3C87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268" y="551201"/>
            <a:ext cx="6467475" cy="1085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FE4D8B-13EA-4B1F-BDDC-E9F2EAEE0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1001"/>
            <a:ext cx="12192000" cy="797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5617B3-766A-4219-8044-CBC303BA4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474" y="2893960"/>
            <a:ext cx="9364382" cy="1057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B745DD-681F-4D08-BC09-EF2799D5F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36656"/>
            <a:ext cx="8411749" cy="447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846751-A335-4789-9D4D-62BC46F09F0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13738" y="4584393"/>
            <a:ext cx="3620005" cy="100026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0013E5-287B-453D-875A-C221BD8C6537}"/>
              </a:ext>
            </a:extLst>
          </p:cNvPr>
          <p:cNvCxnSpPr/>
          <p:nvPr/>
        </p:nvCxnSpPr>
        <p:spPr>
          <a:xfrm>
            <a:off x="4068147" y="1115007"/>
            <a:ext cx="113833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7A20317-C07A-436F-9971-DC1C28EB6B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799370"/>
            <a:ext cx="11504645" cy="507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F94169-B00C-47AB-BD00-97D4406493A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6418" y="126579"/>
            <a:ext cx="8849365" cy="3697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134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7B2627-9304-4274-AB00-833024B0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" y="879070"/>
            <a:ext cx="10207690" cy="701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0E4F8-79E4-408A-85BE-B8EA2345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76" y="1927405"/>
            <a:ext cx="3924848" cy="1047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63BCF0-F7B5-48A1-A2E9-840CBC0A10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467" y="84557"/>
            <a:ext cx="10755226" cy="4477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812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5.3</a:t>
            </a:r>
            <a:br>
              <a:rPr lang="en-US" dirty="0"/>
            </a:br>
            <a:r>
              <a:rPr lang="en-US" dirty="0"/>
              <a:t>(Proofs : Covariant derivative of a metric)</a:t>
            </a:r>
          </a:p>
        </p:txBody>
      </p:sp>
    </p:spTree>
    <p:extLst>
      <p:ext uri="{BB962C8B-B14F-4D97-AF65-F5344CB8AC3E}">
        <p14:creationId xmlns:p14="http://schemas.microsoft.com/office/powerpoint/2010/main" val="169303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66C4F9-720A-42CD-A9C4-4FE61E31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2" y="934186"/>
            <a:ext cx="6954220" cy="46679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DBB26CF-79A9-4645-B5C1-DACC4277B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92" y="1343590"/>
            <a:ext cx="2419688" cy="70494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01FC586-C221-49EF-BB78-D05EFC0C8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48" y="58088"/>
            <a:ext cx="2886478" cy="543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A07F98-09A2-4005-B42B-8F00FBD8D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48" y="519039"/>
            <a:ext cx="3057952" cy="419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A585AB-C2B6-47FA-A591-8C880659C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2" y="2496907"/>
            <a:ext cx="5611008" cy="466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56D678-746F-4844-9EDA-CD80E9F98B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9" y="3008191"/>
            <a:ext cx="6973273" cy="4191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C2A858-8322-4A76-AB20-B1EE05EA0D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5090" y="2420003"/>
            <a:ext cx="4391638" cy="1009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6C3CD8-1A77-471C-82FF-755F1FBBD5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219" y="4138716"/>
            <a:ext cx="3839111" cy="466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8DF299-2667-4185-BA25-5FBE262592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2382" y="4570912"/>
            <a:ext cx="1819529" cy="8859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A48D5C-9976-41EB-8737-7DFC404428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5678" y="4785254"/>
            <a:ext cx="2219635" cy="4572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4F5CF1-775D-404F-B0E1-1BEEA59EAF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3587" y="5603377"/>
            <a:ext cx="2724530" cy="1038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28A772-9138-4DFC-ACE4-ECCC565FF3D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008" y="106727"/>
            <a:ext cx="7599866" cy="471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295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97.6"/>
  <p:tag name="LATEXADDIN" val="\documentclass{article}&#10;\usepackage{amsmath}&#10;\pagestyle{empty}&#10;\begin{document}&#10;&#10;Remember $\nabla_{\beta}g_{\mu\nu}=0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71.6536"/>
  <p:tag name="LATEXADDIN" val="\documentclass{article}&#10;\usepackage{amsmath}&#10;\pagestyle{empty}&#10;\begin{document}&#10;&#10;Thus, we have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4.1357"/>
  <p:tag name="ORIGINALWIDTH" val="4098.237"/>
  <p:tag name="LATEXADDIN" val="\documentclass{article}&#10;\usepackage{amsmath}&#10;\pagestyle{empty}&#10;\begin{document}&#10;\begin{itemize}&#10;\item Only true $\rightarrow$ Flat spaces (i.e. in spaces where elements of the Riemann tensor vanish)&#10;\item For non-zero curvature the two vectors will not coincide&#10;\item This is also the reason why covarient derivatives do not commute in curved spaces&#10;\end{itemize}&#10;&#10;\end{document}"/>
  <p:tag name="IGUANATEXSIZE" val="20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9.8987"/>
  <p:tag name="ORIGINALWIDTH" val="4098.237"/>
  <p:tag name="LATEXADDIN" val="\documentclass{article}&#10;\usepackage{amsmath}&#10;\pagestyle{empty}&#10;\begin{document}&#10;\begin{itemize}&#10;\item This statement is also false.&#10;In curved spaces, the orientation of the parallel-transported vector depends on the path along which the transportation has been carried out.&#10;\item This means that we&#10;cannot compare two vectors located in two different tangent spaces in a univocal way.&#10;\end{itemize}&#10;&#10;\end{document}"/>
  <p:tag name="IGUANATEXSIZE" val="20"/>
  <p:tag name="IGUANATEXCURSOR" val="3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N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8559</TotalTime>
  <Words>55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Exercise 5.1 (The gravitational redshift element)</vt:lpstr>
      <vt:lpstr>PowerPoint Presentation</vt:lpstr>
      <vt:lpstr>Exercise 5.2 (Geodesic equation and affine parameters)</vt:lpstr>
      <vt:lpstr>PowerPoint Presentation</vt:lpstr>
      <vt:lpstr>PowerPoint Presentation</vt:lpstr>
      <vt:lpstr>PowerPoint Presentation</vt:lpstr>
      <vt:lpstr>PowerPoint Presentation</vt:lpstr>
      <vt:lpstr>Exercise 5.3 (Proofs : Covariant derivative of a metric)</vt:lpstr>
      <vt:lpstr>PowerPoint Presentation</vt:lpstr>
      <vt:lpstr>PowerPoint Presentation</vt:lpstr>
      <vt:lpstr>PowerPoint Presentation</vt:lpstr>
      <vt:lpstr>EXTRA - Exercise 5.4 (Parallel transport in Euclidean space)</vt:lpstr>
      <vt:lpstr>PowerPoint Presentation</vt:lpstr>
      <vt:lpstr>PowerPoint Presentation</vt:lpstr>
      <vt:lpstr>PowerPoint Presentation</vt:lpstr>
      <vt:lpstr>EXTRA - Exercise 5.5 (Conceptual questions – Parallel transport)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Kulkarni</dc:creator>
  <cp:lastModifiedBy>Rohan Kulkarni</cp:lastModifiedBy>
  <cp:revision>5</cp:revision>
  <dcterms:created xsi:type="dcterms:W3CDTF">2021-05-19T14:27:12Z</dcterms:created>
  <dcterms:modified xsi:type="dcterms:W3CDTF">2021-06-16T00:40:23Z</dcterms:modified>
</cp:coreProperties>
</file>