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6" r:id="rId3"/>
    <p:sldId id="275" r:id="rId4"/>
    <p:sldId id="295" r:id="rId5"/>
    <p:sldId id="296" r:id="rId6"/>
    <p:sldId id="305" r:id="rId7"/>
    <p:sldId id="306" r:id="rId8"/>
    <p:sldId id="297" r:id="rId9"/>
    <p:sldId id="298" r:id="rId10"/>
    <p:sldId id="29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_6.1" id="{6543FFAC-6E74-45A7-A2A9-934E5DAEB913}">
          <p14:sldIdLst>
            <p14:sldId id="274"/>
            <p14:sldId id="256"/>
          </p14:sldIdLst>
        </p14:section>
        <p14:section name="Ex_6.2" id="{5B7139B1-B02E-401F-8A52-1A4E90B09377}">
          <p14:sldIdLst>
            <p14:sldId id="275"/>
            <p14:sldId id="295"/>
            <p14:sldId id="296"/>
            <p14:sldId id="305"/>
            <p14:sldId id="306"/>
          </p14:sldIdLst>
        </p14:section>
        <p14:section name="Ex_6.3" id="{842EA322-7F06-410D-9A4A-7772FDDC4683}">
          <p14:sldIdLst>
            <p14:sldId id="297"/>
            <p14:sldId id="298"/>
            <p14:sldId id="299"/>
            <p14:sldId id="300"/>
            <p14:sldId id="301"/>
            <p14:sldId id="303"/>
            <p14:sldId id="304"/>
          </p14:sldIdLst>
        </p14:section>
        <p14:section name="Ex_6.4(extra)" id="{1CA911DB-D78D-499F-918B-94AE5EA9E26C}">
          <p14:sldIdLst/>
        </p14:section>
        <p14:section name="Ex_6.5(extra)" id="{A4AE6A65-87F4-4BF1-A0E0-1E914D97CB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6E712-6FC0-4842-A51C-15D50A864327}" v="690" dt="2021-06-01T13:57:4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44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lkarni" userId="200d7e74774fd3cc" providerId="LiveId" clId="{1E86E712-6FC0-4842-A51C-15D50A864327}"/>
    <pc:docChg chg="undo custSel addSld delSld modSld sldOrd modSection">
      <pc:chgData name="Rohan Kulkarni" userId="200d7e74774fd3cc" providerId="LiveId" clId="{1E86E712-6FC0-4842-A51C-15D50A864327}" dt="2021-06-01T13:57:41.581" v="1444"/>
      <pc:docMkLst>
        <pc:docMk/>
      </pc:docMkLst>
      <pc:sldChg chg="delSp mod">
        <pc:chgData name="Rohan Kulkarni" userId="200d7e74774fd3cc" providerId="LiveId" clId="{1E86E712-6FC0-4842-A51C-15D50A864327}" dt="2021-06-01T02:22:06.209" v="1406" actId="478"/>
        <pc:sldMkLst>
          <pc:docMk/>
          <pc:sldMk cId="3837914728" sldId="256"/>
        </pc:sldMkLst>
        <pc:picChg chg="del">
          <ac:chgData name="Rohan Kulkarni" userId="200d7e74774fd3cc" providerId="LiveId" clId="{1E86E712-6FC0-4842-A51C-15D50A864327}" dt="2021-06-01T02:22:06.209" v="1406" actId="478"/>
          <ac:picMkLst>
            <pc:docMk/>
            <pc:sldMk cId="3837914728" sldId="256"/>
            <ac:picMk id="3" creationId="{658B6EC0-372B-4BD8-87C3-9D00F5ABD5F8}"/>
          </ac:picMkLst>
        </pc:picChg>
      </pc:sldChg>
      <pc:sldChg chg="modSp mod">
        <pc:chgData name="Rohan Kulkarni" userId="200d7e74774fd3cc" providerId="LiveId" clId="{1E86E712-6FC0-4842-A51C-15D50A864327}" dt="2021-06-01T02:22:03.290" v="1405" actId="20577"/>
        <pc:sldMkLst>
          <pc:docMk/>
          <pc:sldMk cId="3088965281" sldId="274"/>
        </pc:sldMkLst>
        <pc:spChg chg="mod">
          <ac:chgData name="Rohan Kulkarni" userId="200d7e74774fd3cc" providerId="LiveId" clId="{1E86E712-6FC0-4842-A51C-15D50A864327}" dt="2021-06-01T02:22:03.290" v="1405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">
        <pc:chgData name="Rohan Kulkarni" userId="200d7e74774fd3cc" providerId="LiveId" clId="{1E86E712-6FC0-4842-A51C-15D50A864327}" dt="2021-05-31T16:20:06.048" v="55" actId="20577"/>
        <pc:sldMkLst>
          <pc:docMk/>
          <pc:sldMk cId="3855080937" sldId="275"/>
        </pc:sldMkLst>
        <pc:spChg chg="mod">
          <ac:chgData name="Rohan Kulkarni" userId="200d7e74774fd3cc" providerId="LiveId" clId="{1E86E712-6FC0-4842-A51C-15D50A864327}" dt="2021-05-31T16:20:06.048" v="55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del">
        <pc:chgData name="Rohan Kulkarni" userId="200d7e74774fd3cc" providerId="LiveId" clId="{1E86E712-6FC0-4842-A51C-15D50A864327}" dt="2021-06-01T02:22:36.898" v="1408" actId="47"/>
        <pc:sldMkLst>
          <pc:docMk/>
          <pc:sldMk cId="655751911" sldId="276"/>
        </pc:sldMkLst>
      </pc:sldChg>
      <pc:sldChg chg="del">
        <pc:chgData name="Rohan Kulkarni" userId="200d7e74774fd3cc" providerId="LiveId" clId="{1E86E712-6FC0-4842-A51C-15D50A864327}" dt="2021-06-01T02:22:38.217" v="1409" actId="47"/>
        <pc:sldMkLst>
          <pc:docMk/>
          <pc:sldMk cId="245108672" sldId="277"/>
        </pc:sldMkLst>
      </pc:sldChg>
      <pc:sldChg chg="del">
        <pc:chgData name="Rohan Kulkarni" userId="200d7e74774fd3cc" providerId="LiveId" clId="{1E86E712-6FC0-4842-A51C-15D50A864327}" dt="2021-06-01T02:22:42.100" v="1410" actId="47"/>
        <pc:sldMkLst>
          <pc:docMk/>
          <pc:sldMk cId="2201340716" sldId="278"/>
        </pc:sldMkLst>
      </pc:sldChg>
      <pc:sldChg chg="del">
        <pc:chgData name="Rohan Kulkarni" userId="200d7e74774fd3cc" providerId="LiveId" clId="{1E86E712-6FC0-4842-A51C-15D50A864327}" dt="2021-06-01T02:22:43.728" v="1411" actId="47"/>
        <pc:sldMkLst>
          <pc:docMk/>
          <pc:sldMk cId="3848124318" sldId="279"/>
        </pc:sldMkLst>
      </pc:sldChg>
      <pc:sldChg chg="del">
        <pc:chgData name="Rohan Kulkarni" userId="200d7e74774fd3cc" providerId="LiveId" clId="{1E86E712-6FC0-4842-A51C-15D50A864327}" dt="2021-06-01T02:22:45.085" v="1412" actId="47"/>
        <pc:sldMkLst>
          <pc:docMk/>
          <pc:sldMk cId="1693034458" sldId="280"/>
        </pc:sldMkLst>
      </pc:sldChg>
      <pc:sldChg chg="del">
        <pc:chgData name="Rohan Kulkarni" userId="200d7e74774fd3cc" providerId="LiveId" clId="{1E86E712-6FC0-4842-A51C-15D50A864327}" dt="2021-06-01T02:22:45.976" v="1413" actId="47"/>
        <pc:sldMkLst>
          <pc:docMk/>
          <pc:sldMk cId="2812959976" sldId="285"/>
        </pc:sldMkLst>
      </pc:sldChg>
      <pc:sldChg chg="del">
        <pc:chgData name="Rohan Kulkarni" userId="200d7e74774fd3cc" providerId="LiveId" clId="{1E86E712-6FC0-4842-A51C-15D50A864327}" dt="2021-06-01T02:22:47.591" v="1415" actId="47"/>
        <pc:sldMkLst>
          <pc:docMk/>
          <pc:sldMk cId="1042600965" sldId="286"/>
        </pc:sldMkLst>
      </pc:sldChg>
      <pc:sldChg chg="del">
        <pc:chgData name="Rohan Kulkarni" userId="200d7e74774fd3cc" providerId="LiveId" clId="{1E86E712-6FC0-4842-A51C-15D50A864327}" dt="2021-06-01T02:22:46.463" v="1414" actId="47"/>
        <pc:sldMkLst>
          <pc:docMk/>
          <pc:sldMk cId="165399638" sldId="287"/>
        </pc:sldMkLst>
      </pc:sldChg>
      <pc:sldChg chg="del">
        <pc:chgData name="Rohan Kulkarni" userId="200d7e74774fd3cc" providerId="LiveId" clId="{1E86E712-6FC0-4842-A51C-15D50A864327}" dt="2021-06-01T02:22:50.561" v="1416" actId="47"/>
        <pc:sldMkLst>
          <pc:docMk/>
          <pc:sldMk cId="2828678444" sldId="288"/>
        </pc:sldMkLst>
      </pc:sldChg>
      <pc:sldChg chg="del">
        <pc:chgData name="Rohan Kulkarni" userId="200d7e74774fd3cc" providerId="LiveId" clId="{1E86E712-6FC0-4842-A51C-15D50A864327}" dt="2021-06-01T02:22:53.604" v="1417" actId="47"/>
        <pc:sldMkLst>
          <pc:docMk/>
          <pc:sldMk cId="962495844" sldId="289"/>
        </pc:sldMkLst>
      </pc:sldChg>
      <pc:sldChg chg="del">
        <pc:chgData name="Rohan Kulkarni" userId="200d7e74774fd3cc" providerId="LiveId" clId="{1E86E712-6FC0-4842-A51C-15D50A864327}" dt="2021-06-01T02:22:54.422" v="1418" actId="47"/>
        <pc:sldMkLst>
          <pc:docMk/>
          <pc:sldMk cId="72958213" sldId="290"/>
        </pc:sldMkLst>
      </pc:sldChg>
      <pc:sldChg chg="del">
        <pc:chgData name="Rohan Kulkarni" userId="200d7e74774fd3cc" providerId="LiveId" clId="{1E86E712-6FC0-4842-A51C-15D50A864327}" dt="2021-06-01T02:22:55.067" v="1419" actId="47"/>
        <pc:sldMkLst>
          <pc:docMk/>
          <pc:sldMk cId="3784653051" sldId="291"/>
        </pc:sldMkLst>
      </pc:sldChg>
      <pc:sldChg chg="del">
        <pc:chgData name="Rohan Kulkarni" userId="200d7e74774fd3cc" providerId="LiveId" clId="{1E86E712-6FC0-4842-A51C-15D50A864327}" dt="2021-06-01T02:22:55.830" v="1420" actId="47"/>
        <pc:sldMkLst>
          <pc:docMk/>
          <pc:sldMk cId="86512155" sldId="292"/>
        </pc:sldMkLst>
      </pc:sldChg>
      <pc:sldChg chg="del">
        <pc:chgData name="Rohan Kulkarni" userId="200d7e74774fd3cc" providerId="LiveId" clId="{1E86E712-6FC0-4842-A51C-15D50A864327}" dt="2021-06-01T02:22:56.946" v="1421" actId="47"/>
        <pc:sldMkLst>
          <pc:docMk/>
          <pc:sldMk cId="2910718263" sldId="293"/>
        </pc:sldMkLst>
      </pc:sldChg>
      <pc:sldChg chg="del">
        <pc:chgData name="Rohan Kulkarni" userId="200d7e74774fd3cc" providerId="LiveId" clId="{1E86E712-6FC0-4842-A51C-15D50A864327}" dt="2021-06-01T02:22:57.873" v="1422" actId="47"/>
        <pc:sldMkLst>
          <pc:docMk/>
          <pc:sldMk cId="960994704" sldId="294"/>
        </pc:sldMkLst>
      </pc:sldChg>
      <pc:sldChg chg="addSp delSp modSp new mod">
        <pc:chgData name="Rohan Kulkarni" userId="200d7e74774fd3cc" providerId="LiveId" clId="{1E86E712-6FC0-4842-A51C-15D50A864327}" dt="2021-06-01T10:49:32.831" v="1443"/>
        <pc:sldMkLst>
          <pc:docMk/>
          <pc:sldMk cId="1425440383" sldId="295"/>
        </pc:sldMkLst>
        <pc:spChg chg="del">
          <ac:chgData name="Rohan Kulkarni" userId="200d7e74774fd3cc" providerId="LiveId" clId="{1E86E712-6FC0-4842-A51C-15D50A864327}" dt="2021-05-31T16:16:48.198" v="3" actId="478"/>
          <ac:spMkLst>
            <pc:docMk/>
            <pc:sldMk cId="1425440383" sldId="295"/>
            <ac:spMk id="2" creationId="{F1B8DBE7-72D5-4C5C-B6A4-F56C1C7D75D6}"/>
          </ac:spMkLst>
        </pc:spChg>
        <pc:spChg chg="add del mod">
          <ac:chgData name="Rohan Kulkarni" userId="200d7e74774fd3cc" providerId="LiveId" clId="{1E86E712-6FC0-4842-A51C-15D50A864327}" dt="2021-05-31T16:53:21.669" v="577" actId="478"/>
          <ac:spMkLst>
            <pc:docMk/>
            <pc:sldMk cId="1425440383" sldId="295"/>
            <ac:spMk id="2" creationId="{F245C85D-83A6-494A-A917-8B60B8A1CDE0}"/>
          </ac:spMkLst>
        </pc:spChg>
        <pc:spChg chg="add mod">
          <ac:chgData name="Rohan Kulkarni" userId="200d7e74774fd3cc" providerId="LiveId" clId="{1E86E712-6FC0-4842-A51C-15D50A864327}" dt="2021-05-31T16:58:37.285" v="595" actId="255"/>
          <ac:spMkLst>
            <pc:docMk/>
            <pc:sldMk cId="1425440383" sldId="295"/>
            <ac:spMk id="3" creationId="{A8A6E1AC-03D1-4C60-9DD1-44E61AC277E4}"/>
          </ac:spMkLst>
        </pc:spChg>
        <pc:spChg chg="del">
          <ac:chgData name="Rohan Kulkarni" userId="200d7e74774fd3cc" providerId="LiveId" clId="{1E86E712-6FC0-4842-A51C-15D50A864327}" dt="2021-05-31T16:16:50.724" v="4" actId="478"/>
          <ac:spMkLst>
            <pc:docMk/>
            <pc:sldMk cId="1425440383" sldId="295"/>
            <ac:spMk id="3" creationId="{AE179CFF-ABE4-44FB-8003-7C77B40D13D7}"/>
          </ac:spMkLst>
        </pc:spChg>
        <pc:spChg chg="add del ord">
          <ac:chgData name="Rohan Kulkarni" userId="200d7e74774fd3cc" providerId="LiveId" clId="{1E86E712-6FC0-4842-A51C-15D50A864327}" dt="2021-05-31T16:20:27.418" v="59" actId="11529"/>
          <ac:spMkLst>
            <pc:docMk/>
            <pc:sldMk cId="1425440383" sldId="295"/>
            <ac:spMk id="6" creationId="{4D03A126-BDC7-4E7A-954D-F18030FCA6CD}"/>
          </ac:spMkLst>
        </pc:spChg>
        <pc:spChg chg="add mod">
          <ac:chgData name="Rohan Kulkarni" userId="200d7e74774fd3cc" providerId="LiveId" clId="{1E86E712-6FC0-4842-A51C-15D50A864327}" dt="2021-05-31T16:58:41.171" v="596" actId="255"/>
          <ac:spMkLst>
            <pc:docMk/>
            <pc:sldMk cId="1425440383" sldId="295"/>
            <ac:spMk id="7" creationId="{915D6F5F-C985-48CE-8C6C-3B6F38F0FAFD}"/>
          </ac:spMkLst>
        </pc:spChg>
        <pc:spChg chg="add del mod">
          <ac:chgData name="Rohan Kulkarni" userId="200d7e74774fd3cc" providerId="LiveId" clId="{1E86E712-6FC0-4842-A51C-15D50A864327}" dt="2021-05-31T16:20:45.822" v="63" actId="11529"/>
          <ac:spMkLst>
            <pc:docMk/>
            <pc:sldMk cId="1425440383" sldId="295"/>
            <ac:spMk id="7" creationId="{B6B910F3-E442-46A8-BE41-47F39B64C36A}"/>
          </ac:spMkLst>
        </pc:spChg>
        <pc:spChg chg="add del">
          <ac:chgData name="Rohan Kulkarni" userId="200d7e74774fd3cc" providerId="LiveId" clId="{1E86E712-6FC0-4842-A51C-15D50A864327}" dt="2021-05-31T16:59:03.706" v="598" actId="478"/>
          <ac:spMkLst>
            <pc:docMk/>
            <pc:sldMk cId="1425440383" sldId="295"/>
            <ac:spMk id="8" creationId="{01C4014B-369E-4970-BEF1-4877FB7AECB3}"/>
          </ac:spMkLst>
        </pc:spChg>
        <pc:spChg chg="add del mod">
          <ac:chgData name="Rohan Kulkarni" userId="200d7e74774fd3cc" providerId="LiveId" clId="{1E86E712-6FC0-4842-A51C-15D50A864327}" dt="2021-05-31T17:02:15.915" v="642" actId="478"/>
          <ac:spMkLst>
            <pc:docMk/>
            <pc:sldMk cId="1425440383" sldId="295"/>
            <ac:spMk id="9" creationId="{E7B7288C-9FFA-4937-9ECC-F9797868773B}"/>
          </ac:spMkLst>
        </pc:spChg>
        <pc:spChg chg="add mod">
          <ac:chgData name="Rohan Kulkarni" userId="200d7e74774fd3cc" providerId="LiveId" clId="{1E86E712-6FC0-4842-A51C-15D50A864327}" dt="2021-05-31T19:37:15.150" v="667" actId="1076"/>
          <ac:spMkLst>
            <pc:docMk/>
            <pc:sldMk cId="1425440383" sldId="295"/>
            <ac:spMk id="10" creationId="{82C64A0C-F491-44E8-90D8-B334BB01B507}"/>
          </ac:spMkLst>
        </pc:spChg>
        <pc:spChg chg="add mod ord">
          <ac:chgData name="Rohan Kulkarni" userId="200d7e74774fd3cc" providerId="LiveId" clId="{1E86E712-6FC0-4842-A51C-15D50A864327}" dt="2021-05-31T16:52:28.545" v="569" actId="2711"/>
          <ac:spMkLst>
            <pc:docMk/>
            <pc:sldMk cId="1425440383" sldId="295"/>
            <ac:spMk id="42" creationId="{404739B4-9149-4367-A13F-20FB90D03A1E}"/>
          </ac:spMkLst>
        </pc:spChg>
        <pc:spChg chg="add mod">
          <ac:chgData name="Rohan Kulkarni" userId="200d7e74774fd3cc" providerId="LiveId" clId="{1E86E712-6FC0-4842-A51C-15D50A864327}" dt="2021-05-31T19:37:12.470" v="666" actId="1076"/>
          <ac:spMkLst>
            <pc:docMk/>
            <pc:sldMk cId="1425440383" sldId="295"/>
            <ac:spMk id="77" creationId="{1FB1CF2C-2F6C-4D55-91F9-EF5557BBC52E}"/>
          </ac:spMkLst>
        </pc:spChg>
        <pc:picChg chg="add mod">
          <ac:chgData name="Rohan Kulkarni" userId="200d7e74774fd3cc" providerId="LiveId" clId="{1E86E712-6FC0-4842-A51C-15D50A864327}" dt="2021-05-31T17:02:10.777" v="641"/>
          <ac:picMkLst>
            <pc:docMk/>
            <pc:sldMk cId="1425440383" sldId="295"/>
            <ac:picMk id="5" creationId="{652613AF-D528-49AF-B930-AD7E42D6576D}"/>
          </ac:picMkLst>
        </pc:picChg>
        <pc:picChg chg="add mod">
          <ac:chgData name="Rohan Kulkarni" userId="200d7e74774fd3cc" providerId="LiveId" clId="{1E86E712-6FC0-4842-A51C-15D50A864327}" dt="2021-05-31T16:58:03.289" v="589" actId="1076"/>
          <ac:picMkLst>
            <pc:docMk/>
            <pc:sldMk cId="1425440383" sldId="295"/>
            <ac:picMk id="6" creationId="{8B1DE831-C5F2-451B-B84F-1A2D1D1795B2}"/>
          </ac:picMkLst>
        </pc:picChg>
        <pc:picChg chg="del mod">
          <ac:chgData name="Rohan Kulkarni" userId="200d7e74774fd3cc" providerId="LiveId" clId="{1E86E712-6FC0-4842-A51C-15D50A864327}" dt="2021-05-31T16:22:16.579" v="87" actId="478"/>
          <ac:picMkLst>
            <pc:docMk/>
            <pc:sldMk cId="1425440383" sldId="295"/>
            <ac:picMk id="9" creationId="{FBB50CE3-D1DA-48B2-8BE7-1FDDA6E418FB}"/>
          </ac:picMkLst>
        </pc:picChg>
        <pc:picChg chg="del mod ord">
          <ac:chgData name="Rohan Kulkarni" userId="200d7e74774fd3cc" providerId="LiveId" clId="{1E86E712-6FC0-4842-A51C-15D50A864327}" dt="2021-05-31T16:22:25.739" v="101" actId="478"/>
          <ac:picMkLst>
            <pc:docMk/>
            <pc:sldMk cId="1425440383" sldId="295"/>
            <ac:picMk id="11" creationId="{B272BB47-AEE1-4A49-A907-AB45A7254A4D}"/>
          </ac:picMkLst>
        </pc:picChg>
        <pc:picChg chg="del mod ord">
          <ac:chgData name="Rohan Kulkarni" userId="200d7e74774fd3cc" providerId="LiveId" clId="{1E86E712-6FC0-4842-A51C-15D50A864327}" dt="2021-05-31T16:22:49.658" v="139"/>
          <ac:picMkLst>
            <pc:docMk/>
            <pc:sldMk cId="1425440383" sldId="295"/>
            <ac:picMk id="13" creationId="{0CBB837F-A2E0-4383-8ABB-4B07405EECB3}"/>
          </ac:picMkLst>
        </pc:picChg>
        <pc:picChg chg="add del mod ord">
          <ac:chgData name="Rohan Kulkarni" userId="200d7e74774fd3cc" providerId="LiveId" clId="{1E86E712-6FC0-4842-A51C-15D50A864327}" dt="2021-05-31T16:22:59.274" v="157" actId="478"/>
          <ac:picMkLst>
            <pc:docMk/>
            <pc:sldMk cId="1425440383" sldId="295"/>
            <ac:picMk id="15" creationId="{6F298964-780B-4747-BFEB-7A7F9F21E72E}"/>
          </ac:picMkLst>
        </pc:picChg>
        <pc:picChg chg="del mod ord">
          <ac:chgData name="Rohan Kulkarni" userId="200d7e74774fd3cc" providerId="LiveId" clId="{1E86E712-6FC0-4842-A51C-15D50A864327}" dt="2021-05-31T16:23:45.129" v="172" actId="478"/>
          <ac:picMkLst>
            <pc:docMk/>
            <pc:sldMk cId="1425440383" sldId="295"/>
            <ac:picMk id="17" creationId="{E33CD1D9-2269-4233-AD4E-F3E3826CE439}"/>
          </ac:picMkLst>
        </pc:picChg>
        <pc:picChg chg="del mod ord">
          <ac:chgData name="Rohan Kulkarni" userId="200d7e74774fd3cc" providerId="LiveId" clId="{1E86E712-6FC0-4842-A51C-15D50A864327}" dt="2021-05-31T16:23:56.620" v="186" actId="478"/>
          <ac:picMkLst>
            <pc:docMk/>
            <pc:sldMk cId="1425440383" sldId="295"/>
            <ac:picMk id="19" creationId="{C109DB3B-32A7-41EE-A10D-F145753CAAD9}"/>
          </ac:picMkLst>
        </pc:picChg>
        <pc:picChg chg="del mod ord">
          <ac:chgData name="Rohan Kulkarni" userId="200d7e74774fd3cc" providerId="LiveId" clId="{1E86E712-6FC0-4842-A51C-15D50A864327}" dt="2021-05-31T16:24:07.012" v="200" actId="478"/>
          <ac:picMkLst>
            <pc:docMk/>
            <pc:sldMk cId="1425440383" sldId="295"/>
            <ac:picMk id="21" creationId="{89C75B8F-21D0-48DE-B6F1-9DBEB17A72C5}"/>
          </ac:picMkLst>
        </pc:picChg>
        <pc:picChg chg="del mod ord">
          <ac:chgData name="Rohan Kulkarni" userId="200d7e74774fd3cc" providerId="LiveId" clId="{1E86E712-6FC0-4842-A51C-15D50A864327}" dt="2021-05-31T16:24:22.041" v="217" actId="478"/>
          <ac:picMkLst>
            <pc:docMk/>
            <pc:sldMk cId="1425440383" sldId="295"/>
            <ac:picMk id="23" creationId="{9168447A-9991-4A1B-B828-725498ED1011}"/>
          </ac:picMkLst>
        </pc:picChg>
        <pc:picChg chg="del mod ord">
          <ac:chgData name="Rohan Kulkarni" userId="200d7e74774fd3cc" providerId="LiveId" clId="{1E86E712-6FC0-4842-A51C-15D50A864327}" dt="2021-05-31T16:25:49.115" v="263" actId="478"/>
          <ac:picMkLst>
            <pc:docMk/>
            <pc:sldMk cId="1425440383" sldId="295"/>
            <ac:picMk id="25" creationId="{4DBA789F-6CD4-4864-995D-6EC7C2C9F877}"/>
          </ac:picMkLst>
        </pc:picChg>
        <pc:picChg chg="add del mod">
          <ac:chgData name="Rohan Kulkarni" userId="200d7e74774fd3cc" providerId="LiveId" clId="{1E86E712-6FC0-4842-A51C-15D50A864327}" dt="2021-05-31T16:24:40.028" v="225" actId="478"/>
          <ac:picMkLst>
            <pc:docMk/>
            <pc:sldMk cId="1425440383" sldId="295"/>
            <ac:picMk id="27" creationId="{C912D4EF-8FB0-4243-85C3-AAFF55237FDA}"/>
          </ac:picMkLst>
        </pc:picChg>
        <pc:picChg chg="del mod">
          <ac:chgData name="Rohan Kulkarni" userId="200d7e74774fd3cc" providerId="LiveId" clId="{1E86E712-6FC0-4842-A51C-15D50A864327}" dt="2021-05-31T16:25:34.558" v="248" actId="478"/>
          <ac:picMkLst>
            <pc:docMk/>
            <pc:sldMk cId="1425440383" sldId="295"/>
            <ac:picMk id="29" creationId="{0DA0A10C-61AA-4B39-B35C-A42B6FDA4504}"/>
          </ac:picMkLst>
        </pc:picChg>
        <pc:picChg chg="mod ord">
          <ac:chgData name="Rohan Kulkarni" userId="200d7e74774fd3cc" providerId="LiveId" clId="{1E86E712-6FC0-4842-A51C-15D50A864327}" dt="2021-05-31T16:37:22.870" v="402" actId="1076"/>
          <ac:picMkLst>
            <pc:docMk/>
            <pc:sldMk cId="1425440383" sldId="295"/>
            <ac:picMk id="31" creationId="{E2C05446-A365-415B-83E0-87D6C2B05525}"/>
          </ac:picMkLst>
        </pc:picChg>
        <pc:picChg chg="del mod ord">
          <ac:chgData name="Rohan Kulkarni" userId="200d7e74774fd3cc" providerId="LiveId" clId="{1E86E712-6FC0-4842-A51C-15D50A864327}" dt="2021-05-31T16:29:16.313" v="332" actId="478"/>
          <ac:picMkLst>
            <pc:docMk/>
            <pc:sldMk cId="1425440383" sldId="295"/>
            <ac:picMk id="33" creationId="{799A77CE-AF53-4BAD-B0FE-AB1F5A3AC2AD}"/>
          </ac:picMkLst>
        </pc:picChg>
        <pc:picChg chg="del mod">
          <ac:chgData name="Rohan Kulkarni" userId="200d7e74774fd3cc" providerId="LiveId" clId="{1E86E712-6FC0-4842-A51C-15D50A864327}" dt="2021-05-31T16:27:27.329" v="293" actId="478"/>
          <ac:picMkLst>
            <pc:docMk/>
            <pc:sldMk cId="1425440383" sldId="295"/>
            <ac:picMk id="35" creationId="{6A4DD093-A0A4-4E8A-B140-FED13D0FD753}"/>
          </ac:picMkLst>
        </pc:picChg>
        <pc:picChg chg="del mod ord">
          <ac:chgData name="Rohan Kulkarni" userId="200d7e74774fd3cc" providerId="LiveId" clId="{1E86E712-6FC0-4842-A51C-15D50A864327}" dt="2021-05-31T16:37:36.114" v="421" actId="478"/>
          <ac:picMkLst>
            <pc:docMk/>
            <pc:sldMk cId="1425440383" sldId="295"/>
            <ac:picMk id="37" creationId="{29FA26A5-2F80-45B8-B575-532E5081E0E8}"/>
          </ac:picMkLst>
        </pc:picChg>
        <pc:picChg chg="del mod ord">
          <ac:chgData name="Rohan Kulkarni" userId="200d7e74774fd3cc" providerId="LiveId" clId="{1E86E712-6FC0-4842-A51C-15D50A864327}" dt="2021-05-31T16:37:10.681" v="397" actId="478"/>
          <ac:picMkLst>
            <pc:docMk/>
            <pc:sldMk cId="1425440383" sldId="295"/>
            <ac:picMk id="39" creationId="{52D73AED-7D0B-482E-91E2-892D7180577B}"/>
          </ac:picMkLst>
        </pc:picChg>
        <pc:picChg chg="add mod">
          <ac:chgData name="Rohan Kulkarni" userId="200d7e74774fd3cc" providerId="LiveId" clId="{1E86E712-6FC0-4842-A51C-15D50A864327}" dt="2021-05-31T16:41:55.828" v="500" actId="692"/>
          <ac:picMkLst>
            <pc:docMk/>
            <pc:sldMk cId="1425440383" sldId="295"/>
            <ac:picMk id="41" creationId="{B71E67C0-AED1-4F8B-A82B-AAA344F8A092}"/>
          </ac:picMkLst>
        </pc:picChg>
        <pc:picChg chg="add mod">
          <ac:chgData name="Rohan Kulkarni" userId="200d7e74774fd3cc" providerId="LiveId" clId="{1E86E712-6FC0-4842-A51C-15D50A864327}" dt="2021-05-31T16:39:01.488" v="468" actId="1076"/>
          <ac:picMkLst>
            <pc:docMk/>
            <pc:sldMk cId="1425440383" sldId="295"/>
            <ac:picMk id="44" creationId="{30D94BE1-9540-49B4-BC83-493AE7BE6EA7}"/>
          </ac:picMkLst>
        </pc:picChg>
        <pc:picChg chg="add mod ord">
          <ac:chgData name="Rohan Kulkarni" userId="200d7e74774fd3cc" providerId="LiveId" clId="{1E86E712-6FC0-4842-A51C-15D50A864327}" dt="2021-05-31T16:38:58.364" v="466" actId="1076"/>
          <ac:picMkLst>
            <pc:docMk/>
            <pc:sldMk cId="1425440383" sldId="295"/>
            <ac:picMk id="46" creationId="{1C015064-356C-465D-B95B-06D0317726B7}"/>
          </ac:picMkLst>
        </pc:picChg>
        <pc:picChg chg="add mod">
          <ac:chgData name="Rohan Kulkarni" userId="200d7e74774fd3cc" providerId="LiveId" clId="{1E86E712-6FC0-4842-A51C-15D50A864327}" dt="2021-05-31T16:38:59.763" v="467" actId="1076"/>
          <ac:picMkLst>
            <pc:docMk/>
            <pc:sldMk cId="1425440383" sldId="295"/>
            <ac:picMk id="48" creationId="{853158CE-F07B-4858-8230-E9393FD422A4}"/>
          </ac:picMkLst>
        </pc:picChg>
        <pc:picChg chg="add mod">
          <ac:chgData name="Rohan Kulkarni" userId="200d7e74774fd3cc" providerId="LiveId" clId="{1E86E712-6FC0-4842-A51C-15D50A864327}" dt="2021-05-31T16:40:25.084" v="479" actId="1076"/>
          <ac:picMkLst>
            <pc:docMk/>
            <pc:sldMk cId="1425440383" sldId="295"/>
            <ac:picMk id="50" creationId="{66627735-05C9-45EB-965A-B33ABC36F830}"/>
          </ac:picMkLst>
        </pc:picChg>
        <pc:picChg chg="mod ord">
          <ac:chgData name="Rohan Kulkarni" userId="200d7e74774fd3cc" providerId="LiveId" clId="{1E86E712-6FC0-4842-A51C-15D50A864327}" dt="2021-05-31T16:37:16.355" v="401" actId="1076"/>
          <ac:picMkLst>
            <pc:docMk/>
            <pc:sldMk cId="1425440383" sldId="295"/>
            <ac:picMk id="52" creationId="{9250E9DF-7B2A-4CDF-A997-F7ED4BE2F8EC}"/>
          </ac:picMkLst>
        </pc:picChg>
        <pc:picChg chg="del mod ord">
          <ac:chgData name="Rohan Kulkarni" userId="200d7e74774fd3cc" providerId="LiveId" clId="{1E86E712-6FC0-4842-A51C-15D50A864327}" dt="2021-05-31T16:37:55.263" v="443" actId="478"/>
          <ac:picMkLst>
            <pc:docMk/>
            <pc:sldMk cId="1425440383" sldId="295"/>
            <ac:picMk id="54" creationId="{010A3658-1A8A-4606-8C81-64B1BE78D33B}"/>
          </ac:picMkLst>
        </pc:picChg>
        <pc:picChg chg="mod ord">
          <ac:chgData name="Rohan Kulkarni" userId="200d7e74774fd3cc" providerId="LiveId" clId="{1E86E712-6FC0-4842-A51C-15D50A864327}" dt="2021-05-31T16:37:55.264" v="445" actId="962"/>
          <ac:picMkLst>
            <pc:docMk/>
            <pc:sldMk cId="1425440383" sldId="295"/>
            <ac:picMk id="56" creationId="{25DEED9C-E3CD-4342-9539-8CD009A11BF3}"/>
          </ac:picMkLst>
        </pc:picChg>
        <pc:picChg chg="add mod">
          <ac:chgData name="Rohan Kulkarni" userId="200d7e74774fd3cc" providerId="LiveId" clId="{1E86E712-6FC0-4842-A51C-15D50A864327}" dt="2021-05-31T16:42:13.269" v="510" actId="692"/>
          <ac:picMkLst>
            <pc:docMk/>
            <pc:sldMk cId="1425440383" sldId="295"/>
            <ac:picMk id="64" creationId="{22387CD2-947F-4CF6-BB29-7E646702D52A}"/>
          </ac:picMkLst>
        </pc:picChg>
        <pc:picChg chg="add mod">
          <ac:chgData name="Rohan Kulkarni" userId="200d7e74774fd3cc" providerId="LiveId" clId="{1E86E712-6FC0-4842-A51C-15D50A864327}" dt="2021-05-31T16:42:01.056" v="502" actId="14100"/>
          <ac:picMkLst>
            <pc:docMk/>
            <pc:sldMk cId="1425440383" sldId="295"/>
            <ac:picMk id="66" creationId="{DF118FD0-C8CE-40C2-82B6-DB32996040D0}"/>
          </ac:picMkLst>
        </pc:picChg>
        <pc:picChg chg="add mod">
          <ac:chgData name="Rohan Kulkarni" userId="200d7e74774fd3cc" providerId="LiveId" clId="{1E86E712-6FC0-4842-A51C-15D50A864327}" dt="2021-05-31T19:37:02.632" v="664" actId="1076"/>
          <ac:picMkLst>
            <pc:docMk/>
            <pc:sldMk cId="1425440383" sldId="295"/>
            <ac:picMk id="68" creationId="{FD74994E-1CE3-497E-A2B7-8E4616D49B21}"/>
          </ac:picMkLst>
        </pc:picChg>
        <pc:picChg chg="add mod">
          <ac:chgData name="Rohan Kulkarni" userId="200d7e74774fd3cc" providerId="LiveId" clId="{1E86E712-6FC0-4842-A51C-15D50A864327}" dt="2021-05-31T16:43:35.084" v="529" actId="1076"/>
          <ac:picMkLst>
            <pc:docMk/>
            <pc:sldMk cId="1425440383" sldId="295"/>
            <ac:picMk id="70" creationId="{F4935769-CE57-4C49-B969-84A70829E7D5}"/>
          </ac:picMkLst>
        </pc:picChg>
        <pc:picChg chg="add del mod">
          <ac:chgData name="Rohan Kulkarni" userId="200d7e74774fd3cc" providerId="LiveId" clId="{1E86E712-6FC0-4842-A51C-15D50A864327}" dt="2021-05-31T16:43:52.663" v="536" actId="478"/>
          <ac:picMkLst>
            <pc:docMk/>
            <pc:sldMk cId="1425440383" sldId="295"/>
            <ac:picMk id="72" creationId="{0FAE12D2-7322-48AD-839F-1A6E77B55F2C}"/>
          </ac:picMkLst>
        </pc:picChg>
        <pc:picChg chg="add del mod">
          <ac:chgData name="Rohan Kulkarni" userId="200d7e74774fd3cc" providerId="LiveId" clId="{1E86E712-6FC0-4842-A51C-15D50A864327}" dt="2021-05-31T16:44:16.433" v="544" actId="478"/>
          <ac:picMkLst>
            <pc:docMk/>
            <pc:sldMk cId="1425440383" sldId="295"/>
            <ac:picMk id="74" creationId="{6CE6F887-2959-41D7-8124-FF7EFA4E9638}"/>
          </ac:picMkLst>
        </pc:picChg>
        <pc:picChg chg="add mod">
          <ac:chgData name="Rohan Kulkarni" userId="200d7e74774fd3cc" providerId="LiveId" clId="{1E86E712-6FC0-4842-A51C-15D50A864327}" dt="2021-05-31T16:52:10.824" v="566" actId="1076"/>
          <ac:picMkLst>
            <pc:docMk/>
            <pc:sldMk cId="1425440383" sldId="295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0:49:32.831" v="1443"/>
          <ac:inkMkLst>
            <pc:docMk/>
            <pc:sldMk cId="1425440383" sldId="295"/>
            <ac:inkMk id="2" creationId="{BB7EC20C-4768-4290-8ED1-14E2C2E59C86}"/>
          </ac:inkMkLst>
        </pc:ink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58" creationId="{F77C58DD-A840-4E59-BB4D-A6977AB010BA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0" creationId="{38FFC2C0-0C77-466B-815F-24CF5A36B236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2" creationId="{3E4AEFB3-6802-44F7-8C90-8E15BBF6EF42}"/>
          </ac:cxnSpMkLst>
        </pc:cxnChg>
      </pc:sldChg>
      <pc:sldChg chg="addSp delSp modSp add mod ord delAnim modAnim chgLayout">
        <pc:chgData name="Rohan Kulkarni" userId="200d7e74774fd3cc" providerId="LiveId" clId="{1E86E712-6FC0-4842-A51C-15D50A864327}" dt="2021-06-01T13:57:41.581" v="1444"/>
        <pc:sldMkLst>
          <pc:docMk/>
          <pc:sldMk cId="1180580841" sldId="296"/>
        </pc:sldMkLst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2" creationId="{EF21792C-B3C2-4999-BE96-6885DF4E51C4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3" creationId="{A8A6E1AC-03D1-4C60-9DD1-44E61AC277E4}"/>
          </ac:spMkLst>
        </pc:spChg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4" creationId="{9A72D9CF-1B45-4C2B-BA8F-05767E6C5D8C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" creationId="{915D6F5F-C985-48CE-8C6C-3B6F38F0FAFD}"/>
          </ac:spMkLst>
        </pc:spChg>
        <pc:spChg chg="del">
          <ac:chgData name="Rohan Kulkarni" userId="200d7e74774fd3cc" providerId="LiveId" clId="{1E86E712-6FC0-4842-A51C-15D50A864327}" dt="2021-05-31T17:01:14.850" v="626" actId="478"/>
          <ac:spMkLst>
            <pc:docMk/>
            <pc:sldMk cId="1180580841" sldId="296"/>
            <ac:spMk id="9" creationId="{E7B7288C-9FFA-4937-9ECC-F9797868773B}"/>
          </ac:spMkLst>
        </pc:spChg>
        <pc:spChg chg="add del">
          <ac:chgData name="Rohan Kulkarni" userId="200d7e74774fd3cc" providerId="LiveId" clId="{1E86E712-6FC0-4842-A51C-15D50A864327}" dt="2021-06-01T02:03:22.964" v="1261" actId="478"/>
          <ac:spMkLst>
            <pc:docMk/>
            <pc:sldMk cId="1180580841" sldId="296"/>
            <ac:spMk id="32" creationId="{29A8582C-1307-46C5-AFDF-68251A67443A}"/>
          </ac:spMkLst>
        </pc:spChg>
        <pc:spChg chg="add del">
          <ac:chgData name="Rohan Kulkarni" userId="200d7e74774fd3cc" providerId="LiveId" clId="{1E86E712-6FC0-4842-A51C-15D50A864327}" dt="2021-06-01T02:03:28.706" v="1263" actId="22"/>
          <ac:spMkLst>
            <pc:docMk/>
            <pc:sldMk cId="1180580841" sldId="296"/>
            <ac:spMk id="34" creationId="{4E3D8A38-8E5C-496F-9AEC-BA38447975E5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42" creationId="{404739B4-9149-4367-A13F-20FB90D03A1E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7" creationId="{1FB1CF2C-2F6C-4D55-91F9-EF5557BBC52E}"/>
          </ac:spMkLst>
        </pc:sp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" creationId="{652613AF-D528-49AF-B930-AD7E42D6576D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6" creationId="{8B1DE831-C5F2-451B-B84F-1A2D1D1795B2}"/>
          </ac:picMkLst>
        </pc:picChg>
        <pc:picChg chg="add mod">
          <ac:chgData name="Rohan Kulkarni" userId="200d7e74774fd3cc" providerId="LiveId" clId="{1E86E712-6FC0-4842-A51C-15D50A864327}" dt="2021-05-31T17:02:00.955" v="640"/>
          <ac:picMkLst>
            <pc:docMk/>
            <pc:sldMk cId="1180580841" sldId="296"/>
            <ac:picMk id="10" creationId="{5ACB42D7-1EB5-48F9-99CB-5D2AC6411EF1}"/>
          </ac:picMkLst>
        </pc:picChg>
        <pc:picChg chg="add del">
          <ac:chgData name="Rohan Kulkarni" userId="200d7e74774fd3cc" providerId="LiveId" clId="{1E86E712-6FC0-4842-A51C-15D50A864327}" dt="2021-05-31T20:00:14.839" v="859" actId="22"/>
          <ac:picMkLst>
            <pc:docMk/>
            <pc:sldMk cId="1180580841" sldId="296"/>
            <ac:picMk id="12" creationId="{BBCFFB64-55AA-4F9C-925E-5610A533DCBE}"/>
          </ac:picMkLst>
        </pc:picChg>
        <pc:picChg chg="add mod">
          <ac:chgData name="Rohan Kulkarni" userId="200d7e74774fd3cc" providerId="LiveId" clId="{1E86E712-6FC0-4842-A51C-15D50A864327}" dt="2021-06-01T02:06:05.680" v="1269" actId="1076"/>
          <ac:picMkLst>
            <pc:docMk/>
            <pc:sldMk cId="1180580841" sldId="296"/>
            <ac:picMk id="16" creationId="{A477CE54-7F02-4B24-B743-EA5EECC4A9F6}"/>
          </ac:picMkLst>
        </pc:picChg>
        <pc:picChg chg="add mod">
          <ac:chgData name="Rohan Kulkarni" userId="200d7e74774fd3cc" providerId="LiveId" clId="{1E86E712-6FC0-4842-A51C-15D50A864327}" dt="2021-06-01T02:05:55.651" v="1267" actId="1076"/>
          <ac:picMkLst>
            <pc:docMk/>
            <pc:sldMk cId="1180580841" sldId="296"/>
            <ac:picMk id="18" creationId="{43760E2E-9ED2-4F92-AFB1-92BBB864AAF5}"/>
          </ac:picMkLst>
        </pc:picChg>
        <pc:picChg chg="add mod">
          <ac:chgData name="Rohan Kulkarni" userId="200d7e74774fd3cc" providerId="LiveId" clId="{1E86E712-6FC0-4842-A51C-15D50A864327}" dt="2021-06-01T02:06:47.156" v="1273" actId="1076"/>
          <ac:picMkLst>
            <pc:docMk/>
            <pc:sldMk cId="1180580841" sldId="296"/>
            <ac:picMk id="20" creationId="{EBB7C394-C42E-4C4F-AA43-695133C4ECD1}"/>
          </ac:picMkLst>
        </pc:picChg>
        <pc:picChg chg="add mod">
          <ac:chgData name="Rohan Kulkarni" userId="200d7e74774fd3cc" providerId="LiveId" clId="{1E86E712-6FC0-4842-A51C-15D50A864327}" dt="2021-06-01T02:07:22.786" v="1277" actId="1076"/>
          <ac:picMkLst>
            <pc:docMk/>
            <pc:sldMk cId="1180580841" sldId="296"/>
            <ac:picMk id="22" creationId="{00C54582-E6C7-476A-A3D8-9E3DD094C3B2}"/>
          </ac:picMkLst>
        </pc:picChg>
        <pc:picChg chg="add mod">
          <ac:chgData name="Rohan Kulkarni" userId="200d7e74774fd3cc" providerId="LiveId" clId="{1E86E712-6FC0-4842-A51C-15D50A864327}" dt="2021-06-01T02:08:27.991" v="1283" actId="1076"/>
          <ac:picMkLst>
            <pc:docMk/>
            <pc:sldMk cId="1180580841" sldId="296"/>
            <ac:picMk id="24" creationId="{1B6B60D2-FB62-447E-8C8D-AC3A9DDB7858}"/>
          </ac:picMkLst>
        </pc:picChg>
        <pc:picChg chg="del">
          <ac:chgData name="Rohan Kulkarni" userId="200d7e74774fd3cc" providerId="LiveId" clId="{1E86E712-6FC0-4842-A51C-15D50A864327}" dt="2021-05-31T17:01:13.215" v="624" actId="478"/>
          <ac:picMkLst>
            <pc:docMk/>
            <pc:sldMk cId="1180580841" sldId="296"/>
            <ac:picMk id="31" creationId="{E2C05446-A365-415B-83E0-87D6C2B0552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41" creationId="{B71E67C0-AED1-4F8B-A82B-AAA344F8A092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4" creationId="{30D94BE1-9540-49B4-BC83-493AE7BE6EA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6" creationId="{1C015064-356C-465D-B95B-06D0317726B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8" creationId="{853158CE-F07B-4858-8230-E9393FD422A4}"/>
          </ac:picMkLst>
        </pc:picChg>
        <pc:picChg chg="del">
          <ac:chgData name="Rohan Kulkarni" userId="200d7e74774fd3cc" providerId="LiveId" clId="{1E86E712-6FC0-4842-A51C-15D50A864327}" dt="2021-05-31T17:01:15.572" v="627" actId="478"/>
          <ac:picMkLst>
            <pc:docMk/>
            <pc:sldMk cId="1180580841" sldId="296"/>
            <ac:picMk id="50" creationId="{66627735-05C9-45EB-965A-B33ABC36F830}"/>
          </ac:picMkLst>
        </pc:picChg>
        <pc:picChg chg="del">
          <ac:chgData name="Rohan Kulkarni" userId="200d7e74774fd3cc" providerId="LiveId" clId="{1E86E712-6FC0-4842-A51C-15D50A864327}" dt="2021-05-31T17:01:13.673" v="625" actId="478"/>
          <ac:picMkLst>
            <pc:docMk/>
            <pc:sldMk cId="1180580841" sldId="296"/>
            <ac:picMk id="52" creationId="{9250E9DF-7B2A-4CDF-A997-F7ED4BE2F8EC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6" creationId="{25DEED9C-E3CD-4342-9539-8CD009A11BF3}"/>
          </ac:picMkLst>
        </pc:picChg>
        <pc:picChg chg="del">
          <ac:chgData name="Rohan Kulkarni" userId="200d7e74774fd3cc" providerId="LiveId" clId="{1E86E712-6FC0-4842-A51C-15D50A864327}" dt="2021-05-31T17:01:15.987" v="628" actId="478"/>
          <ac:picMkLst>
            <pc:docMk/>
            <pc:sldMk cId="1180580841" sldId="296"/>
            <ac:picMk id="64" creationId="{22387CD2-947F-4CF6-BB29-7E646702D52A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66" creationId="{DF118FD0-C8CE-40C2-82B6-DB32996040D0}"/>
          </ac:picMkLst>
        </pc:picChg>
        <pc:picChg chg="del">
          <ac:chgData name="Rohan Kulkarni" userId="200d7e74774fd3cc" providerId="LiveId" clId="{1E86E712-6FC0-4842-A51C-15D50A864327}" dt="2021-05-31T17:01:17.383" v="630" actId="478"/>
          <ac:picMkLst>
            <pc:docMk/>
            <pc:sldMk cId="1180580841" sldId="296"/>
            <ac:picMk id="68" creationId="{FD74994E-1CE3-497E-A2B7-8E4616D49B21}"/>
          </ac:picMkLst>
        </pc:picChg>
        <pc:picChg chg="del">
          <ac:chgData name="Rohan Kulkarni" userId="200d7e74774fd3cc" providerId="LiveId" clId="{1E86E712-6FC0-4842-A51C-15D50A864327}" dt="2021-05-31T17:01:16.777" v="629" actId="478"/>
          <ac:picMkLst>
            <pc:docMk/>
            <pc:sldMk cId="1180580841" sldId="296"/>
            <ac:picMk id="70" creationId="{F4935769-CE57-4C49-B969-84A70829E7D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3:57:41.581" v="1444"/>
          <ac:inkMkLst>
            <pc:docMk/>
            <pc:sldMk cId="1180580841" sldId="296"/>
            <ac:inkMk id="2" creationId="{9BA7873C-37D7-4654-8B25-53E40AA5AEFE}"/>
          </ac:inkMkLst>
        </pc:inkChg>
        <pc:cxnChg chg="del">
          <ac:chgData name="Rohan Kulkarni" userId="200d7e74774fd3cc" providerId="LiveId" clId="{1E86E712-6FC0-4842-A51C-15D50A864327}" dt="2021-05-31T17:01:18.223" v="631" actId="478"/>
          <ac:cxnSpMkLst>
            <pc:docMk/>
            <pc:sldMk cId="1180580841" sldId="296"/>
            <ac:cxnSpMk id="58" creationId="{F77C58DD-A840-4E59-BB4D-A6977AB010BA}"/>
          </ac:cxnSpMkLst>
        </pc:cxnChg>
        <pc:cxnChg chg="del">
          <ac:chgData name="Rohan Kulkarni" userId="200d7e74774fd3cc" providerId="LiveId" clId="{1E86E712-6FC0-4842-A51C-15D50A864327}" dt="2021-05-31T17:01:04.499" v="622" actId="478"/>
          <ac:cxnSpMkLst>
            <pc:docMk/>
            <pc:sldMk cId="1180580841" sldId="296"/>
            <ac:cxnSpMk id="60" creationId="{38FFC2C0-0C77-466B-815F-24CF5A36B236}"/>
          </ac:cxnSpMkLst>
        </pc:cxnChg>
        <pc:cxnChg chg="del">
          <ac:chgData name="Rohan Kulkarni" userId="200d7e74774fd3cc" providerId="LiveId" clId="{1E86E712-6FC0-4842-A51C-15D50A864327}" dt="2021-05-31T17:01:19.002" v="632" actId="478"/>
          <ac:cxnSpMkLst>
            <pc:docMk/>
            <pc:sldMk cId="1180580841" sldId="296"/>
            <ac:cxnSpMk id="62" creationId="{3E4AEFB3-6802-44F7-8C90-8E15BBF6EF42}"/>
          </ac:cxnSpMkLst>
        </pc:cxnChg>
      </pc:sldChg>
      <pc:sldChg chg="modSp add mod ord">
        <pc:chgData name="Rohan Kulkarni" userId="200d7e74774fd3cc" providerId="LiveId" clId="{1E86E712-6FC0-4842-A51C-15D50A864327}" dt="2021-06-01T02:23:18.006" v="1424"/>
        <pc:sldMkLst>
          <pc:docMk/>
          <pc:sldMk cId="587800280" sldId="297"/>
        </pc:sldMkLst>
        <pc:spChg chg="mod">
          <ac:chgData name="Rohan Kulkarni" userId="200d7e74774fd3cc" providerId="LiveId" clId="{1E86E712-6FC0-4842-A51C-15D50A864327}" dt="2021-05-31T19:39:13.481" v="762" actId="20577"/>
          <ac:spMkLst>
            <pc:docMk/>
            <pc:sldMk cId="587800280" sldId="297"/>
            <ac:spMk id="2" creationId="{295A7BF1-93BA-4D77-9999-67AA8397EF2F}"/>
          </ac:spMkLst>
        </pc:sp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745505341" sldId="298"/>
        </pc:sldMkLst>
        <pc:spChg chg="del">
          <ac:chgData name="Rohan Kulkarni" userId="200d7e74774fd3cc" providerId="LiveId" clId="{1E86E712-6FC0-4842-A51C-15D50A864327}" dt="2021-05-31T19:39:30.652" v="767" actId="478"/>
          <ac:spMkLst>
            <pc:docMk/>
            <pc:sldMk cId="3745505341" sldId="298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2.674" v="768" actId="478"/>
          <ac:spMkLst>
            <pc:docMk/>
            <pc:sldMk cId="3745505341" sldId="298"/>
            <ac:spMk id="4" creationId="{90E03F67-DA61-45FF-9168-83B6C5F4767D}"/>
          </ac:spMkLst>
        </pc:spChg>
        <pc:picChg chg="add mod">
          <ac:chgData name="Rohan Kulkarni" userId="200d7e74774fd3cc" providerId="LiveId" clId="{1E86E712-6FC0-4842-A51C-15D50A864327}" dt="2021-05-31T19:39:55.955" v="776" actId="1076"/>
          <ac:picMkLst>
            <pc:docMk/>
            <pc:sldMk cId="3745505341" sldId="298"/>
            <ac:picMk id="6" creationId="{4D73953E-510F-4BB9-84AA-81491410852B}"/>
          </ac:picMkLst>
        </pc:picChg>
        <pc:picChg chg="add mod">
          <ac:chgData name="Rohan Kulkarni" userId="200d7e74774fd3cc" providerId="LiveId" clId="{1E86E712-6FC0-4842-A51C-15D50A864327}" dt="2021-05-31T19:40:07.045" v="779" actId="1076"/>
          <ac:picMkLst>
            <pc:docMk/>
            <pc:sldMk cId="3745505341" sldId="298"/>
            <ac:picMk id="8" creationId="{6858BC55-841E-4798-83AB-3EDB4DE22C1C}"/>
          </ac:picMkLst>
        </pc:picChg>
        <pc:picChg chg="add mod">
          <ac:chgData name="Rohan Kulkarni" userId="200d7e74774fd3cc" providerId="LiveId" clId="{1E86E712-6FC0-4842-A51C-15D50A864327}" dt="2021-05-31T19:48:31.534" v="844" actId="14100"/>
          <ac:picMkLst>
            <pc:docMk/>
            <pc:sldMk cId="3745505341" sldId="298"/>
            <ac:picMk id="10" creationId="{6476DF20-355B-484F-8200-D7951A2092F2}"/>
          </ac:picMkLst>
        </pc:picChg>
        <pc:picChg chg="add mod">
          <ac:chgData name="Rohan Kulkarni" userId="200d7e74774fd3cc" providerId="LiveId" clId="{1E86E712-6FC0-4842-A51C-15D50A864327}" dt="2021-05-31T19:40:50.254" v="792" actId="1076"/>
          <ac:picMkLst>
            <pc:docMk/>
            <pc:sldMk cId="3745505341" sldId="298"/>
            <ac:picMk id="12" creationId="{2346B57C-356F-45CA-B453-CDCB469D1AEC}"/>
          </ac:picMkLst>
        </pc:picChg>
        <pc:picChg chg="add mod">
          <ac:chgData name="Rohan Kulkarni" userId="200d7e74774fd3cc" providerId="LiveId" clId="{1E86E712-6FC0-4842-A51C-15D50A864327}" dt="2021-05-31T19:41:09.156" v="797" actId="14100"/>
          <ac:picMkLst>
            <pc:docMk/>
            <pc:sldMk cId="3745505341" sldId="298"/>
            <ac:picMk id="14" creationId="{655FEACF-4938-4D1F-9DB0-42CF125886E4}"/>
          </ac:picMkLst>
        </pc:picChg>
        <pc:picChg chg="add del mod">
          <ac:chgData name="Rohan Kulkarni" userId="200d7e74774fd3cc" providerId="LiveId" clId="{1E86E712-6FC0-4842-A51C-15D50A864327}" dt="2021-05-31T19:44:44.759" v="820" actId="478"/>
          <ac:picMkLst>
            <pc:docMk/>
            <pc:sldMk cId="3745505341" sldId="298"/>
            <ac:picMk id="16" creationId="{37AE747C-C0F9-4399-A962-949D20424834}"/>
          </ac:picMkLst>
        </pc:picChg>
        <pc:picChg chg="add mod">
          <ac:chgData name="Rohan Kulkarni" userId="200d7e74774fd3cc" providerId="LiveId" clId="{1E86E712-6FC0-4842-A51C-15D50A864327}" dt="2021-05-31T19:42:29.728" v="808" actId="1076"/>
          <ac:picMkLst>
            <pc:docMk/>
            <pc:sldMk cId="3745505341" sldId="298"/>
            <ac:picMk id="18" creationId="{EF746AD0-ACF5-4DF8-BC4B-8F952216E8EA}"/>
          </ac:picMkLst>
        </pc:picChg>
        <pc:picChg chg="add mod">
          <ac:chgData name="Rohan Kulkarni" userId="200d7e74774fd3cc" providerId="LiveId" clId="{1E86E712-6FC0-4842-A51C-15D50A864327}" dt="2021-05-31T19:45:07.768" v="822" actId="1076"/>
          <ac:picMkLst>
            <pc:docMk/>
            <pc:sldMk cId="3745505341" sldId="298"/>
            <ac:picMk id="22" creationId="{5065110D-07DD-481C-9FF9-9BC240999BB5}"/>
          </ac:picMkLst>
        </pc:picChg>
        <pc:picChg chg="add mod">
          <ac:chgData name="Rohan Kulkarni" userId="200d7e74774fd3cc" providerId="LiveId" clId="{1E86E712-6FC0-4842-A51C-15D50A864327}" dt="2021-05-31T19:45:55.009" v="828" actId="1076"/>
          <ac:picMkLst>
            <pc:docMk/>
            <pc:sldMk cId="3745505341" sldId="298"/>
            <ac:picMk id="24" creationId="{66015623-CDA6-46E9-9833-B3B4FE30E2D3}"/>
          </ac:picMkLst>
        </pc:picChg>
        <pc:picChg chg="add mod">
          <ac:chgData name="Rohan Kulkarni" userId="200d7e74774fd3cc" providerId="LiveId" clId="{1E86E712-6FC0-4842-A51C-15D50A864327}" dt="2021-05-31T19:46:08.044" v="831" actId="1076"/>
          <ac:picMkLst>
            <pc:docMk/>
            <pc:sldMk cId="3745505341" sldId="298"/>
            <ac:picMk id="26" creationId="{6FB06BCD-6AE2-4D52-9EDF-B64BE1D9B83C}"/>
          </ac:picMkLst>
        </pc:picChg>
        <pc:picChg chg="add mod">
          <ac:chgData name="Rohan Kulkarni" userId="200d7e74774fd3cc" providerId="LiveId" clId="{1E86E712-6FC0-4842-A51C-15D50A864327}" dt="2021-05-31T19:46:30.505" v="837" actId="1076"/>
          <ac:picMkLst>
            <pc:docMk/>
            <pc:sldMk cId="3745505341" sldId="298"/>
            <ac:picMk id="29" creationId="{43647271-1A77-4476-98AC-DF761D89D505}"/>
          </ac:picMkLst>
        </pc:picChg>
        <pc:picChg chg="add mod">
          <ac:chgData name="Rohan Kulkarni" userId="200d7e74774fd3cc" providerId="LiveId" clId="{1E86E712-6FC0-4842-A51C-15D50A864327}" dt="2021-05-31T19:46:39.586" v="839" actId="1076"/>
          <ac:picMkLst>
            <pc:docMk/>
            <pc:sldMk cId="3745505341" sldId="298"/>
            <ac:picMk id="31" creationId="{3158C0FC-ECA9-412C-AECF-F943B7FF9B1E}"/>
          </ac:picMkLst>
        </pc:picChg>
        <pc:picChg chg="add mod">
          <ac:chgData name="Rohan Kulkarni" userId="200d7e74774fd3cc" providerId="LiveId" clId="{1E86E712-6FC0-4842-A51C-15D50A864327}" dt="2021-05-31T19:46:52.306" v="843" actId="1076"/>
          <ac:picMkLst>
            <pc:docMk/>
            <pc:sldMk cId="3745505341" sldId="298"/>
            <ac:picMk id="33" creationId="{7005BC8A-32D9-4A07-B9BC-85796D8A174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745505341" sldId="298"/>
            <ac:inkMk id="2" creationId="{64CD9279-053D-4118-A9B6-E3ABAACBA77F}"/>
          </ac:inkMkLst>
        </pc:inkChg>
        <pc:cxnChg chg="add mod">
          <ac:chgData name="Rohan Kulkarni" userId="200d7e74774fd3cc" providerId="LiveId" clId="{1E86E712-6FC0-4842-A51C-15D50A864327}" dt="2021-05-31T19:42:45.050" v="812" actId="1582"/>
          <ac:cxnSpMkLst>
            <pc:docMk/>
            <pc:sldMk cId="3745505341" sldId="298"/>
            <ac:cxnSpMk id="20" creationId="{1DD44080-F49B-4626-8503-2174AB43283A}"/>
          </ac:cxnSpMkLst>
        </pc:cxnChg>
        <pc:cxnChg chg="add mod">
          <ac:chgData name="Rohan Kulkarni" userId="200d7e74774fd3cc" providerId="LiveId" clId="{1E86E712-6FC0-4842-A51C-15D50A864327}" dt="2021-05-31T19:46:12.294" v="833" actId="1076"/>
          <ac:cxnSpMkLst>
            <pc:docMk/>
            <pc:sldMk cId="3745505341" sldId="298"/>
            <ac:cxnSpMk id="27" creationId="{702EA4CB-9368-497D-A94E-E037E2EE5866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813532794" sldId="299"/>
        </pc:sldMkLst>
        <pc:spChg chg="del">
          <ac:chgData name="Rohan Kulkarni" userId="200d7e74774fd3cc" providerId="LiveId" clId="{1E86E712-6FC0-4842-A51C-15D50A864327}" dt="2021-05-31T19:39:34.926" v="769" actId="478"/>
          <ac:spMkLst>
            <pc:docMk/>
            <pc:sldMk cId="3813532794" sldId="299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6.021" v="770" actId="478"/>
          <ac:spMkLst>
            <pc:docMk/>
            <pc:sldMk cId="3813532794" sldId="299"/>
            <ac:spMk id="4" creationId="{05A13D8D-AC6E-42C2-985F-B82B57F2844C}"/>
          </ac:spMkLst>
        </pc:spChg>
        <pc:picChg chg="add del mod">
          <ac:chgData name="Rohan Kulkarni" userId="200d7e74774fd3cc" providerId="LiveId" clId="{1E86E712-6FC0-4842-A51C-15D50A864327}" dt="2021-05-31T20:00:35.889" v="863" actId="478"/>
          <ac:picMkLst>
            <pc:docMk/>
            <pc:sldMk cId="3813532794" sldId="299"/>
            <ac:picMk id="6" creationId="{525E6A8C-259D-4B71-82E2-FF56A61BDE95}"/>
          </ac:picMkLst>
        </pc:picChg>
        <pc:picChg chg="add mod">
          <ac:chgData name="Rohan Kulkarni" userId="200d7e74774fd3cc" providerId="LiveId" clId="{1E86E712-6FC0-4842-A51C-15D50A864327}" dt="2021-05-31T20:02:47.451" v="900" actId="1076"/>
          <ac:picMkLst>
            <pc:docMk/>
            <pc:sldMk cId="3813532794" sldId="299"/>
            <ac:picMk id="8" creationId="{3745BC9C-3393-4365-A95B-77F0635DA47B}"/>
          </ac:picMkLst>
        </pc:picChg>
        <pc:picChg chg="add mod">
          <ac:chgData name="Rohan Kulkarni" userId="200d7e74774fd3cc" providerId="LiveId" clId="{1E86E712-6FC0-4842-A51C-15D50A864327}" dt="2021-05-31T20:01:14.842" v="872"/>
          <ac:picMkLst>
            <pc:docMk/>
            <pc:sldMk cId="3813532794" sldId="299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01:53.670" v="879" actId="1076"/>
          <ac:picMkLst>
            <pc:docMk/>
            <pc:sldMk cId="3813532794" sldId="299"/>
            <ac:picMk id="12" creationId="{6CEC277D-99D8-48BB-978D-1B37F71CA60B}"/>
          </ac:picMkLst>
        </pc:picChg>
        <pc:picChg chg="add mod">
          <ac:chgData name="Rohan Kulkarni" userId="200d7e74774fd3cc" providerId="LiveId" clId="{1E86E712-6FC0-4842-A51C-15D50A864327}" dt="2021-05-31T20:02:14.701" v="890" actId="1076"/>
          <ac:picMkLst>
            <pc:docMk/>
            <pc:sldMk cId="3813532794" sldId="299"/>
            <ac:picMk id="14" creationId="{5318F290-C7E3-4D43-B145-C1B26CBCF322}"/>
          </ac:picMkLst>
        </pc:picChg>
        <pc:picChg chg="add mod">
          <ac:chgData name="Rohan Kulkarni" userId="200d7e74774fd3cc" providerId="LiveId" clId="{1E86E712-6FC0-4842-A51C-15D50A864327}" dt="2021-05-31T20:02:17.169" v="891" actId="1076"/>
          <ac:picMkLst>
            <pc:docMk/>
            <pc:sldMk cId="3813532794" sldId="299"/>
            <ac:picMk id="16" creationId="{6BB26960-89E0-458B-BEF7-2C1B059D41AA}"/>
          </ac:picMkLst>
        </pc:picChg>
        <pc:picChg chg="add mod">
          <ac:chgData name="Rohan Kulkarni" userId="200d7e74774fd3cc" providerId="LiveId" clId="{1E86E712-6FC0-4842-A51C-15D50A864327}" dt="2021-05-31T20:02:33.601" v="896" actId="1076"/>
          <ac:picMkLst>
            <pc:docMk/>
            <pc:sldMk cId="3813532794" sldId="299"/>
            <ac:picMk id="18" creationId="{E11E99FA-3BD8-4C80-BAA8-5EAA88614DD3}"/>
          </ac:picMkLst>
        </pc:picChg>
        <pc:picChg chg="add mod">
          <ac:chgData name="Rohan Kulkarni" userId="200d7e74774fd3cc" providerId="LiveId" clId="{1E86E712-6FC0-4842-A51C-15D50A864327}" dt="2021-05-31T20:02:41.114" v="898" actId="1076"/>
          <ac:picMkLst>
            <pc:docMk/>
            <pc:sldMk cId="3813532794" sldId="299"/>
            <ac:picMk id="20" creationId="{16A599A0-27F4-48EE-9BC8-91118757BA5D}"/>
          </ac:picMkLst>
        </pc:picChg>
        <pc:picChg chg="add del mod">
          <ac:chgData name="Rohan Kulkarni" userId="200d7e74774fd3cc" providerId="LiveId" clId="{1E86E712-6FC0-4842-A51C-15D50A864327}" dt="2021-05-31T20:15:08.853" v="947" actId="478"/>
          <ac:picMkLst>
            <pc:docMk/>
            <pc:sldMk cId="3813532794" sldId="299"/>
            <ac:picMk id="22" creationId="{BEE3ACDA-7AC1-467E-A805-FEE45D0A583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813532794" sldId="299"/>
            <ac:inkMk id="2" creationId="{9377D3C0-4ED0-4AED-A862-EA432FBD967F}"/>
          </ac:inkMkLst>
        </pc:ink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8067824" sldId="300"/>
        </pc:sldMkLst>
        <pc:picChg chg="add mod">
          <ac:chgData name="Rohan Kulkarni" userId="200d7e74774fd3cc" providerId="LiveId" clId="{1E86E712-6FC0-4842-A51C-15D50A864327}" dt="2021-05-31T20:10:36.075" v="908"/>
          <ac:picMkLst>
            <pc:docMk/>
            <pc:sldMk cId="8067824" sldId="300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5-31T20:11:00.929" v="912" actId="1076"/>
          <ac:picMkLst>
            <pc:docMk/>
            <pc:sldMk cId="8067824" sldId="300"/>
            <ac:picMk id="5" creationId="{6CEFD97C-0D89-436C-A7FD-D55814A03961}"/>
          </ac:picMkLst>
        </pc:picChg>
        <pc:picChg chg="add mod">
          <ac:chgData name="Rohan Kulkarni" userId="200d7e74774fd3cc" providerId="LiveId" clId="{1E86E712-6FC0-4842-A51C-15D50A864327}" dt="2021-05-31T20:11:20.915" v="916" actId="1076"/>
          <ac:picMkLst>
            <pc:docMk/>
            <pc:sldMk cId="8067824" sldId="300"/>
            <ac:picMk id="7" creationId="{8A9BCE95-3C67-4177-80B9-BC7E61AA239F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8" creationId="{3745BC9C-3393-4365-A95B-77F0635DA47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12:54.692" v="927" actId="1076"/>
          <ac:picMkLst>
            <pc:docMk/>
            <pc:sldMk cId="8067824" sldId="300"/>
            <ac:picMk id="11" creationId="{BFAF741E-67E0-4AFA-953F-ACD45360D4C0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2" creationId="{6CEC277D-99D8-48BB-978D-1B37F71CA60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4" creationId="{5318F290-C7E3-4D43-B145-C1B26CBCF322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6" creationId="{6BB26960-89E0-458B-BEF7-2C1B059D41AA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8" creationId="{E11E99FA-3BD8-4C80-BAA8-5EAA88614DD3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20" creationId="{16A599A0-27F4-48EE-9BC8-91118757BA5D}"/>
          </ac:picMkLst>
        </pc:picChg>
        <pc:picChg chg="add mod">
          <ac:chgData name="Rohan Kulkarni" userId="200d7e74774fd3cc" providerId="LiveId" clId="{1E86E712-6FC0-4842-A51C-15D50A864327}" dt="2021-05-31T20:15:04.083" v="946"/>
          <ac:picMkLst>
            <pc:docMk/>
            <pc:sldMk cId="8067824" sldId="300"/>
            <ac:picMk id="30" creationId="{0AACFBF4-B344-4D6E-94E7-B14BB3EC6095}"/>
          </ac:picMkLst>
        </pc:picChg>
        <pc:picChg chg="add del mod">
          <ac:chgData name="Rohan Kulkarni" userId="200d7e74774fd3cc" providerId="LiveId" clId="{1E86E712-6FC0-4842-A51C-15D50A864327}" dt="2021-05-31T20:42:31.744" v="952" actId="478"/>
          <ac:picMkLst>
            <pc:docMk/>
            <pc:sldMk cId="8067824" sldId="300"/>
            <ac:picMk id="32" creationId="{41DBEBFD-34BE-42BB-B1A1-A11CCD849ECA}"/>
          </ac:picMkLst>
        </pc:picChg>
        <pc:picChg chg="add del mod">
          <ac:chgData name="Rohan Kulkarni" userId="200d7e74774fd3cc" providerId="LiveId" clId="{1E86E712-6FC0-4842-A51C-15D50A864327}" dt="2021-05-31T20:42:32.242" v="953" actId="478"/>
          <ac:picMkLst>
            <pc:docMk/>
            <pc:sldMk cId="8067824" sldId="300"/>
            <ac:picMk id="34" creationId="{721F7CA9-66B1-4799-A114-A148B1C354E5}"/>
          </ac:picMkLst>
        </pc:picChg>
        <pc:picChg chg="add del mod ord">
          <ac:chgData name="Rohan Kulkarni" userId="200d7e74774fd3cc" providerId="LiveId" clId="{1E86E712-6FC0-4842-A51C-15D50A864327}" dt="2021-06-01T00:36:07.183" v="1003" actId="478"/>
          <ac:picMkLst>
            <pc:docMk/>
            <pc:sldMk cId="8067824" sldId="300"/>
            <ac:picMk id="36" creationId="{6D2B6DEF-8DB9-4D9E-AF6E-CEB1FA9CD30C}"/>
          </ac:picMkLst>
        </pc:picChg>
        <pc:picChg chg="add mod">
          <ac:chgData name="Rohan Kulkarni" userId="200d7e74774fd3cc" providerId="LiveId" clId="{1E86E712-6FC0-4842-A51C-15D50A864327}" dt="2021-05-31T20:45:21.445" v="989" actId="1076"/>
          <ac:picMkLst>
            <pc:docMk/>
            <pc:sldMk cId="8067824" sldId="300"/>
            <ac:picMk id="38" creationId="{007440B1-177B-4237-86BD-5BFE377F3536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0" creationId="{9C42062C-46EA-4DC5-9E8F-B55B96AF79B4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2" creationId="{9AA10DB4-2E49-4045-A63D-3159685D74A9}"/>
          </ac:picMkLst>
        </pc:picChg>
        <pc:picChg chg="add mod">
          <ac:chgData name="Rohan Kulkarni" userId="200d7e74774fd3cc" providerId="LiveId" clId="{1E86E712-6FC0-4842-A51C-15D50A864327}" dt="2021-06-01T00:35:39.789" v="993" actId="1076"/>
          <ac:picMkLst>
            <pc:docMk/>
            <pc:sldMk cId="8067824" sldId="300"/>
            <ac:picMk id="44" creationId="{F5720587-7EDE-46FA-B6A9-A55A326D2422}"/>
          </ac:picMkLst>
        </pc:picChg>
        <pc:picChg chg="add del mod">
          <ac:chgData name="Rohan Kulkarni" userId="200d7e74774fd3cc" providerId="LiveId" clId="{1E86E712-6FC0-4842-A51C-15D50A864327}" dt="2021-06-01T00:38:45.569" v="1008" actId="478"/>
          <ac:picMkLst>
            <pc:docMk/>
            <pc:sldMk cId="8067824" sldId="300"/>
            <ac:picMk id="46" creationId="{6539080A-E022-461D-98C5-F4D8C1ED684A}"/>
          </ac:picMkLst>
        </pc:picChg>
        <pc:picChg chg="add mod">
          <ac:chgData name="Rohan Kulkarni" userId="200d7e74774fd3cc" providerId="LiveId" clId="{1E86E712-6FC0-4842-A51C-15D50A864327}" dt="2021-06-01T00:38:30.123" v="1006" actId="1076"/>
          <ac:picMkLst>
            <pc:docMk/>
            <pc:sldMk cId="8067824" sldId="300"/>
            <ac:picMk id="48" creationId="{1E697B6F-2D79-4740-91DC-CDFED2C5B1DF}"/>
          </ac:picMkLst>
        </pc:picChg>
        <pc:picChg chg="add mod">
          <ac:chgData name="Rohan Kulkarni" userId="200d7e74774fd3cc" providerId="LiveId" clId="{1E86E712-6FC0-4842-A51C-15D50A864327}" dt="2021-06-01T00:39:14.488" v="1014" actId="1076"/>
          <ac:picMkLst>
            <pc:docMk/>
            <pc:sldMk cId="8067824" sldId="300"/>
            <ac:picMk id="50" creationId="{EDA93E9F-A3B5-4C69-AE71-068C458A1E37}"/>
          </ac:picMkLst>
        </pc:picChg>
        <pc:picChg chg="add mod">
          <ac:chgData name="Rohan Kulkarni" userId="200d7e74774fd3cc" providerId="LiveId" clId="{1E86E712-6FC0-4842-A51C-15D50A864327}" dt="2021-06-01T00:40:55.512" v="1032" actId="1076"/>
          <ac:picMkLst>
            <pc:docMk/>
            <pc:sldMk cId="8067824" sldId="300"/>
            <ac:picMk id="52" creationId="{36CF1D93-16A1-4844-AC24-11F0E2B85BC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8067824" sldId="300"/>
            <ac:inkMk id="2" creationId="{B479E39B-8DCB-41EF-88CC-5D5F221DD24C}"/>
          </ac:inkMkLst>
        </pc:inkChg>
        <pc:cxnChg chg="add mod">
          <ac:chgData name="Rohan Kulkarni" userId="200d7e74774fd3cc" providerId="LiveId" clId="{1E86E712-6FC0-4842-A51C-15D50A864327}" dt="2021-05-31T20:12:23.302" v="923" actId="1076"/>
          <ac:cxnSpMkLst>
            <pc:docMk/>
            <pc:sldMk cId="8067824" sldId="300"/>
            <ac:cxnSpMk id="15" creationId="{1D4DB31D-726C-4DE4-B564-E87CDE3441C8}"/>
          </ac:cxnSpMkLst>
        </pc:cxnChg>
        <pc:cxnChg chg="add del mod">
          <ac:chgData name="Rohan Kulkarni" userId="200d7e74774fd3cc" providerId="LiveId" clId="{1E86E712-6FC0-4842-A51C-15D50A864327}" dt="2021-05-31T20:13:28.012" v="932" actId="478"/>
          <ac:cxnSpMkLst>
            <pc:docMk/>
            <pc:sldMk cId="8067824" sldId="300"/>
            <ac:cxnSpMk id="17" creationId="{1873FFCA-D9E1-4A54-AF91-7DB4C32EE4C0}"/>
          </ac:cxnSpMkLst>
        </pc:cxnChg>
        <pc:cxnChg chg="add del">
          <ac:chgData name="Rohan Kulkarni" userId="200d7e74774fd3cc" providerId="LiveId" clId="{1E86E712-6FC0-4842-A51C-15D50A864327}" dt="2021-05-31T20:13:42.575" v="934" actId="478"/>
          <ac:cxnSpMkLst>
            <pc:docMk/>
            <pc:sldMk cId="8067824" sldId="300"/>
            <ac:cxnSpMk id="21" creationId="{BBE82481-6F89-40F2-8CFC-7906580A0331}"/>
          </ac:cxnSpMkLst>
        </pc:cxnChg>
        <pc:cxnChg chg="add del mod">
          <ac:chgData name="Rohan Kulkarni" userId="200d7e74774fd3cc" providerId="LiveId" clId="{1E86E712-6FC0-4842-A51C-15D50A864327}" dt="2021-05-31T20:14:03.098" v="939" actId="478"/>
          <ac:cxnSpMkLst>
            <pc:docMk/>
            <pc:sldMk cId="8067824" sldId="300"/>
            <ac:cxnSpMk id="23" creationId="{553DEC4C-DDC1-4515-AEBE-49FAB346AE82}"/>
          </ac:cxnSpMkLst>
        </pc:cxnChg>
        <pc:cxnChg chg="add mod">
          <ac:chgData name="Rohan Kulkarni" userId="200d7e74774fd3cc" providerId="LiveId" clId="{1E86E712-6FC0-4842-A51C-15D50A864327}" dt="2021-05-31T20:14:19.810" v="941" actId="13822"/>
          <ac:cxnSpMkLst>
            <pc:docMk/>
            <pc:sldMk cId="8067824" sldId="300"/>
            <ac:cxnSpMk id="28" creationId="{2056577D-115E-4CCC-812E-5FDC82C5A372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152621370" sldId="301"/>
        </pc:sldMkLst>
        <pc:picChg chg="del">
          <ac:chgData name="Rohan Kulkarni" userId="200d7e74774fd3cc" providerId="LiveId" clId="{1E86E712-6FC0-4842-A51C-15D50A864327}" dt="2021-06-01T00:39:37.329" v="1024" actId="478"/>
          <ac:picMkLst>
            <pc:docMk/>
            <pc:sldMk cId="152621370" sldId="301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6-01T00:41:28.602" v="1036" actId="1076"/>
          <ac:picMkLst>
            <pc:docMk/>
            <pc:sldMk cId="152621370" sldId="301"/>
            <ac:picMk id="4" creationId="{091B3EBB-DEFD-4D24-A7F7-6B2AF7115E7A}"/>
          </ac:picMkLst>
        </pc:picChg>
        <pc:picChg chg="del">
          <ac:chgData name="Rohan Kulkarni" userId="200d7e74774fd3cc" providerId="LiveId" clId="{1E86E712-6FC0-4842-A51C-15D50A864327}" dt="2021-06-01T00:39:37.757" v="1025" actId="478"/>
          <ac:picMkLst>
            <pc:docMk/>
            <pc:sldMk cId="152621370" sldId="301"/>
            <ac:picMk id="5" creationId="{6CEFD97C-0D89-436C-A7FD-D55814A03961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7" creationId="{8A9BCE95-3C67-4177-80B9-BC7E61AA239F}"/>
          </ac:picMkLst>
        </pc:picChg>
        <pc:picChg chg="add mod">
          <ac:chgData name="Rohan Kulkarni" userId="200d7e74774fd3cc" providerId="LiveId" clId="{1E86E712-6FC0-4842-A51C-15D50A864327}" dt="2021-06-01T00:44:11.688" v="1041" actId="1076"/>
          <ac:picMkLst>
            <pc:docMk/>
            <pc:sldMk cId="152621370" sldId="301"/>
            <ac:picMk id="8" creationId="{4465567E-EFC9-494F-AAC0-2B1ED0290EDD}"/>
          </ac:picMkLst>
        </pc:picChg>
        <pc:picChg chg="add mod">
          <ac:chgData name="Rohan Kulkarni" userId="200d7e74774fd3cc" providerId="LiveId" clId="{1E86E712-6FC0-4842-A51C-15D50A864327}" dt="2021-06-01T00:44:16.180" v="1044" actId="1076"/>
          <ac:picMkLst>
            <pc:docMk/>
            <pc:sldMk cId="152621370" sldId="301"/>
            <ac:picMk id="10" creationId="{1AF45C1F-7395-4B40-90E8-8F861CA2B8E6}"/>
          </ac:picMkLst>
        </pc:picChg>
        <pc:picChg chg="del">
          <ac:chgData name="Rohan Kulkarni" userId="200d7e74774fd3cc" providerId="LiveId" clId="{1E86E712-6FC0-4842-A51C-15D50A864327}" dt="2021-06-01T00:39:36.297" v="1022" actId="478"/>
          <ac:picMkLst>
            <pc:docMk/>
            <pc:sldMk cId="152621370" sldId="301"/>
            <ac:picMk id="11" creationId="{BFAF741E-67E0-4AFA-953F-ACD45360D4C0}"/>
          </ac:picMkLst>
        </pc:picChg>
        <pc:picChg chg="add mod">
          <ac:chgData name="Rohan Kulkarni" userId="200d7e74774fd3cc" providerId="LiveId" clId="{1E86E712-6FC0-4842-A51C-15D50A864327}" dt="2021-06-01T00:44:33.993" v="1050" actId="14100"/>
          <ac:picMkLst>
            <pc:docMk/>
            <pc:sldMk cId="152621370" sldId="301"/>
            <ac:picMk id="13" creationId="{CA0A757A-BB4A-40AC-A31A-C92D51A84A8C}"/>
          </ac:picMkLst>
        </pc:picChg>
        <pc:picChg chg="add mod">
          <ac:chgData name="Rohan Kulkarni" userId="200d7e74774fd3cc" providerId="LiveId" clId="{1E86E712-6FC0-4842-A51C-15D50A864327}" dt="2021-06-01T00:45:49.145" v="1057" actId="1076"/>
          <ac:picMkLst>
            <pc:docMk/>
            <pc:sldMk cId="152621370" sldId="301"/>
            <ac:picMk id="16" creationId="{E87AEBBD-C2F4-4E79-B361-FF1BB234E864}"/>
          </ac:picMkLst>
        </pc:picChg>
        <pc:picChg chg="add mod">
          <ac:chgData name="Rohan Kulkarni" userId="200d7e74774fd3cc" providerId="LiveId" clId="{1E86E712-6FC0-4842-A51C-15D50A864327}" dt="2021-06-01T00:46:12.020" v="1064" actId="1076"/>
          <ac:picMkLst>
            <pc:docMk/>
            <pc:sldMk cId="152621370" sldId="301"/>
            <ac:picMk id="18" creationId="{E820E60F-7502-4F69-82FD-C8022A4DD7C0}"/>
          </ac:picMkLst>
        </pc:picChg>
        <pc:picChg chg="add mod">
          <ac:chgData name="Rohan Kulkarni" userId="200d7e74774fd3cc" providerId="LiveId" clId="{1E86E712-6FC0-4842-A51C-15D50A864327}" dt="2021-06-01T00:46:48.622" v="1068" actId="14100"/>
          <ac:picMkLst>
            <pc:docMk/>
            <pc:sldMk cId="152621370" sldId="301"/>
            <ac:picMk id="20" creationId="{FBB7689A-779F-4F22-89F2-8C94EB363191}"/>
          </ac:picMkLst>
        </pc:picChg>
        <pc:picChg chg="add mod">
          <ac:chgData name="Rohan Kulkarni" userId="200d7e74774fd3cc" providerId="LiveId" clId="{1E86E712-6FC0-4842-A51C-15D50A864327}" dt="2021-06-01T00:47:11.424" v="1071" actId="1076"/>
          <ac:picMkLst>
            <pc:docMk/>
            <pc:sldMk cId="152621370" sldId="301"/>
            <ac:picMk id="22" creationId="{BF0577DB-823A-49DD-B3F6-94F68E5390DC}"/>
          </ac:picMkLst>
        </pc:picChg>
        <pc:picChg chg="add mod">
          <ac:chgData name="Rohan Kulkarni" userId="200d7e74774fd3cc" providerId="LiveId" clId="{1E86E712-6FC0-4842-A51C-15D50A864327}" dt="2021-06-01T00:47:22.414" v="1075" actId="1076"/>
          <ac:picMkLst>
            <pc:docMk/>
            <pc:sldMk cId="152621370" sldId="301"/>
            <ac:picMk id="24" creationId="{7A25A8EB-880E-4DB7-BEA9-03F179078965}"/>
          </ac:picMkLst>
        </pc:picChg>
        <pc:picChg chg="add mod">
          <ac:chgData name="Rohan Kulkarni" userId="200d7e74774fd3cc" providerId="LiveId" clId="{1E86E712-6FC0-4842-A51C-15D50A864327}" dt="2021-06-01T00:47:49.388" v="1082" actId="1076"/>
          <ac:picMkLst>
            <pc:docMk/>
            <pc:sldMk cId="152621370" sldId="301"/>
            <ac:picMk id="26" creationId="{628DBA9D-52BF-464B-9F4F-9A9EFA85EC23}"/>
          </ac:picMkLst>
        </pc:picChg>
        <pc:picChg chg="del">
          <ac:chgData name="Rohan Kulkarni" userId="200d7e74774fd3cc" providerId="LiveId" clId="{1E86E712-6FC0-4842-A51C-15D50A864327}" dt="2021-06-01T00:39:36.817" v="1023" actId="478"/>
          <ac:picMkLst>
            <pc:docMk/>
            <pc:sldMk cId="152621370" sldId="301"/>
            <ac:picMk id="30" creationId="{0AACFBF4-B344-4D6E-94E7-B14BB3EC6095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38" creationId="{007440B1-177B-4237-86BD-5BFE377F3536}"/>
          </ac:picMkLst>
        </pc:picChg>
        <pc:picChg chg="del">
          <ac:chgData name="Rohan Kulkarni" userId="200d7e74774fd3cc" providerId="LiveId" clId="{1E86E712-6FC0-4842-A51C-15D50A864327}" dt="2021-06-01T00:39:35.888" v="1021" actId="478"/>
          <ac:picMkLst>
            <pc:docMk/>
            <pc:sldMk cId="152621370" sldId="301"/>
            <ac:picMk id="40" creationId="{9C42062C-46EA-4DC5-9E8F-B55B96AF79B4}"/>
          </ac:picMkLst>
        </pc:picChg>
        <pc:picChg chg="del">
          <ac:chgData name="Rohan Kulkarni" userId="200d7e74774fd3cc" providerId="LiveId" clId="{1E86E712-6FC0-4842-A51C-15D50A864327}" dt="2021-06-01T00:39:34.337" v="1018" actId="478"/>
          <ac:picMkLst>
            <pc:docMk/>
            <pc:sldMk cId="152621370" sldId="301"/>
            <ac:picMk id="42" creationId="{9AA10DB4-2E49-4045-A63D-3159685D74A9}"/>
          </ac:picMkLst>
        </pc:picChg>
        <pc:picChg chg="del">
          <ac:chgData name="Rohan Kulkarni" userId="200d7e74774fd3cc" providerId="LiveId" clId="{1E86E712-6FC0-4842-A51C-15D50A864327}" dt="2021-06-01T00:39:34.832" v="1019" actId="478"/>
          <ac:picMkLst>
            <pc:docMk/>
            <pc:sldMk cId="152621370" sldId="301"/>
            <ac:picMk id="44" creationId="{F5720587-7EDE-46FA-B6A9-A55A326D2422}"/>
          </ac:picMkLst>
        </pc:picChg>
        <pc:picChg chg="del">
          <ac:chgData name="Rohan Kulkarni" userId="200d7e74774fd3cc" providerId="LiveId" clId="{1E86E712-6FC0-4842-A51C-15D50A864327}" dt="2021-06-01T00:39:35.369" v="1020" actId="478"/>
          <ac:picMkLst>
            <pc:docMk/>
            <pc:sldMk cId="152621370" sldId="301"/>
            <ac:picMk id="48" creationId="{1E697B6F-2D79-4740-91DC-CDFED2C5B1DF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50" creationId="{EDA93E9F-A3B5-4C69-AE71-068C458A1E37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52621370" sldId="301"/>
            <ac:inkMk id="2" creationId="{02C9ADDA-8F4C-4386-89E1-9CD5D10465BB}"/>
          </ac:inkMkLst>
        </pc:ink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15" creationId="{1D4DB31D-726C-4DE4-B564-E87CDE3441C8}"/>
          </ac:cxnSpMkLst>
        </pc:cxn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28" creationId="{2056577D-115E-4CCC-812E-5FDC82C5A372}"/>
          </ac:cxnSpMkLst>
        </pc:cxnChg>
      </pc:sldChg>
      <pc:sldChg chg="add del">
        <pc:chgData name="Rohan Kulkarni" userId="200d7e74774fd3cc" providerId="LiveId" clId="{1E86E712-6FC0-4842-A51C-15D50A864327}" dt="2021-06-01T02:22:35.288" v="1407" actId="47"/>
        <pc:sldMkLst>
          <pc:docMk/>
          <pc:sldMk cId="1050315817" sldId="302"/>
        </pc:sldMkLst>
      </pc:sldChg>
      <pc:sldChg chg="addSp modSp add mod ord modAnim">
        <pc:chgData name="Rohan Kulkarni" userId="200d7e74774fd3cc" providerId="LiveId" clId="{1E86E712-6FC0-4842-A51C-15D50A864327}" dt="2021-06-01T02:23:44.887" v="1434"/>
        <pc:sldMkLst>
          <pc:docMk/>
          <pc:sldMk cId="2185393802" sldId="303"/>
        </pc:sldMkLst>
        <pc:spChg chg="add mod">
          <ac:chgData name="Rohan Kulkarni" userId="200d7e74774fd3cc" providerId="LiveId" clId="{1E86E712-6FC0-4842-A51C-15D50A864327}" dt="2021-06-01T00:50:25.601" v="1212" actId="1076"/>
          <ac:spMkLst>
            <pc:docMk/>
            <pc:sldMk cId="2185393802" sldId="303"/>
            <ac:spMk id="2" creationId="{0A9D529E-F347-4560-92B4-77E40A6F2654}"/>
          </ac:spMkLst>
        </pc:spChg>
        <pc:picChg chg="add mod">
          <ac:chgData name="Rohan Kulkarni" userId="200d7e74774fd3cc" providerId="LiveId" clId="{1E86E712-6FC0-4842-A51C-15D50A864327}" dt="2021-06-01T00:50:22.511" v="1211" actId="1076"/>
          <ac:picMkLst>
            <pc:docMk/>
            <pc:sldMk cId="2185393802" sldId="303"/>
            <ac:picMk id="4" creationId="{976EDF32-730D-4FDC-98BB-A9C4706D8553}"/>
          </ac:picMkLst>
        </pc:picChg>
        <pc:picChg chg="add mod">
          <ac:chgData name="Rohan Kulkarni" userId="200d7e74774fd3cc" providerId="LiveId" clId="{1E86E712-6FC0-4842-A51C-15D50A864327}" dt="2021-06-01T00:50:29.217" v="1213" actId="1076"/>
          <ac:picMkLst>
            <pc:docMk/>
            <pc:sldMk cId="2185393802" sldId="303"/>
            <ac:picMk id="6" creationId="{BC5919F3-6BB8-4762-BE32-BB928D7E027D}"/>
          </ac:picMkLst>
        </pc:picChg>
      </pc:sldChg>
      <pc:sldChg chg="addSp delSp modSp new mod ord modAnim">
        <pc:chgData name="Rohan Kulkarni" userId="200d7e74774fd3cc" providerId="LiveId" clId="{1E86E712-6FC0-4842-A51C-15D50A864327}" dt="2021-06-01T10:28:23.107" v="1442"/>
        <pc:sldMkLst>
          <pc:docMk/>
          <pc:sldMk cId="1093039429" sldId="304"/>
        </pc:sldMkLst>
        <pc:spChg chg="del">
          <ac:chgData name="Rohan Kulkarni" userId="200d7e74774fd3cc" providerId="LiveId" clId="{1E86E712-6FC0-4842-A51C-15D50A864327}" dt="2021-06-01T00:39:44.667" v="1029" actId="478"/>
          <ac:spMkLst>
            <pc:docMk/>
            <pc:sldMk cId="1093039429" sldId="304"/>
            <ac:spMk id="2" creationId="{20767072-2A68-4862-A943-76F1A6AF62AB}"/>
          </ac:spMkLst>
        </pc:spChg>
        <pc:spChg chg="del">
          <ac:chgData name="Rohan Kulkarni" userId="200d7e74774fd3cc" providerId="LiveId" clId="{1E86E712-6FC0-4842-A51C-15D50A864327}" dt="2021-06-01T00:39:43.852" v="1028" actId="478"/>
          <ac:spMkLst>
            <pc:docMk/>
            <pc:sldMk cId="1093039429" sldId="304"/>
            <ac:spMk id="3" creationId="{B67132E2-93F0-471F-A9EE-F0DCF576F9EE}"/>
          </ac:spMkLst>
        </pc:spChg>
        <pc:picChg chg="add mod">
          <ac:chgData name="Rohan Kulkarni" userId="200d7e74774fd3cc" providerId="LiveId" clId="{1E86E712-6FC0-4842-A51C-15D50A864327}" dt="2021-06-01T00:55:13.206" v="1221"/>
          <ac:picMkLst>
            <pc:docMk/>
            <pc:sldMk cId="1093039429" sldId="304"/>
            <ac:picMk id="5" creationId="{342E6109-9D7A-4155-9876-86D58A67042E}"/>
          </ac:picMkLst>
        </pc:picChg>
        <pc:picChg chg="add mod">
          <ac:chgData name="Rohan Kulkarni" userId="200d7e74774fd3cc" providerId="LiveId" clId="{1E86E712-6FC0-4842-A51C-15D50A864327}" dt="2021-06-01T00:55:23.492" v="1224" actId="1076"/>
          <ac:picMkLst>
            <pc:docMk/>
            <pc:sldMk cId="1093039429" sldId="304"/>
            <ac:picMk id="7" creationId="{427CC65A-6023-41CB-8F2B-08D33A83A372}"/>
          </ac:picMkLst>
        </pc:picChg>
        <pc:picChg chg="add mod">
          <ac:chgData name="Rohan Kulkarni" userId="200d7e74774fd3cc" providerId="LiveId" clId="{1E86E712-6FC0-4842-A51C-15D50A864327}" dt="2021-06-01T00:56:23.571" v="1246" actId="1076"/>
          <ac:picMkLst>
            <pc:docMk/>
            <pc:sldMk cId="1093039429" sldId="304"/>
            <ac:picMk id="9" creationId="{3712C300-F0CF-45AB-81E1-AE567C3CF339}"/>
          </ac:picMkLst>
        </pc:picChg>
        <pc:picChg chg="add del mod">
          <ac:chgData name="Rohan Kulkarni" userId="200d7e74774fd3cc" providerId="LiveId" clId="{1E86E712-6FC0-4842-A51C-15D50A864327}" dt="2021-06-01T00:55:44.935" v="1229" actId="478"/>
          <ac:picMkLst>
            <pc:docMk/>
            <pc:sldMk cId="1093039429" sldId="304"/>
            <ac:picMk id="11" creationId="{98BA88F7-3FA0-4420-BA3F-0E12C4430B92}"/>
          </ac:picMkLst>
        </pc:picChg>
        <pc:picChg chg="add mod">
          <ac:chgData name="Rohan Kulkarni" userId="200d7e74774fd3cc" providerId="LiveId" clId="{1E86E712-6FC0-4842-A51C-15D50A864327}" dt="2021-06-01T00:56:25.550" v="1247" actId="1076"/>
          <ac:picMkLst>
            <pc:docMk/>
            <pc:sldMk cId="1093039429" sldId="304"/>
            <ac:picMk id="13" creationId="{7E030FF3-49A3-49D5-AC49-BFA95D0590E4}"/>
          </ac:picMkLst>
        </pc:picChg>
        <pc:picChg chg="add mod">
          <ac:chgData name="Rohan Kulkarni" userId="200d7e74774fd3cc" providerId="LiveId" clId="{1E86E712-6FC0-4842-A51C-15D50A864327}" dt="2021-06-01T00:56:27.019" v="1248" actId="1076"/>
          <ac:picMkLst>
            <pc:docMk/>
            <pc:sldMk cId="1093039429" sldId="304"/>
            <ac:picMk id="15" creationId="{05CB63A0-8C9E-45E8-B7E4-5A06AB29F024}"/>
          </ac:picMkLst>
        </pc:picChg>
        <pc:picChg chg="add mod">
          <ac:chgData name="Rohan Kulkarni" userId="200d7e74774fd3cc" providerId="LiveId" clId="{1E86E712-6FC0-4842-A51C-15D50A864327}" dt="2021-06-01T00:56:57.901" v="1258" actId="1076"/>
          <ac:picMkLst>
            <pc:docMk/>
            <pc:sldMk cId="1093039429" sldId="304"/>
            <ac:picMk id="17" creationId="{C8E47A35-23E4-4C26-9AFA-0DDFCC4CD6E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093039429" sldId="304"/>
            <ac:inkMk id="2" creationId="{13EEDA25-C84B-40FA-AE18-09AC928D00FA}"/>
          </ac:inkMkLst>
        </pc:inkChg>
      </pc:sldChg>
      <pc:sldChg chg="addSp delSp modSp new mod">
        <pc:chgData name="Rohan Kulkarni" userId="200d7e74774fd3cc" providerId="LiveId" clId="{1E86E712-6FC0-4842-A51C-15D50A864327}" dt="2021-06-01T02:17:10.342" v="1378" actId="1076"/>
        <pc:sldMkLst>
          <pc:docMk/>
          <pc:sldMk cId="1375965598" sldId="305"/>
        </pc:sldMkLst>
        <pc:spChg chg="del">
          <ac:chgData name="Rohan Kulkarni" userId="200d7e74774fd3cc" providerId="LiveId" clId="{1E86E712-6FC0-4842-A51C-15D50A864327}" dt="2021-06-01T02:08:40.268" v="1286" actId="478"/>
          <ac:spMkLst>
            <pc:docMk/>
            <pc:sldMk cId="1375965598" sldId="305"/>
            <ac:spMk id="2" creationId="{51A97C89-1924-4C18-A7CB-8E738DA120D2}"/>
          </ac:spMkLst>
        </pc:spChg>
        <pc:spChg chg="del">
          <ac:chgData name="Rohan Kulkarni" userId="200d7e74774fd3cc" providerId="LiveId" clId="{1E86E712-6FC0-4842-A51C-15D50A864327}" dt="2021-06-01T02:08:37.957" v="1285" actId="478"/>
          <ac:spMkLst>
            <pc:docMk/>
            <pc:sldMk cId="1375965598" sldId="305"/>
            <ac:spMk id="3" creationId="{05AF529A-3493-46C6-93E6-8BE3DA72DE48}"/>
          </ac:spMkLst>
        </pc:spChg>
        <pc:spChg chg="add mod">
          <ac:chgData name="Rohan Kulkarni" userId="200d7e74774fd3cc" providerId="LiveId" clId="{1E86E712-6FC0-4842-A51C-15D50A864327}" dt="2021-06-01T02:10:23.989" v="1338" actId="1076"/>
          <ac:spMkLst>
            <pc:docMk/>
            <pc:sldMk cId="1375965598" sldId="305"/>
            <ac:spMk id="6" creationId="{AD8C0C3C-1993-4A6A-9B70-25FEE7F3F128}"/>
          </ac:spMkLst>
        </pc:spChg>
        <pc:picChg chg="add mod">
          <ac:chgData name="Rohan Kulkarni" userId="200d7e74774fd3cc" providerId="LiveId" clId="{1E86E712-6FC0-4842-A51C-15D50A864327}" dt="2021-06-01T02:09:43.247" v="1292"/>
          <ac:picMkLst>
            <pc:docMk/>
            <pc:sldMk cId="1375965598" sldId="305"/>
            <ac:picMk id="5" creationId="{A65BD80B-9870-4FE2-804D-8E224B883F2C}"/>
          </ac:picMkLst>
        </pc:picChg>
        <pc:picChg chg="add del mod">
          <ac:chgData name="Rohan Kulkarni" userId="200d7e74774fd3cc" providerId="LiveId" clId="{1E86E712-6FC0-4842-A51C-15D50A864327}" dt="2021-06-01T02:12:29.323" v="1350" actId="478"/>
          <ac:picMkLst>
            <pc:docMk/>
            <pc:sldMk cId="1375965598" sldId="305"/>
            <ac:picMk id="8" creationId="{49F3C016-0C15-4DD1-B0CB-295CF13C9016}"/>
          </ac:picMkLst>
        </pc:picChg>
        <pc:picChg chg="add mod">
          <ac:chgData name="Rohan Kulkarni" userId="200d7e74774fd3cc" providerId="LiveId" clId="{1E86E712-6FC0-4842-A51C-15D50A864327}" dt="2021-06-01T02:14:08.779" v="1361" actId="1076"/>
          <ac:picMkLst>
            <pc:docMk/>
            <pc:sldMk cId="1375965598" sldId="305"/>
            <ac:picMk id="10" creationId="{78739483-0354-4AAD-93D1-A1EC80CE863D}"/>
          </ac:picMkLst>
        </pc:picChg>
        <pc:picChg chg="add mod">
          <ac:chgData name="Rohan Kulkarni" userId="200d7e74774fd3cc" providerId="LiveId" clId="{1E86E712-6FC0-4842-A51C-15D50A864327}" dt="2021-06-01T02:13:54.623" v="1359" actId="1076"/>
          <ac:picMkLst>
            <pc:docMk/>
            <pc:sldMk cId="1375965598" sldId="305"/>
            <ac:picMk id="12" creationId="{E7005D00-1072-48F1-9712-C35B8502E901}"/>
          </ac:picMkLst>
        </pc:picChg>
        <pc:picChg chg="add mod">
          <ac:chgData name="Rohan Kulkarni" userId="200d7e74774fd3cc" providerId="LiveId" clId="{1E86E712-6FC0-4842-A51C-15D50A864327}" dt="2021-06-01T02:14:00.722" v="1360" actId="1076"/>
          <ac:picMkLst>
            <pc:docMk/>
            <pc:sldMk cId="1375965598" sldId="305"/>
            <ac:picMk id="14" creationId="{C5F84DF8-869E-4391-9BAA-4C743ED9C3A8}"/>
          </ac:picMkLst>
        </pc:picChg>
        <pc:picChg chg="add mod">
          <ac:chgData name="Rohan Kulkarni" userId="200d7e74774fd3cc" providerId="LiveId" clId="{1E86E712-6FC0-4842-A51C-15D50A864327}" dt="2021-06-01T02:16:32.619" v="1375" actId="1076"/>
          <ac:picMkLst>
            <pc:docMk/>
            <pc:sldMk cId="1375965598" sldId="305"/>
            <ac:picMk id="16" creationId="{A9E74527-E72B-4AE1-ADEA-B791E32CC8BF}"/>
          </ac:picMkLst>
        </pc:picChg>
        <pc:picChg chg="add mod">
          <ac:chgData name="Rohan Kulkarni" userId="200d7e74774fd3cc" providerId="LiveId" clId="{1E86E712-6FC0-4842-A51C-15D50A864327}" dt="2021-06-01T02:16:21.785" v="1374" actId="14100"/>
          <ac:picMkLst>
            <pc:docMk/>
            <pc:sldMk cId="1375965598" sldId="305"/>
            <ac:picMk id="18" creationId="{1AE46362-6B06-4274-9AD0-67EABE255758}"/>
          </ac:picMkLst>
        </pc:picChg>
        <pc:picChg chg="add mod">
          <ac:chgData name="Rohan Kulkarni" userId="200d7e74774fd3cc" providerId="LiveId" clId="{1E86E712-6FC0-4842-A51C-15D50A864327}" dt="2021-06-01T02:17:10.342" v="1378" actId="1076"/>
          <ac:picMkLst>
            <pc:docMk/>
            <pc:sldMk cId="1375965598" sldId="305"/>
            <ac:picMk id="20" creationId="{C1FF63AB-C267-472F-9941-92C87BDD9D1E}"/>
          </ac:picMkLst>
        </pc:picChg>
      </pc:sldChg>
      <pc:sldChg chg="addSp delSp modSp new mod">
        <pc:chgData name="Rohan Kulkarni" userId="200d7e74774fd3cc" providerId="LiveId" clId="{1E86E712-6FC0-4842-A51C-15D50A864327}" dt="2021-06-01T02:21:32.271" v="1404" actId="20577"/>
        <pc:sldMkLst>
          <pc:docMk/>
          <pc:sldMk cId="900195311" sldId="306"/>
        </pc:sldMkLst>
        <pc:spChg chg="del">
          <ac:chgData name="Rohan Kulkarni" userId="200d7e74774fd3cc" providerId="LiveId" clId="{1E86E712-6FC0-4842-A51C-15D50A864327}" dt="2021-06-01T02:17:25.903" v="1381" actId="478"/>
          <ac:spMkLst>
            <pc:docMk/>
            <pc:sldMk cId="900195311" sldId="306"/>
            <ac:spMk id="2" creationId="{88818E70-1CD7-4837-AEEA-DE7D590D6B36}"/>
          </ac:spMkLst>
        </pc:spChg>
        <pc:spChg chg="del">
          <ac:chgData name="Rohan Kulkarni" userId="200d7e74774fd3cc" providerId="LiveId" clId="{1E86E712-6FC0-4842-A51C-15D50A864327}" dt="2021-06-01T02:17:24.214" v="1380" actId="478"/>
          <ac:spMkLst>
            <pc:docMk/>
            <pc:sldMk cId="900195311" sldId="306"/>
            <ac:spMk id="3" creationId="{8DCB916A-7E78-4177-A394-C9C355A7D85A}"/>
          </ac:spMkLst>
        </pc:spChg>
        <pc:spChg chg="add mod">
          <ac:chgData name="Rohan Kulkarni" userId="200d7e74774fd3cc" providerId="LiveId" clId="{1E86E712-6FC0-4842-A51C-15D50A864327}" dt="2021-06-01T02:21:32.271" v="1404" actId="20577"/>
          <ac:spMkLst>
            <pc:docMk/>
            <pc:sldMk cId="900195311" sldId="306"/>
            <ac:spMk id="6" creationId="{12119084-4DCB-44EE-BD21-C3023B478D34}"/>
          </ac:spMkLst>
        </pc:spChg>
        <pc:picChg chg="add mod">
          <ac:chgData name="Rohan Kulkarni" userId="200d7e74774fd3cc" providerId="LiveId" clId="{1E86E712-6FC0-4842-A51C-15D50A864327}" dt="2021-06-01T02:21:29.061" v="1403" actId="1076"/>
          <ac:picMkLst>
            <pc:docMk/>
            <pc:sldMk cId="900195311" sldId="306"/>
            <ac:picMk id="5" creationId="{4D942424-ED94-45C5-BF3C-FBA11C030A09}"/>
          </ac:picMkLst>
        </pc:picChg>
      </pc:sldChg>
    </pc:docChg>
  </pc:docChgLst>
  <pc:docChgLst>
    <pc:chgData name="Rohan Kulkarni" userId="200d7e74774fd3cc" providerId="LiveId" clId="{BDE7783A-B56D-484F-AC21-1C101DD8E0D5}"/>
    <pc:docChg chg="undo custSel addSld delSld modSld sldOrd addSection delSection modSection">
      <pc:chgData name="Rohan Kulkarni" userId="200d7e74774fd3cc" providerId="LiveId" clId="{BDE7783A-B56D-484F-AC21-1C101DD8E0D5}" dt="2021-05-25T15:06:13.118" v="1292"/>
      <pc:docMkLst>
        <pc:docMk/>
      </pc:docMkLst>
      <pc:sldChg chg="addSp delSp modSp mod">
        <pc:chgData name="Rohan Kulkarni" userId="200d7e74774fd3cc" providerId="LiveId" clId="{BDE7783A-B56D-484F-AC21-1C101DD8E0D5}" dt="2021-05-25T00:22:54.357" v="1240" actId="1582"/>
        <pc:sldMkLst>
          <pc:docMk/>
          <pc:sldMk cId="3837914728" sldId="256"/>
        </pc:sldMkLst>
        <pc:picChg chg="add mod">
          <ac:chgData name="Rohan Kulkarni" userId="200d7e74774fd3cc" providerId="LiveId" clId="{BDE7783A-B56D-484F-AC21-1C101DD8E0D5}" dt="2021-05-25T00:22:54.357" v="1240" actId="1582"/>
          <ac:picMkLst>
            <pc:docMk/>
            <pc:sldMk cId="3837914728" sldId="256"/>
            <ac:picMk id="3" creationId="{658B6EC0-372B-4BD8-87C3-9D00F5ABD5F8}"/>
          </ac:picMkLst>
        </pc:picChg>
        <pc:picChg chg="del">
          <ac:chgData name="Rohan Kulkarni" userId="200d7e74774fd3cc" providerId="LiveId" clId="{BDE7783A-B56D-484F-AC21-1C101DD8E0D5}" dt="2021-05-25T00:22:27.913" v="1234" actId="478"/>
          <ac:picMkLst>
            <pc:docMk/>
            <pc:sldMk cId="3837914728" sldId="256"/>
            <ac:picMk id="5" creationId="{37A46D07-C126-4743-A786-1C84B962A111}"/>
          </ac:picMkLst>
        </pc:picChg>
        <pc:picChg chg="del">
          <ac:chgData name="Rohan Kulkarni" userId="200d7e74774fd3cc" providerId="LiveId" clId="{BDE7783A-B56D-484F-AC21-1C101DD8E0D5}" dt="2021-05-25T00:02:39.223" v="1020" actId="478"/>
          <ac:picMkLst>
            <pc:docMk/>
            <pc:sldMk cId="3837914728" sldId="256"/>
            <ac:picMk id="7" creationId="{A547E9BE-6C28-4B2F-BEDE-7C2085E8F605}"/>
          </ac:picMkLst>
        </pc:picChg>
        <pc:picChg chg="del">
          <ac:chgData name="Rohan Kulkarni" userId="200d7e74774fd3cc" providerId="LiveId" clId="{BDE7783A-B56D-484F-AC21-1C101DD8E0D5}" dt="2021-05-25T00:02:38.527" v="1019" actId="478"/>
          <ac:picMkLst>
            <pc:docMk/>
            <pc:sldMk cId="3837914728" sldId="256"/>
            <ac:picMk id="9" creationId="{891A6C0B-A05A-4A5A-824C-A7F7A95E5236}"/>
          </ac:picMkLst>
        </pc:picChg>
      </pc:sldChg>
      <pc:sldChg chg="modSp mod">
        <pc:chgData name="Rohan Kulkarni" userId="200d7e74774fd3cc" providerId="LiveId" clId="{BDE7783A-B56D-484F-AC21-1C101DD8E0D5}" dt="2021-05-20T17:25:21.811" v="1" actId="20577"/>
        <pc:sldMkLst>
          <pc:docMk/>
          <pc:sldMk cId="3088965281" sldId="274"/>
        </pc:sldMkLst>
        <pc:spChg chg="mod">
          <ac:chgData name="Rohan Kulkarni" userId="200d7e74774fd3cc" providerId="LiveId" clId="{BDE7783A-B56D-484F-AC21-1C101DD8E0D5}" dt="2021-05-20T17:25:21.811" v="1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 ord">
        <pc:chgData name="Rohan Kulkarni" userId="200d7e74774fd3cc" providerId="LiveId" clId="{BDE7783A-B56D-484F-AC21-1C101DD8E0D5}" dt="2021-05-20T19:33:06.591" v="416"/>
        <pc:sldMkLst>
          <pc:docMk/>
          <pc:sldMk cId="3855080937" sldId="275"/>
        </pc:sldMkLst>
        <pc:spChg chg="mod">
          <ac:chgData name="Rohan Kulkarni" userId="200d7e74774fd3cc" providerId="LiveId" clId="{BDE7783A-B56D-484F-AC21-1C101DD8E0D5}" dt="2021-05-20T17:25:25.833" v="3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addSp delSp modSp mod ord delAnim modAnim">
        <pc:chgData name="Rohan Kulkarni" userId="200d7e74774fd3cc" providerId="LiveId" clId="{BDE7783A-B56D-484F-AC21-1C101DD8E0D5}" dt="2021-05-25T15:06:13.118" v="1292"/>
        <pc:sldMkLst>
          <pc:docMk/>
          <pc:sldMk cId="655751911" sldId="276"/>
        </pc:sldMkLst>
        <pc:picChg chg="add mod">
          <ac:chgData name="Rohan Kulkarni" userId="200d7e74774fd3cc" providerId="LiveId" clId="{BDE7783A-B56D-484F-AC21-1C101DD8E0D5}" dt="2021-05-25T00:15:04.612" v="1192"/>
          <ac:picMkLst>
            <pc:docMk/>
            <pc:sldMk cId="655751911" sldId="276"/>
            <ac:picMk id="3" creationId="{6C20E5D0-012E-45F2-978A-6DB548772D14}"/>
          </ac:picMkLst>
        </pc:picChg>
        <pc:picChg chg="del">
          <ac:chgData name="Rohan Kulkarni" userId="200d7e74774fd3cc" providerId="LiveId" clId="{BDE7783A-B56D-484F-AC21-1C101DD8E0D5}" dt="2021-05-25T00:07:06.639" v="1119" actId="478"/>
          <ac:picMkLst>
            <pc:docMk/>
            <pc:sldMk cId="655751911" sldId="276"/>
            <ac:picMk id="5" creationId="{9E57838C-F079-4B43-9E96-BB5D2D9610ED}"/>
          </ac:picMkLst>
        </pc:picChg>
        <pc:picChg chg="add del mod">
          <ac:chgData name="Rohan Kulkarni" userId="200d7e74774fd3cc" providerId="LiveId" clId="{BDE7783A-B56D-484F-AC21-1C101DD8E0D5}" dt="2021-05-20T17:37:24.650" v="7" actId="478"/>
          <ac:picMkLst>
            <pc:docMk/>
            <pc:sldMk cId="655751911" sldId="276"/>
            <ac:picMk id="7" creationId="{FC1B3FDE-460C-4AC7-99EE-2495A509E4AC}"/>
          </ac:picMkLst>
        </pc:picChg>
        <pc:picChg chg="add mod">
          <ac:chgData name="Rohan Kulkarni" userId="200d7e74774fd3cc" providerId="LiveId" clId="{BDE7783A-B56D-484F-AC21-1C101DD8E0D5}" dt="2021-05-20T17:37:42.775" v="11" actId="1076"/>
          <ac:picMkLst>
            <pc:docMk/>
            <pc:sldMk cId="655751911" sldId="276"/>
            <ac:picMk id="9" creationId="{FF2561D9-45FF-4A1D-87CD-F912A0B133F8}"/>
          </ac:picMkLst>
        </pc:picChg>
        <pc:picChg chg="add mod">
          <ac:chgData name="Rohan Kulkarni" userId="200d7e74774fd3cc" providerId="LiveId" clId="{BDE7783A-B56D-484F-AC21-1C101DD8E0D5}" dt="2021-05-20T17:38:09.911" v="18" actId="1076"/>
          <ac:picMkLst>
            <pc:docMk/>
            <pc:sldMk cId="655751911" sldId="276"/>
            <ac:picMk id="11" creationId="{A059B305-2119-4434-97C8-E436F9F019ED}"/>
          </ac:picMkLst>
        </pc:picChg>
        <pc:picChg chg="add mod">
          <ac:chgData name="Rohan Kulkarni" userId="200d7e74774fd3cc" providerId="LiveId" clId="{BDE7783A-B56D-484F-AC21-1C101DD8E0D5}" dt="2021-05-20T17:39:45.185" v="32" actId="1076"/>
          <ac:picMkLst>
            <pc:docMk/>
            <pc:sldMk cId="655751911" sldId="276"/>
            <ac:picMk id="13" creationId="{4E67C1DC-8338-4968-9025-194518D40FFB}"/>
          </ac:picMkLst>
        </pc:picChg>
        <pc:picChg chg="add mod">
          <ac:chgData name="Rohan Kulkarni" userId="200d7e74774fd3cc" providerId="LiveId" clId="{BDE7783A-B56D-484F-AC21-1C101DD8E0D5}" dt="2021-05-20T17:40:55.734" v="68" actId="14100"/>
          <ac:picMkLst>
            <pc:docMk/>
            <pc:sldMk cId="655751911" sldId="276"/>
            <ac:picMk id="17" creationId="{80AF075F-5A36-4910-B0C5-16ABBE6056D3}"/>
          </ac:picMkLst>
        </pc:picChg>
        <pc:picChg chg="add mod">
          <ac:chgData name="Rohan Kulkarni" userId="200d7e74774fd3cc" providerId="LiveId" clId="{BDE7783A-B56D-484F-AC21-1C101DD8E0D5}" dt="2021-05-20T17:43:33.048" v="72" actId="1076"/>
          <ac:picMkLst>
            <pc:docMk/>
            <pc:sldMk cId="655751911" sldId="276"/>
            <ac:picMk id="19" creationId="{6E86AFD7-70C7-4F77-81C9-9F9E55C49B5A}"/>
          </ac:picMkLst>
        </pc:picChg>
        <pc:picChg chg="del mod">
          <ac:chgData name="Rohan Kulkarni" userId="200d7e74774fd3cc" providerId="LiveId" clId="{BDE7783A-B56D-484F-AC21-1C101DD8E0D5}" dt="2021-05-20T17:44:38.053" v="93" actId="478"/>
          <ac:picMkLst>
            <pc:docMk/>
            <pc:sldMk cId="655751911" sldId="276"/>
            <ac:picMk id="21" creationId="{C6353E7B-1FB9-41C8-9627-AC757D1148C2}"/>
          </ac:picMkLst>
        </pc:picChg>
        <pc:picChg chg="mod ord modCrop">
          <ac:chgData name="Rohan Kulkarni" userId="200d7e74774fd3cc" providerId="LiveId" clId="{BDE7783A-B56D-484F-AC21-1C101DD8E0D5}" dt="2021-05-20T17:46:31.304" v="163" actId="1076"/>
          <ac:picMkLst>
            <pc:docMk/>
            <pc:sldMk cId="655751911" sldId="276"/>
            <ac:picMk id="23" creationId="{E020B9FA-59D5-4FEF-9632-B97819A0226E}"/>
          </ac:picMkLst>
        </pc:picChg>
        <pc:picChg chg="add mod">
          <ac:chgData name="Rohan Kulkarni" userId="200d7e74774fd3cc" providerId="LiveId" clId="{BDE7783A-B56D-484F-AC21-1C101DD8E0D5}" dt="2021-05-20T17:47:15.636" v="169" actId="1076"/>
          <ac:picMkLst>
            <pc:docMk/>
            <pc:sldMk cId="655751911" sldId="276"/>
            <ac:picMk id="25" creationId="{373BA10C-F327-456E-A79B-87F13E35B822}"/>
          </ac:picMkLst>
        </pc:picChg>
        <pc:picChg chg="add mod">
          <ac:chgData name="Rohan Kulkarni" userId="200d7e74774fd3cc" providerId="LiveId" clId="{BDE7783A-B56D-484F-AC21-1C101DD8E0D5}" dt="2021-05-25T00:07:41.193" v="1126"/>
          <ac:picMkLst>
            <pc:docMk/>
            <pc:sldMk cId="655751911" sldId="276"/>
            <ac:picMk id="27" creationId="{EB324324-C4B2-4246-B822-8862E4F8890D}"/>
          </ac:picMkLst>
        </pc:picChg>
        <pc:inkChg chg="add">
          <ac:chgData name="Rohan Kulkarni" userId="200d7e74774fd3cc" providerId="LiveId" clId="{BDE7783A-B56D-484F-AC21-1C101DD8E0D5}" dt="2021-05-25T09:40:51.810" v="1290"/>
          <ac:inkMkLst>
            <pc:docMk/>
            <pc:sldMk cId="655751911" sldId="276"/>
            <ac:inkMk id="4" creationId="{7422E35C-6528-406D-99BC-B55A4733631C}"/>
          </ac:inkMkLst>
        </pc:ink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655751911" sldId="276"/>
            <ac:inkMk id="6" creationId="{B22DF1F6-132C-4ABE-9EF3-29E74EBAFB52}"/>
          </ac:inkMkLst>
        </pc:inkChg>
        <pc:cxnChg chg="add mod">
          <ac:chgData name="Rohan Kulkarni" userId="200d7e74774fd3cc" providerId="LiveId" clId="{BDE7783A-B56D-484F-AC21-1C101DD8E0D5}" dt="2021-05-20T17:40:00.292" v="40" actId="692"/>
          <ac:cxnSpMkLst>
            <pc:docMk/>
            <pc:sldMk cId="655751911" sldId="276"/>
            <ac:cxnSpMk id="15" creationId="{F3464B93-1A36-4E1E-B1AC-6218F2558EB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45108672" sldId="277"/>
        </pc:sldMkLst>
        <pc:spChg chg="del">
          <ac:chgData name="Rohan Kulkarni" userId="200d7e74774fd3cc" providerId="LiveId" clId="{BDE7783A-B56D-484F-AC21-1C101DD8E0D5}" dt="2021-05-20T17:52:50.557" v="191" actId="478"/>
          <ac:spMkLst>
            <pc:docMk/>
            <pc:sldMk cId="245108672" sldId="277"/>
            <ac:spMk id="2" creationId="{B0115586-E65D-4452-B4D0-54268827655D}"/>
          </ac:spMkLst>
        </pc:spChg>
        <pc:spChg chg="del">
          <ac:chgData name="Rohan Kulkarni" userId="200d7e74774fd3cc" providerId="LiveId" clId="{BDE7783A-B56D-484F-AC21-1C101DD8E0D5}" dt="2021-05-20T17:52:51.716" v="192" actId="478"/>
          <ac:spMkLst>
            <pc:docMk/>
            <pc:sldMk cId="245108672" sldId="277"/>
            <ac:spMk id="3" creationId="{8D6E79F0-1328-4D47-A671-496855843B7C}"/>
          </ac:spMkLst>
        </pc:spChg>
        <pc:picChg chg="add mod">
          <ac:chgData name="Rohan Kulkarni" userId="200d7e74774fd3cc" providerId="LiveId" clId="{BDE7783A-B56D-484F-AC21-1C101DD8E0D5}" dt="2021-05-25T00:14:56.519" v="1191"/>
          <ac:picMkLst>
            <pc:docMk/>
            <pc:sldMk cId="245108672" sldId="277"/>
            <ac:picMk id="3" creationId="{A4E063F3-6A9B-4EFE-96A6-2DE545D5762D}"/>
          </ac:picMkLst>
        </pc:picChg>
        <pc:picChg chg="add del mod">
          <ac:chgData name="Rohan Kulkarni" userId="200d7e74774fd3cc" providerId="LiveId" clId="{BDE7783A-B56D-484F-AC21-1C101DD8E0D5}" dt="2021-05-25T00:08:00.319" v="1128" actId="478"/>
          <ac:picMkLst>
            <pc:docMk/>
            <pc:sldMk cId="245108672" sldId="277"/>
            <ac:picMk id="5" creationId="{887DF56A-379A-4D54-95D6-3F190BAC8130}"/>
          </ac:picMkLst>
        </pc:picChg>
        <pc:picChg chg="add mod">
          <ac:chgData name="Rohan Kulkarni" userId="200d7e74774fd3cc" providerId="LiveId" clId="{BDE7783A-B56D-484F-AC21-1C101DD8E0D5}" dt="2021-05-25T00:14:53.381" v="1190"/>
          <ac:picMkLst>
            <pc:docMk/>
            <pc:sldMk cId="245108672" sldId="277"/>
            <ac:picMk id="6" creationId="{D78BC46F-6BEA-4596-B748-8C98F6699627}"/>
          </ac:picMkLst>
        </pc:picChg>
        <pc:picChg chg="add mod modCrop">
          <ac:chgData name="Rohan Kulkarni" userId="200d7e74774fd3cc" providerId="LiveId" clId="{BDE7783A-B56D-484F-AC21-1C101DD8E0D5}" dt="2021-05-25T00:10:17.250" v="1148"/>
          <ac:picMkLst>
            <pc:docMk/>
            <pc:sldMk cId="245108672" sldId="277"/>
            <ac:picMk id="9" creationId="{2AB4570B-5324-4094-92F0-327DA16A6659}"/>
          </ac:picMkLst>
        </pc:picChg>
        <pc:picChg chg="add mod">
          <ac:chgData name="Rohan Kulkarni" userId="200d7e74774fd3cc" providerId="LiveId" clId="{BDE7783A-B56D-484F-AC21-1C101DD8E0D5}" dt="2021-05-20T17:59:47.119" v="254" actId="1076"/>
          <ac:picMkLst>
            <pc:docMk/>
            <pc:sldMk cId="245108672" sldId="277"/>
            <ac:picMk id="11" creationId="{BECA5633-A14B-4764-8181-4B4E753EF6C9}"/>
          </ac:picMkLst>
        </pc:picChg>
        <pc:picChg chg="add del mod">
          <ac:chgData name="Rohan Kulkarni" userId="200d7e74774fd3cc" providerId="LiveId" clId="{BDE7783A-B56D-484F-AC21-1C101DD8E0D5}" dt="2021-05-25T00:09:24.957" v="1140" actId="478"/>
          <ac:picMkLst>
            <pc:docMk/>
            <pc:sldMk cId="245108672" sldId="277"/>
            <ac:picMk id="13" creationId="{9543D5E2-6CC3-4425-B376-A07484297091}"/>
          </ac:picMkLst>
        </pc:picChg>
        <pc:picChg chg="add mod">
          <ac:chgData name="Rohan Kulkarni" userId="200d7e74774fd3cc" providerId="LiveId" clId="{BDE7783A-B56D-484F-AC21-1C101DD8E0D5}" dt="2021-05-20T19:19:24.858" v="321" actId="1076"/>
          <ac:picMkLst>
            <pc:docMk/>
            <pc:sldMk cId="245108672" sldId="277"/>
            <ac:picMk id="15" creationId="{BB6E6299-365F-4B29-B9ED-16F2BC97FCA5}"/>
          </ac:picMkLst>
        </pc:picChg>
        <pc:picChg chg="add mod">
          <ac:chgData name="Rohan Kulkarni" userId="200d7e74774fd3cc" providerId="LiveId" clId="{BDE7783A-B56D-484F-AC21-1C101DD8E0D5}" dt="2021-05-20T19:18:35.016" v="308" actId="1076"/>
          <ac:picMkLst>
            <pc:docMk/>
            <pc:sldMk cId="245108672" sldId="277"/>
            <ac:picMk id="17" creationId="{13FD0B8F-0CE0-4007-9569-D7EC2D7DFCE6}"/>
          </ac:picMkLst>
        </pc:picChg>
        <pc:picChg chg="add mod">
          <ac:chgData name="Rohan Kulkarni" userId="200d7e74774fd3cc" providerId="LiveId" clId="{BDE7783A-B56D-484F-AC21-1C101DD8E0D5}" dt="2021-05-20T19:18:47.060" v="313" actId="1076"/>
          <ac:picMkLst>
            <pc:docMk/>
            <pc:sldMk cId="245108672" sldId="277"/>
            <ac:picMk id="19" creationId="{0F8EA348-E5E0-432B-BA11-CA145EB54205}"/>
          </ac:picMkLst>
        </pc:picChg>
        <pc:picChg chg="add mod">
          <ac:chgData name="Rohan Kulkarni" userId="200d7e74774fd3cc" providerId="LiveId" clId="{BDE7783A-B56D-484F-AC21-1C101DD8E0D5}" dt="2021-05-20T19:18:51.651" v="314" actId="1076"/>
          <ac:picMkLst>
            <pc:docMk/>
            <pc:sldMk cId="245108672" sldId="277"/>
            <ac:picMk id="21" creationId="{02A6CE1C-BE6D-4E17-8356-5AB7C60212F9}"/>
          </ac:picMkLst>
        </pc:picChg>
        <pc:picChg chg="add mod">
          <ac:chgData name="Rohan Kulkarni" userId="200d7e74774fd3cc" providerId="LiveId" clId="{BDE7783A-B56D-484F-AC21-1C101DD8E0D5}" dt="2021-05-25T00:10:23.451" v="1149"/>
          <ac:picMkLst>
            <pc:docMk/>
            <pc:sldMk cId="245108672" sldId="277"/>
            <ac:picMk id="23" creationId="{4E067C1E-5E8B-4610-B84F-42DF3125740E}"/>
          </ac:picMkLst>
        </pc:picChg>
        <pc:picChg chg="add mod">
          <ac:chgData name="Rohan Kulkarni" userId="200d7e74774fd3cc" providerId="LiveId" clId="{BDE7783A-B56D-484F-AC21-1C101DD8E0D5}" dt="2021-05-20T19:20:48.054" v="340" actId="1076"/>
          <ac:picMkLst>
            <pc:docMk/>
            <pc:sldMk cId="245108672" sldId="277"/>
            <ac:picMk id="25" creationId="{73F661F7-ECBB-40B7-AE60-ACB2F28FE54C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45108672" sldId="277"/>
            <ac:inkMk id="8" creationId="{F57C4AAE-3E44-4061-A305-41F91DD36CDC}"/>
          </ac:inkMkLst>
        </pc:inkChg>
        <pc:cxnChg chg="add mod">
          <ac:chgData name="Rohan Kulkarni" userId="200d7e74774fd3cc" providerId="LiveId" clId="{BDE7783A-B56D-484F-AC21-1C101DD8E0D5}" dt="2021-05-20T17:53:57.276" v="218" actId="692"/>
          <ac:cxnSpMkLst>
            <pc:docMk/>
            <pc:sldMk cId="245108672" sldId="277"/>
            <ac:cxnSpMk id="7" creationId="{488A82B1-7A1E-43CC-8938-EC181FE385A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201340716" sldId="278"/>
        </pc:sldMkLst>
        <pc:spChg chg="del">
          <ac:chgData name="Rohan Kulkarni" userId="200d7e74774fd3cc" providerId="LiveId" clId="{BDE7783A-B56D-484F-AC21-1C101DD8E0D5}" dt="2021-05-20T19:23:14.743" v="342" actId="478"/>
          <ac:spMkLst>
            <pc:docMk/>
            <pc:sldMk cId="2201340716" sldId="278"/>
            <ac:spMk id="2" creationId="{25E31C47-28CE-43AF-8609-7854AB0CBF31}"/>
          </ac:spMkLst>
        </pc:spChg>
        <pc:spChg chg="del">
          <ac:chgData name="Rohan Kulkarni" userId="200d7e74774fd3cc" providerId="LiveId" clId="{BDE7783A-B56D-484F-AC21-1C101DD8E0D5}" dt="2021-05-20T19:23:16.088" v="343" actId="478"/>
          <ac:spMkLst>
            <pc:docMk/>
            <pc:sldMk cId="2201340716" sldId="278"/>
            <ac:spMk id="3" creationId="{1269225B-36C3-493E-A4E2-C9E362FC85EA}"/>
          </ac:spMkLst>
        </pc:spChg>
        <pc:picChg chg="add mod">
          <ac:chgData name="Rohan Kulkarni" userId="200d7e74774fd3cc" providerId="LiveId" clId="{BDE7783A-B56D-484F-AC21-1C101DD8E0D5}" dt="2021-05-25T00:14:46.807" v="1189"/>
          <ac:picMkLst>
            <pc:docMk/>
            <pc:sldMk cId="2201340716" sldId="278"/>
            <ac:picMk id="3" creationId="{77F94169-B00C-47AB-BD00-97D4406493A5}"/>
          </ac:picMkLst>
        </pc:picChg>
        <pc:picChg chg="add del mod">
          <ac:chgData name="Rohan Kulkarni" userId="200d7e74774fd3cc" providerId="LiveId" clId="{BDE7783A-B56D-484F-AC21-1C101DD8E0D5}" dt="2021-05-25T00:10:45.753" v="1151" actId="478"/>
          <ac:picMkLst>
            <pc:docMk/>
            <pc:sldMk cId="2201340716" sldId="278"/>
            <ac:picMk id="5" creationId="{D2808A19-63E8-4EE2-B7B1-C4A6F98FC1A4}"/>
          </ac:picMkLst>
        </pc:picChg>
        <pc:picChg chg="add mod">
          <ac:chgData name="Rohan Kulkarni" userId="200d7e74774fd3cc" providerId="LiveId" clId="{BDE7783A-B56D-484F-AC21-1C101DD8E0D5}" dt="2021-05-20T19:29:25.055" v="365" actId="1076"/>
          <ac:picMkLst>
            <pc:docMk/>
            <pc:sldMk cId="2201340716" sldId="278"/>
            <ac:picMk id="7" creationId="{70A6F0CD-D300-424A-9E1A-32D9331C9B55}"/>
          </ac:picMkLst>
        </pc:picChg>
        <pc:picChg chg="add mod">
          <ac:chgData name="Rohan Kulkarni" userId="200d7e74774fd3cc" providerId="LiveId" clId="{BDE7783A-B56D-484F-AC21-1C101DD8E0D5}" dt="2021-05-20T19:30:39.294" v="378" actId="1076"/>
          <ac:picMkLst>
            <pc:docMk/>
            <pc:sldMk cId="2201340716" sldId="278"/>
            <ac:picMk id="9" creationId="{7DF6AF3D-AC03-4727-BF0A-DA3D3C87A360}"/>
          </ac:picMkLst>
        </pc:picChg>
        <pc:picChg chg="add mod">
          <ac:chgData name="Rohan Kulkarni" userId="200d7e74774fd3cc" providerId="LiveId" clId="{BDE7783A-B56D-484F-AC21-1C101DD8E0D5}" dt="2021-05-20T19:30:23.178" v="373" actId="1076"/>
          <ac:picMkLst>
            <pc:docMk/>
            <pc:sldMk cId="2201340716" sldId="278"/>
            <ac:picMk id="11" creationId="{6CFE4D8B-13EA-4B1F-BDDC-E9F2EAEE0A3E}"/>
          </ac:picMkLst>
        </pc:picChg>
        <pc:picChg chg="add mod">
          <ac:chgData name="Rohan Kulkarni" userId="200d7e74774fd3cc" providerId="LiveId" clId="{BDE7783A-B56D-484F-AC21-1C101DD8E0D5}" dt="2021-05-20T19:30:26.697" v="374" actId="1076"/>
          <ac:picMkLst>
            <pc:docMk/>
            <pc:sldMk cId="2201340716" sldId="278"/>
            <ac:picMk id="13" creationId="{6D5617B3-766A-4219-8044-CBC303BA4ED8}"/>
          </ac:picMkLst>
        </pc:picChg>
        <pc:picChg chg="add mod">
          <ac:chgData name="Rohan Kulkarni" userId="200d7e74774fd3cc" providerId="LiveId" clId="{BDE7783A-B56D-484F-AC21-1C101DD8E0D5}" dt="2021-05-20T19:30:29.030" v="375" actId="1076"/>
          <ac:picMkLst>
            <pc:docMk/>
            <pc:sldMk cId="2201340716" sldId="278"/>
            <ac:picMk id="15" creationId="{CDB745DD-681F-4D08-BC09-EF2799D5FFBD}"/>
          </ac:picMkLst>
        </pc:picChg>
        <pc:picChg chg="add mod">
          <ac:chgData name="Rohan Kulkarni" userId="200d7e74774fd3cc" providerId="LiveId" clId="{BDE7783A-B56D-484F-AC21-1C101DD8E0D5}" dt="2021-05-25T00:09:59.265" v="1147"/>
          <ac:picMkLst>
            <pc:docMk/>
            <pc:sldMk cId="2201340716" sldId="278"/>
            <ac:picMk id="17" creationId="{06846751-A335-4789-9D4D-62BC46F09F04}"/>
          </ac:picMkLst>
        </pc:picChg>
        <pc:picChg chg="add mod">
          <ac:chgData name="Rohan Kulkarni" userId="200d7e74774fd3cc" providerId="LiveId" clId="{BDE7783A-B56D-484F-AC21-1C101DD8E0D5}" dt="2021-05-20T19:32:25.307" v="410" actId="1076"/>
          <ac:picMkLst>
            <pc:docMk/>
            <pc:sldMk cId="2201340716" sldId="278"/>
            <ac:picMk id="21" creationId="{A7A20317-C07A-436F-9971-DC1C28EB6B5E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201340716" sldId="278"/>
            <ac:inkMk id="4" creationId="{37347241-DBC7-4166-92E9-D139E8750B6A}"/>
          </ac:inkMkLst>
        </pc:inkChg>
        <pc:cxnChg chg="add mod">
          <ac:chgData name="Rohan Kulkarni" userId="200d7e74774fd3cc" providerId="LiveId" clId="{BDE7783A-B56D-484F-AC21-1C101DD8E0D5}" dt="2021-05-20T19:31:21.945" v="398" actId="692"/>
          <ac:cxnSpMkLst>
            <pc:docMk/>
            <pc:sldMk cId="2201340716" sldId="278"/>
            <ac:cxnSpMk id="19" creationId="{9A0013E5-287B-453D-875A-C221BD8C6537}"/>
          </ac:cxnSpMkLst>
        </pc:cxnChg>
      </pc:sldChg>
      <pc:sldChg chg="addSp delSp modSp new mod modTransition delAnim modAnim">
        <pc:chgData name="Rohan Kulkarni" userId="200d7e74774fd3cc" providerId="LiveId" clId="{BDE7783A-B56D-484F-AC21-1C101DD8E0D5}" dt="2021-05-25T10:14:20.337" v="1291"/>
        <pc:sldMkLst>
          <pc:docMk/>
          <pc:sldMk cId="3848124318" sldId="279"/>
        </pc:sldMkLst>
        <pc:spChg chg="del">
          <ac:chgData name="Rohan Kulkarni" userId="200d7e74774fd3cc" providerId="LiveId" clId="{BDE7783A-B56D-484F-AC21-1C101DD8E0D5}" dt="2021-05-20T19:55:02.999" v="425" actId="478"/>
          <ac:spMkLst>
            <pc:docMk/>
            <pc:sldMk cId="3848124318" sldId="279"/>
            <ac:spMk id="2" creationId="{692612FE-40FF-4226-98AD-29DA8251F298}"/>
          </ac:spMkLst>
        </pc:spChg>
        <pc:spChg chg="del">
          <ac:chgData name="Rohan Kulkarni" userId="200d7e74774fd3cc" providerId="LiveId" clId="{BDE7783A-B56D-484F-AC21-1C101DD8E0D5}" dt="2021-05-20T19:55:01.814" v="424" actId="478"/>
          <ac:spMkLst>
            <pc:docMk/>
            <pc:sldMk cId="3848124318" sldId="279"/>
            <ac:spMk id="3" creationId="{1BB461D5-B4FC-4AF8-8F7A-B6C63A1C9127}"/>
          </ac:spMkLst>
        </pc:spChg>
        <pc:picChg chg="add mod">
          <ac:chgData name="Rohan Kulkarni" userId="200d7e74774fd3cc" providerId="LiveId" clId="{BDE7783A-B56D-484F-AC21-1C101DD8E0D5}" dt="2021-05-25T00:14:40.752" v="1188"/>
          <ac:picMkLst>
            <pc:docMk/>
            <pc:sldMk cId="3848124318" sldId="279"/>
            <ac:picMk id="3" creationId="{A163BCF0-F7B5-48A1-A2E9-840CBC0A10C4}"/>
          </ac:picMkLst>
        </pc:picChg>
        <pc:picChg chg="add del mod">
          <ac:chgData name="Rohan Kulkarni" userId="200d7e74774fd3cc" providerId="LiveId" clId="{BDE7783A-B56D-484F-AC21-1C101DD8E0D5}" dt="2021-05-25T00:11:36.345" v="1159" actId="478"/>
          <ac:picMkLst>
            <pc:docMk/>
            <pc:sldMk cId="3848124318" sldId="279"/>
            <ac:picMk id="5" creationId="{462A23E9-ACD7-4875-BDA5-F400B8DC55C0}"/>
          </ac:picMkLst>
        </pc:picChg>
        <pc:picChg chg="add mod">
          <ac:chgData name="Rohan Kulkarni" userId="200d7e74774fd3cc" providerId="LiveId" clId="{BDE7783A-B56D-484F-AC21-1C101DD8E0D5}" dt="2021-05-20T19:56:14.705" v="444" actId="1076"/>
          <ac:picMkLst>
            <pc:docMk/>
            <pc:sldMk cId="3848124318" sldId="279"/>
            <ac:picMk id="7" creationId="{737B2627-9304-4274-AB00-833024B0F94E}"/>
          </ac:picMkLst>
        </pc:picChg>
        <pc:picChg chg="add mod">
          <ac:chgData name="Rohan Kulkarni" userId="200d7e74774fd3cc" providerId="LiveId" clId="{BDE7783A-B56D-484F-AC21-1C101DD8E0D5}" dt="2021-05-20T19:56:31.798" v="447" actId="1076"/>
          <ac:picMkLst>
            <pc:docMk/>
            <pc:sldMk cId="3848124318" sldId="279"/>
            <ac:picMk id="9" creationId="{D3A0E4F8-79E4-408A-85BE-B8EA234528D7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3848124318" sldId="279"/>
            <ac:inkMk id="4" creationId="{3AAA425E-4E31-482D-A429-BB4E4A8B12DA}"/>
          </ac:inkMkLst>
        </pc:inkChg>
      </pc:sldChg>
      <pc:sldChg chg="modSp mod">
        <pc:chgData name="Rohan Kulkarni" userId="200d7e74774fd3cc" providerId="LiveId" clId="{BDE7783A-B56D-484F-AC21-1C101DD8E0D5}" dt="2021-05-24T20:22:16.453" v="513" actId="20577"/>
        <pc:sldMkLst>
          <pc:docMk/>
          <pc:sldMk cId="1693034458" sldId="280"/>
        </pc:sldMkLst>
        <pc:spChg chg="mod">
          <ac:chgData name="Rohan Kulkarni" userId="200d7e74774fd3cc" providerId="LiveId" clId="{BDE7783A-B56D-484F-AC21-1C101DD8E0D5}" dt="2021-05-24T20:22:16.453" v="513" actId="20577"/>
          <ac:spMkLst>
            <pc:docMk/>
            <pc:sldMk cId="1693034458" sldId="280"/>
            <ac:spMk id="2" creationId="{295A7BF1-93BA-4D77-9999-67AA8397EF2F}"/>
          </ac:spMkLst>
        </pc:spChg>
      </pc:sldChg>
      <pc:sldChg chg="del">
        <pc:chgData name="Rohan Kulkarni" userId="200d7e74774fd3cc" providerId="LiveId" clId="{BDE7783A-B56D-484F-AC21-1C101DD8E0D5}" dt="2021-05-24T20:22:24.033" v="515" actId="2696"/>
        <pc:sldMkLst>
          <pc:docMk/>
          <pc:sldMk cId="1412932109" sldId="281"/>
        </pc:sldMkLst>
      </pc:sldChg>
      <pc:sldChg chg="del">
        <pc:chgData name="Rohan Kulkarni" userId="200d7e74774fd3cc" providerId="LiveId" clId="{BDE7783A-B56D-484F-AC21-1C101DD8E0D5}" dt="2021-05-24T20:22:25.705" v="516" actId="2696"/>
        <pc:sldMkLst>
          <pc:docMk/>
          <pc:sldMk cId="2328248169" sldId="282"/>
        </pc:sldMkLst>
      </pc:sldChg>
      <pc:sldChg chg="del">
        <pc:chgData name="Rohan Kulkarni" userId="200d7e74774fd3cc" providerId="LiveId" clId="{BDE7783A-B56D-484F-AC21-1C101DD8E0D5}" dt="2021-05-24T20:22:27.756" v="517" actId="2696"/>
        <pc:sldMkLst>
          <pc:docMk/>
          <pc:sldMk cId="451730596" sldId="283"/>
        </pc:sldMkLst>
      </pc:sldChg>
      <pc:sldChg chg="del">
        <pc:chgData name="Rohan Kulkarni" userId="200d7e74774fd3cc" providerId="LiveId" clId="{BDE7783A-B56D-484F-AC21-1C101DD8E0D5}" dt="2021-05-24T20:22:29.273" v="518" actId="2696"/>
        <pc:sldMkLst>
          <pc:docMk/>
          <pc:sldMk cId="1402101915" sldId="284"/>
        </pc:sldMkLst>
      </pc:sldChg>
      <pc:sldChg chg="addSp delSp modSp new mod delAnim modAnim">
        <pc:chgData name="Rohan Kulkarni" userId="200d7e74774fd3cc" providerId="LiveId" clId="{BDE7783A-B56D-484F-AC21-1C101DD8E0D5}" dt="2021-05-25T00:14:34.252" v="1187"/>
        <pc:sldMkLst>
          <pc:docMk/>
          <pc:sldMk cId="2812959976" sldId="285"/>
        </pc:sldMkLst>
        <pc:spChg chg="del">
          <ac:chgData name="Rohan Kulkarni" userId="200d7e74774fd3cc" providerId="LiveId" clId="{BDE7783A-B56D-484F-AC21-1C101DD8E0D5}" dt="2021-05-24T20:22:41.274" v="521" actId="478"/>
          <ac:spMkLst>
            <pc:docMk/>
            <pc:sldMk cId="2812959976" sldId="285"/>
            <ac:spMk id="2" creationId="{60654849-78AD-4F50-BDF5-45E2F27D18BC}"/>
          </ac:spMkLst>
        </pc:spChg>
        <pc:spChg chg="del">
          <ac:chgData name="Rohan Kulkarni" userId="200d7e74774fd3cc" providerId="LiveId" clId="{BDE7783A-B56D-484F-AC21-1C101DD8E0D5}" dt="2021-05-24T20:22:42.792" v="522" actId="478"/>
          <ac:spMkLst>
            <pc:docMk/>
            <pc:sldMk cId="2812959976" sldId="285"/>
            <ac:spMk id="3" creationId="{F49980D2-81F9-4DCD-9334-E56B81DA1C16}"/>
          </ac:spMkLst>
        </pc:spChg>
        <pc:picChg chg="add mod">
          <ac:chgData name="Rohan Kulkarni" userId="200d7e74774fd3cc" providerId="LiveId" clId="{BDE7783A-B56D-484F-AC21-1C101DD8E0D5}" dt="2021-05-25T00:14:34.252" v="1187"/>
          <ac:picMkLst>
            <pc:docMk/>
            <pc:sldMk cId="2812959976" sldId="285"/>
            <ac:picMk id="3" creationId="{4828A772-9138-4DFC-ACE4-ECCC565FF3D1}"/>
          </ac:picMkLst>
        </pc:picChg>
        <pc:picChg chg="add del mod">
          <ac:chgData name="Rohan Kulkarni" userId="200d7e74774fd3cc" providerId="LiveId" clId="{BDE7783A-B56D-484F-AC21-1C101DD8E0D5}" dt="2021-05-25T00:12:01.357" v="1164" actId="478"/>
          <ac:picMkLst>
            <pc:docMk/>
            <pc:sldMk cId="2812959976" sldId="285"/>
            <ac:picMk id="5" creationId="{25E22217-89F0-473C-932D-C7A6BE3F799B}"/>
          </ac:picMkLst>
        </pc:picChg>
        <pc:picChg chg="add mod">
          <ac:chgData name="Rohan Kulkarni" userId="200d7e74774fd3cc" providerId="LiveId" clId="{BDE7783A-B56D-484F-AC21-1C101DD8E0D5}" dt="2021-05-24T20:23:54.354" v="538" actId="1076"/>
          <ac:picMkLst>
            <pc:docMk/>
            <pc:sldMk cId="2812959976" sldId="285"/>
            <ac:picMk id="7" creationId="{A366C4F9-720A-42CD-A9C4-4FE61E311EDB}"/>
          </ac:picMkLst>
        </pc:picChg>
        <pc:picChg chg="add mod">
          <ac:chgData name="Rohan Kulkarni" userId="200d7e74774fd3cc" providerId="LiveId" clId="{BDE7783A-B56D-484F-AC21-1C101DD8E0D5}" dt="2021-05-24T20:26:44.675" v="566" actId="1076"/>
          <ac:picMkLst>
            <pc:docMk/>
            <pc:sldMk cId="2812959976" sldId="285"/>
            <ac:picMk id="9" creationId="{0DBB26CF-79A9-4645-B5C1-DACC4277BAAC}"/>
          </ac:picMkLst>
        </pc:picChg>
        <pc:picChg chg="add mod">
          <ac:chgData name="Rohan Kulkarni" userId="200d7e74774fd3cc" providerId="LiveId" clId="{BDE7783A-B56D-484F-AC21-1C101DD8E0D5}" dt="2021-05-24T20:26:32.461" v="563" actId="1076"/>
          <ac:picMkLst>
            <pc:docMk/>
            <pc:sldMk cId="2812959976" sldId="285"/>
            <ac:picMk id="11" creationId="{801FC586-C221-49EF-BB78-D05EFC0C81BB}"/>
          </ac:picMkLst>
        </pc:picChg>
        <pc:picChg chg="add mod">
          <ac:chgData name="Rohan Kulkarni" userId="200d7e74774fd3cc" providerId="LiveId" clId="{BDE7783A-B56D-484F-AC21-1C101DD8E0D5}" dt="2021-05-24T20:26:42.027" v="565" actId="1076"/>
          <ac:picMkLst>
            <pc:docMk/>
            <pc:sldMk cId="2812959976" sldId="285"/>
            <ac:picMk id="13" creationId="{9CA07F98-09A2-4005-B42B-8F00FBD8DFA1}"/>
          </ac:picMkLst>
        </pc:picChg>
        <pc:picChg chg="add mod">
          <ac:chgData name="Rohan Kulkarni" userId="200d7e74774fd3cc" providerId="LiveId" clId="{BDE7783A-B56D-484F-AC21-1C101DD8E0D5}" dt="2021-05-24T20:26:48.967" v="567" actId="1076"/>
          <ac:picMkLst>
            <pc:docMk/>
            <pc:sldMk cId="2812959976" sldId="285"/>
            <ac:picMk id="15" creationId="{0CA585AB-C2B6-47FA-A591-8C880659C71F}"/>
          </ac:picMkLst>
        </pc:picChg>
        <pc:picChg chg="add mod">
          <ac:chgData name="Rohan Kulkarni" userId="200d7e74774fd3cc" providerId="LiveId" clId="{BDE7783A-B56D-484F-AC21-1C101DD8E0D5}" dt="2021-05-24T20:27:11.901" v="569" actId="1076"/>
          <ac:picMkLst>
            <pc:docMk/>
            <pc:sldMk cId="2812959976" sldId="285"/>
            <ac:picMk id="17" creationId="{A456D678-746F-4844-9EDA-CD80E9F98B81}"/>
          </ac:picMkLst>
        </pc:picChg>
        <pc:picChg chg="add mod">
          <ac:chgData name="Rohan Kulkarni" userId="200d7e74774fd3cc" providerId="LiveId" clId="{BDE7783A-B56D-484F-AC21-1C101DD8E0D5}" dt="2021-05-24T20:27:17.815" v="570" actId="1076"/>
          <ac:picMkLst>
            <pc:docMk/>
            <pc:sldMk cId="2812959976" sldId="285"/>
            <ac:picMk id="19" creationId="{41C2A858-8322-4A76-AB20-B1EE05EA0D31}"/>
          </ac:picMkLst>
        </pc:picChg>
        <pc:picChg chg="add mod">
          <ac:chgData name="Rohan Kulkarni" userId="200d7e74774fd3cc" providerId="LiveId" clId="{BDE7783A-B56D-484F-AC21-1C101DD8E0D5}" dt="2021-05-24T20:27:21.379" v="571" actId="1076"/>
          <ac:picMkLst>
            <pc:docMk/>
            <pc:sldMk cId="2812959976" sldId="285"/>
            <ac:picMk id="21" creationId="{6B6C3CD8-1A77-471C-82FF-755F1FBBD5AC}"/>
          </ac:picMkLst>
        </pc:picChg>
        <pc:picChg chg="add mod">
          <ac:chgData name="Rohan Kulkarni" userId="200d7e74774fd3cc" providerId="LiveId" clId="{BDE7783A-B56D-484F-AC21-1C101DD8E0D5}" dt="2021-05-25T00:01:26.860" v="1010" actId="1076"/>
          <ac:picMkLst>
            <pc:docMk/>
            <pc:sldMk cId="2812959976" sldId="285"/>
            <ac:picMk id="23" creationId="{5E8DF299-2667-4185-BA25-5FBE26259261}"/>
          </ac:picMkLst>
        </pc:picChg>
        <pc:picChg chg="add mod">
          <ac:chgData name="Rohan Kulkarni" userId="200d7e74774fd3cc" providerId="LiveId" clId="{BDE7783A-B56D-484F-AC21-1C101DD8E0D5}" dt="2021-05-25T00:01:30.887" v="1011" actId="1076"/>
          <ac:picMkLst>
            <pc:docMk/>
            <pc:sldMk cId="2812959976" sldId="285"/>
            <ac:picMk id="25" creationId="{7CA48D5C-9976-41EB-8737-7DFC40442826}"/>
          </ac:picMkLst>
        </pc:picChg>
        <pc:picChg chg="add mod">
          <ac:chgData name="Rohan Kulkarni" userId="200d7e74774fd3cc" providerId="LiveId" clId="{BDE7783A-B56D-484F-AC21-1C101DD8E0D5}" dt="2021-05-25T00:01:22.983" v="1009" actId="1076"/>
          <ac:picMkLst>
            <pc:docMk/>
            <pc:sldMk cId="2812959976" sldId="285"/>
            <ac:picMk id="27" creationId="{A94F5CF1-775D-404F-B0E1-1BEEA59EAFDC}"/>
          </ac:picMkLst>
        </pc:picChg>
      </pc:sldChg>
      <pc:sldChg chg="addSp delSp modSp new mod">
        <pc:chgData name="Rohan Kulkarni" userId="200d7e74774fd3cc" providerId="LiveId" clId="{BDE7783A-B56D-484F-AC21-1C101DD8E0D5}" dt="2021-05-25T00:17:31.532" v="1205" actId="1076"/>
        <pc:sldMkLst>
          <pc:docMk/>
          <pc:sldMk cId="1042600965" sldId="286"/>
        </pc:sldMkLst>
        <pc:spChg chg="del">
          <ac:chgData name="Rohan Kulkarni" userId="200d7e74774fd3cc" providerId="LiveId" clId="{BDE7783A-B56D-484F-AC21-1C101DD8E0D5}" dt="2021-05-24T20:57:21.173" v="604" actId="478"/>
          <ac:spMkLst>
            <pc:docMk/>
            <pc:sldMk cId="1042600965" sldId="286"/>
            <ac:spMk id="2" creationId="{76797FEA-A799-4DFB-A0B1-970B50617320}"/>
          </ac:spMkLst>
        </pc:spChg>
        <pc:spChg chg="del">
          <ac:chgData name="Rohan Kulkarni" userId="200d7e74774fd3cc" providerId="LiveId" clId="{BDE7783A-B56D-484F-AC21-1C101DD8E0D5}" dt="2021-05-24T20:57:22.965" v="605" actId="478"/>
          <ac:spMkLst>
            <pc:docMk/>
            <pc:sldMk cId="1042600965" sldId="286"/>
            <ac:spMk id="3" creationId="{BAABE571-95A7-4B44-B6B0-640636C1D922}"/>
          </ac:spMkLst>
        </pc:spChg>
        <pc:picChg chg="add mod">
          <ac:chgData name="Rohan Kulkarni" userId="200d7e74774fd3cc" providerId="LiveId" clId="{BDE7783A-B56D-484F-AC21-1C101DD8E0D5}" dt="2021-05-25T00:17:31.532" v="1205" actId="1076"/>
          <ac:picMkLst>
            <pc:docMk/>
            <pc:sldMk cId="1042600965" sldId="286"/>
            <ac:picMk id="3" creationId="{A34BDB68-04D8-4895-8CE8-69B02B9E6DFF}"/>
          </ac:picMkLst>
        </pc:picChg>
        <pc:picChg chg="add del mod">
          <ac:chgData name="Rohan Kulkarni" userId="200d7e74774fd3cc" providerId="LiveId" clId="{BDE7783A-B56D-484F-AC21-1C101DD8E0D5}" dt="2021-05-25T00:17:18.790" v="1200" actId="478"/>
          <ac:picMkLst>
            <pc:docMk/>
            <pc:sldMk cId="1042600965" sldId="286"/>
            <ac:picMk id="5" creationId="{608D4D9F-58AD-4D24-8409-7AF5307A0D3D}"/>
          </ac:picMkLst>
        </pc:picChg>
      </pc:sldChg>
      <pc:sldChg chg="addSp delSp modSp new mod">
        <pc:chgData name="Rohan Kulkarni" userId="200d7e74774fd3cc" providerId="LiveId" clId="{BDE7783A-B56D-484F-AC21-1C101DD8E0D5}" dt="2021-05-25T09:14:14.880" v="1289" actId="1076"/>
        <pc:sldMkLst>
          <pc:docMk/>
          <pc:sldMk cId="165399638" sldId="287"/>
        </pc:sldMkLst>
        <pc:spChg chg="del">
          <ac:chgData name="Rohan Kulkarni" userId="200d7e74774fd3cc" providerId="LiveId" clId="{BDE7783A-B56D-484F-AC21-1C101DD8E0D5}" dt="2021-05-24T20:28:37.330" v="590" actId="478"/>
          <ac:spMkLst>
            <pc:docMk/>
            <pc:sldMk cId="165399638" sldId="287"/>
            <ac:spMk id="2" creationId="{109E2BBB-C0E4-44AB-9242-9BEB39FE7AA1}"/>
          </ac:spMkLst>
        </pc:spChg>
        <pc:spChg chg="del">
          <ac:chgData name="Rohan Kulkarni" userId="200d7e74774fd3cc" providerId="LiveId" clId="{BDE7783A-B56D-484F-AC21-1C101DD8E0D5}" dt="2021-05-24T20:28:38.658" v="591" actId="478"/>
          <ac:spMkLst>
            <pc:docMk/>
            <pc:sldMk cId="165399638" sldId="287"/>
            <ac:spMk id="3" creationId="{FCE9D13C-0353-4F2C-8BCB-C0A7BE4C76C3}"/>
          </ac:spMkLst>
        </pc:spChg>
        <pc:picChg chg="add mod">
          <ac:chgData name="Rohan Kulkarni" userId="200d7e74774fd3cc" providerId="LiveId" clId="{BDE7783A-B56D-484F-AC21-1C101DD8E0D5}" dt="2021-05-25T00:17:07.891" v="1199" actId="1582"/>
          <ac:picMkLst>
            <pc:docMk/>
            <pc:sldMk cId="165399638" sldId="287"/>
            <ac:picMk id="3" creationId="{F2A9407D-DB53-4D44-95E1-8FE3B31BC812}"/>
          </ac:picMkLst>
        </pc:picChg>
        <pc:picChg chg="add del mod">
          <ac:chgData name="Rohan Kulkarni" userId="200d7e74774fd3cc" providerId="LiveId" clId="{BDE7783A-B56D-484F-AC21-1C101DD8E0D5}" dt="2021-05-25T00:16:47.450" v="1195" actId="478"/>
          <ac:picMkLst>
            <pc:docMk/>
            <pc:sldMk cId="165399638" sldId="287"/>
            <ac:picMk id="5" creationId="{F1FF6239-D2FE-46E6-BBEB-7A7345A1F29B}"/>
          </ac:picMkLst>
        </pc:picChg>
        <pc:picChg chg="add mod">
          <ac:chgData name="Rohan Kulkarni" userId="200d7e74774fd3cc" providerId="LiveId" clId="{BDE7783A-B56D-484F-AC21-1C101DD8E0D5}" dt="2021-05-25T09:14:14.880" v="1289" actId="1076"/>
          <ac:picMkLst>
            <pc:docMk/>
            <pc:sldMk cId="165399638" sldId="287"/>
            <ac:picMk id="6" creationId="{7071A9C1-86E9-4055-ACA7-A4D074EC6121}"/>
          </ac:picMkLst>
        </pc:picChg>
      </pc:sldChg>
      <pc:sldChg chg="modSp mod">
        <pc:chgData name="Rohan Kulkarni" userId="200d7e74774fd3cc" providerId="LiveId" clId="{BDE7783A-B56D-484F-AC21-1C101DD8E0D5}" dt="2021-05-24T21:20:09.538" v="869" actId="20577"/>
        <pc:sldMkLst>
          <pc:docMk/>
          <pc:sldMk cId="2828678444" sldId="288"/>
        </pc:sldMkLst>
        <pc:spChg chg="mod">
          <ac:chgData name="Rohan Kulkarni" userId="200d7e74774fd3cc" providerId="LiveId" clId="{BDE7783A-B56D-484F-AC21-1C101DD8E0D5}" dt="2021-05-24T21:20:09.538" v="869" actId="20577"/>
          <ac:spMkLst>
            <pc:docMk/>
            <pc:sldMk cId="2828678444" sldId="288"/>
            <ac:spMk id="2" creationId="{295A7BF1-93BA-4D77-9999-67AA8397EF2F}"/>
          </ac:spMkLst>
        </pc:sp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962495844" sldId="289"/>
        </pc:sldMkLst>
        <pc:spChg chg="del">
          <ac:chgData name="Rohan Kulkarni" userId="200d7e74774fd3cc" providerId="LiveId" clId="{BDE7783A-B56D-484F-AC21-1C101DD8E0D5}" dt="2021-05-24T21:00:57.719" v="627" actId="478"/>
          <ac:spMkLst>
            <pc:docMk/>
            <pc:sldMk cId="962495844" sldId="289"/>
            <ac:spMk id="2" creationId="{478A15EA-D065-4CA9-A729-E62C2460FBDF}"/>
          </ac:spMkLst>
        </pc:spChg>
        <pc:spChg chg="del">
          <ac:chgData name="Rohan Kulkarni" userId="200d7e74774fd3cc" providerId="LiveId" clId="{BDE7783A-B56D-484F-AC21-1C101DD8E0D5}" dt="2021-05-24T21:00:56.672" v="626" actId="478"/>
          <ac:spMkLst>
            <pc:docMk/>
            <pc:sldMk cId="962495844" sldId="289"/>
            <ac:spMk id="3" creationId="{88AEB356-0EFB-4FDF-81B3-04C7D3A67EC1}"/>
          </ac:spMkLst>
        </pc:spChg>
        <pc:spChg chg="add mod">
          <ac:chgData name="Rohan Kulkarni" userId="200d7e74774fd3cc" providerId="LiveId" clId="{BDE7783A-B56D-484F-AC21-1C101DD8E0D5}" dt="2021-05-24T21:08:22.713" v="723" actId="1076"/>
          <ac:spMkLst>
            <pc:docMk/>
            <pc:sldMk cId="962495844" sldId="289"/>
            <ac:spMk id="32" creationId="{C731EBDA-922C-4292-A8C6-2D54E1F48C10}"/>
          </ac:spMkLst>
        </pc:spChg>
        <pc:spChg chg="add del mod">
          <ac:chgData name="Rohan Kulkarni" userId="200d7e74774fd3cc" providerId="LiveId" clId="{BDE7783A-B56D-484F-AC21-1C101DD8E0D5}" dt="2021-05-24T21:26:33.963" v="875" actId="478"/>
          <ac:spMkLst>
            <pc:docMk/>
            <pc:sldMk cId="962495844" sldId="289"/>
            <ac:spMk id="39" creationId="{8D48DD78-A262-467A-8A7C-B27539D7D38B}"/>
          </ac:spMkLst>
        </pc:spChg>
        <pc:picChg chg="add mod">
          <ac:chgData name="Rohan Kulkarni" userId="200d7e74774fd3cc" providerId="LiveId" clId="{BDE7783A-B56D-484F-AC21-1C101DD8E0D5}" dt="2021-05-25T00:18:15.102" v="1217" actId="1582"/>
          <ac:picMkLst>
            <pc:docMk/>
            <pc:sldMk cId="962495844" sldId="289"/>
            <ac:picMk id="3" creationId="{1757429E-34DB-488A-A2FF-65CC13D92FE6}"/>
          </ac:picMkLst>
        </pc:picChg>
        <pc:picChg chg="add del mod">
          <ac:chgData name="Rohan Kulkarni" userId="200d7e74774fd3cc" providerId="LiveId" clId="{BDE7783A-B56D-484F-AC21-1C101DD8E0D5}" dt="2021-05-25T00:17:42.215" v="1206" actId="478"/>
          <ac:picMkLst>
            <pc:docMk/>
            <pc:sldMk cId="962495844" sldId="289"/>
            <ac:picMk id="5" creationId="{40C5CACA-42C9-4392-9C6C-027A7EF44B5A}"/>
          </ac:picMkLst>
        </pc:picChg>
        <pc:picChg chg="add mod">
          <ac:chgData name="Rohan Kulkarni" userId="200d7e74774fd3cc" providerId="LiveId" clId="{BDE7783A-B56D-484F-AC21-1C101DD8E0D5}" dt="2021-05-24T21:13:24.917" v="757" actId="1076"/>
          <ac:picMkLst>
            <pc:docMk/>
            <pc:sldMk cId="962495844" sldId="289"/>
            <ac:picMk id="7" creationId="{A5BECC83-C6EC-428E-9FB5-F50736A441A9}"/>
          </ac:picMkLst>
        </pc:picChg>
        <pc:picChg chg="add mod">
          <ac:chgData name="Rohan Kulkarni" userId="200d7e74774fd3cc" providerId="LiveId" clId="{BDE7783A-B56D-484F-AC21-1C101DD8E0D5}" dt="2021-05-24T21:13:29.629" v="759" actId="1076"/>
          <ac:picMkLst>
            <pc:docMk/>
            <pc:sldMk cId="962495844" sldId="289"/>
            <ac:picMk id="9" creationId="{44F85DEF-209D-4058-8AF8-FBAD67EA58F3}"/>
          </ac:picMkLst>
        </pc:picChg>
        <pc:picChg chg="add mod">
          <ac:chgData name="Rohan Kulkarni" userId="200d7e74774fd3cc" providerId="LiveId" clId="{BDE7783A-B56D-484F-AC21-1C101DD8E0D5}" dt="2021-05-24T21:13:27.158" v="758" actId="1076"/>
          <ac:picMkLst>
            <pc:docMk/>
            <pc:sldMk cId="962495844" sldId="289"/>
            <ac:picMk id="11" creationId="{3DADC6E1-DC3E-4F13-9A8C-68E65987DDC3}"/>
          </ac:picMkLst>
        </pc:picChg>
        <pc:picChg chg="add mod">
          <ac:chgData name="Rohan Kulkarni" userId="200d7e74774fd3cc" providerId="LiveId" clId="{BDE7783A-B56D-484F-AC21-1C101DD8E0D5}" dt="2021-05-24T21:13:31.377" v="760" actId="1076"/>
          <ac:picMkLst>
            <pc:docMk/>
            <pc:sldMk cId="962495844" sldId="289"/>
            <ac:picMk id="13" creationId="{190A5F71-CD51-462A-A94A-C7736632611E}"/>
          </ac:picMkLst>
        </pc:picChg>
        <pc:picChg chg="add mod">
          <ac:chgData name="Rohan Kulkarni" userId="200d7e74774fd3cc" providerId="LiveId" clId="{BDE7783A-B56D-484F-AC21-1C101DD8E0D5}" dt="2021-05-24T21:13:33.999" v="762" actId="1076"/>
          <ac:picMkLst>
            <pc:docMk/>
            <pc:sldMk cId="962495844" sldId="289"/>
            <ac:picMk id="17" creationId="{C9E16E6A-487A-4D10-8DB2-62869FDE6F72}"/>
          </ac:picMkLst>
        </pc:picChg>
        <pc:picChg chg="add mod">
          <ac:chgData name="Rohan Kulkarni" userId="200d7e74774fd3cc" providerId="LiveId" clId="{BDE7783A-B56D-484F-AC21-1C101DD8E0D5}" dt="2021-05-24T21:15:29.792" v="789" actId="1076"/>
          <ac:picMkLst>
            <pc:docMk/>
            <pc:sldMk cId="962495844" sldId="289"/>
            <ac:picMk id="19" creationId="{0710AFEE-7479-47FB-ADAB-019E355F8E3A}"/>
          </ac:picMkLst>
        </pc:picChg>
        <pc:picChg chg="add mod">
          <ac:chgData name="Rohan Kulkarni" userId="200d7e74774fd3cc" providerId="LiveId" clId="{BDE7783A-B56D-484F-AC21-1C101DD8E0D5}" dt="2021-05-24T21:06:52.554" v="703" actId="1076"/>
          <ac:picMkLst>
            <pc:docMk/>
            <pc:sldMk cId="962495844" sldId="289"/>
            <ac:picMk id="21" creationId="{3B5909E3-BDDC-425D-9CC8-1A9490D0BC94}"/>
          </ac:picMkLst>
        </pc:picChg>
        <pc:picChg chg="add mod">
          <ac:chgData name="Rohan Kulkarni" userId="200d7e74774fd3cc" providerId="LiveId" clId="{BDE7783A-B56D-484F-AC21-1C101DD8E0D5}" dt="2021-05-24T21:13:53.628" v="766" actId="1076"/>
          <ac:picMkLst>
            <pc:docMk/>
            <pc:sldMk cId="962495844" sldId="289"/>
            <ac:picMk id="29" creationId="{E9AEE39B-CAD0-48C3-920C-0E016D827349}"/>
          </ac:picMkLst>
        </pc:picChg>
        <pc:picChg chg="add mod">
          <ac:chgData name="Rohan Kulkarni" userId="200d7e74774fd3cc" providerId="LiveId" clId="{BDE7783A-B56D-484F-AC21-1C101DD8E0D5}" dt="2021-05-24T21:13:58.324" v="768" actId="1076"/>
          <ac:picMkLst>
            <pc:docMk/>
            <pc:sldMk cId="962495844" sldId="289"/>
            <ac:picMk id="31" creationId="{9C214E0D-4DDF-4184-8483-1703F7C51033}"/>
          </ac:picMkLst>
        </pc:picChg>
        <pc:picChg chg="add mod">
          <ac:chgData name="Rohan Kulkarni" userId="200d7e74774fd3cc" providerId="LiveId" clId="{BDE7783A-B56D-484F-AC21-1C101DD8E0D5}" dt="2021-05-24T21:16:12.532" v="790" actId="1076"/>
          <ac:picMkLst>
            <pc:docMk/>
            <pc:sldMk cId="962495844" sldId="289"/>
            <ac:picMk id="36" creationId="{0C5FBC98-521A-4310-A624-8385B0960154}"/>
          </ac:picMkLst>
        </pc:picChg>
        <pc:picChg chg="add del mod">
          <ac:chgData name="Rohan Kulkarni" userId="200d7e74774fd3cc" providerId="LiveId" clId="{BDE7783A-B56D-484F-AC21-1C101DD8E0D5}" dt="2021-05-24T21:11:11.818" v="734" actId="478"/>
          <ac:picMkLst>
            <pc:docMk/>
            <pc:sldMk cId="962495844" sldId="289"/>
            <ac:picMk id="38" creationId="{7AB13278-076B-440E-AB58-FA81154F1281}"/>
          </ac:picMkLst>
        </pc:picChg>
        <pc:picChg chg="add mod">
          <ac:chgData name="Rohan Kulkarni" userId="200d7e74774fd3cc" providerId="LiveId" clId="{BDE7783A-B56D-484F-AC21-1C101DD8E0D5}" dt="2021-05-24T21:14:18.311" v="772" actId="1076"/>
          <ac:picMkLst>
            <pc:docMk/>
            <pc:sldMk cId="962495844" sldId="289"/>
            <ac:picMk id="41" creationId="{A6A0924B-66C3-4EB8-8DF7-C572D15D3313}"/>
          </ac:picMkLst>
        </pc:picChg>
        <pc:picChg chg="mod">
          <ac:chgData name="Rohan Kulkarni" userId="200d7e74774fd3cc" providerId="LiveId" clId="{BDE7783A-B56D-484F-AC21-1C101DD8E0D5}" dt="2021-05-24T21:26:51.988" v="884" actId="1076"/>
          <ac:picMkLst>
            <pc:docMk/>
            <pc:sldMk cId="962495844" sldId="289"/>
            <ac:picMk id="43" creationId="{4A82A7DA-95AE-4C56-BB74-9E01D116831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962495844" sldId="289"/>
            <ac:inkMk id="4" creationId="{7D997650-0374-4942-AFF6-CE4A553ECD82}"/>
          </ac:inkMkLst>
        </pc:inkChg>
        <pc:cxnChg chg="add mod">
          <ac:chgData name="Rohan Kulkarni" userId="200d7e74774fd3cc" providerId="LiveId" clId="{BDE7783A-B56D-484F-AC21-1C101DD8E0D5}" dt="2021-05-24T21:13:32.785" v="761" actId="1076"/>
          <ac:cxnSpMkLst>
            <pc:docMk/>
            <pc:sldMk cId="962495844" sldId="289"/>
            <ac:cxnSpMk id="15" creationId="{BAA09BBC-2806-4023-A470-1A4AE45AE474}"/>
          </ac:cxnSpMkLst>
        </pc:cxnChg>
        <pc:cxnChg chg="add del">
          <ac:chgData name="Rohan Kulkarni" userId="200d7e74774fd3cc" providerId="LiveId" clId="{BDE7783A-B56D-484F-AC21-1C101DD8E0D5}" dt="2021-05-24T21:04:41.701" v="677" actId="478"/>
          <ac:cxnSpMkLst>
            <pc:docMk/>
            <pc:sldMk cId="962495844" sldId="289"/>
            <ac:cxnSpMk id="23" creationId="{F15FB74F-6B9C-41E3-B0B4-BC0108E3634D}"/>
          </ac:cxnSpMkLst>
        </pc:cxnChg>
        <pc:cxnChg chg="add del mod">
          <ac:chgData name="Rohan Kulkarni" userId="200d7e74774fd3cc" providerId="LiveId" clId="{BDE7783A-B56D-484F-AC21-1C101DD8E0D5}" dt="2021-05-24T21:05:09.747" v="681" actId="478"/>
          <ac:cxnSpMkLst>
            <pc:docMk/>
            <pc:sldMk cId="962495844" sldId="289"/>
            <ac:cxnSpMk id="25" creationId="{CD50905B-986F-421E-B3DB-77119004B53A}"/>
          </ac:cxnSpMkLst>
        </pc:cxnChg>
        <pc:cxnChg chg="add mod">
          <ac:chgData name="Rohan Kulkarni" userId="200d7e74774fd3cc" providerId="LiveId" clId="{BDE7783A-B56D-484F-AC21-1C101DD8E0D5}" dt="2021-05-24T21:13:55.742" v="767" actId="1076"/>
          <ac:cxnSpMkLst>
            <pc:docMk/>
            <pc:sldMk cId="962495844" sldId="289"/>
            <ac:cxnSpMk id="34" creationId="{9DDBEAEC-BDC2-4BBD-BCA3-C41A9C4128F8}"/>
          </ac:cxnSpMkLst>
        </pc:cxn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72958213" sldId="290"/>
        </pc:sldMkLst>
        <pc:spChg chg="del">
          <ac:chgData name="Rohan Kulkarni" userId="200d7e74774fd3cc" providerId="LiveId" clId="{BDE7783A-B56D-484F-AC21-1C101DD8E0D5}" dt="2021-05-24T21:16:21.112" v="792" actId="478"/>
          <ac:spMkLst>
            <pc:docMk/>
            <pc:sldMk cId="72958213" sldId="290"/>
            <ac:spMk id="2" creationId="{9A332F9F-2EE0-48D4-A154-85665EB22B1A}"/>
          </ac:spMkLst>
        </pc:spChg>
        <pc:spChg chg="del">
          <ac:chgData name="Rohan Kulkarni" userId="200d7e74774fd3cc" providerId="LiveId" clId="{BDE7783A-B56D-484F-AC21-1C101DD8E0D5}" dt="2021-05-24T21:16:22.918" v="793" actId="478"/>
          <ac:spMkLst>
            <pc:docMk/>
            <pc:sldMk cId="72958213" sldId="290"/>
            <ac:spMk id="3" creationId="{8817E219-48BD-44A7-AE07-139816130925}"/>
          </ac:spMkLst>
        </pc:spChg>
        <pc:spChg chg="add mod">
          <ac:chgData name="Rohan Kulkarni" userId="200d7e74774fd3cc" providerId="LiveId" clId="{BDE7783A-B56D-484F-AC21-1C101DD8E0D5}" dt="2021-05-25T00:00:26.943" v="996" actId="1076"/>
          <ac:spMkLst>
            <pc:docMk/>
            <pc:sldMk cId="72958213" sldId="290"/>
            <ac:spMk id="19" creationId="{22B29AAB-08D1-4664-9708-B7D86E462398}"/>
          </ac:spMkLst>
        </pc:spChg>
        <pc:picChg chg="add mod">
          <ac:chgData name="Rohan Kulkarni" userId="200d7e74774fd3cc" providerId="LiveId" clId="{BDE7783A-B56D-484F-AC21-1C101DD8E0D5}" dt="2021-05-24T23:53:31.394" v="910" actId="1076"/>
          <ac:picMkLst>
            <pc:docMk/>
            <pc:sldMk cId="72958213" sldId="290"/>
            <ac:picMk id="3" creationId="{60A41402-58DF-41CA-B522-026B42CBF82A}"/>
          </ac:picMkLst>
        </pc:picChg>
        <pc:picChg chg="add mod">
          <ac:chgData name="Rohan Kulkarni" userId="200d7e74774fd3cc" providerId="LiveId" clId="{BDE7783A-B56D-484F-AC21-1C101DD8E0D5}" dt="2021-05-25T00:06:56.276" v="1118"/>
          <ac:picMkLst>
            <pc:docMk/>
            <pc:sldMk cId="72958213" sldId="290"/>
            <ac:picMk id="5" creationId="{4134A42C-B448-4213-9A88-8190B9060268}"/>
          </ac:picMkLst>
        </pc:picChg>
        <pc:picChg chg="add mod">
          <ac:chgData name="Rohan Kulkarni" userId="200d7e74774fd3cc" providerId="LiveId" clId="{BDE7783A-B56D-484F-AC21-1C101DD8E0D5}" dt="2021-05-24T23:55:35.212" v="937" actId="1076"/>
          <ac:picMkLst>
            <pc:docMk/>
            <pc:sldMk cId="72958213" sldId="290"/>
            <ac:picMk id="6" creationId="{4A8985FD-8142-49B1-9D60-AC3916EEBE4A}"/>
          </ac:picMkLst>
        </pc:picChg>
        <pc:picChg chg="add del mod">
          <ac:chgData name="Rohan Kulkarni" userId="200d7e74774fd3cc" providerId="LiveId" clId="{BDE7783A-B56D-484F-AC21-1C101DD8E0D5}" dt="2021-05-25T00:18:19.288" v="1218" actId="478"/>
          <ac:picMkLst>
            <pc:docMk/>
            <pc:sldMk cId="72958213" sldId="290"/>
            <ac:picMk id="7" creationId="{589B9345-C171-4E28-A2DC-3E53372DA3E0}"/>
          </ac:picMkLst>
        </pc:picChg>
        <pc:picChg chg="add mod">
          <ac:chgData name="Rohan Kulkarni" userId="200d7e74774fd3cc" providerId="LiveId" clId="{BDE7783A-B56D-484F-AC21-1C101DD8E0D5}" dt="2021-05-24T23:55:29.499" v="936" actId="1076"/>
          <ac:picMkLst>
            <pc:docMk/>
            <pc:sldMk cId="72958213" sldId="290"/>
            <ac:picMk id="10" creationId="{B4A9682C-9D8F-40BA-BBF1-736566D75A97}"/>
          </ac:picMkLst>
        </pc:picChg>
        <pc:picChg chg="add mod">
          <ac:chgData name="Rohan Kulkarni" userId="200d7e74774fd3cc" providerId="LiveId" clId="{BDE7783A-B56D-484F-AC21-1C101DD8E0D5}" dt="2021-05-24T23:55:24.197" v="934" actId="1076"/>
          <ac:picMkLst>
            <pc:docMk/>
            <pc:sldMk cId="72958213" sldId="290"/>
            <ac:picMk id="12" creationId="{953549E7-A014-437F-89B8-9818433BABCF}"/>
          </ac:picMkLst>
        </pc:picChg>
        <pc:picChg chg="add mod">
          <ac:chgData name="Rohan Kulkarni" userId="200d7e74774fd3cc" providerId="LiveId" clId="{BDE7783A-B56D-484F-AC21-1C101DD8E0D5}" dt="2021-05-24T23:55:27.716" v="935" actId="1076"/>
          <ac:picMkLst>
            <pc:docMk/>
            <pc:sldMk cId="72958213" sldId="290"/>
            <ac:picMk id="14" creationId="{3BC8D609-8EA8-4E7A-AF2C-97DFA58C2551}"/>
          </ac:picMkLst>
        </pc:picChg>
        <pc:picChg chg="add mod">
          <ac:chgData name="Rohan Kulkarni" userId="200d7e74774fd3cc" providerId="LiveId" clId="{BDE7783A-B56D-484F-AC21-1C101DD8E0D5}" dt="2021-05-24T23:55:09.647" v="930" actId="1076"/>
          <ac:picMkLst>
            <pc:docMk/>
            <pc:sldMk cId="72958213" sldId="290"/>
            <ac:picMk id="16" creationId="{4D2230BD-57F9-47D6-8C8F-679E3CA57E9A}"/>
          </ac:picMkLst>
        </pc:picChg>
        <pc:picChg chg="add mod">
          <ac:chgData name="Rohan Kulkarni" userId="200d7e74774fd3cc" providerId="LiveId" clId="{BDE7783A-B56D-484F-AC21-1C101DD8E0D5}" dt="2021-05-24T23:55:17.352" v="932" actId="1076"/>
          <ac:picMkLst>
            <pc:docMk/>
            <pc:sldMk cId="72958213" sldId="290"/>
            <ac:picMk id="18" creationId="{4FD1CA70-E4A1-4D37-BB58-07DC0C714591}"/>
          </ac:picMkLst>
        </pc:picChg>
        <pc:picChg chg="add mod">
          <ac:chgData name="Rohan Kulkarni" userId="200d7e74774fd3cc" providerId="LiveId" clId="{BDE7783A-B56D-484F-AC21-1C101DD8E0D5}" dt="2021-05-25T00:18:36.034" v="1222" actId="1582"/>
          <ac:picMkLst>
            <pc:docMk/>
            <pc:sldMk cId="72958213" sldId="290"/>
            <ac:picMk id="21" creationId="{566AA4BE-1F84-4757-A87B-70AC0B9AC9A7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72958213" sldId="290"/>
            <ac:inkMk id="22" creationId="{760EBF3B-316E-4C25-A409-E160333B49E5}"/>
          </ac:inkMkLst>
        </pc:inkChg>
        <pc:cxnChg chg="add mod">
          <ac:chgData name="Rohan Kulkarni" userId="200d7e74774fd3cc" providerId="LiveId" clId="{BDE7783A-B56D-484F-AC21-1C101DD8E0D5}" dt="2021-05-24T21:28:21.076" v="894" actId="1076"/>
          <ac:cxnSpMkLst>
            <pc:docMk/>
            <pc:sldMk cId="72958213" sldId="290"/>
            <ac:cxnSpMk id="9" creationId="{C9B6EF22-A2BF-4B92-ADE2-B2F970A682A2}"/>
          </ac:cxnSpMkLst>
        </pc:cxnChg>
      </pc:sldChg>
      <pc:sldChg chg="addSp delSp modSp new mod modAnim">
        <pc:chgData name="Rohan Kulkarni" userId="200d7e74774fd3cc" providerId="LiveId" clId="{BDE7783A-B56D-484F-AC21-1C101DD8E0D5}" dt="2021-05-25T15:06:13.118" v="1292"/>
        <pc:sldMkLst>
          <pc:docMk/>
          <pc:sldMk cId="3784653051" sldId="291"/>
        </pc:sldMkLst>
        <pc:spChg chg="del">
          <ac:chgData name="Rohan Kulkarni" userId="200d7e74774fd3cc" providerId="LiveId" clId="{BDE7783A-B56D-484F-AC21-1C101DD8E0D5}" dt="2021-05-24T23:56:42.465" v="939" actId="478"/>
          <ac:spMkLst>
            <pc:docMk/>
            <pc:sldMk cId="3784653051" sldId="291"/>
            <ac:spMk id="2" creationId="{DCC31AEF-C9A9-4007-ADC3-3CC2249C492E}"/>
          </ac:spMkLst>
        </pc:spChg>
        <pc:spChg chg="del">
          <ac:chgData name="Rohan Kulkarni" userId="200d7e74774fd3cc" providerId="LiveId" clId="{BDE7783A-B56D-484F-AC21-1C101DD8E0D5}" dt="2021-05-24T23:56:44.781" v="940" actId="478"/>
          <ac:spMkLst>
            <pc:docMk/>
            <pc:sldMk cId="3784653051" sldId="291"/>
            <ac:spMk id="3" creationId="{CA1FEF9F-B2B6-488A-BAE9-DAFACDF2063B}"/>
          </ac:spMkLst>
        </pc:spChg>
        <pc:picChg chg="add mod">
          <ac:chgData name="Rohan Kulkarni" userId="200d7e74774fd3cc" providerId="LiveId" clId="{BDE7783A-B56D-484F-AC21-1C101DD8E0D5}" dt="2021-05-24T23:56:52.683" v="945" actId="1076"/>
          <ac:picMkLst>
            <pc:docMk/>
            <pc:sldMk cId="3784653051" sldId="291"/>
            <ac:picMk id="5" creationId="{16BB4914-866C-47A1-80A4-99A161FAB82F}"/>
          </ac:picMkLst>
        </pc:picChg>
        <pc:picChg chg="add mod">
          <ac:chgData name="Rohan Kulkarni" userId="200d7e74774fd3cc" providerId="LiveId" clId="{BDE7783A-B56D-484F-AC21-1C101DD8E0D5}" dt="2021-05-24T23:57:02.931" v="947" actId="1076"/>
          <ac:picMkLst>
            <pc:docMk/>
            <pc:sldMk cId="3784653051" sldId="291"/>
            <ac:picMk id="7" creationId="{1EF5C80C-C4F6-4D41-BDFF-B9D586616DD2}"/>
          </ac:picMkLst>
        </pc:picChg>
        <pc:picChg chg="add del mod">
          <ac:chgData name="Rohan Kulkarni" userId="200d7e74774fd3cc" providerId="LiveId" clId="{BDE7783A-B56D-484F-AC21-1C101DD8E0D5}" dt="2021-05-24T23:58:03.546" v="950" actId="478"/>
          <ac:picMkLst>
            <pc:docMk/>
            <pc:sldMk cId="3784653051" sldId="291"/>
            <ac:picMk id="9" creationId="{FA4A3C2B-6CAB-4B7D-A11D-1792B7DC87E4}"/>
          </ac:picMkLst>
        </pc:picChg>
        <pc:picChg chg="add mod">
          <ac:chgData name="Rohan Kulkarni" userId="200d7e74774fd3cc" providerId="LiveId" clId="{BDE7783A-B56D-484F-AC21-1C101DD8E0D5}" dt="2021-05-24T23:58:12.517" v="954" actId="1076"/>
          <ac:picMkLst>
            <pc:docMk/>
            <pc:sldMk cId="3784653051" sldId="291"/>
            <ac:picMk id="11" creationId="{DA0CE5B7-A247-4D48-B85F-8FC735078CC2}"/>
          </ac:picMkLst>
        </pc:picChg>
        <pc:picChg chg="add mod">
          <ac:chgData name="Rohan Kulkarni" userId="200d7e74774fd3cc" providerId="LiveId" clId="{BDE7783A-B56D-484F-AC21-1C101DD8E0D5}" dt="2021-05-24T23:58:20.686" v="957" actId="1076"/>
          <ac:picMkLst>
            <pc:docMk/>
            <pc:sldMk cId="3784653051" sldId="291"/>
            <ac:picMk id="13" creationId="{C7838F5F-B2BA-4DFC-8B5F-AD220350A374}"/>
          </ac:picMkLst>
        </pc:picChg>
        <pc:picChg chg="add mod">
          <ac:chgData name="Rohan Kulkarni" userId="200d7e74774fd3cc" providerId="LiveId" clId="{BDE7783A-B56D-484F-AC21-1C101DD8E0D5}" dt="2021-05-24T23:58:28.138" v="959" actId="1076"/>
          <ac:picMkLst>
            <pc:docMk/>
            <pc:sldMk cId="3784653051" sldId="291"/>
            <ac:picMk id="15" creationId="{E6C2203C-B011-4A69-AA16-448EB36DC917}"/>
          </ac:picMkLst>
        </pc:picChg>
        <pc:picChg chg="add mod">
          <ac:chgData name="Rohan Kulkarni" userId="200d7e74774fd3cc" providerId="LiveId" clId="{BDE7783A-B56D-484F-AC21-1C101DD8E0D5}" dt="2021-05-24T23:59:12.221" v="973" actId="1076"/>
          <ac:picMkLst>
            <pc:docMk/>
            <pc:sldMk cId="3784653051" sldId="291"/>
            <ac:picMk id="17" creationId="{0FBC817C-126F-42D6-95B2-47AFF31BE33E}"/>
          </ac:picMkLst>
        </pc:picChg>
        <pc:picChg chg="add mod">
          <ac:chgData name="Rohan Kulkarni" userId="200d7e74774fd3cc" providerId="LiveId" clId="{BDE7783A-B56D-484F-AC21-1C101DD8E0D5}" dt="2021-05-24T23:59:14.814" v="974" actId="1076"/>
          <ac:picMkLst>
            <pc:docMk/>
            <pc:sldMk cId="3784653051" sldId="291"/>
            <ac:picMk id="19" creationId="{E5FA06CD-622B-4C21-8A61-7AE96685F30D}"/>
          </ac:picMkLst>
        </pc:picChg>
        <pc:picChg chg="add mod">
          <ac:chgData name="Rohan Kulkarni" userId="200d7e74774fd3cc" providerId="LiveId" clId="{BDE7783A-B56D-484F-AC21-1C101DD8E0D5}" dt="2021-05-24T23:58:57.282" v="969" actId="14100"/>
          <ac:picMkLst>
            <pc:docMk/>
            <pc:sldMk cId="3784653051" sldId="291"/>
            <ac:picMk id="21" creationId="{DCE2EBA0-2334-4A27-8A2F-63ED5E8AB2EA}"/>
          </ac:picMkLst>
        </pc:picChg>
        <pc:picChg chg="add mod">
          <ac:chgData name="Rohan Kulkarni" userId="200d7e74774fd3cc" providerId="LiveId" clId="{BDE7783A-B56D-484F-AC21-1C101DD8E0D5}" dt="2021-05-24T23:59:08.843" v="971" actId="1076"/>
          <ac:picMkLst>
            <pc:docMk/>
            <pc:sldMk cId="3784653051" sldId="291"/>
            <ac:picMk id="23" creationId="{65C835BD-6FD4-40A1-9C07-2D3E6207C7F0}"/>
          </ac:picMkLst>
        </pc:picChg>
        <pc:picChg chg="add mod">
          <ac:chgData name="Rohan Kulkarni" userId="200d7e74774fd3cc" providerId="LiveId" clId="{BDE7783A-B56D-484F-AC21-1C101DD8E0D5}" dt="2021-05-25T00:06:44.787" v="1117"/>
          <ac:picMkLst>
            <pc:docMk/>
            <pc:sldMk cId="3784653051" sldId="291"/>
            <ac:picMk id="25" creationId="{CC37E5D2-D6A7-4F8A-9D38-A9D8A274FC4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3784653051" sldId="291"/>
            <ac:inkMk id="26" creationId="{EC9809AF-8A75-42A9-A72A-9B893AC8790C}"/>
          </ac:inkMkLst>
        </pc:inkChg>
      </pc:sldChg>
      <pc:sldChg chg="modSp mod">
        <pc:chgData name="Rohan Kulkarni" userId="200d7e74774fd3cc" providerId="LiveId" clId="{BDE7783A-B56D-484F-AC21-1C101DD8E0D5}" dt="2021-05-25T00:05:00.673" v="1103" actId="20577"/>
        <pc:sldMkLst>
          <pc:docMk/>
          <pc:sldMk cId="86512155" sldId="292"/>
        </pc:sldMkLst>
        <pc:spChg chg="mod">
          <ac:chgData name="Rohan Kulkarni" userId="200d7e74774fd3cc" providerId="LiveId" clId="{BDE7783A-B56D-484F-AC21-1C101DD8E0D5}" dt="2021-05-25T00:05:00.673" v="1103" actId="20577"/>
          <ac:spMkLst>
            <pc:docMk/>
            <pc:sldMk cId="86512155" sldId="292"/>
            <ac:spMk id="2" creationId="{295A7BF1-93BA-4D77-9999-67AA8397EF2F}"/>
          </ac:spMkLst>
        </pc:spChg>
      </pc:sldChg>
      <pc:sldChg chg="addSp delSp modSp add mod modAnim">
        <pc:chgData name="Rohan Kulkarni" userId="200d7e74774fd3cc" providerId="LiveId" clId="{BDE7783A-B56D-484F-AC21-1C101DD8E0D5}" dt="2021-05-25T15:06:13.118" v="1292"/>
        <pc:sldMkLst>
          <pc:docMk/>
          <pc:sldMk cId="2910718263" sldId="293"/>
        </pc:sldMkLst>
        <pc:spChg chg="del">
          <ac:chgData name="Rohan Kulkarni" userId="200d7e74774fd3cc" providerId="LiveId" clId="{BDE7783A-B56D-484F-AC21-1C101DD8E0D5}" dt="2021-05-25T00:05:11.629" v="1106" actId="478"/>
          <ac:spMkLst>
            <pc:docMk/>
            <pc:sldMk cId="2910718263" sldId="293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05:20.133" v="1107" actId="478"/>
          <ac:spMkLst>
            <pc:docMk/>
            <pc:sldMk cId="2910718263" sldId="293"/>
            <ac:spMk id="4" creationId="{A4928B12-B028-4EFD-BA84-26E857933B6E}"/>
          </ac:spMkLst>
        </pc:spChg>
        <pc:picChg chg="add mod">
          <ac:chgData name="Rohan Kulkarni" userId="200d7e74774fd3cc" providerId="LiveId" clId="{BDE7783A-B56D-484F-AC21-1C101DD8E0D5}" dt="2021-05-25T00:23:42.981" v="1248" actId="14100"/>
          <ac:picMkLst>
            <pc:docMk/>
            <pc:sldMk cId="2910718263" sldId="293"/>
            <ac:picMk id="6" creationId="{35C6E9E8-4F1F-464B-8134-5A41ECF93D7C}"/>
          </ac:picMkLst>
        </pc:picChg>
        <pc:picChg chg="mod">
          <ac:chgData name="Rohan Kulkarni" userId="200d7e74774fd3cc" providerId="LiveId" clId="{BDE7783A-B56D-484F-AC21-1C101DD8E0D5}" dt="2021-05-25T00:29:47.933" v="1282" actId="1076"/>
          <ac:picMkLst>
            <pc:docMk/>
            <pc:sldMk cId="2910718263" sldId="293"/>
            <ac:picMk id="8" creationId="{43085239-D9C7-47C4-B525-DE9FF02C3B5A}"/>
          </ac:picMkLst>
        </pc:picChg>
        <pc:picChg chg="add mod">
          <ac:chgData name="Rohan Kulkarni" userId="200d7e74774fd3cc" providerId="LiveId" clId="{BDE7783A-B56D-484F-AC21-1C101DD8E0D5}" dt="2021-05-25T00:28:44.629" v="1272" actId="1076"/>
          <ac:picMkLst>
            <pc:docMk/>
            <pc:sldMk cId="2910718263" sldId="293"/>
            <ac:picMk id="9" creationId="{5F030E7C-F148-472B-800E-46DD71CEB740}"/>
          </ac:picMkLst>
        </pc:picChg>
        <pc:picChg chg="mod">
          <ac:chgData name="Rohan Kulkarni" userId="200d7e74774fd3cc" providerId="LiveId" clId="{BDE7783A-B56D-484F-AC21-1C101DD8E0D5}" dt="2021-05-25T00:29:49.845" v="1283" actId="1076"/>
          <ac:picMkLst>
            <pc:docMk/>
            <pc:sldMk cId="2910718263" sldId="293"/>
            <ac:picMk id="11" creationId="{8DE25BAD-881D-4759-8E7C-515E0E153663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2910718263" sldId="293"/>
            <ac:inkMk id="12" creationId="{F211FFB7-5AF2-474C-AABA-8541AC1296D5}"/>
          </ac:inkMkLst>
        </pc:inkChg>
      </pc:sldChg>
      <pc:sldChg chg="addSp delSp modSp add mod">
        <pc:chgData name="Rohan Kulkarni" userId="200d7e74774fd3cc" providerId="LiveId" clId="{BDE7783A-B56D-484F-AC21-1C101DD8E0D5}" dt="2021-05-25T00:28:37.199" v="1268" actId="21"/>
        <pc:sldMkLst>
          <pc:docMk/>
          <pc:sldMk cId="960994704" sldId="294"/>
        </pc:sldMkLst>
        <pc:spChg chg="del">
          <ac:chgData name="Rohan Kulkarni" userId="200d7e74774fd3cc" providerId="LiveId" clId="{BDE7783A-B56D-484F-AC21-1C101DD8E0D5}" dt="2021-05-25T00:22:12.458" v="1232" actId="478"/>
          <ac:spMkLst>
            <pc:docMk/>
            <pc:sldMk cId="960994704" sldId="294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22:15.224" v="1233" actId="478"/>
          <ac:spMkLst>
            <pc:docMk/>
            <pc:sldMk cId="960994704" sldId="294"/>
            <ac:spMk id="4" creationId="{9456B905-4BB1-45D6-82A8-D8B444800BBF}"/>
          </ac:spMkLst>
        </pc:spChg>
        <pc:picChg chg="add del mod">
          <ac:chgData name="Rohan Kulkarni" userId="200d7e74774fd3cc" providerId="LiveId" clId="{BDE7783A-B56D-484F-AC21-1C101DD8E0D5}" dt="2021-05-25T00:24:11.260" v="1250" actId="478"/>
          <ac:picMkLst>
            <pc:docMk/>
            <pc:sldMk cId="960994704" sldId="294"/>
            <ac:picMk id="6" creationId="{C80DDBD6-B084-48A3-9D4B-8D9B732BAF1B}"/>
          </ac:picMkLst>
        </pc:picChg>
        <pc:picChg chg="add del mod">
          <ac:chgData name="Rohan Kulkarni" userId="200d7e74774fd3cc" providerId="LiveId" clId="{BDE7783A-B56D-484F-AC21-1C101DD8E0D5}" dt="2021-05-25T00:28:37.199" v="1268" actId="21"/>
          <ac:picMkLst>
            <pc:docMk/>
            <pc:sldMk cId="960994704" sldId="294"/>
            <ac:picMk id="8" creationId="{B58838B0-1433-454D-9177-E5F319AC6BF8}"/>
          </ac:picMkLst>
        </pc:picChg>
      </pc:sldChg>
    </pc:docChg>
  </pc:docChgLst>
  <pc:docChgLst>
    <pc:chgData name="Rohan Kulkarni" userId="200d7e74774fd3cc" providerId="LiveId" clId="{15289A9E-E26B-457E-801B-B9FB75DC5F56}"/>
    <pc:docChg chg="custSel modSld">
      <pc:chgData name="Rohan Kulkarni" userId="200d7e74774fd3cc" providerId="LiveId" clId="{15289A9E-E26B-457E-801B-B9FB75DC5F56}" dt="2021-05-29T01:02:23.425" v="27" actId="1076"/>
      <pc:docMkLst>
        <pc:docMk/>
      </pc:docMkLst>
      <pc:sldChg chg="addSp modSp mod">
        <pc:chgData name="Rohan Kulkarni" userId="200d7e74774fd3cc" providerId="LiveId" clId="{15289A9E-E26B-457E-801B-B9FB75DC5F56}" dt="2021-05-29T01:02:23.425" v="27" actId="1076"/>
        <pc:sldMkLst>
          <pc:docMk/>
          <pc:sldMk cId="1042600965" sldId="286"/>
        </pc:sldMkLst>
        <pc:picChg chg="add mod">
          <ac:chgData name="Rohan Kulkarni" userId="200d7e74774fd3cc" providerId="LiveId" clId="{15289A9E-E26B-457E-801B-B9FB75DC5F56}" dt="2021-05-29T01:02:23.425" v="27" actId="1076"/>
          <ac:picMkLst>
            <pc:docMk/>
            <pc:sldMk cId="1042600965" sldId="286"/>
            <ac:picMk id="4" creationId="{4D402620-30AF-42C5-A4DE-B4B8349011E6}"/>
          </ac:picMkLst>
        </pc:picChg>
      </pc:sldChg>
      <pc:sldChg chg="addSp delSp modSp mod">
        <pc:chgData name="Rohan Kulkarni" userId="200d7e74774fd3cc" providerId="LiveId" clId="{15289A9E-E26B-457E-801B-B9FB75DC5F56}" dt="2021-05-29T01:01:53.020" v="22" actId="1076"/>
        <pc:sldMkLst>
          <pc:docMk/>
          <pc:sldMk cId="165399638" sldId="287"/>
        </pc:sldMkLst>
        <pc:picChg chg="add del mod">
          <ac:chgData name="Rohan Kulkarni" userId="200d7e74774fd3cc" providerId="LiveId" clId="{15289A9E-E26B-457E-801B-B9FB75DC5F56}" dt="2021-05-29T01:00:25.603" v="4" actId="478"/>
          <ac:picMkLst>
            <pc:docMk/>
            <pc:sldMk cId="165399638" sldId="287"/>
            <ac:picMk id="4" creationId="{3238943D-2D27-40C6-964C-75FC79AF0EC3}"/>
          </ac:picMkLst>
        </pc:picChg>
        <pc:picChg chg="del">
          <ac:chgData name="Rohan Kulkarni" userId="200d7e74774fd3cc" providerId="LiveId" clId="{15289A9E-E26B-457E-801B-B9FB75DC5F56}" dt="2021-05-29T01:00:44.928" v="5" actId="478"/>
          <ac:picMkLst>
            <pc:docMk/>
            <pc:sldMk cId="165399638" sldId="287"/>
            <ac:picMk id="6" creationId="{7071A9C1-86E9-4055-ACA7-A4D074EC6121}"/>
          </ac:picMkLst>
        </pc:picChg>
        <pc:picChg chg="add mod">
          <ac:chgData name="Rohan Kulkarni" userId="200d7e74774fd3cc" providerId="LiveId" clId="{15289A9E-E26B-457E-801B-B9FB75DC5F56}" dt="2021-05-29T01:01:49.328" v="21" actId="1076"/>
          <ac:picMkLst>
            <pc:docMk/>
            <pc:sldMk cId="165399638" sldId="287"/>
            <ac:picMk id="7" creationId="{01AC609A-2C84-4C2B-8B08-720F0146F9DF}"/>
          </ac:picMkLst>
        </pc:picChg>
        <pc:picChg chg="add mod">
          <ac:chgData name="Rohan Kulkarni" userId="200d7e74774fd3cc" providerId="LiveId" clId="{15289A9E-E26B-457E-801B-B9FB75DC5F56}" dt="2021-05-29T01:01:53.020" v="22" actId="1076"/>
          <ac:picMkLst>
            <pc:docMk/>
            <pc:sldMk cId="165399638" sldId="287"/>
            <ac:picMk id="9" creationId="{53A61B5A-4BBA-49C1-8655-74681BE00E2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01T10:30:31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in="-1366" max="1920" units="cm"/>
          <inkml:channel name="Y" type="integer" min="-86" max="1200" units="cm"/>
          <inkml:channel name="T" type="integer" max="2.14748E9" units="dev"/>
        </inkml:traceFormat>
        <inkml:channelProperties>
          <inkml:channelProperty channel="X" name="resolution" value="63.19231" units="1/cm"/>
          <inkml:channelProperty channel="Y" name="resolution" value="38.9697" units="1/cm"/>
          <inkml:channelProperty channel="T" name="resolution" value="1" units="1/dev"/>
        </inkml:channelProperties>
      </inkml:inkSource>
      <inkml:timestamp xml:id="ts1" timeString="2021-06-01T10:36:57.839"/>
    </inkml:context>
    <inkml:context xml:id="ctx2">
      <inkml:inkSource xml:id="inkSrc3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2" timeString="2021-06-01T10:40:57.822"/>
    </inkml:context>
  </inkml:definitions>
  <inkml:trace contextRef="#ctx0" brushRef="#br0">27405 15490 936 0,'5'-19'1'0,"1"7"0"0,0-7-1 0,-1 4 1 0,-5 8-1 0,0-6 0 0,0 1 0 0,0-1 66 0,-5 2-20 0,2 2-8 0,0 0-1 0,-3 1 154 0,-2 1-77 0,2-3-38 16,0 1 9-16,-2 3-48 16,-2 1 0-16,-3-4 0 0,-5 1 0 0,-2-3 0 15,-2 3 9-15,-1 2 93 0,-4-2-51 0,-4-2-25 0,-1 5-1 16,-7-5-25-16,2 4 9 16,-4 1-44-16,-5-2 0 0,1 4 4 0,-2 3 0 15,2-2 32-15,-4 2 9 0,1 0-9 0,0 0-19 16,2 0 16-16,2 2 1 31,-1 4-39-31,5 1-9 0,-7 1 118 0,8-5-36 0,5 4 4 0,-1-2-39 0,1-1 14 0,5-1-1 0,-2-3-75 0,2 3-18 16,-2-3 35-16,5 2-1 0,-11 2 28 0,5 2-11 15,-11 4 15-15,8 2 1 0,-7 7-62 16,-1-2 28-16,5 2-9 0,1-4 38 16,-5 5-13-16,8-1 9 0,-1 0-6 0,1 0 4 0,-4 1-36 15,2-3 35-15,-7 10-5 0,2-6-29 16,1 3 29-16,-5-1 1 0,1 3-3 15,2-3 4-15,-1 5-4 0,5-1 2 0,1 0-63 16,2 3 29-16,4 0-2 0,5-4 32 0,-8 7-32 16,5 3 0-1,3 1 20-15,-2-5 5 0,-3 7-16 0,2-1 11 0,-2 4-4 0,-1 2 50 0,-2 1-46 16,2-4 2-16,1 4 20 0,-1 0-22 0,4 0 4 0,0-3-1 16,5 0 33-16,-1-3-30 15,5-3 5-15,2-3-5 0,-1 2 33 0,0-4 0 0,5-1-25 0,-1 1 30 16,2-5-29-16,3 1-1 0,-3 1 2 0,-1-2-2 15,4 2 5 1,1-9-5-16,2 6-42 0,0-5 0 0,-2 1 42 0,4 1 0 16,-2-1-46-1,3-4 1-15,-1-1 35 0,1-1 3 0,3 1-31 16,-3-3 0-16,3 0 18 0,0 1 7 16,0-3-4-16,0-2-1 0,0 11-2 0,-3-5 4 0,0 5-4 0,-6 1 3 15,3 4 63-15,-5-2-31 0,2 5 6 16,0-1-32-16,2-1 42 0,-2 3-38 15,6-4-1-15,0 3 6 0,3-2 31 0,0 1-32 16,0 0 0-16,3 1 7 0,9-2 20 0,1 1-24 0,2-2 0 47,2-2 19-47,1 2-18 0,4-1 2 0,-4-1 26 0,4-2-26 0,1-3 0 0,2 4 0 16,-2-4 24-16,4 3-22 0,1-4 2 0,4 6 0 0,-9-9 30 15,8 0 2-15,-2 1-31 0,7 1 3 0,-3-5 17 0,9 2-15 0,-5-6-3 0,4-2 33 16,-1 2-30-16,10-6 4 0,-6 3-7 0,4-1 5 15,2-3 0-15,6 0 3 0,-4 0-3 0,5-8 4 16,-2-4 2-16,2-1-6 16,-2-2-62-16,-2 2 27 0,-3 0-1 15,3 5 24-15,-10-1 25 0,4 4-24 0,-5 2 3 0,-1 3-30 0,1 0 28 16,-8 0-1-16,3 0 24 0,-4 3-24 0,-2 9 2 31,3-2 0-31,-2 7 0 0,-1-2-1 16,1 0 9-16,-1 4-3 0,4 1 35 0,-1-3 0 0,-1 1-35 0,0 1-1 0,0-3 47 15,5 7-41-15,7-6-3 16,-12 2 47-16,9-2-41 0,3-2-2 0,-12 1 34 0,20 2-4 0,-9-7-27 16,1 1 1-16,5 1 15 0,3-1-13 0,1-3 9 15,-1-3-5-15,6-1-23 16,-1-3 19-16,2 2 2 0,0-4-1 0,8 0-40 0,2 0 38 0,0 0-57 0,-1 0 26 16,0 0-1-16,5 0 27 0,-16-6 0 0,24 1 0 15,-7-1-13-15,-1-3 11 16,7-1-71-16,-6 2 32 15,-8 1-7-15,17 1 36 0,-15 4-18 0,-3 2 15 0,-7 0-8 0,2 0 44 16,-7 0-38-16,-2 7 0 0,-2 3 0 0,-1 6 14 16,-5-1-12-16,-2 2 0 0,-5-6 16 0,7 9-15 15,-2-6 4-15,2 1-3 0,4 2 11 0,-3-9-9 16,5 0-1-16,1-2-8 16,6-3 0-16,3-3 0 0,9 0 0 0,-3 0 0 15,-6-3 0-15,15-11 0 0,-2-1 0 0,-1-6 0 16,2 3 0-16,-2-4 0 15,3 1 0-15,1-5 0 0,-7 1 0 0,-3 2 0 32,3-5 0-32,-3-4 0 31,-3 1 0-31,6-4 0 0,-6-5 0 0,-3-2 0 0,-1 1 0 0,-1-7 0 0,-10 6 0 0,13-16 0 0,-16 11 0 16,-1-4 0-16,-7 9 0 0,2-9 0 0,-6 2 0 0,0 3 0 0,-7 2 0 0,-8 2 0 0,-5 14 0 0,-4-5 0 15,-1 5 0-15,-7 0 0 0,-1 2 0 16,0 1 0-16,0 2 0 0,0-1 0 15,0-1 0-15,0 0 0 0,-1-7 0 0,-7 3 0 0,5-11 0 16,-3 6 0-16,3 1 0 0,-4-10 0 16,-2 4 0-16,0 0 0 0,-5 9 0 0,-3-9 0 15,-6 8 0-15,0 4 0 0,-9 1 0 0,1 4 0 0,-6 6 0 16,-1-3 0-16,4 11 0 0,-8-4 0 16,4-1 0-16,-2 5 0 0,2-4 0 0,4 2 0 15,0-2 0-15,-1-1 0 0,2-1 0 16,0 0 0-16,-3-8 0 0,9 5 0 15,0-8 0-15,-6-3 0 0,6 3 0 0,1-4 0 0,-1 1 0 0,-4-4 0 16,3 7-30-16,-4-8 7 0,-5 5 4 16,-1 1-3-16,-4 3 10 0,-1 1-5 15,0 2 84 1,-2-1-36-16,-5 1-6 16,5-3-27-16,-2 4-9 0,2-3 0 0,-1 1 7 0,1-5 9 15,2-2 18-15,-1 1-23 0,2-5 0 0,-2-4 0 0,4 0-23 0,-2 3 30 0,2-9-51 0,5 0 42 0,1 0 2 16,-1-2-2-16,5-1-24 0,0 2 17 15,-1 4 2-15,-1 1 1 0,-1 4 10 0,-2 2-12 16,4 7-5-16,-9-2 0 0,5 7 44 0,-2 2 0 16,2 5-35-16,1 1 30 0,0 4-27 15,-4 4-2-15,2-2-25 16,1 3-1-16,-2 2 29 0,5 2-1 0,-2 0 2 16,3 0-1-16,2 0 2 0,-2 0-3 0,5 0-28 0,-2 0 25 0,5 0-5 15,-1 6 5-15,1 1 17 16,1 1-18-16,1 1-3 0,-4 3-21 0,5 0-3 15,-1 1 26-15,-4-1 2 0,5-3-32 0,2-1 2 16,-4 2 26-16,5-9 13 0,-7 6-13 0,-1-7-4 16,2 0 3-16,-8 0 62 0,5 0-29 15,-8 0-5-15,-1-8-26 0,-5-2 46 16,3-1 0-16,-3-1-36 0,-6 1 18 0,9 3-15 0,-11 0-2 0,-5 2 12 16,5 0-9-1,-4-1 16-15,-4 7-13 0,-1 0-12 0,-1 0 11 0,3 0 0 0,-4 0 0 16,5 3-72-16,1 1 34 15,8 4-5-15,2-2 36 16,8 0-121-16,7-2 57 0,10-1 20 0,1-2-183 0,4-1 89 0,4 0 58 31,6 0 13-31,0 0-193 0,0 0 110 0,3 0 56 0,0 5-509 0,0-3 287 0,0 2 138 16,17-2 70-16</inkml:trace>
  <inkml:trace contextRef="#ctx0" brushRef="#br0" timeOffset="1114.6">29375 16647 101 0,'0'0'0'0,"0"-4"0"0,0 0 0 0,-4-4 56 16,1-1-25-16,0 2 0 16,0 0 54-16,0-2-48 0,0-1-1 0,2 3 0 15,-3 0 35-15,1 1 1 0,0 3-27 0,0 0-9 0,-3-3 81 0,5 6-40 0,-7 0 0 0,-1 0-13 16,-1 0 9-16,1 0-37 0,0 0 1 16,-8 9 63-16,5 7-31 0,0-2-1 0,2 5 14 0,1-3-10 15,4 6-35-15,2-8-1 31,0 5-15-31,0-7 15 0,3 3 9 0,0-4-8 0,0-1-46 0,6-3 45 0,2-3 0 16,7 0-23-16,1-4 10 0,-1 0 13 16,2 0 0-16,2 0-71 0,-1-12 33 15,0-2 6-15,-4-5-16 0,3-2-12 0,-3-1 44 0,-2 2-10 0,-7 1 7 0,3-1-12 32,-5 7 15-32,-3 2-22 0,0-1 175 0,0 3-73 0,-3 3-38 0,-10 3-14 15,-2 3 137-15,-10 0-80 0,2 0-34 0,-1 9-1 16,-1 6 0-16,2 2-34 0,5 2-23 31,-1 0 23-31,8-3 1 0,4-1-1 0,-4 1 0 0,8-1 0 0,0 0 9 0,3-1-9 0,0-2-76 16,0 1 37-16,0-4-2 0,17 1-39 0,-7-4 33 15,4-5-5-15,2 2 18 0,2 0-70 0,-1-3 34 0,-2 0 1 16,1 0-38-16,2-13 36 16,-6-4-8-16,-1 1 41 0,2-3-22 0,-4-2 17 31,-3 2-13-31,-3 2 11 0,-3 3 88 0,0-3-43 15,0 5-7-15,0 4 162 0,-3 0-88 0,-5 3-50 0,-12 3 51 16,3 2-42-16,-4 0-11 0,1 2-1 0,-2 11 15 31,1 1-33-31,2 5 26 0,6-5-22 0,6 1-81 16,1-2 41-16,5-1 9 0,1 0 31 0,0-3-178 0,4-2 83 0,13-6 28 0,6-1-58 0,-3 0 40 0,5 0 25 16,-8-1-6-16,-2-15-21 0,-6 7 34 0,1-6 5 0,-9 2 45 0,2 2-21 15,-3 1-10-15,0 6-17 31,0-6-5-31,0 8 5 0,-8-3 4 0,-4 5-3 0,-3 0 75 0,-4 0-28 0,7 0 16 0,-2 5-41 32,5-3-481-32,0 8 229 0,7-6 100 0,2 2-253 0,0-2 181 0,2 1 89 0,13-2-519 15</inkml:trace>
  <inkml:trace contextRef="#ctx0" brushRef="#br0" timeOffset="2445.02">28860 16575 695 0,'0'0'0'16,"0"0"0"-16,-5 0 0 0,2 19 0 0,0 3 0 0,3 15 0 0,-3-1 0 0,0 12 0 0,0-4 0 0,0 6 87 0,1-3-25 0,-1-2 0 15,0-9-16-15,0 4-9 0,0-5 0 0,3-6 18 0,0-4-57 0,-3-7 39 16,3-3 9 0,0-7-79-16,0 1 35 0,0-6 0 0,0-3 35 0,0 0 0 0,0 0-23 15,0-8 20-15,0-4-34 0,0-3-385 16,0 4 173-16,0-11 101 0,0 10 19 0,0-9 39 0,0 5-17 15,3-3-71-15</inkml:trace>
  <inkml:trace contextRef="#ctx0" brushRef="#br0" timeOffset="2736.65">28789 16686 193 0,'-9'0'0'0,"3"0"0"0,2 0 0 0,4 0 0 0,-4 0 0 0,4-3 0 0,0-3 0 0,0-1 85 16,4-5-24-16,6 1 33 16,2-5-30-16,0 6 1 0,2-1-18 0,0 0 93 0,-3 1-51 0,1 4-26 31,0 1-1-31,-2 5-25 16,-1 0 9-16,0 0-9 0,-1 0 0 0,1 0 216 0,0 4-108 0,-3 13-54 0,-3-6 100 0,5 8-81 0,-8-1-37 0,0 5 1 46,0 3 5-46,-5-4 0 0,-10 9-33 16,-2-5-9-16,-4-1 0 0,4-1-121 16,-3-5 60-16,6-4-113 0,3-8 97 0,-3 4 33 0,5-9 1 0,6 0-396 0,0-2 200 0,3 0 56 0,0 0-319 0,0 0 219 15</inkml:trace>
  <inkml:trace contextRef="#ctx0" brushRef="#br0" timeOffset="3719.75">26056 16610 434 0,'3'-16'0'0,"0"-3"0"0,2-2 0 0,-1-1 1 0,-1 5-1 0,0-1 1 0,-3 1-1 0,0 1 0 0,0 4 147 0,0 7-55 0,0-2-27 16,-3 7 72-16,-9 0-53 0,3 3-1 0,-2 13 9 15,-1 6-27-15,-1 5 0 31,-2 0-18-31,6 1 23 0,-3 5-1 0,8-2-32 0,-3-3 1 0,4-3 29 0,0-7 10 0,3 2-40 16,0-4 0-16,0-5-33 0,6-4-1 0,15-3 34 16,-1-4 55-16,5 0-55 15,6-19 0-15,-5-5 15 0,0-3-14 0,-3-1-1 16,-3-1 9-16,-6-1 37 0,0 0 0 0,-10-1-46 16,-4 8 0-16,0 8 76 15,0 1-28-15,0 3-10 0,-15 10-38 0,-2 1-4 0,-8 0 4 0,-2 7 0 16,4 16 10-16,-8 8-79 0,14-5 34 0,-5 0 0 31,7 2 10-31,6-2 0 0,7-12 34 0,-2 5-96 0,4-4 40 0,0 0 6 16,0-9 0-16,18 1-27 0,-1-6 19 0,3-1-21 0,-3 0 42 0,1-10-44 15,2-9 36-15,-10-3 3 16,2-2-12-16,-6-3 10 16,-6 5-1-16,0 0 1 0,0 4 86 0,-3-1-41 15,-5 13 2-15,-9-2 0 0,0 6 4 0,-4 2-40 16,6 0 9-16,1 0-149 0,6 4 72 0,-6 17 31 15,5-2 4-15,6 1 32 0,3 3 3 16,0-7-3-16,0 5-383 0,3 0-63 16,9-2 189-16,7-1 103 0,1-6-431 0</inkml:trace>
  <inkml:trace contextRef="#ctx0" brushRef="#br0" timeOffset="4337.83">26351 16994 0 0,'0'-16'0'0,"0"-3"0"0,0 4 0 0,-3 4 0 0,-6-2 0 0,-4 3 445 0,-5 4-203 0,1 0-102 0,-1 6 82 16,-4 0-97-16,2 0-43 0,-1 0 0 15,2 9-43-15,1 7 37 0,1 2 10 0,-2 2-57 16,4 8 10-16,0-3-1 0,1 7 1 0,1-2-33 0,4 0 10 0,8-3 22 15,-2-1 1-15,3-10-75 16,0 5 38-16,0-7-1 16,0-5 48-16,4-3-122 0,9-2 50 0,3-2 9 0,0-2 0 15,5 0 11-15,1-14 19 0,1-5 29 0,2-4-1 0,-1-3-39 0,2 1 5 16,-4 2 88-16,-1-2-37 16,-4 4 3-16,-5 6-47 15,-2 2 174-15,-4 4-79 0,-3 5-40 0,-3 4 3 0,0 0 1 0,0 0-37 16,0 10 40-16,-5 9-4 0,-9 6 0 0,-1-3-27 0,1 3-47 0,2 1 38 15,0 5-1-15,1 0 1 16,0-3-71-16,2 2 45 0,3-2-10 0,4 0 36 16,-1-6-85-16,0 3 32 0,3-11-1 0,0 4 47 0,0-5-8 15,0-1-21-15,0-9 17 16,3 0-28-16,8 0 90 0,1-3-33 0,4 0 99 0,2-9-59 0,4-10-32 0,-6 1 12 16,9 0-41-16,-2-3 36 15,-1 3-31-15,2-4 51 0,-1-1-91 0,2-1-1 31,1 3 47-31,-4 1-563 0,1-1 265 0,-3 6 112 0,0 0-538 0,4 2 322 0,-2 1 163 0,1 0 71 16</inkml:trace>
  <inkml:trace contextRef="#ctx0" brushRef="#br0" timeOffset="7441.74">29474 16259 9 0,'0'0'0'0,"0"0"0"0,0 0 0 0,0-2 0 0,0 2 0 0,0-2 154 0,0-3-60 0,0 5-31 16,0 0 0-16,0-1-21 0,0-5-9 0,0-3 0 31,4-3 0-31,9-4 3 0,9-5 1 0,2-3 9 0,6-5-20 0,-3-4 11 15,4-1 0-15,0-2-37 0,-3 1-1 0,5-5 46 32,-2 6-6-32,1 1-19 0,-1 1 13 0,-8 11 0 0,5-4-15 0,-5 5 19 0,1 2-11 0,1 0 3 15,-5 3-12-15,3-3-146 16,-3 1 73-16,-3 7-125 0,5-9 92 0,-6 6 40 0,-5-2 25 16,-3 5-130-16,-5 2 69 0,0-2 21 46,-3 5 4-46,0 5-30 0,0 0 32 0,-14 0 58 0,-1 0 0 0</inkml:trace>
  <inkml:trace contextRef="#ctx0" brushRef="#br0" timeOffset="7611.56">29948 15613 15 0,'-8'5'0'0,"2"-1"0"0,5-1 0 0,-3 0 0 0,-3-2 0 0,4-1 0 0,0 0 0 0,0 0 0 0,3 0 0 0,0 0 0 0,0 0 109 16,0 0-51-16,16-4-22 0,-3-6-1 0,2 4 120 0,5 0-64 0,-6 4-23 31,3-4 73-31,-2 6-52 0,1 0-25 0,2 0-1 0,-9 0-26 0,-4 8 66 16,1 7-37-16,-3 7 6 0,-3-5 0 0,0 3-35 15,0 3 0-15,0-8-40 16,-3 6 16-16,0-7-1 0,0 0 25 0,1 3-348 16,-1-6 171-16,0-8-335 15</inkml:trace>
  <inkml:trace contextRef="#ctx0" brushRef="#br0" timeOffset="8455.23">29765 14817 0 0,'0'0'0'0,"0"-2"0"0,0-2 0 0,0-2 0 0,0 4 0 0,0-4 0 0,0-1 0 0,0 5 0 0,-3-4 0 16,0 0 0-16,0 2 0 0,0 4 0 15,0-2 0-15,1-1 30 0,-1 3-28 0,3 0 0 16,0 0 0-16,0 0 0 16,0 0 0-16,0-4-1 15,0 4 2-15,0 0 28 0,0-3 0 0,0 3-25 0,0 0-2 16,0-3 75-16,-3 1-33 0,3 2 4 0,-3 0 52 0,3 0-38 0,-3 0-1 16,3 0 44-16,-2 0-32 0,2 0 1 0,0 0-43 15,0 0 10-15,0 0-6 0,8 2 0 0,6 1 9 16,10 4 20-16,7-4 0 0,8-1-30 15,2-2 1-15,8 0 45 0,2 0 9 0,0 0-54 0,4-9-45 16,-7 3 0-16,-4-2 45 16,-2-1-40-16,-8-1 9 0,-1 4 31 31,0-4 0-31,-10 5-139 0,1-4 65 0,-11 6 25 0,-3-2 6 0,-3 2-82 0,-4 0 49 16,0-1 8-16,-3 4 0 15,0 0 39-15,0 0-14 0,-6 0-16 0,-11 0 13 0,0 4-16 16,-3 7 13-1,1 6 0-15,5 5-9 0,-1 2 12 0,4 4-3 0,-3-1 143 0,5 0-53 0,2 0 21 16,-3 0-32-16,6 0 35 0,-7-1-41 0,5 2 1 16,0-5-31-16,-2 4 54 0,0-1-18 0,-1-1-8 0,1 3-32 0,2 1 5 15,-3 2 9 1,4-6-99-16,1 0 52 0,1 0-7 0,0-4 45 0,3 0-191 16,0-9 86-16,0-1 44 0,0-2 17 0,0-3-198 15,3-4 93-15,4-2 54 0,1 0 5 16,1 0 1-16,-1-2-1 0,1-16 6 0,-3 5-116 0,-1 0-32 15,0 0 82-15,-2 5 40 0,-3-2-128 16,0 1 89-16</inkml:trace>
  <inkml:trace contextRef="#ctx0" brushRef="#br0" timeOffset="8741.87">30454 15106 1 0,'9'-4'0'0,"-6"-2"0"0,-3 6 0 0,0 0 181 0,0 0-72 31,0 3-36-31,0 19 0 0,-3-1 71 0,0 6-44 0,-3-1-37 0,1 4 44 0,0 3-36 0,2-1 1 0,0-1-70 0,3-1 9 16,0-1 26-16,0 0 0 0,0-4-46 31,0-9 19-31,0 2-1 0,0-6 37 0,0-2-9 0,0-5 0 0,3-5 0 0,5 0-1 16,-6 0 1-16,1-2 9 0,3-8-624 0,-6-7 279 15,3 4 36-15</inkml:trace>
  <inkml:trace contextRef="#ctx0" brushRef="#br0" timeOffset="9159.44">30471 15066 0 0,'0'0'0'0,"0"0"0"0,0 0 0 0,0 0 0 0,0 0 0 0,-4 0 0 0,3 0 0 0,-2 0 0 0,3 2 61 0,0 2-26 0,-3-2 1 0,3 2-26 0,0-4 64 0,0 3-23 16,-3-3-5-16,3 0-28 0,-3 2 41 0,0-2-1 16,1 0-36-16,-3 4 100 0,2-4-49 0,0 0-1 0,0 0 49 15,3 0-42-15,-3 0 1 0,3 0-34 0,0 0 80 0,0 0-45 16,0 0 1-16,0 0-46 16,6 0 1-16,5 0 9 0,3 0-9 0,3-6 109 0,4 3-55 0,5-3-27 31,-1 2 80-31,0 0-45 0,1 0-36 0,-2 2 0 0,-4 2 40 0,-3 0-33 15,-6 0 0-15,-2 0-24 0,-6 0-9 16,-3 0 0 0,0 6-1-16,-9 8 33 0,-14 2 9 0,-5-2 10 0,1-1-51 0,-1-1-53 47,5-6 27-47,1-2-1 0,12 3-207 0,-6-1 119 0,12-2 51 0,1-2 13 0,-2 2-430 0,5-1 201 0,0 0 115 0,0 0 17 0,0-1 46 0,8 2-21 15,5-2 25-15</inkml:trace>
  <inkml:trace contextRef="#ctx0" brushRef="#br0" timeOffset="9908.11">30850 14837 489 0,'0'-20'0'0,"0"3"0"0,0 1 0 0,0 2 0 0,0-1 0 15,0 5 0-15,0 8 0 0,0-1 201 0,0 3-73 0,0 0-50 0,0 3-1 0,-1 17-4 0,-2 7-36 0,3 6 26 16,0 3 8-16,-5 10-34 0,2-6 0 0,0 7 29 15,0-5-29-15,-3-2-1 0,3-8 10 0,-2 1 23 32,2-3-33-32,-2-8 1 0,2-3 0 0,0 0 3 0,3-7 6 0,-3-7-10 0,3 2 1 0,0-4 0 0,0-1 0 15,0-2-14-15,0 0-11 0,0 0 25 16,0 0-1-16,0 0-81 16,0 0 38-16,0 0-7 15,0 0 52-15,0 0-102 0,0 0 42 0,0-5 13 16,0-5 0-16,0 1-21 0,0-5 2 0,0-3 25 0,0 1 10 0,0-2-23 15,0-3 19 1,0 0-16-16,3 2 13 0,0-6-7 0,-3 6 6 0,3-4-59 0,-3 3 28 16,5 3 1-16,-5-1 25 0,3-1-39 0,-2 1 38 15,-1 3-6-15,4 0 3 0,-4-2 1 0,3 1-14 32,0-5-6-32,0 7 59 0,0-6 0 0,0 4-45 0,0-2 49 0,2 3-1 0,-2 0-37 0,-2-1-3 15,1 5 68-15,-2-2-27 16,7 3 0-1,-7 4-20-15,3 4-11 0,-3-1 16 0,0 3-14 0,2 0 15 0,-2 0 25 0,0 3 14 0,0 12-44 0,3 4-36 16,-3 5 35-16,6-1 6 0,-3 2 13 16,0 2-14-16,8-4-4 0,-6-2-4 0,4-1 22 0,0-7-21 15,2 0 2-15,3-7-1 0,-3-1 0 0,4-5-5 32,0 0 12-32,2 0-7 0,3-18 44 0,-3-2-9 15,0-11 3-15,1 1-15 0,2 1-13 0,-6-4-1 0,3 2 90 0,2 2-35 16,-4 7-25-1,0 2 1-15,-2 14 77 16,-3 0-47-16,3 6-23 0,-1 0 10 0,3 6-6 0,-7 15 1 47,1 14-28-47,-6 5 0 0,-3-1-1 0,0 0 10 0,0 9-9 0,0-15 0 16,0 5 88-16,0-5-43 0,0-2-342 0,8-9 158 0,-3 3 64 0,4-12 38 0,0 2-367 0,0-10 159 0,1-1 105 15,-4-1 3-15,-5 0 46 0</inkml:trace>
  <inkml:trace contextRef="#ctx0" brushRef="#br0" timeOffset="12180.46">25910 16431 347 0,'0'0'0'0,"0"0"0"0,0 0 0 0,0 0 0 0,3 0 0 0,-3 0 0 0,0 0 0 0,0 0 1 0,0 6-1 0,0 0 1 0,0-1 108 0,0 6-36 15,0-6 0-15,0 2 28 0,0-3-36 0,0 1-1 16,0-4-28-16,0-1 74 0,0 0-37 0,0 0 9 0,0 0-47 0,-3-1 1 16,0-5 0-16,0-9 0 15,1 3-1-15,-6-4 87 0,2-3-47 0,-3 3-1 0,1 0-13 0,-8 1-25 16,5-4 1-16,-8-1-18 16,1 2-8-16,-1 2 26 0,-1 0 0 0,-3-3-66 15,-3 0 34-15,0 5 8 0,-2-4 24 0,2 3-47 16,-1 0 44-16,-3 2-19 15,0 3 15-15,-6-2-22 0,3 0 18 0,-3 3-44 16,2-2-7-16,4 5 17 0,-4 2 0 0,3-6-22 16,6 4 41-16,5 0-1 0,7 4 0 0,-4-2 0 15,4-2 0-15,4-1 4 47,3 2-3-47,3-2-47 0,0 2 0 0,0-2 25 0,0 2-20 0,3 2 29 0,0-3 1 0,0 4-6 0,0 2 53 0,-3 0-1 0,1-5-44 0,2 5 39 31,-3 0-1-31,0 0-32 0,0 0-1 0,3 0 27 0,0 0-23 0,0 0 12 0,0 0-10 0,0 0 11 0,0 0-10 0,0 0 17 16,0 0-14-16,0 0-39 16,0 0-3-16,0 0 38 0,0 0-43 0,0 0-1 0,0 5 40 0,0 3-20 15,0 4 18-15,0-1-7 16,0 5 6-16,-3-6-4 16,-2 4 2-16,-5 0-4 0,0-1 3 0,0 3-4 0,-1-5 4 0,0-1-3 31,5-2 2-31,-3-2 56 0,2 0-26 0,-2-3 1 0,3-1-27 0,3 1 31 15,0 1-28-15,0 0-14 0,0-2 16 0,0 1 3 16,1 0-2-16,2 0-53 0,0 3 24 0,-4 0 1 16,4-3 24-16,0 4-4 0,0-5 3 0,0 1 1 0,0 0-35 0,0 1 8 15,0-4 16-15,0 0 3 16,0 0 39-16,0 0-40 0,-3 0-2 0,1 0 45 16,-1 0 0-16,-2-7-38 15,1 2 6-15,1-2-39 0,0 4 2 0,-1-3 34 16,1 3 4-16,3 0-5 15,0-3 6-15,0 3-5 0,-3 1 5 0,3-9-61 0,0 6 20 0,0-5 1 0,0 2-19 0,0-4 1 16,0 1 29-16,0-1 31 0,0 0-2 0,0-4-21 16,0 4 3-16,0-3 62 0,0 5-29 15,0-2 0-15,0 3-26 0,0 4-3 0,0-4 11 16,0 1-10-16,0 3 21 0,0 4 22 16,0-4 7-16,0 5-40 0,0 0 12 0,0 0-9 0,0 0 5 15,0 0-33-15,0 0 27 0,3 0 1 16,10 0-3-16,-4 5 35 15,5-4-1-15,-2 4-29 32,5-4-3-32,0 4 1 0,-3-5 0 0,3 0-1 0,3 0 72 0,-5 0-5 0,-1 0-32 0,-2 0 10 0,3 0-58 0,-2-5 5 15,-4 5 21-15,0-1-126 16,-1-4 58-16,4 5 32 0,0 0 0 0,-1 0-165 0,0 0 90 16,3 0 36-16,1 0 25 0,1 0-5 0,-1 0 1 0,-3 0-29 15,2 0-24-15,-2 0-246 0,2 0 151 16,-3 0 71-16,-5 0-428 0</inkml:trace>
  <inkml:trace contextRef="#ctx0" brushRef="#br0" timeOffset="13435.27">22908 15175 336 0,'-17'0'0'0,"3"2"0"0,-3 2 1 0,0-4-1 0,3 0 0 0,-6 0 0 0,4 0 75 0,3 0-9 0,1 0-29 0,3 0 0 0,4 0 1 0,1 0-1 0,0 0 80 0,1 0-44 0,3 0-1 15,0 0-5-15,22 0-1 0,6-6-28 0,12-3 45 0,-1-1-9 0,14 2-36 16,-3-5-1-16,7 1-8 15,-6 0 8-15,3 3 10 0,-3 1-10 0,-2-3 0 0,-17 6 1 0,5-1-1 16,-5 0-83-16,-4 4-11 16,-11-2 32-16,1 4 28 0,-5 0-149 0,-7 0 80 15,-2 0 29-15,-1-2-34 0,-3 2 27 0,0 0 1 16,0 0 13-16,-3 0 91 0,-14 2-35 0,-1 4-12 16,1 6-27-16,-3 1-9 0,-3-2 7 0,3 5-2 15,-1 1 2-15,-4 2 264 16,5-1-122-16,3 1-43 15,-3 0 67-15,5 5-51 0,1 0-36 0,2 3 52 0,2-1-45 0,1 6 1 16,0-3-35-16,6 8 0 0,-3 4 0 0,3-8 10 16,1 10-10-16,2-11 15 0,0 5-15 0,0-3 1 15,0-1-27-15,0-6-97 16,0 1 58-16,0-9 28 0,2-5-285 0,4-1 140 0,0-5 77 0,0-2-254 16,2-2 153-16,-4-4 58 31,2 0 39-31,1 0-101 0,-4 0 67 0,0-10 25 15</inkml:trace>
  <inkml:trace contextRef="#ctx0" brushRef="#br0" timeOffset="13963.54">23517 15493 347 0,'0'-15'0'0,"-5"0"0"0,-3 5 0 0,-1 1 0 0,-6 5 208 0,2 4-86 0,-2 0-32 16,-2 0-10-16,2 0-43 0,-1 6 1 15,4 14-1-15,0 1 30 0,4-1-53 16,-1 5 23-16,3-3 0 0,1 6-13 0,2-4 14 0,-2 4-1 15,5-5 1-15,0-7-1 0,0 0 0 0,0 0 1 16,0-6-25-16,0-2-1 0,8-5 35 0,0 1-37 16,1-4 23-16,2 0-13 31,6-19 11-31,-4-3-4 0,4-5-42 0,-3 1 15 0,0-1 1 0,3 3-32 16,-3-1 26-16,-2 5-8 15,-7 6 37-15,1-1-17 0,2 5-3 0,-5 2 12 0,-3 5 81 0,1 0-38 0,-1 3 6 16,0 0-45-16,0 3 4 0,0 8-3 0,0 10 13 15,0 3-12-15,0 6 43 0,-1 0-8 0,-10 13-15 16,5-5-12-16,-2 1-57 0,5-5 27 0,0 1-22 16,0 1 16-16,0-2 1 15,3-1 19-15,0-7 37 0,0-2-35 0,0-5 7 16,0-5-8-16,0-1 2 0,0-7-5 0,0-5 5 16,0 4-23-16,6-5 51 0,8 0-2 0,-8-6-25 15,9-13 11-15,4-2 12 0,-4-3-13 0,5 0-159 0,-2-1 71 16,1 3 37-16,-1 3-6 0,-4-2 42 0,2 2-16 15,-1 5 16-15,0-1-30 0,-4 1-198 0,4 4 72 16,-2-1 65-16</inkml:trace>
  <inkml:trace contextRef="#ctx0" brushRef="#br0" timeOffset="14606.14">23801 15108 295 0,'0'-6'0'0,"0"3"0"0,0 3 0 0,0 0 0 0,0 0 0 0,-3 0 0 0,0 19 0 0,1 5 0 0,-2 3 293 0,1 5-65 0,-1 13-100 0,1-6-45 32,0 7-15-32,0-5-1 0,0 0-29 0,2-1-21 0,-2-6 20 0,-1 1 1 0,1-8-1 47,0-7 23-47,0-1-22 0,0-4 8 15,3-5-8-15,0-8-1 0,-1 1 1 0,1 1-1 0,-3-4 10 0,3 0-86 0,-5-7 37 0,2-5-8 0,0-3 2 0,3 3-5 0,0-4 48 0,-3 0-80 16,3-1 32-16,0-3-10 0,0 8 42 15,0-9-21-15,0 6 21 0,0 0-31 16,0 1 24-16,0-3-26 31,0 3 24-31,0-5-35 0,0 5 31 0,0-4 20 0,0-4-20 0,3 2 4 0,3-3-4 0,3 2 10 16,-3-4-6-16,0 4-76 0,1-4 34 0,0 6-2 0,-1-3 36 0,1 1-9 16,-1 3 8-16,-3 3-18 0,0 0 16 0,0 2-29 15,0 5 26-15,-3 1-31 0,0 7 70 0,3 0 94 16,-3 0-63-16,3 0-24 15,0 19 0-15,-3 5-36 0,3 7 31 0,2 2 1 0,-3-2-3 0,4 1 46 16,0-2-23-16,1-6 0 0,3-11-13 0,-1 3-20 16,3-5 21-16,4-7-19 15,1-4 11-15,1 0-10 0,2-4 11 0,-3-16 70 0,6-9-34 0,-2-2 1 16,-5 2-32-16,-1-4-6 16,-1 0 9-16,-5 6 44 0,4 3-27 15,-10 7 0-15,3 7-26 0,0-1-1 0,-3 11 10 0,2 0-10 0,4 5 1 0,-5 15 24 0,-1 4 0 16,-1 7-24-16,1-2 8 15,-3 0-54-15,3 3 46 16,0-2-1-16,0-5-258 0,3 3 125 0,2-1 60 0,3-9-688 0,-3 0 334 16,4-2 181-16,0-4 66 0,-3-4-294 0</inkml:trace>
  <inkml:trace contextRef="#ctx0" brushRef="#br0" timeOffset="19629.16">25300 16734 0 0,'0'-5'0'0,"0"0"0"0,0-1 0 0,0 1 0 0,0 2 0 0,0-3 0 0,0-2 0 0,0 4 0 0,0-2 0 0,0 0 0 0,-3 0 0 0,-1-1 0 0,4 4 158 0,-3-3-69 0,3 1-34 16,-3-1 1-16,3-2 26 0,0-2-8 0,0 2-84 0,0-3 40 16,-3 7-1-16,0-6 1 15,3 1 31-15,-3-3-21 0,0 0-7 0,1 0 0 47,-2 2 15-47,1-2-13 0,3 6 13 0,-3 2-53 0,3 0 92 0,-2 1-26 0,2 3-3 0,0 0-58 0,0 0 44 0,0 7-10 0,0 18-59 0,14 13 28 31,1 2 3-31,4 8 27 0,-1 5 87 0,4-4-47 16,-5 0 0-16,4-1-39 0,-1-7 1 0,0-7 0 31,-3 0-5-31,0-5 3 0,-2-9 47 0,-5-4-1 0,-1-1-42 0,-1-5-70 0,-4-5 44 0,-1-2-9 0,-3 1-60 0,0-4 45 16,0 0 14-16,0 0 0 0,0-7-115 0,0-11 64 15,0 3 17-15,-3-1 1 0,0 3 11 0,2-4 27 16,-7 5-49-16,-1 1-169 0,2-5 4 0,1 8 89 16,0-4 24-16,0-3-79 0,3-1 60 0,-11-1 42 15,8-5-126-15,-3-4 80 16</inkml:trace>
  <inkml:trace contextRef="#ctx0" brushRef="#br0" timeOffset="20438.13">25195 16551 691 0,'-6'0'0'0,"3"0"0"0,1 0 0 0,-1 0 0 0,3-10 0 0,0 4 0 0,0-3 0 0,0-2 0 0,0 4 0 0,0-1 0 0,0 0 0 0,0 2 191 0,0 0-67 0,0 1-48 0,0 1 0 0,0 0-39 31,3 4 0-31,11-6 1 0,0 4 58 0,8-5-34 16,4 2 0-16,1-2-24 0,1-6-1 0,6 7 1 0,1-5 8 0,10-3-7 31,-2 2 99-31,4-3-50 0,-2-8-24 16,3 6 0-16,-4-4 5 0,5-4-30 0,2 5 0 0,0-5 0 0,0 2 0 15,4-3-1-15,-1 0-96 0,9-2 43 0,-6 1 26 0,3-1-11 16,-16 6 36-16,10-2-42 0,-3 2 45 0,-4 0-139 0,-7 1 17 16,-9 6 35-16,-5 4 28 0,-7 4-2 15,-4-3 0 1,-6 8 16-16,-6-2 29 0,0 4-23 0,-3 0 1 0,0 0 3 0,0 0 37 0,0 0-36 15,0 0-1-15,0 0 6 0,0 0-6 0,0 0 6 32,0-3-4-32,0 2 6 15,0-3 96-15,0-2-41 0,0 6-24 0,0-2 12 0,0-3-30 0,0 5 13 0,5-1-97 0,-5 1 38 0,0 0 0 0,0 0 35 16,0 0-32-16,0-4-13 0,0 4 40 0,0 0-23 16,0 0 19-16,0 0-29 15,0 0 26-15,0 0 70 0,0 0-21 0,0 0 5 16,0 0-46-16,0 0-28 0,0 0 31 0,0 0 6 0,3 0-85 15,0 12 38-15,8 6-1 0,-3 6 36 16,1 3 49-16,6 10-6 0,1 0-45 0,-6 9-15 16,7 0 12-16,-3 4 0 15,4 3-19-15,2 1 11 0,7 13 53 0,-4-22 1 0,3 6-27 0,1-6 23 16,-7-10-20-16,7 7-12 0,-11-10 32 0,1-6-1 16,-1-3-27-16,-4-1-1 15,-6-7 61 1,3 1-31-16,-9-10 1 0,3 0-27 0,1-5 9 0,-4 3-7 15,0-4 26-15,0 0-24 0,0 0 118 0,0 0-55 0,0-10-20 16,-4 4-6 15,0-2-13-31,-4-1-9 0,-1 0-1 0,0 3 1 16,1 0 0-16,-4 0-1 0,-1-1 10 0,1 4-9 0,-6-3-345 0,1 1 161 0,0 1 62 0,-12 4 48 0,6-2-23 31,-17 2 29-31,4 0-149 0,-10 0 78 0,-8 2 14 0,-9 10 4 0,3 4 10 16,-15 8 9-16,0-1 49 0,1 2-21 0,2-5 1 0,3 4 0 0,15-2-1 0,-6-5 2 15,5-2 6-15,4 2-5 0,6-5 111 0,1-4-52 16,10-2-27-16,2 2 63 16,1-5 74-16,8 3-71 0,9-3-18 0,-3 0-7 0,5 0-7 15,7-3-1-15,-3 0-131 0,5 4 52 0,0-1 27 16,0-3 1-16,0 3-83 16,3-1 50-16,0 3 10 0,0-3 0 0,0 1 34 15,0 0-50-15,0 0 42 0,0 0-41 0,9 4-407 16,5-6 213-16,-3 3 107 0,1 3 44 15,2-2-335-15</inkml:trace>
  <inkml:trace contextRef="#ctx0" brushRef="#br0" timeOffset="22411.46">28784 16200 0 0,'-7'3'0'0,"0"0"0"0,3 3 0 0,1-3 0 0,0 0 0 0,0-3 0 0,0 0 0 31,3 0 0-31,0 0 0 0,0 0 0 0,0 0 0 0,0 0 0 0,0-6 0 16,16-3 190-16,1-3-84 0,14-3-42 0,-6 0 106 0,12-5-72 0,-2-1-31 16,-1 0-25-16,-5 2-5 0,11-8 1 0,-11 8 12 0,5-2-91 0,-5 8 41 15,2-6-1-15,-5 5 38 16,-1 1 1-16,-2 2-15 0,-9 0 11 0,-1 5-100 15,-6 0 14-15,-1 3 25 0,0 2 1 0,-3 1 15 16,-3 0 21-16,0 0-15 0,0-4 74 0,0 2-31 16,0-2 0-16,0 2-25 0,0-3 44 0,0 4-41 15,0-5-2-15,0 1 9 16,0 3-7-16,0-4 20 16,0 4-18-16,0-4 18 0,0 1-58 0,0 5 4 15,0-1 38-15,0 1-54 0,0 0 23 0,0 0-8 0,0 0-10 16,0 0 0-16,0 0 30 0,0 0-3 0,0 0 18 31,0 0-16-31,0 0 1 0,3 0 1 0,-3 0-9 16,3 0-1-16,0 0 7 0,3 0-4 0,2 0 35 0,-2 1 1 15,5 6-26-15,-3 3 51 0,4-1-25 0,3 3 6 0,5 8 22 0,5 4 0 16,1 6-42-16,2 4 5 16,5 3 33-16,1 3 0 0,2 6-30 15,5 4-6 1,-3 2 12-16,2-11-5 0,4 5 15 0,5 3-18 0,-3-1 62 0,-8-8-25 0,4 3 8 0,4-6-24 0,-5 4-64 0,-2-2 27 15,-2-5-57-15,-5 3 39 0,-4-5-4 16,-7 0 47-16,1 0-43 0,-2-2 0 16,-5 4 16-16,0-8 12 0,-4 0-22 0,3-2 22 15,-6 2-32-15,1-7-5 0,-3-3-7 16,2 2-1-16,-7-4 25 0,2-1-25 0,0-1 28 16,-3-3 0-16,0-1-37 0,0-2 36 0,0 1-2 31,3-1 1-31,-3-3-44 0,0 0 0 0,0-1 36 0,0 3 4 0,4-4-9 0,-4 4 6 0,0-4-12 0,3-1-36 15,-3 0 51-15,0 4-8 0,0-4-4 0,0 0-1 16,0 0 2-16,0 0 1 0,1 0 88 16,-1 0-40-16,0 0 0 0,0 0-38 0,0 0 53 0,0 0-24 15,0 0 0-15,0 0-14 0,0 0-8 0,0 0 18 16,0 0-16-16,0 0 44 31,0 0-30-31,0 0-4 0,0 0-2 0,0 0 8 0,0 0-8 0,0 0 2 0,0 0-2 0,-1 0 0 16,-2 0-1-16,-1 0 0 0,-5 0 2 0,-3 0-3 31,0 0 2-31,-4 0-2 16,-1 0 1-16,2 0 1 15,-7 3-1-15,1 9 2 0,-2-4-63 0,-5 7 29 0,-1-3 0 0,-2 7-29 0,2-4 25 0,-8 10-8 16,10-11 41-16,-12 9-14 0,7-2 3 16,4-2-9-16,0 1 42 0,1 6-1 31,-2-6-32-16,6-2 2-15,4-4-2 0,4-5 10 0,1 4-8 0,2-4 13 0,2-6 29 0,4 3 6 0,3-3-41 0,0-1 10 16,0-2-15-16,0 0 9 0,3 0-2 0,0 0 5 0,0 0-4 0,-3 0 5 0,0 0-51 16,0 0-2-1,0 0 45-15,1 5-3 0,-3-5 2 0,2 0-5 0,2 1 4 0,-2-1-9 16,3 0 47-16,0 0-40 0,-2 0-2 0,2 0 45 16,0 0-1-16,0 0-38 0,0 0 24 0,0 0-22 0,0 0 3 0,0 0 0 0,0 0-31 0,0 0 30 15,0 0 3-15,0 0-2 16,0 0 6-16,0 0-2 15,0 0-1-15,0 0-28 0,0 0 28 0,-3 0-4 16,-1 0-5-16,4 0 7 0,-3 0-5 0,-1 0 0 16,1-1 3-16,-3-4-2 0,3 0-1 0,-1 2 2 0,-4-6 23 0,-1 0-24 31,-1-1 4-31,3 4-3 0,-3-3 4 0,1-3-1 0,-3 4 1 0,-2-6-21 16,0-3-8-16,-3 3 0 15,4 0 24-15,-1-2-50 0,-8-3 23 0,2 1-1 16,2 2 19-16,-4-3 4 0,-1 0-6 0,-4 2 5 0,5-1-40 15,-4-4 1-15,-2-2 24 0,4-3 7 16,-4 0-9-16,3 0 5 0,-5-4-10 0,2-3 11 16,5 1 38-16,-2-4-36 0,4 1 0 15,5 7 23-15,-4-4-20 16,10-2-2-16,-7 1 30 16,3 4-28-16,5-4 3 15,1 7-3-15,-3 0 36 0,5 0 1 0,-3 4-32 0,0-5-1 0,1 9 6 0,-4-8-6 0,-1 2 13 0,3 1 44 0,-7-3-8 0,6 3-1 16,-1 1-37-16,-4-5 9 0,1 7 1 0,3-4-7 15,1 6-43-15,-1-2 1 0,2 3 41 0,1 3 3 0,0 3-27 16,3 2 21-16,3 4 0 0,-3 1-6 16,4 1 5-16,-1 0-10 0,3 4 7 0,0 0 50 15,0 0-127-15,0 0 38 0,0 0 0 0,0 0-168 16,0 0 100 0,0 0 42-16,0 0-456 0,17 0 239 0,4 0 119 15</inkml:trace>
  <inkml:trace contextRef="#ctx0" brushRef="#br0" timeOffset="29644.65">29375 16647 477 0,'0'2'0'0,"0"2"0"0,0-2 0 0,0 1 0 0,0 0 0 0,0-3 0 0,-4 0 0 0,1 0 89 0,0 3-17 0,0-3 48 0,0 0-41 0,0 0 0 15,-2 0-42-15,2 0 88 0,0 0-35 0,0 0-9 16,0 0 16-16,3 0-30 0,-3 0 0 15,3 0 74-15,0-3-43 0,0 0-34 0,0-2-1 16,0 5 15-16,0 0 0 0,9 0-40 0,5 0 8 16,9 0 107-16,-6 0-58 15,2 0-29-15,4 0 0 0,1 5 0 0,5 7-19 32,-1 1-10-32,1 0-36 0,2 1 0 0,4 6 37 15,-1-1-1-15,-5 0 10 0,8 3-10 0,-9-3 1 0,3-2-226 0,-1 4 102 0,1-4 56 16,3-5 16-16,1-4-44 0,-1-2 11 0,0 0 27 0,-3-4-51 15,0 1 32-15,-1 0 1 0,-7-3 4 0,2 0 38 16,-4 3-18-16,-7-3-6 16,2 3-21-16,-4 0-6 0,-3 0 30 0,0 1 0 0,-4-1-48 15,-2 0-1-15,3 4 47 16,0-2-7-16,-1 1 6 0,0-3-5 0,-2 4 3 16,0-6 45-16,-3 3-46 0,0-2-11 0,3 3 9 0,-3-4 35 15,0-1-2-15,0 0-30 0,3 0 57 16,0 0-28-16,3 0 4 0,0 0-27 0,0 0 13 15,4 0-10-15,0 0 20 16,3 0 0-16,-1 0-46 0,0 6 1 0,-1 3 32 16,-2 1-3-16,4-1-28 0,-4 1 22 0,-6 0 4 31,3-1 1-31,2 1 43 0,-7-7-43 0,2 3 29 0,0-3-30 0,-3-3 1 0,0 3 0 0,0-3 52 0,0 0-25 47,0 0 7-47,0 0-30 0,0 0 123 0,0 0-56 0,0 0-18 15,0 0-32-15,3 0 7 0,-3-3 0 0,4 3 5 0,-4 0-39 0,0-3 2 0,3 3 30 16,-3 0-12-16,3-3 16 0,-3 3-4 0,0 0 0 0,1 0-44 0,-1 0 40 16,0-3-12-16,0 3 11 0,3 0-72 0,-3 0 32 15,0 0-7-15,0 0 0 0,0 0-2 0,0 0 34 32,0 0-3-32,0 0 48 0,0 0-48 0,0 0 1 0,0 0 11 0,0 0-13 15,0 0-4-15,0 0 4 0,0 0 55 0,0 0-27 16,0 0 4-16,0 0-29 0,0 0 24 0,0 0-19 15,0 0 12-15,0 0-9 0,0 0-9 0,0 0 12 0,0 0-5 0,0 0 4 16,0 0-1-16,0 0 0 16,0 0-13-16,0 0 14 15,0 0-3-15,0 0 1 0,0 0 51 0,0-3-25 0,0 3 1 0,0-4-24 0,-3-2 64 0,2-3-28 16,-2 2-1-16,0 0-20 16,-1-1-8-16,1-5 19 15,-3-2-57-15,5 3 44 0,-4-3-3 0,-1-1 7 16,3 4 13-16,0-3-11 0,0 4-6 15,-3-1 0-15,2 3 76 0,3-1-35 0,1 3-1 32,-5 0-28-32,2 5 77 15,3-2-36-15,0 1 1 0,0 3-29 0,-3-4 19 0,3 4 10 0,0-1-36 0,0 1 0 0,0 0 41 16,0-5-41-16,-1 5 15 0,1-2-6 0,0-1-9 16,0 3 0-16,-2-3 12 0,-1 0-12 0,-2 3 0 0,2 0 10 0,0-3 10 0,-3 3-20 31,3 0 0-31,0 0 0 0,0 0 18 0,1 0-9 15,-1 0-10-15,-1 0-36 0,4 0 0 0,0 0 0 0,0 0 0 0,0 0 0 0,0 0 0 16,0 0 0-16,0 0 0 16,0 0 0-16,0 0 0 0,0 0 0 0,0 0 0 15,0 0 0-15,0 0 0 0,0 0 0 0,0 3 0 0,7 3 0 0,1 5 0 0,4 2 0 16,2 6 0-16,2-5 0 16,-1 6-1-16,3-5-41 15,-1 7 3-15,3-3 28 0,-6-2-38 0,3-2 1 16,-3 0 23-16,-3-2 2 0,-2 7-4 0,2-5 7 0,-8 4 4 62,-2-2-3-62,-1 0 93 0,0 5-48 0,0-5 1 0,-9 5 30 0,-6-1-32 16,-2-7 0-16,1 5-26 0,4-7-7 0,1-4 26 0,-3 3-22 0,4-4-275 0,0 2 134 16,4-5 68-16,2 4 30 0,-7-2-672 0,5 4 341 0,-3-1 170 0</inkml:trace>
  <inkml:trace contextRef="#ctx0" brushRef="#br0" timeOffset="31089.46">26122 16557 0 0,'0'0'0'0,"0"4"0"0,0-2 0 0,0 1 0 0,-3 0 0 0,0 0 0 0,1 0 0 0,-2-3 0 0,4 0 112 0,0 3-48 0,-3-3-23 0,1 0 9 15,2 0-30-15,0 0 0 32,0 0 28-32,0 0 0 0,-3 0-26 0,3 0 103 0,-2 0-52 0,2-3 1 15,0 0-45-15,0 0 33 0,-3 0 16 0,-1 0-33 16,1-3-10-16,0 3 66 0,3-3-33 0,-3-1 1 0,-1 1 26 0,4-6-21 15,0 1-8-15,0-8-30 0,-3 6-52 0,3-6 26 16,0 1 0-16,-3 0-35 16,3-6 26-16,0-4 0 15,0 1 35-15,0 1-82 0,0-5 31 0,0 1 8 0,0-2 5 0,0 2-64 0,0-6 27 16,0 0 24 0,0 0-12-16,0 2 29 0,-3-1-12 0,2-7 8 0,-7 3-7 0,5 10 5 15,-6-8-8-15,3 4 87 0,-2-1-34 16,2 9-1-16,0-3-27 0,-1 7 34 0,4 6 10 0,0 1-43 31,0 4-2-31,0 0 33 0,0 8 0 0,0-2-22 0,0 4-49 16,3 0 49-16,-3 0-4 0,1 0 0 15,-5 4 0-15,-3 15-2 0,-3-2 1 0,3 4-172 16,3 1 79-16,-7 1 34 0,5-5-1 0,-2 3 6 16,0 0 25-16,0-5-8 15,-1 4 11-15,-3-5 63 0,9-5-35 0,-5-2 1 0,5 0 62 0,-4-2-41 16,1-2 0-16,6-2-43 0,-3 2 57 0,3-1-25 15,0 1 4-15,0-4 44 0,0 0-26 0,0 0 1 16,3 0-18-16,0 0 41 0,0 0-19 0,0-19 9 0,0-6-22 0,9-8 43 31,11-2-26-31,0-4 1 0,0 4-26 0,-5 4 9 16,0 5-8-16,-2 9 74 0,-2 3 183 0,-2 6-128 16,3 2-64-16,0 1 30 0,7 5-52 0,-2 0 0 15,4 17-44-15,4 5 0 0,4 6 0 0,-4-7 8 0,7 10-9 0,5-8 6 16,-3-3-6-16,4-1 0 15,-1 0-168-15,-2-4-133 0,10-3 133 0,-2-10 82 16,1 2-859-16,1-4 436 0</inkml:trace>
  <inkml:trace contextRef="#ctx1" brushRef="#br0">5556 14305 0,'-17'0'0,"-1"0"16,18-18-16,0 1 0,-18-1 15,1 18-15,17-35 0,-36-18 16,36 35-16,0 0 15,-17-17-15,17 18 0,0-19 16,-18 19-16,18-1 0,0 0 16,-17-70-16,17 70 15,0-87 1,0 34-16,0 53 16,0 1-16,0-1 0,0 1 15,0-1-15,0 0 0,0 1 0,0-1 16,17-17-16,-17 17 15,18 0-15,-18 1 0,17-19 16,19-16 0,-19 52-16,-17-18 0,18 0 15,-18 1-15,0-1 0,18 18 16,-18-18-16,17 1 0,1 17 0,0-18 16,-18 0-16,17 1 0,1-1 15,-1 18-15,-17-17 0,18 17 0,0-53 16,17 35-1,-17 18 1,-18-18-16,17 18 0,-17-17 0,18 17 16,0 0-16,-18-18 0,17 18 0,1 0 15,-18-18-15,17 18 0,1 0 16,-18-17-16,18 17 0,-1-18 16,36-17-1,-35 35-15,-18-18 0,35 1 16,-17 17-16,-1-18 0,1 18 15,0 0-15,-18-18 0,17 18 16,1 0-16,0 0 0,17-17 16,18-1-1,-35 18-15,-1 0 0,1-18 16,17 18-16,-17 0 0,-1 0 16,36-17-16,-35 17 0,0 0 0,-1 0 15,18 0-15,-17 0 0,0 0 0,-1-18 16,1 18-16,0 0 0,-1 0 0,1 0 15,17 0-15,1 0 0,34-17 32,-17 17-32,-35 0 0,-1 0 15,36 0-15,-35 0 16,-1 0-16,1 0 0,35 0 0,-35 0 16,35 0-16,-1 0 15,-16 0-15,-1-18 0,-17 18 16,-1 0-16,19 0 0,34 0 15,-17 0 1,-35 0-16,-1 0 16,1 0-1,0 0 17,-1-18-32,1 18 15,35 0-15,-36 0 0,19 0 16,-19 0-16,1 0 0,17 0 0,-17 0 0,17 0 15,36 0-15,-54 0 0,1 0 16,0 0-16,35 0 0,-36 0 0,19-17 16,-19 17-16,1 0 15,17 0 1,0 0 0,-17 0-16,0 0 0,-1 0 0,1 0 15,0 0-15,17 0 16,-18 0-16,1 0 0,17-18 15,-17 18-15,0 0 0,35 0 16,-18 0 0,-18 0-16,36 0 15,-35 0-15,0 0 0,17 0 16,-17 0-16,17 0 0,-18 0 0,1 0 0,17 0 16,-17 0-16,35 0 0,-35 0 0,-1 0 0,19 0 15,-1 0-15,-18 0 0,1 0 16,0 0-16,17 0 0,36 0 15,-54 0 1,1 0-16,17 0 0,-17 0 0,-1 0 16,19 0-16,17 0 0,-36 0 15,1 18-15,0-18 0,34 0 0,-34 0 16,17 0-16,1 0 0,-1 0 0,-17 0 16,17 0-16,0 0 0,-17 0 15,-1 0-15,1 0 0,0 0 0,-1 0 16,1 0-16,0 0 0,17 0 15,-18 0-15,54 0 16,0 0 0,-54 0-16,1 0 0,17 0 15,-17 0-15,-1 0 0,-17 17 0,36-17 16,-19 0-16,1 0 0,0 0 16,17 0-16,-17 0 0,17 18 15,-18-18-15,1 0 0,35 18 16,0-1-1,-35-17 1,-1 0 0,1 18-1,-1-18-15,-17 17 0,18-17 16,0 18-16,-1-18 0,-17 18 16,18-18-16,0 0 15,-18 17-15,17 1 16,1-18-16,-18 18 15,0-1-15,18-17 0,-18 18 16,0 0-16,17-18 0,-17 17 0,18 1 16,-18-1-16,18-17 0,-18 18 0,17 0 15,-17-1-15,0 1 0,18-18 0,-1 18 16,-17 35 0,18-36-1,-18 1-15,0-1 16,18-17-16,-18 18 0,0 0 0,0-1 15,17-17-15,-17 18 0,0 0 16,0-1-16,18 1 0,-18 0 16,18 17-1,-18-18-15,0 1 16,0 0-16,0-1 16,0 1-16,0 0 15,0-1-15,-18 1 16,18 0-16,-18-1 0,18 1 0,-17 0 0,-1 34 15,18-34-15,-18 17 0,18-17 16,0 0-16,-17-18 0,17 35 16,-18-17-1,18-1-15,-17-17 0,-1 0 16,18 18-16,-18-18 0,1 17 0,-19 1 16,19 0-16,-1-1 15,-17 1-15,17 0 0,18-1 16,-35 1-16,17-18 0,18 18 15,-17-18-15,17 17 16,-71 1 0,0 0-1,36-18-15,18 17 0,-36-17 0,0 0 16,0 0-16,-71 0 16,89 0-16,0 0 0,17 0 0,-70 0 0,35 0 15,18 18-15,-71-1 0,35-17 16,36 0-16,0 0 0,-142 0 15,-34 0 1,193 0-16,-17 18 0,-53-18 0,35 0 16,17 0-16,19 0 0,-19 0 0,-16 0 0,-54 0 15,70 0-15,1 0 0,0 0 16,-18 0-16,35 0 0,-17 0 16,-18 0-16,36 0 0,-1 0 0,-70 0 31,0 18-31,70-18 0,-17 0 15,-18 0-15,35 0 0,0 0 0,-52 17 16,17-17-16,35 0 0,1 0 16,-36 0-16,0 0 15,35 0-15,-35 18 0,36-18 16,-1 0-16,0 0 0,1 0 0,-36 0 16,-18 0-1,54 0-15,-1 0 0,-35 0 16,35 0-16,1 0 0,-1 18 0,-17-18 15,17 0-15,1 0 0,-1 0 16,0 0-16,18 17 0,-17-17 0,-19 0 16,19 0-1,-1 0-15,0 0 0,1 0 0,-1 0 16,-52 0-16,-19 18 16,72-18-1,-18 0-15,17 0 0,0 0 0,-17 0 16,-18 0-16,35 0 15,1 18-15,-1-18 0,0 0 16,1 0-16,-1 0 0,1 0 16,-1 0-16,-17 0 15,-18 17 1,35-17-16,0 0 0,1 0 16,-1 0-16,1 0 0,-1 0 15,0 0-15,1 0 0,-19 0 16,19 0-16,-19 0 15,19 0-15,17 18 0,-18-18 0,-35 0 16,0 0 0,36 0-16,-1 0 15,0 0-15,1 0 0,-1 0 0,0 0 16,1 0-16,-1 0 0,1 0 0,-1 0 16,0 0-16,1 0 62,-1 0-46,0 0-1,18 17-15,-17-17 0,-1 0 16,0 0-16,1 0 0,-1 0 16</inkml:trace>
  <inkml:trace contextRef="#ctx1" brushRef="#br0" timeOffset="1798.89">5927 13881 0,'17'0'0,"1"0"0,0 0 15,-1 0-15,1 0 0,-1 0 16,19 18-16,-19-18 16,1 0-16,0 0 0,-1 0 15,1 0 1,0 0-1,-1 0 267,1 0-267,0 0 79,-1 0-47,1 0-31,-1 0-1</inkml:trace>
  <inkml:trace contextRef="#ctx1" brushRef="#br0" timeOffset="5122.92">617 11588 0,'18'0'78,"17"0"-78,-17 0 0,0 0 16,-1 0-16,1 0 0,35 0 15,-36 0-15,1 0 0,0 0 0,-1 0 16,1 0-16,17 0 16,-17 0-16,-1 0 0,1 0 15,0 0 1,-1 0-16,1 0 16,-36 0 77,1 0-93,-1 0 0,0 0 16,-70 0-16,71 0 0,-54 0 16,36 0-16,17 0 0,1 0 0,-19-17 15,19 17-15,-54 0 0,36 0 16,17 0-16,-17 0 0,0 0 15,17 0-15,0 0 0,-52 0 16,52 0-16,1 0 0,34 0 109,1 0-93,-1 0-16,36 0 0,71 0 16,-107 0-16,19 0 0,-1 0 15,88 0-15,-105 0 0,0 0 16,17 0-16,18 0 0,-35 0 16,-18-18-16,-18 18 62,0 0-62,1 0 0,-36 0 16,35 0-16,0 18 0,1-18 0,-36 0 15,35 0-15,1 0 0,-19 0 16</inkml:trace>
  <inkml:trace contextRef="#ctx1" brushRef="#br0" timeOffset="6930.57">5609 13970 0,'18'0'47,"17"17"-31,-17 1-16,-1-18 16,1 0-16,-18 18 0,18-18 0,-1 0 15,1 0 16,-36 0 48,1 0-64,-1 0-15,0 0 16,1 0-16,-1 0 0,0 0 0,1 0 15,-1 0-15,1 0 0,-1 0 16,0 0-16,1-18 0,-1 18 16,0 0-16,36 0 109,0 0-109,-1 0 0,1 0 16,17 0-16,-17 0 0,-1 0 15,36 0 1,-35 0 0,-36 0 46,1 0-46,-1-18-16,0 18 0,-17 0 15,18 0-15,17-17 16,17 17 62,1 0-62,-1 0 31,1 0-16</inkml:trace>
  <inkml:trace contextRef="#ctx1" brushRef="#br0" timeOffset="11170.66">9349 13934 0,'-18'0'15,"0"0"1,36 0 62,0 0-62,17 0-16,-17 0 0,-1 0 15,36 0-15,-35 0 0,-1 0 16,36 0-16,-35 0 16,0 0-16,-1 0 15,1 0 32,-36 0 63,1 0-110,-1 0 0,0 0 15,-35 0-15,36 0 16,-1 0-16,-17 0 0,17 0 0,-17 0 15,17 0-15,-17 0 0,17 0 16,1 0-16,-1 0 0,-52-17 16,34 17-1,54 0 48,17 0-48,-17 0-15,-1 0 0,1 0 0,35 0 16,-35 0-16,17 0 0,-17 0 0,17 0 16,53 0-16,-35 0 15,-35 0-15,-18-18 16,17 18 46</inkml:trace>
  <inkml:trace contextRef="#ctx1" brushRef="#br0" timeOffset="21730.47">5962 11024 0,'0'18'79,"18"-18"-79,-1 0 0,1 0 0,-1 17 15,1-17-15,0 0 0,-1 0 16,1 0-16,0 0 15,-1 0-15,-17 18 16,18-18-16,-36 0 109,1 0-109,-1 0 0,0 0 16,-35 0-16,36-18 16,-18 18-16,17 0 0,0 0 15,1 0 48,17-17-48,-18 17-15,0 0 16,1 0 0,17-18-16,-18 18 15,18-18-15,-18 18 0,1 0 16,17-17-16,-18 17 0,1 0 16,17-18-1,0 0 16,0 1-15,-18 17-16,18-18 0,0 0 0,0 1 16,0-18-1,0 17-15,0 0 16,0 1-16,0-1 16,-18 18-16,18-18 0,0 1 31,0-1-16,18 0 17,-18 1-32,18-1 15,-18 1-15,0-1 16,17 18-16,-17-18 0,0 1 16,18 17-1,-1 0-15,-17-18 0,18 18 63,-18-18-63,18 18 15,-18-17-15,17 17 0,1 0 16,-18-18-16,18 18 16,-1 0-16,-17-18 15,18 18-15,-18-17 16,18 17-16,-1 0 15,1 0 48,-1 0-47,19 0-16,-19 0 15,1 17-15,0-17 16,-1 0-1,-17 18 1,18-18-16,-18 18 16,18-18-1,-18 17 1,0 1-16,0 0 16,17-18-1,-17 17-15,0 1 16,0 0-16,18-18 15,-18 17-15,0 1 0,0-1 16,0 1 0,0 0-16,18-18 15,-18 17-15,0 1 16,0 0 0,0-1-16,0 1 15,0 0-15,0-1 16,0 1-16,0-1 15,0 1-15,0 0 0,0-1 16,0 1 0,0 0-16,0-1 0,0 1 15,-18-18-15,18 18 0,-18-18 16,18 17-16,0 1 16,0 0-1,-17-18 1,17 17 15,-18-17-15,0 0-16,18 18 15,-17-18-15,17 17 63,-18-17-63,18 18 15</inkml:trace>
  <inkml:trace contextRef="#ctx1" brushRef="#br0" timeOffset="23732.1">9349 13864 0,'-18'0'31,"0"0"-31,1 0 16,-1 0-1,0 0 1,1 0 31,-1 0-32,1 0-15,-1 0 0,0 0 16,1 0-16,-1 0 0,0 0 16,1 0-1,17-18-15,-18 18 0,18-17 16,-18 17-16,18-18 0,-17 18 0,17-18 15,-18 18-15,0-53 16,1 36 0,17-1-16,0 0 15,0 1-15,0-1 16,0 1-16,0-1 16,0 0-1,0 1 1,0-1-1,0 0 17,17 18-32,-17-17 0,0-1 15,0 0-15,18 18 0,-18-17 16,0-19 0,18 1-16,-18 18 15,17 17-15,-17-18 0,0 0 16,18 18-1,-18-17 17,18 17-32,-18-18 15,17 18-15,-17-18 0,0 1 32,18 17-32,0 0 15,-1 0 1,1 0-16,0 0 15,-1 0-15,1 0 16,-1 0 47,1 0-63,0 0 15,-1 0-15,1 0 63,0 0-48,-18 17 1,17-17-16,-17 18 16,18 0-16,-18-1 31,0 1-31,18-18 0,-18 18 15,0-1-15,0 1 16,17-18-16,-17 17 16,0 1-16,18-18 15,-18 18-15,0-1 0,0 19 16,0-19-16,0 1 16,0 0-16,0-1 15,0 1-15,0 0 16,17-18-1,-17 17 1,0 1 0,0-1-16,0 1 15,0 0 1,0-1 0,0 1-1,0 0-15,-17-1 16,17 1-1,-18-18-15,18 18 16,0-1 0,0 1-1,-17-18-15,17 17 16,-18-17 0,18 18-1,0 0-15,-18-18 63</inkml:trace>
  <inkml:trace contextRef="#ctx1" brushRef="#br0" timeOffset="33535.64">13406 14093 0,'17'0'47,"1"0"-47,-1 0 16,19 0-16,-1 0 0,0 0 0,1 0 0,-19 0 0,142 18 15,-141-18-15,52 0 0,159 0 16,-87 0 0,-107 0-16,-17 0 15,87 0-15,-52 17 0,-35-17 0,17 0 0,53 0 16,1 0-16,-54 0 0,35 0 16,-52 0-16,88 18 0,17-18 15,160 53-15,-195-53 16,53 18-16,-106-18 0,18 0 15,0 17-15,0-17 0,-35 0 16,-1 0-16,1 0 16,-1 0-16</inkml:trace>
  <inkml:trace contextRef="#ctx1" brushRef="#br0" timeOffset="181429.41">18203 1146 0,'-17'0'16,"-36"71"0,35-18-16,-17 17 0,35-52 15,-71 70-15,71-70 0,-53 52 0,36-34 0,17-19 16,-106 142-16,71-124 0,35-17 16,-89 141-16,72-107 0,-1 19 15,1-71-15,17 53 0,0-18 0,0 1 16,17 87-1,89-17-15,-88-106 16,17 17-16,-17 1 0,-1-18 16,1 0-16,17 35 15,-17-35-15,-1 18 0,-17 0 16,18-1-16,-18 1 16,18-18-16,-18 18 0,0-1 0,0 19 15,0-19-15,0 1 0,0-1 16</inkml:trace>
  <inkml:trace contextRef="#ctx1" brushRef="#br0" timeOffset="183719.53">25277 882 0,'17'0'47,"1"0"-31,-1 0-16,1 0 0,0 0 16,-1 0-16,1 0 0,17 17 15,18 1 1,-35-18-16,-18 18 0,17-18 15,1 0-15,-18 17 16,18-17-16,-1 0 16,-17 18-16,0-1 0,18-17 0,0 0 15,-18 18 1,17-18-16,1 0 16,-18 18-16,18-18 15,-1 35-15,19 0 16,-36-17-1,17-18-15,-17 18 0,18-18 16,-18 17 0,17-17-1,-17 18-15,18-18 0,-18 17 16,18-17-16,-18 18 0,17 0 16,1-1-16,-18 1 15,18 0-15,-18-1 16,0 1 15,17 0-31,-17-1 16,0 1-16,0 0 0,18-1 15,-18 1-15,18-18 0,-18 17 16,0 1 0,17-18-16,-17 18 0,0-1 15,0 1 1,0 0-16,18-18 15,-18 17-15,0 1 0,0 0 16,0-1-16,17-17 16,-17 18-16,0-1 15,0 1-15,18-18 0,-18 18 16,0-1-16,0 1 16,0 0-16,0-1 15,18-17-15,-18 18 16,0 0-1,0-1-15,0 1 0,0-1 16,0 1-16,0 0 16,0-1-16,0 1 15,0 0-15,0-1 0,0 1 16,0 0-16,0-1 0,17-17 16,-17 53-1,0 0-15,0-35 16,0 17-16,0-17 15,0-1-15,0 1 0,0 0 16,0-1 0,0 1-16,0-1 15,0 1-15,0 0 0,-17-1 16,17 36 0,0-35-16,-18 0 15,18-1-15,-18-17 0,18 18 0,0-1 16,0 1-1,-17-18 1,17 18-16,0-1 0,0 1 16,-18-18-16,18 18 15,0-1-15,-17 1 16,17 0 0,-18-18-16,18 17 15,0 1 1,-18-18-1,18 18-15,0-1 0,-17-17 16,17 18 47,0-1-48,-18-17-15,0 0 0,18 36 16,-17-36-1,17 17-15,0 1 63,-18-18-63,18 18 0,0-1 0,-18 1 0,18 0 0,-17-1 16,-1 18-16,18-17 0,-17 0 15,17-1-15,-18 1 0,18 0 16,0-1-16,-18 1 0,1-18 15,17 18-15,0-36 250,0 0-234,0 1-16</inkml:trace>
  <inkml:trace contextRef="#ctx2" brushRef="#br0">27754 10306 0,'0'0'15,"0"0"-15</inkml:trace>
  <inkml:trace contextRef="#ctx2" brushRef="#br0" timeOffset="1046.53">31061 11574 0,'0'0'32,"0"0"-32,0 0 0,0 0 15,0 0-15,0 0 16,0 0-16,0 0 15,0 0 1,0 0-16,0 0 16,0 0-16,0 0 15,0 0 17,0 0-32,0 0 0,0 0 15,0 0 1,0 0-1,0 0-15,0 0 32,0 0-32,0 0 0,0 0 0,0 0 15,0 0-15,0 0 16</inkml:trace>
  <inkml:trace contextRef="#ctx2" brushRef="#br0" timeOffset="1736.62">31424 11462 0,'0'0'0,"23"0"16,-23-24-1,24-45 32,-24 69-47,0 0 16,0 0-1,0 0-15,0-21 16,0 21 0,0 0 15,0 0-31,0 0 0,0 0 0,0 0 16,-24 0-1,1 0 16,23 0-31,-45 0 0,45 0 0,0 0 16,0 0-16,0 0 16,0 0-1,0 0 1,0 0-16,0 0 16,0 0-16,0 0 15,0 0-15,0 0 16,0 0-1,-22 0-15</inkml:trace>
  <inkml:trace contextRef="#ctx0" brushRef="#br0" timeOffset="207566.44">21955 4020 576 0,'-8'3'0'0,"-6"1"0"0,8-4 1 0,-3 0-1 0,4 2 0 0,-1 2 0 0,-2-3 0 0,-2 4 0 0,1-5 0 0,-1 2 0 0,4-2 65 47,3 4-28-47,0-2 0 0,0-2 0 0,3 0 29 0,0 0 0 0,-3 0-20 0,3 3-9 0,0-3 8 0,0 4-8 0,0-4 0 0,3 2 2 0,3-2 7 0,6 3-9 16,1 0-27-16,0-3 0 0,1 3 27 0,6-3 0 16,-1 0-37-16,4 0 12 0,-5 0-1 0,4 0 14 15,2 0-63-15,-4 0 28 16,5 0 7-16,-4 0-1 0,-1 0-1 15,0 0 14-15,-6 0 8 0,3 0-42 0,-8 0 4 0,-2 0 22 16,-1 0-34-16,-3 0 36 0,0 0 3 16,-3 0-6-16,0 0 6 0,0 0-4 0,0 0 1 15,0 0-3-15,0 0 2 0,0 0 0 0,0 0 1 0,0 0 38 16,0 0-9 0,0 0 2-16,0 0-28 0,0 0-2 0,0 0 6 15,0 0 1-15,0-3-48 0,0-3 45 0,0 0 0 16,0 1 2-16,0-6-46 0,0 0 41 0,0 0 1 15,6-1-4-15,-3 0-11 16,5-7 7-16,-4 4 5 0,3-6-11 0,2 0 4 0,-5 1 1 0,6-5 2 16,0-2-3-16,-5 0 2 15,4 0 0-15,-3-2-42 0,0 0 42 0,1-2-1 0,-4 1 1 0,3 3-2 16,-6 3 2-16,3 0-2 0,-3 2 1 16,3 5 31-1,-3-2 0-15,0 5-33 0,0 2 2 0,0 0 61 16,0 7-28-16,0-2 4 0,0 7-32 0,0-4 68 0,0 4-32 0,0 0-57 0,0 0 1 15,0 0 35-15,0 4 0 0,2 14-13 16,-2 0 10-16,3 2 3 0,0 8-2 16,3 1-38-16,0 3 38 0,5-4-13 0,-8 5 7 15,9 1-14-15,-3 1 12 0,1-2 29 0,0-3 7 0,-2 1-3 32,1-1-31-32,-4-3 3 0,4-4-2 0,-6 1 15 0,0-5-10 0,0 2-46 15,5 0 44-15,-7-5 0 0,3 6 0 0,-1-3-36 16,0-1 36-16,3 4-5 0,5-6 2 0,-8 6-4 15,0-5 2-15,0 2-2 0,5-7 3 0,-7-1-4 32,5 2 2-32,0-7-5 0,1 2 4 0,-4-4 2 15,0-2 1-15,3-2-14 16,0 0 12-16,-3 0 1 0,0 0-1 0,0-6 0 0,-3 2 2 0,0-6-6 0,0 4 4 0,0-1-261 16,0 5 122-16,0-2 61 0,-3 4 19 0,0 0-138 31,0 0 81-31,0 0-232 0,3 0 152 0,0 0 76 0,0 0 29 0,0 0-127 0</inkml:trace>
  <inkml:trace contextRef="#ctx0" brushRef="#br0" timeOffset="208021.68">22459 4179 0 0,'0'10'0'0,"-3"-5"0"0,0 2 0 0,3-4 0 0,0-1 0 0,0-2 0 0,0 0 0 0,0 0 0 0,0 0 156 0,0 0-67 15,0 0-31-15,3 0 107 0,5-5-65 0,-4 1-31 16,1 4 10-16,4 0-2 0,0 0 0 0,1 0-40 15,2 0 0-15,0 0 32 0,-1 0 10 0,9 0-42 16,-3 0-46-16,1 0 0 16,2 0 46-16,0 0 0 0,-3 0-192 0,3 0 91 0,2 0 51 0,-2-3-155 15,-10 0 95-15,1 3 24 32,-5-6 33-32,0 0-321 0,-3-9 169 0</inkml:trace>
  <inkml:trace contextRef="#ctx0" brushRef="#br0" timeOffset="208563.86">22705 3576 0 0,'0'-3'0'0,"5"-2"0"0,-4-2 0 0,2 1 0 0,0 0 0 0,-3-3 0 16,3 1 0-16,0 2 0 0,-3-5 0 0,3 4 0 0,-3-1 0 0,0-5 85 15,0 0-38-15,0 5 0 0,0-1-40 0,0-1 45 16,0 1 2-16,0-3-40 0,0 6 150 0,0 0-68 0,-6 1-34 0,0 5-1 16,-6 0 86-16,3 0-59 0,-5 0-26 0,0 3 0 31,-3 15-25-31,3 5 0 0,-3 8 9 0,5-1-17 0,1 3 8 0,8 0 0 0,0 1 0 0,2-5-23 16,1 1 32-16,0-6-9 0,0-4-45 0,13 0 45 15,1-6 0-15,3-6 0 16,-3-3-17-16,6 2-19 0,-5-3 31 0,4-4-31 15,-1 0 1-15,-4 0 21 0,5-16 6 0,-7 0-33 32,3-7 0-32,-3 0 25 0,-7-1 2 0,3-3-65 0,-4 0 34 0,-1 3-11 0,-3-1 34 0,0 4-12 15,0 0 11-15,0 4 69 0,-3 6 1 16,-4-5-35-16,-6 3 1 0,1 4-29 0,3 4-2 16,-2-1 10-16,3 0-3 0,2 6-293 15,3-4 137-15,0 4 67 0,3 0 34 0,0 0-390 16,0 4 191-16,6 8 79 0,8-1 57 0,0 1-226 0</inkml:trace>
  <inkml:trace contextRef="#ctx0" brushRef="#br0" timeOffset="209088.77">22983 4124 0 0,'0'-1'0'0,"0"-7"0"0,0-4 0 0,0 2 0 0,0-3 0 16,-4 4 0-16,-3 3 0 0,1 0 0 0,-3 3 0 15,-3 3 0-15,-4 0 341 16,3 0-49-16,-6 3-132 0,1 15-62 0,-1 8-8 0,2 2-27 0,3 2 1 16,1 6-18-16,3 2-7 0,7-3-2 0,2-3 0 31,1 3 0-31,0-6-10 15,4-3 19-15,15-5-9 0,2-6 0 0,2-3 26 0,2-9 1 0,6-3-27 16,1 0-26-16,-4-3-9 0,4-20 34 0,-4-8-80 0,-8 6 38 0,1-7-5 16,-5-1 50-16,-1-6-13 15,-9 10 4 1,-6-2-11-16,0 1 9 0,0 4 45 0,-3 1-1 0,-11 2-49 0,-3 5 1 0,-4 5 11 16,4 5-9-16,-3-1 0 15,3 5 6-15,3 2-137 0,-1 2 63 0,5 0 35 0,4 0 1 16,0 0 37-16,3 0-1 0,3 0-548 0,0 0 251 0,0 2 99 0,15 2 71 0,2-2-231 15,5-2 136-15,-1 0 82 0,-1 0 36 16</inkml:trace>
  <inkml:trace contextRef="#ctx0" brushRef="#br0" timeOffset="209563.4">23291 3601 0 0,'3'-9'0'0,"-3"-1"0"0,3 1 0 0,4 1 0 0,-7-2 0 0,2 2 0 0,-2-5 112 0,0 5-44 0,0-3 0 0,0 7-43 15,0-1 63-15,0-1-16 0,0 2-9 0,0 4-26 0,0 0-1 32,-6 0 1-32,-6 6 89 0,-1 18 15 0,-2 9-57 0,1 9-23 0,-1 3-57 15,-1 12 33-15,4 9 0 16,0-10 9-16,6 17-82 0,-2-4 37 0,5-3 0 16,3-12 36-16,0 0-101 0,0-16 50 15,17 2 19-15,7-14-12 0,4-1-251 0,3-11 132 16,1-7 39-16,0-5-147 0,-1-2 107 0,-3-6 29 0</inkml:trace>
  <inkml:trace contextRef="#ctx0" brushRef="#br0" timeOffset="209801.07">23564 3651 441 0,'-3'-15'0'0,"0"5"0"0,0 3 0 0,-2-2 0 0,-2 3 0 0,1 6 0 0,-1 0 0 0,4 0 0 0,-3 0 153 0,5 10-48 0,-2 6-39 0,-2 9 103 0,2 4-66 15,3 15-33-15,0-8 102 0,0 10-59 0,0 3-42 0,0-4-1 0,0-1-3 16,0-1-30-16,0-7 0 16,0-1 10-16,0-4-136 15,11-1 63-15,-4-10 32 0,3-5 0 0,-4-6-262 16,3-2 156-16,0-4 39 31,-3-3 44-31,2 0-317 0,-2-16 161 0,-6 4 41 0,3-6 44 0,-3-4 3 0,0 0 24 16,0 0-46-16</inkml:trace>
  <inkml:trace contextRef="#ctx0" brushRef="#br0" timeOffset="210037.58">23449 3655 683 0,'0'-4'0'0,"0"-1"0"0,6-7 0 0,3 1 0 0,4-4 0 0,2-1 0 0,5 4 0 0,-2-3 0 15,7 3 0-15,-2-1 0 0,2 5 46 0,-1 2-9 0,-1 2 0 0,-1 4 334 0,-4 0-167 0,-5 4-84 0,-6 17-32 0,1 0-9 0,-8 6-42 0,0 4 0 16,-3 4 0-16,-11-6 87 16,-9-2-34-16,-5 8-10 0,8-10-43 0,-4 0 0 15,2-8 0-15,5-8 0 0,2-3 9 16,-4-2-9 0,7-2 0-16,8-2-619 0,-4 0 276 0,6 0 152 0,-1-6 40 0,3-3 51 0,0-3-23 15,0 6 28-15,8-3-23 0</inkml:trace>
  <inkml:trace contextRef="#ctx0" brushRef="#br0" timeOffset="210453.69">23786 3358 541 0,'0'-6'0'0,"7"-1"0"0,-2 1 0 0,4 6 0 0,8 0 0 0,-8 0 0 0,7 6 271 16,4 14-118-16,3 6-58 0,-2 7-29 0,5 3 247 16,-1 6-129-16,-2 9-79 15,-2 0-34-15,-2 6 0 0,-2 2-34 0,-8 2 104 0,-6 11-5 0,-3-19-50 16,0 17-25-16,-9-17-171 0,-10 1 77 0,6-13 45 16,-3 2-10-16,-2-9-340 46,2-7 187-46,9-16 94 0,-4 1 30 0,3-6-551 0,-1-2 245 0</inkml:trace>
  <inkml:trace contextRef="#ctx0" brushRef="#br0" timeOffset="210846.57">24374 3892 0 0,'-12'6'0'0,"1"-5"0"0,0 4 0 0,-2-3 288 0,3 2-126 0,1-2-53 0,3 1-41 32,3 1 91-32,0-2-61 0,3 1-30 0,0 4-1 0,0-5 144 0,9 5-91 0,10-5-42 0,2-2 153 15,2 0-96-15,5 0-50 0,-2 0-15 0,5 0 102 16,-4-5-67-16,-1-5-35 0,2 4 1 0,-5-3-35 16,-4 3 10-16,-4 4-9 0,0-3-24 15,-7 4 24-15,1 1-1 0,-1 0 1 0,-3 0-239 31,1 0 115-31,3 0 62 0,-3 0-465 0,2 0 227 0,-1 0 129 0,0 0 19 0,-3 0-360 0,2 1 220 0,-3-1 109 16</inkml:trace>
  <inkml:trace contextRef="#ctx0" brushRef="#br0" timeOffset="210985.12">24362 4054 697 0,'-11'8'0'0,"4"5"0"16,3-8 0-16,0 2 0 0,4-1 0 0,0-3 0 0,0-3 257 0,15 0-110 0,2 0-56 0,3 0-27 0,3 0 133 15,2 0-85-15,2 0-37 0,-2-7-153 0,3 5 57 32,-1 2 29-32,-7 0 9 0,8 0-155 0,-5 0 88 0,2-4 42 0,-2 4-474 0</inkml:trace>
  <inkml:trace contextRef="#ctx0" brushRef="#br0" timeOffset="214055.95">25944 3619 380 0,'-5'7'0'0,"-4"1"0"15,0-2 0-15,4 0 0 0,-1-3 0 0,3 3 0 0,-2-4 0 0,2 2 0 0,-2-3 37 0,5 4 0 0,0-3 1 0,0 2 8 0,0-4 39 0,0 0-23 0,0 0-1 0,10 0-24 16,-1 0 13-16,-1-11-3 0,1 4-2 0,5 1-8 16,-10-3 1-16,6-1-1 0,2 3-3 0,-5-6 12 15,7 0-9-15,-3 1 1 0,1 0-33 0,4 0 32 31,-2-2 0-31,-2 1 10 0,3-1-15 0,1 2 5 0,-6 0 0 0,-2 3 9 0,1 0-10 16,-7 2 5-16,1 4 30 16,0 3 1-16,-3 0-35 0,0 3 0 0,0 22-58 15,0 5 38-15,0 9-9 0,-3 0 30 16,-6 3-131-16,4-4 58 0,0-2 32 16,2 3 0-16,-1-2-57 15,4-8 30-15,0-1-1 0,0-7-183 0,0-3 104 0,0-4 30 16,0-1-228-16,7-5 130 0,-5-2 70 0,6-2 36 0</inkml:trace>
  <inkml:trace contextRef="#ctx0" brushRef="#br0" timeOffset="214580.55">25732 3937 0 0,'-14'0'0'0,"1"0"0"0,1 0 0 0,-3 3 0 0,-4-1 0 0,-1 1 0 0,-1 0 0 0,2 1 0 0,2-2 0 0,5 1 0 15,-6 0 0-15,2 1 0 0,4-4 0 0,1 0 431 32,2 0-196-32,3 3-99 0,3-3-39 0,0 0 30 0,0 0-44 0,3 2-1 0,0 3-43 0,3-3-1 15,18 2 10-15,2-2 28 0,14 2 53 0,-4-2-45 16,14 1 0-16,2-3-44 0,8 0 8 0,12 0-9 15,-3 0-1-15,4-5 1 16,2-5-1 0,6 3 1-16,-13 2 9 0,21-5-142 0,-18 4 66 0,1 0 33 15,-12 4-13-15,-4-1-3 0,-6-1 15 16,0 4-8-16,-15 0-56 0,2 0 37 0,-11 0 6 0,-4 0-38 16,-7 0 26-16,-3 0 1 0,-4 0 22 0,-4 0-44 15,-1 0-2-15,0 4 47 0,0-4-8 0,0 0-54 16,0 3 21-16,0-3 0 31,0 0 21-31,0 0-171 0,0 0 67 0,0 0 53 0,-1 0-223 0,-7 0 130 0</inkml:trace>
  <inkml:trace contextRef="#ctx0" brushRef="#br0" timeOffset="-213899.83">25670 4282 1 0,'0'-4'0'0,"0"2"0"0,0-3 0 0,-5 5 0 0,5 0 0 0,0 0 0 0,-3 0 0 0,3 0 0 0,-3 0 0 0,0 0 0 0,0 0 0 16,2 0 0-16,1 0 111 0,-3 0-46 0,3 0-28 0,0 0 0 0,-4 0-24 0,4 0 0 0,0 0 141 15,0 0-57-15,0 0-38 0,0-1-1 0,4-8-5 16,3-1-18-16,2 2 13 0,1 0-1 0,2-4-52 15,-3 1 43-15,0 5 0 32,1-3-26-32,-6 3 24 0,5 0 9 0,-5 6-31 0,-1 0 20 0,0 0-6 15,0 0 4-15,1 0-22 0,-1 0 25 0,-1 4-5 16,-2 13-5-16,3 2-39 16,-3-1 41-16,0 2 0 0,0 4 8 0,0 1-73 15,0-5 29-15,0 1 0 0,0-1 27 0,0 2 4 0,3-6-6 47,0-1-76-47,3-1-184 0,-3-5 121 0,5 2 47 0,-2-6-180 0,0-2 97 0,4 1 68 0,-1-4 11 0</inkml:trace>
  <inkml:trace contextRef="#ctx0" brushRef="#br0" timeOffset="-213657.18">26033 4219 523 0,'-3'0'0'0,"0"0"0"0,0 0 0 0,-4 0 0 0,4 6 0 0,3 8 0 0,-3 4 0 0,3 3 0 0,0 3 0 0,0 0 65 16,-3 2-17-16,3-5-64 0,0 1 27 15,-3 0 0-15,3-8 27 0,0 2-116 0,0-3 64 0,0-1 19 0,0-7-1 16,0 0-66-16,0-1 42 0,0-3 1 15,0-1 49-15,0 0-242 16</inkml:trace>
  <inkml:trace contextRef="#ctx0" brushRef="#br0" timeOffset="-213484.08">25907 4386 5 0,'0'-6'0'0,"0"-1"0"0,6 3 0 0,2-4 0 0,4 5 0 0,3-2 232 16,-2 4-98-16,0 1-48 0,-3 0-14 0,-1 0-21 16,3 0-13-16,0 0 0 0,4 0-162 0,1 0 76 15,0 0 44-15,6 0-138 0,1-5 76 0</inkml:trace>
  <inkml:trace contextRef="#ctx0" brushRef="#br0" timeOffset="-212954.55">26333 4223 5 0,'0'0'0'0,"0"0"0"0,0 0 0 0,0 0 0 0,-4-4 0 0,4 4 0 0,-3 0 0 0,3-2 0 0,-3 2 0 0,3 0 0 0,0 0 0 0,0 0 0 0,-3 0 0 15,3 0 0-15,-3 0 0 0,3 0 0 0,-3 0-2 16,3 0 2-16,-1 0 0 0,-4 0 0 0,2 0 0 16,3 0-1-16,-3 0 1 15,1 0 1-15,1 0-1 0,-7 0-1 0,5 0 93 0,-3 0-43 0,3 0 1 16,0 0-44-16,0 0 88 15,0 0-37-15,1 0 3 0,-1 0-44 0,-2 0 12 16,5 0-9-16,0 0 22 0,0 0-14 0,0 0 39 16,0 0 0-16,0 0-21 0,5-7-12 0,3-2-14 15,1 2 24-15,0-2 17 0,2 1 0 0,4-5-27 16,-3 7 2-16,2 3 66 0,-3 1-22 0,1-2-10 31,-7 4-31-31,4 0-12 0,-6 0 12 0,3 9 0 0,-6 3 10 0,0 9-96 16,0-2 44-16,0 2-1 15,0-3 43-15,-1 3-132 0,-4-7 69 0,-4 1 16 32,6 0 0-32,-2 0-42 0,2-5 32 0,0-2-10 0,0-2 1 0,3 0 9 0,0-4 19 0,0 3 51 0,0-2-27 0,0 0-3 0,0-2-23 15,0 4-30-15,0-5 0 0,0 2 39 0,6-2-151 16,2 0 69-16,9 0 33 0,-6 0-1 16,10 0 37-16,-1 0-14 0,6 0 11 0,-6 0-404 15,0 0 192-15</inkml:trace>
  <inkml:trace contextRef="#ctx0" brushRef="#br0" timeOffset="-212421.33">26774 4257 0 0,'6'-6'0'0,"2"-2"0"0,-7 3 0 0,2-5 0 0,0 1 0 0,0 7 0 62,-3-5 0-62,0 3 53 0,0 2 54 0,0-1-41 0,0 3-1 0,-3-4 26 0,-8 4-34 0,-8 0 1 0,2 0-25 0,-2 0 0 0,1 4 1 0,-1 5 7 16,-4 4-8-16,5 2 1 0,2 2-1 0,3 4 0 0,0 2 0 0,4 4 44 0,3 0-11 0,3 0 38 16,3-1-33-16,0-4-72 0,0-1 0 15,12-2 20-15,3-6 19 0,2-2 0 16,5-5 0-16,-1-4 17 0,-1-2-20 0,5 0-3 0,-3 0 1 15,-2-6 6-15,-1-7-8 0,1-8-5 16,-3-2 4-16,5-1-57 0,-2-3 24 0,-3-1-35 0,0-1 31 16,-2-1 0-16,-3 2 30 0,-5 6 3 0,-4 1-3 15,3-1-15-15,-6 7 12 16,0 3-24-16,0 0 20 16,0 3-9-16,-9 4 6 0,-4 1-117 0,-2 4 55 0,3-2 24 0,1 2-264 15,-2 0 130-15,6 0 74 0,-4 2-275 0,2 2 161 0,3-2 81 0,4 1 40 31</inkml:trace>
  <inkml:trace contextRef="#ctx0" brushRef="#br0" timeOffset="-212273.78">26840 4027 586 0,'-6'0'0'0,"-4"-4"0"0,6 4 0 0,1 0 0 0,1 0 0 0,-2 0 0 0,1 10 183 15,3 11-72-15,0 8-28 0,0 11-9 0,0 1 43 16,0 5-39-16,0-1-1 0,-4 2-100 0,1-10 40 0,0 10-10 15,3-14-85-15,0 0 58 0,0-4 29 0,0-7 0 16,0-4-276-16,0-3 145 0,6-3 76 0,5-6-5 16</inkml:trace>
  <inkml:trace contextRef="#ctx0" brushRef="#br0" timeOffset="-211116.58">25542 3522 55 0,'8'-8'0'0,"-3"0"0"0,-2 2 0 0,0-3 0 0,-3 2 0 0,0 3 0 0,0 2 7 0,0 2 1 0,-3 0-1 0,-5 2 1 0,-9 24 211 15,3 11-95-15,2 15 70 0,0 14-79 0,0 5-38 16,5 7 34-16,4 6-27 0,3 4-10 0,0-8-36 15,0 5-44-15,3-7 0 16,16-7 44-16,2-15-248 0,10-4 120 0,4-7 63 0,1-8 32 16,8-10 1-16,-1-4 8 0,2-2 29 31,0-5-53-31</inkml:trace>
  <inkml:trace contextRef="#ctx0" brushRef="#br0" timeOffset="-210581.06">26949 3511 0 0,'0'-9'0'0,"0"-2"0"0,-3 0 0 0,0 2 0 0,3 0 0 0,0-2 0 0,0 1 0 0,0 2 0 0,3 1 260 15,3 5-116-15,2 2-54 31,4 0-26-31,2 0 103 0,0 17-64 0,6 20-24 0,-2 7-10 0,7 7 91 0,-2 12-61 16,4 4-32-16,-2-1 98 0,-2-3-54 16,5 20-42-16,-10-10-9 0,-4 4 1 0,-11-1-24 0,-3-5 0 0,0-13 9 0,0 1-9 0,-12-2 0 15,-2-9 0-15,-3-5-160 16,3-13 80-16,8-9 49 0,-2-4-9 0,5-8-334 16,-3-6 162-16,3-3 94 0,0 0-207 0,3-6 131 15,0-12 31-15</inkml:trace>
  <inkml:trace contextRef="#ctx0" brushRef="#br0" timeOffset="-210038.03">27259 3553 0 0,'-3'2'0'0,"-1"2"0"0,1 2 0 0,3-3 0 0,-3-1 0 0,0 1 0 0,3 0 62 16,0 1-25-16,0-4 0 0,0 0-16 0,0 0-3 15,0 0-4-15,0 0 35 16,0 0-32-16,0 0 0 0,0 0 0 0,3 0 25 0,7-7-24 0,-5-1 1 15,4-4-1-15,-1-3 51 0,1-1-24 0,0 2 14 16,4-3-35-16,-4-3 52 0,0 2-24 0,-1 6 5 16,-4-3-27-16,6 3 23 15,-7 1-21 1,-2 5 51-16,2 2-6 0,0 4 1 0,-3 0-41 0,0 0-30 47,0 7 30-47,0 13 0 15,0 5 0-15,0-2-49 0,0 5 25 0,0-4 9 0,0 3 15 0,0-1-116 0,0-4 51 0,0-3 28 0,0-3-14 0,7-3 45 0,-1-1-34 0,1-5 24 0,-2 0-49 0,4-1 44 16,-3-3-413-16</inkml:trace>
  <inkml:trace contextRef="#ctx0" brushRef="#br0" timeOffset="-209856.03">27701 3491 241 0,'-5'0'0'0,"-4"-4"0"0,3 4 0 0,-1 0 0 0,0 0 258 0,-9 9-110 0,1 6-56 0,-3 6 57 0,-2 0-46 16,0 2-38-16,-3 2-37 0,1 3 9 0,-4-2 0 31,4 1 0-31,2-4-179 0,-1 4 85 0,-1-2 47 16,7-5 23-16,7-7 1 0,2 4 23 0,3-7 9 0,3-2-9 0,0-5-490 0</inkml:trace>
  <inkml:trace contextRef="#ctx0" brushRef="#br0" timeOffset="-209396.95">27756 3682 28 0,'0'0'0'0,"0"0"0"0,0 2 0 0,0 2 0 0,-6-2 0 0,-3 2-24 0,-1 1 24 16,-3-1-1-16,0-2 86 0,4 1-37 0,0 4 0 0,-4-5-37 0,9 5 1 31,-2-3 3-31,-2-1-4 0,3-2 1 0,2 4 202 16,0-3-90-16,3-2-45 0,-3 4 11 0,3-4-10 0,0 0-43 0,0 0 0 16,0 0 0-16,0 0 0 31,0 0 9-31,0 0 2 0,0 0-11 0,0 0 0 0,0 0 0 0,6 0-16 0,2-6 25 0,0 1-9 15,2 1 0-15,3-4 27 0,1 5 1 0,-4 1-28 16,6-2 46-16,-5 4-46 0,1 0 0 0,0 0 35 16,-3 0-35-16,-1 0 0 15,-6 9 9-15,-2 2 6 0,0 1-15 0,0 2 0 0,-2 0 0 0,-9-4 65 16,-1 1-23-16,1-1-9 0,4-2-33 0,0-5 93 16,7 1-47-16,-4 1-23 15,1-2 10-15,3 0-63 0,0 1 30 0,7-4-100 0,12 2 50 0,-1 2 25 16,7-2 9-16,-2 1-318 0,1 5 155 15,0-3 82-15,0-2 24 0,-5 4-431 0,-1-6 197 0,-4 4 123 16,-2-3 40-16,-6 1-358 16,4-3 213-16</inkml:trace>
  <inkml:trace contextRef="#ctx0" brushRef="#br0" timeOffset="-206985.11">28268 3825 429 0,'0'9'0'0,"-3"-5"0"0,-2-2 0 0,-1 1 0 0,3 0 0 0,3 2 0 0,0-3 62 0,0 4 10 0,0 1-36 0,0-6 1 0,0 6 24 15,0-1 0-15,0-3-24 16,14 3 9-16,3-1 30 0,1 0 0 0,5 2-17 0,2-1-22 0,5 1 0 16,-3 1 9-16,10-2-10 15,1 3 1-15,0-3 0 0,2 0 0 0,-1 0-62 0,1-2 40 0,7 1-9 16,1 0 31-16,-3-3-74 16,4 2 30-16,-2-2 0 0,4-2 37 0,3 0-4 15,0 0-18-15,3 0 25 0,-5 0-19 0,2 0 5 16,0-6-7-16,1 6-7 0,-3-2 10 0,-3 2 1 15,-1 0 0-15,-7 0-34 16,-1 0 39-16,-1 0-4 31,-1 0 5-31,-4 6-5 0,5 0 6 0,-3-4-5 0,0 1-52 0,10 0 5 16,-2-3 14-16,4 0-19 0,0 0-3 0,4 0 42 16,-4 0-7-16,-1 0-33 0,-4-6 34 0,-7 0 1 0,-1 4-4 0,-1-4 3 0,-3 1-6 0,-4 3 5 15,-4-1-8-15,2-1-24 0,-5 4-1 0,-2-3 29 16,-1 0 7-16,3 1-8 15,-3-5-2-15,2 4 35 0,1-2 1 16,0-1-33-16,-7 2 1 0,7-2 29 0,2 4-26 0,-7-2 0 16,7 1 0-16,-2 1 5 15,1-2 5-15,-1 2-7 16,2 2-1-16,4-5-47 0,-1 4 1 0,-1 1 45 0,4-4-10 0,1 4 8 0,2-2-1 16,-4-1-5-16,0 0 38 0,0 0-3 15,-1-3-35-15,4 3 69 0,-6-4-30 0,4 3 1 16,-2-3-31-16,2 2 27 0,2-3-22 0,1 3 10 0,-5-5-8 15,3 7-11-15,2-3 13 0,-2 0 9 16,-1 3-49-16,1-2 42 0,2-2-1 0,0 1-19 16,-5 0 18-16,2 4-2 62,1-5 3-62,-5 1-1 16,6 4-3-16,-4-4-6 0,0 2 5 0,0-3 12 0,2 4-11 0,4-1 0 0,2-2-1 0,4 4-13 0,-4-3 13 15,-2 4 2-15,2-2-47 0,-5 3-1 0,-1-4 44 0,0 0-2 0,-5 4-38 0,-2-3-4 16,-1 1 39-16,2-2-26 0,-2 1 23 0,-2 0-9 0,1-3 7 0,2 1 25 16,-1-1-29-16,2 0-2 0,2-1 3 0,-1 1 44 0,8-2-42 0,-2-2 0 0,7 2-3 0,-3-5 38 0,4 2-1 15,-4 0 1 17,3-2-29-32,0 3 6 0,1-2-5 0,-4 4 41 0,0-2 0 0,-1 4-31 0,-4 0-5 0,-1 1 41 0,-10-1-34 15,11-4 1-15,-8 8-3 0,5-7 46 16,-1 4-40-16,2-5-3 0,-1 5 9 0,4-8-1 15,-3 3-5-15,5-1-12 0,0-1-22 0,-1 0 1 16,0-3 34-16,0 6-34 0,-2-7-2 0,0 5 30 16,-7 0-5-16,5 1-28 0,-12 1 29 0,5 0 0 15,-6-1-8-15,3 2 13 0,-1-5-10 0,1 2 2 16,-3 1-7-16,4-2 6 16,-3 1 0-16,5 0 11 0,-3-4-10 15,3-2 0-15,6 2 2 0,-2-2-15 0,1 1 13 0,1-1 0 0,-2 1 1 0,-2 2-27 16,1-4-1-1,-2 2 25-15,3 1-2 0,-6 3 18 0,-6 1-19 0,1-1 2 16,-3 2 90 0,-3 2-43-16,-3 0 2 15,0-2-3-15,0 1-34 0,-3-4-1 0,0 5 9 0,0-5-7 0,4-1 14 0,-1 1-12 0,-3-1 27 0,7-1-115 16,-5 1 48-16,4-1-4 16,-3-2 41-16,2 3 1 15,1-1-11-15,-3 0 9 0,0-1-51 0,-3 2-1 0,0 3 43 0,0-5-15 0,0 4 13 31,0-1-13-31,0-2 3 0,0-2 106 0,-6-1-46 16,-2-3-22-16,-4 3 1 0,3 1-17 16,-1-2-4-16,-2-2 12 0,3 2-12 0,0 1-39 0,1 4 0 15,2-1 45-15,-3 3 0 0,2-3-1 0,-2 2-2 0,3-1-46 16,-3 1 1-16,3 2 63 0,0-5 2 0,-2 5-35 0,3 0 6 0,-2-4-10 16,0-2 9-16,1 5 64 0,0-3-28 0,-3 0 7 15,6 1-36-15,-3-4 18 0,0 4-15 16,2 1 27-1,0-2-90-15,-2 0 31 0,3 3-1 0,0-1 31 0,-2 1 1 0,0 4-11 16,-1-5 12-16,3 6 0 0,-3-3-6 16,0 1-6-16,-3-2 4 0,-1 1-7 0,3-3 7 0,-6 2 2 15,4-1-2-15,0-1 16 16,3 1-14-16,-3 4 3 0,2-4-27 16,1 3-1-16,5 1 25 0,-2-1-11 0,0 2 9 0,1 2-2 15,2 1 2-15,-3 2 30 0,-2-3-31 0,5 5-4 16,-3 0 2-16,0 0-41 0,0 0 41 0,-3 0 1 15,0 0-1-15,-6 0-63 0,5 5 30 0,-3 6-1 0,3-1-14 0,1 1 0 16,3 1 38-16,-6 0-21 16,3 2 16-16,3-1 2 15,-3-1-14-15,0 1 51 0,1 0-41 0,-3 1 0 0,-1-3-8 0,4 1 47 16,-1 0-3-16,0-4-34 0,3-1 5 16,0-1 40-16,-2 1 4 0,1-6-43 31,1 3 36-31,-3-2-33 0,-1 3 9 0,-2-4 12 0,5-1-13 0,-6 0-3 0,6 0 7 0,-4 0 1 0,2 0-5 0,-2 0 0 15,7 0 1-15,-2-6 21 16,1 0-20-16,-1-2-1 0,3-1 1 16,0-1-1-16,0 3 0 0,0-5 0 0,0 3 56 0,0 0-26 31,0-3 2-31,8-1-27 0,1 0 35 0,5-1 1 0,-7 1-23 0,4-4 6 0,5 2-10 0,-3 0-1 16,1 3 4-16,0-4-3 15,-5 8 11-15,7-2-10 16,-4 6 8-16,3-3 43 0,-2 3-21 15,-3 3 0-15,7 1-15 0,-3 0-10 0,3 0 6 0,0 0-5 0,-3 1 14 0,4 10 194 16,1-3-87-16,-2 4 12 0,4-3-60 0,1 0-29 16,-2-2-1-16,4-2-29 0,-5-1 9 0,5-1-8 15,-4-1-1-15,2 1-151 0,-2 3 75 0,-3-3 38 16,-4 0-697-16,1 3 348 0,-9-3 140 0,-5 5-832 0</inkml:trace>
  <inkml:trace contextRef="#ctx2" brushRef="#br0" timeOffset="151102.96">32873 14019 0</inkml:trace>
  <inkml:trace contextRef="#ctx0" brushRef="#br0" timeOffset="-80428.42">18519 7530 1052 0,'0'-14'0'0,"0"0"0"0,0 2 0 0,-3 4 0 0,0 2 0 0,-1 3 0 0,-10 3 0 0,0 0 0 0,-11 29 0 0,-5 22 0 0,0 10 83 0,0 10-45 0,8 5 203 0,14 2-101 0,5-1-51 0,3-4-25 0,8-13 8 0,17 0-34 0,8-7-1 15,9-9-81-15,3-3-248 0,18-12 166 0,-8-13-231 0</inkml:trace>
  <inkml:trace contextRef="#ctx0" brushRef="#br0" timeOffset="-76025.05">18785 7761 334 0,'0'-7'0'0,"0"7"0"0,0-2 0 0,0 2 0 0,0 0 0 0,0 0 0 0,0 0 71 0,0 18-1 0,0 12-32 32,0 5-1-32,0 8 73 0,0 1-41 0,0 8-7 0,0-4-24 0,0 1-1 0,0-3 1 0,0-10-54 15,0 1 21-15,0-4 1 0,0-16 32 0,2-2 0 16,4-3-1-1,0-6 11-15,5-6-11 0,1 0-267 16,0 0 124-16,1-20 43 0,1-2 38 0,-8-4-192 16,-3-1 104-16,4-4-73 0</inkml:trace>
  <inkml:trace contextRef="#ctx0" brushRef="#br0" timeOffset="-75805.14">18687 7713 597 0,'0'0'1'0,"3"0"-1"0,0 0 0 0,11 0 0 0,-6 0 0 0,1 0 0 0,5 0 0 16,3 0 0-16,-1 0 0 0,3 0 235 0,-2-3-99 0,9-7-49 0,-3 2 116 0,0-5-73 15,8 1-51-15,-5 3 0 16,2 1 3-16,-1 0-44 0,-7 2 0 0,0 1-25 0,-3 3-10 0,-3 2 35 16,0 0 0-16,-7 0-167 0,3 0 83 0,-4 0 52 15,2 0-10-15,-4 0-311 16,-4 0 165-16,3 2 48 0,-3 3-266 0,0-3 145 15,0 2 97-15</inkml:trace>
  <inkml:trace contextRef="#ctx0" brushRef="#br0" timeOffset="-75590.14">18778 8051 479 0,'24'0'0'0,"-4"0"0"0,2 0 0 0,-2-6 0 0,1 4 0 0,2-4 0 0,-6-1 108 0,-3-1-35 0,4 1 0 0,-2 1-96 0,-1 1 25 0,2-2 1 15,-2 1 35-15,1 4-315 16,-1-1 146-16</inkml:trace>
  <inkml:trace contextRef="#ctx0" brushRef="#br0" timeOffset="-75428.56">19222 7991 847 0,'0'0'0'0,"0"6"0"0,0 1 0 0,0 2 0 0,4 2 0 0,-1 4 0 0,-1 1 0 0,1 0 0 0,0 4 0 0,-3-2 37 0,3 1 1 0,-3-5 10 15,0 1-11-15,0 0-24 16,0-3 0-16,0-3 25 0,0-3-255 0,0-3 135 15,0-3 55-15,3 0 30 0</inkml:trace>
  <inkml:trace contextRef="#ctx0" brushRef="#br0" timeOffset="-75253.9">19285 7764 626 0,'-9'0'0'0,"-4"0"0"0,7 0 0 0,2 0 0 0,0 0 0 0,1 0 0 0,0 0 0 0,3 6 0 0,0-1 5 0,0 7 0 0,0 1 32 0,0-1-206 0,10-2 99 0,-3 3 43 0,2-3 24 0,1-1 0 0,-1-7 23 15,3 4 1-15</inkml:trace>
  <inkml:trace contextRef="#ctx0" brushRef="#br0" timeOffset="-75053.7">19332 7881 7 0,'7'4'0'0,"3"3"0"0,-2 2 0 0,4 0 0 15,-1 6 124-15,-6 3-45 0,4 1 0 0,-1 1-45 0,1 2 92 0,-3-2-49 0,2 1 6 0,-4 1 1 0,-1-7-46 16,0 0 0-16,1-3 71 0,-1-4-40 15,-3-1 0-15,0-1-31 0,0-4 36 0,0 1-36 16,0 0 9-16,0-3-9 0,-3 0 57 0,-4-3-28 16,0-12-1-16,-1-1-28 0,5-4 9 0,0 3-9 47,0 1 46-47,3-1-46 0,0 1-25 0,0 2 25 0,0 1-145 0,9 4 68 0,3-4 38 0,4 12 0 0,-2 1-343 31,4 0 168-31,-3 0 93 0,4 0 21 15,-2 0-367-15,-5 1 189 0</inkml:trace>
  <inkml:trace contextRef="#ctx0" brushRef="#br0" timeOffset="-74608.49">19814 7913 0 0,'0'-8'0'0,"0"2"0"0,0-4 0 0,0 2 0 0,0-1 0 0,0-1 0 15,-3 4 0-15,-7 1 543 0,3 1-252 0,-4 2-118 32,0 2-71-32,2 0 28 15,0 2-46-15,-4 11 1 0,4 8-48 0,0 3-50 0,4 0 20 0,-2 6-91 0,5-3 61 16,-1 2 31-16,0 1-1 0,1-4-9 0,2 6 16 0,-4-5-1 16,1-4 25-16,0 2-123 0,0-1 50 0,-4-3 2 15,-3-4-2-15,-4 2 76 16,0-7 1-16,-1-1-50 0,-1-1 8 0,1-5 13 15,3 2-11-15,1-4 4 0,2-3-3 0,2 0 13 0,4 0-11 0,0 0-110 16,3-3 53-16,0-13 26 0,6 1 1 0,14-3-257 47,-1-3 132-47,7 0 45 0,-4-6 43 0</inkml:trace>
  <inkml:trace contextRef="#ctx0" brushRef="#br0" timeOffset="-74305.79">19930 7707 124 0,'0'-7'0'0,"0"5"0"0,0 2 0 0,0 0 0 0,0 2 339 0,0 17-154 15,0 7-74-15,0 4-37 0,0 9 87 16,0 3-61 0,0-6-22-16,-3 13-9 0,3-16-31 0,-3 6 0 0,3-3-1 0,0-7-31 0,0-4-31 15,0-4 27-15,-3-3 0 47,3-7 36-47,0-5-199 0,-3-3 99 0,2 0-227 0,-2-3 130 0,-5 0 81 0,3-12 6 0,-1-3-63 0,-3-3 39 0,3 2 20 0,0 0 3 0,2-1 73 0,-2 6-1 0,3 2-37 16,0 1 207-16,3-1-113 15,0 5-42-15,0-2-26 0,0 6 10 0,3-2 301 0,6-2-122 16,1 4 119-16,2-3-138 0,0 1-44 16,1 2-37-16,0-4-104 0,6 2 33 15,-1-1 9-15,-1-4 23 0,2 1-139 16,1 1 70-16,-2 1 34 0,8 2-411 0,0-4 205 15</inkml:trace>
  <inkml:trace contextRef="#ctx0" brushRef="#br0" timeOffset="-73824.21">20711 7947 507 0,'0'-12'0'0,"0"-1"0"0,-1-1 0 0,-7 1 0 0,-1 6 38 0,0 0 0 0,-5 0 9 0,-5 7 246 0,2 0-128 0,1 0-63 15,-4 14-33-15,-8 8 38 16,11 5-25-16,-8 10-10 0,5-4-34 0,3 3-54 16,7-8 27-16,0 5 0 0,7 1-36 0,2-10 27 15,1-2-1-15,0-12 37 0,8 1 0 0,8-10 0 16,6-1 9-16,4 0-187 0,-1-20 79 0,2-9 39 16,1-11-2-16,-2-1-76 0,-1-5 41 0,-5 2 29 15,0-5-16-15,0 1 82 0,-2 0-49 16,2-3 4-16,-1 9-13 0,-7 4 79 15,-3 1-35-15,-1 10 134 0,-2 12-74 0,-3 1-41 0,-3 8-10 0,0 6 73 16,0 0-37-16,0 3 0 0,-3 19-20 0,-3 7-36 31,1 6 37-31,-4 8-15 0,6-1 21 0,0 3-16 0,0 3 0 16,3 3 0-16,0-11-104 0,0 13-62 0,0-11 67 0,0-12-185 0,6 4 117 16,3-5 64-16,5-8 11 0,1-5-244 0,4-4 124 15,-1-5 68-15,2-3 32 16</inkml:trace>
  <inkml:trace contextRef="#ctx0" brushRef="#br0" timeOffset="-73525.13">21028 7968 862 0,'-14'6'0'0,"6"0"0"0,-1 0 0 0,6-3 0 0,-3 3 0 0,3-4 0 0,1 2 0 0,2-1 0 0,0 0 79 0,0-3 9 0,0 0-29 15,8 0-21-15,1 0-1 0,2 0 1 0,1-10-50 16,-2-1 34-16,-1 1-9 0,0 2 25 0,-6-1-98 16,5-1 50-16,-8 2 23 0,0 2 80 0,0 0-57 15,0-3 1-15,0 5 125 0,0 1-63 0,0 0-38 16,0 3 7-16,-3 0-43 0,-8 0 6 0,-1 3 8 0,-1 9-7 0,1 4 155 16,1-1-64-16,-1 5-48 15,0-1 0-15,2 1-50 16,1-5 13-16,6 0 0 0,-3 4 9 0,3-1-126 0,1-3 58 15,2-3-656-15,0-1 701 0,0-1-12 16,0-2 13-16,0 1-244 0,10 1 105 0,-3-5 21 0,6 2 37 0,-3-4-415 16</inkml:trace>
  <inkml:trace contextRef="#ctx0" brushRef="#br0" timeOffset="-73276.26">21154 7974 696 0,'0'-6'0'0,"0"2"0"0,0 4 0 0,0 0 0 0,0 0 0 0,0 5 0 0,0 17 92 16,0 0-27-16,0 4-1 0,0 2-26 16,0-1 36-1,0-1 10-15,0-1 37 0,0-1-41 0,0-7-1 16,0-1-41-16,0-5-27 0,0-1 36 0,0-8-9 0,0-2 0 0,0 0-71 16,0-8 35-16,2-15 0 31,1 1 33-31,0-8 3 0,0 3-1 0,0-4 1 0,0 2-19 0,3 1 17 0,-1 5-12 0,-1-1-132 0,2 3 59 15,4 5 34-15,-6 5-15 0,9 1-316 0,-1 4 163 16,3 3 87-16,-1 3 33 0</inkml:trace>
  <inkml:trace contextRef="#ctx0" brushRef="#br0" timeOffset="-73140.34">21360 8001 518 0,'0'12'0'0,"3"-1"0"0,-3 2 0 0,3 1 0 0,0 2 0 0,-3 1 115 16,0 2-39-16,3-5 0 0,-3 1 203 0,0 3-125 15,0-6-58-15,0 4-129 32,0-8 36-32,0-1-1 0,3-1 46 0,-3-3-396 0,0 0 194 0,0-3 95 0,0 0 49 0,0 0-216 0</inkml:trace>
  <inkml:trace contextRef="#ctx0" brushRef="#br0" timeOffset="-72995.01">21366 7814 732 0,'0'-17'0'0,"0"7"0"0,0 4 0 0,0 6 0 0,-3 0 0 0,0 0 0 0,0 0 92 0,0 4-27 0,1-2 0 16,2 8-28-16,0 1-113 0,0-1 66 0,0-1 20 15,0-1-1-15</inkml:trace>
  <inkml:trace contextRef="#ctx0" brushRef="#br0" timeOffset="-72690.15">21444 7901 693 0,'0'-2'0'0,"0"-2"0"0,0 4 0 0,0 0 0 0,0 0 0 0,0 0 0 0,0 10 0 0,4 5 129 0,-1 8-36 0,1 3 37 0,4 6-45 0,-3-6-1 0,7 2-47 0,0-5 82 0,4-2-32 0,-1 0-9 0,-4-6-40 0,2-3 35 16,-5 0-35-16,1-6-1 0,-2-2 11 0,3-4-10 15,-2 0-1-15,0-4-22 0,-2-14-10 0,0-5 33 16,0 2 9-16,2-6 13 0,-4 0-22 0,-4 0 0 0,3 2 0 16,1 2-57-16,-4 8 35 15,0-1-9-15,3 5 14 0,-3 1-203 0,0 1 96 0,0 6 53 0,0 3 23 0,0 0-174 16,0 0 81-16,0 0-305 0,3 3 175 16,0 4 97-16,0 8 40 0,0-3-190 0,5 3 124 15,-8-3 62-15</inkml:trace>
  <inkml:trace contextRef="#ctx0" brushRef="#br0" timeOffset="-72358.99">21949 8018 0 0,'-2'-17'0'0,"-6"2"0"0,2-3 0 0,0 3 296 15,-3-6-130-15,7 5-64 0,-4 1 153 0,0-1-113 0,1 3-52 0,-2 3 108 16,4 4-80-16,-6 6-41 0,-1 0 11 0,-5 0-13 15,-2 4 0-15,-1 10-38 0,-4 11 1 0,5 1 24 16,-1 2 10-16,5-1-35 0,1 0 1 0,3 0-10 16,6-4 10-16,0-9-1 31,3 3 10-31,0-6-9 0,0-1 0 0,9-8-37 0,9-2 0 0,-2 0 37 0,5 0 9 0,-4-8-51 0,3-13-1 16,-6-1 20-16,0 1 17 0,-5 0-39 0,0 4 40 0,-3 2-17 15,1-2 8-15,-4 10 85 16,-3 1-40-16,3 3 3 0,-3 3-81 0,0 0-4 0,0 3 46 0,0 9-179 15,0 9 86-15,0-3 41 0,0-1 7 0,0 8-174 32,0-10 99-32,0-1 36 0,0-4 29 0,3 1-476 15,4-6 221-15,-2 0 124 16,4-5 58-16,-1 0-303 0</inkml:trace>
  <inkml:trace contextRef="#ctx0" brushRef="#br0" timeOffset="-72188.46">22027 7604 764 0,'0'-19'0'0,"0"5"0"0,0 3 0 0,0 4 0 0,0 4 0 0,0 3 145 0,0 0-54 0,3 0-26 0,0 13 86 0,3 9-56 16,-3 10-20-16,1 6 113 0,-4 5-75 0,0-2-38 31,0 7 0-31,0-2 0 0,0-12-28 0,0 7-10 0,0-6 1 0,0-4-182 16,0-8 91-16,0-7 45 0,0-2-146 0,0-4 91 15,1-8 51-15,5 2-438 0,-3-4 199 0,-3 0 121 16,0 0 4-16,0-6-214 0</inkml:trace>
  <inkml:trace contextRef="#ctx0" brushRef="#br0" timeOffset="-71955.45">21978 7943 0 0,'-8'4'0'0,"5"-2"0"0,0-2 0 0,0 0 332 0,3 0-147 0,0 0-74 0,0 0-36 0,0 0 76 0,6 0-48 0,9-8-37 0,2-4 0 0,-1 3-54 16,2 2 1-16,-1 2 24 0,3-2 11 0,-3 5-220 0,-2-2 105 15,-1 4 52-15,-1 0 27 0,0 0-254 0,-5 0 132 0,1 0 31 16,-3 0 41-16,5 4-10 16,-9 5 0-16,2 3-24 0,-1-3 41 0,-3 3-45 15,0 0-1-15,0-3 430 0,0 5-181 0,0-1-80 16,0-1 1-16,0 0-29 16,0-1-25-16,0-1 17 0,0-1-295 0,0-1 134 0,0-4 65 0,0 1-227 15,0-1 131-15,0-1 55 0,0-3 36 0</inkml:trace>
  <inkml:trace contextRef="#ctx0" brushRef="#br0" timeOffset="-71719.45">22228 7754 1232 0,'-3'-9'0'0,"0"-4"0"0,3 3 0 0,0-2 0 0,0 2 0 0,0 2 0 0,0-1 0 0,0 3 0 0,0 6 0 0,0 0 126 0,0 0-34 0,0 0-10 0,0 2-45 16,0 7-253-16,0 3 127 0,0 4 63 0,0-1-407 0,0 2 216 0,0-1 107 0</inkml:trace>
  <inkml:trace contextRef="#ctx0" brushRef="#br0" timeOffset="-71022.74">22344 7895 0 0,'0'0'0'0,"0"0"0"0,0-3 0 0,0 3 0 0,0 0 0 0,0 0 0 0,0 3 0 0,0 7 593 0,0 5-268 0,0 2-149 31,0 5-69-15,0-1 24-16,0 0-47 0,0 0 0 0,0-6-9 0,0-1-9 0,1 2-28 0,7-7-1 0,-2-1 1 0,3-4-1 0,1-4 10 0,2 0-175 15,-3 0 83-15,-1-12 42 0,1-4-1 0,-3 5 41 32,0-4 10-32,2-1-45 0,-7 5 30 15,3-5-51-15,-1 5 0 0,0 0 9 0,0 1 24 0,0 0 23 0,0 2 1 0,0 2-21 0,-3 3-4 16,0 0-41-16,5 3 4 0,-5 0-73 16,0 0 53-16,0 0 27 0,0 0 0 0,0 0-3 0,0 0 26 15,3 6-14-15,-3 0 10 0,1 2-11 16,1-1 4-16,1-1-17 0,0-4 10 0,6 2-29 15,0-3 0-15,1-1 24 0,5 0-25 0,-3 0-1 0,-1-1 23 0,7-11-8 16,-8 3 12-16,7-6 2 16,-10 3-2-16,4 2 5 31,-2-1-8-31,-3 1-23 0,-6 6 24 0,0 0 209 0,0 1-100 0,0 3-46 0,0 0-28 0,0 0 204 16,-3 0-103-16,-3 0-34 0,-2 7 50 0,-1 9-42 15,3-1-18-15,-3 4-59 0,3-5 23 0,3 1-1 31,0 1 1-31,0-1-65 0,-1-3 42 0,4-4-9 0,0 1 31 0,0-3-77 0,0-2 38 0,0-1 13 16,7-3-70-16,2 0 32 0,3 0 0 0,3 0-7 16,2 0 0-16,-3-7 26 31,6 4 12-31,0 0 11 0,-1 3-14 0,-2 0-1 0,-1 0-6 0,1 10 42 0,-1 5 1 16,-4 0-36-16,-3 5 0 0,0 0 56 15,-5-4-25-15,-3 2 8 0,-1-3-32 0,0-3-1 0,0 1 15 0,0-7-118 16,-1-4-55-16,-7-2 77 0,-6 0 37 15,2 0-241-15,-1 0 122 0,4-12 66 0,-2 3 16 0,2 1-254 16,3-2 150-16,5 5 70 0,1-2 35 0,0 4-258 16,0 3 146-16</inkml:trace>
  <inkml:trace contextRef="#ctx0" brushRef="#br0" timeOffset="-70533.22">23332 7910 450 0,'0'-18'0'0,"-3"4"0"0,0 2 0 0,-2 0 0 0,-2 3 152 0,5 3-58 0,-1 0-28 0,0 6-1 16,1 0 44-16,-2 0-41 0,4 6 0 0,0 15-31 0,0 7 96 16,6 0-48-16,9 9-15 0,-1 1-9 0,3-7 43 15,-3 2-34-15,0-4 4 16,4-4 0-16,-2-4-28 0,2-6-10 0,-6-7-12 0,2-2 12 0,0-3 0 15,-6-3 1-15,4 0 44 16,-1-12-44-16,-7-8-1 16,1-6 0-16,3 0-10 15,-7-1 10-15,2-2 9 0,0-2-8 0,-3 4-1 0,0 4 0 0,0-2 7 16,0 4-7-16,0 4 10 47,0 1-10-47,0 1-310 15,0 7 147 1,0-1 65-16,3 6 40 0,4 3-430 0,3 0 218 0,-5 0 80 0,4 0 61 0,-3 6-281 0,2 6 169 0,4 5 75 0,-4-5-105 0,0 2 117 0</inkml:trace>
  <inkml:trace contextRef="#ctx0" brushRef="#br0" timeOffset="-70170.13">23899 7949 522 0,'0'-14'0'16,"0"-5"0"-16,0 2 0 0,0 3 0 0,0-4 0 0,0 5 214 15,0 0-94-15,0-1-41 0,0 5-1 0,-7 3-42 0,-3 2 1 0,0 4 8 0,-10 0 205 0,-3 0-40 32,-2 13-87-32,-3 5-44 0,1 9 1 0,1-4 28 0,4 4-41 0,-1 4 13 0,5-2 0 0,5-1-44 31,9-5 1-31,1-5-1 16,3 7 0-16,0-17 0 0,0 5 1 0,3-5-30 0,10-4 29 0,3-3 10 0,2-1 10 0,-1 0-20 15,2-13 1-15,1-7-24 0,0-2 0 16,0-5 32-16,-2-4-13 0,2 4-24 15,-6 0 25-15,0 3-4 0,-5 10 3 0,2-4 2 0,-7 4-3 0,2 9-5 47,-6 3 4-47,3 2 156 0,-3 0-75 0,0 0-28 0,0 14-103 0,0 7 28 0,0 4 0 0,-3 2-221 16,-6 0 121-16,5 0 66 0,-4-4 19 0,5 2-440 0,0-4 220 0,3 0 96 16,0-8 58-16,0 0-239 15,3-2 143-15,8-9 66 0,-1 0 33 0,0-2-308 0,0 0 171 0,-10 0 76 31,6-4 52-31,-2-7-226 0,0 3 134 0</inkml:trace>
  <inkml:trace contextRef="#ctx0" brushRef="#br0" timeOffset="-69902.07">24008 7974 555 0,'14'-12'0'0,"-8"-3"0"0,7 0 0 0,-4 3 0 0,3 0 0 0,1 3 0 0,-4 2 0 0,-3 4 0 0,-1 3 0 0,-5 0 75 0,0 0 240 0,0 6-143 0,0 9 51 0,0 4-93 0,0-1-47 16,-2-1-24-16,-4 1 84 0,-3 1-58 0,2-5-24 0,6 1 0 0,-2-2-73 31,-2-7 24-31,5 0 9 0,0-4-84 0,0-2 50 0,0 0 25 0,0 0-16 0,8-14 40 0,-3-5 9 16,4-1-8-16,0 2-21 31,-1 0 17-31,5-1-62 0,-5 5 25 0,4 1 164 0,7-4-71 16,-5 7-32-16,4 3 0 0,1 0-14 0,-2 7-16 15,-4 0 59-15,1 0-81 0,-1 0-80 0,-4 11 55 0,-6 7-33 0,-3 1 41 0,0 5 23 16,0-8-7-16,0 6-173 0,-3 0 82 15,-2-1 49 1,-6-4 3-16,2-1-371 0,3-1 177 0,1-3 98 0,-2-7 38 0,4 0-368 16,3 0 213-16</inkml:trace>
  <inkml:trace contextRef="#ctx0" brushRef="#br0" timeOffset="-69761.08">24320 7986 681 0,'7'-6'0'0,"-1"6"0"0,1 0 0 0,-2 0 0 0,-2 0 0 0,0 9 0 0,-3 9 0 0,0-1 197 15,0 2-80-15,0 2 76 0,0-1-78 0,0-1-30 16,0-5-9-16,0 1-206 0,0-2 83 0,0-1 41 16,2-7 1-16,4-2-362 0,-3-3 195 0,-3 0 102 0</inkml:trace>
  <inkml:trace contextRef="#ctx0" brushRef="#br0" timeOffset="-69637.08">24362 7793 827 0,'0'0'0'0,"0"0"0"0,3 0 0 0,-3 0 0 0,0 0 0 0,0 0 0 0,3 4 64 0,0-1-1 0,0 3-27 0,3 2-264 0,7-1 141 16,-7 2 57-16</inkml:trace>
  <inkml:trace contextRef="#ctx0" brushRef="#br0" timeOffset="-69353.08">24705 7878 455 0,'6'0'0'0,"-6"0"0"0,0-11 0 0,0 4 0 0,0-2 0 0,0-3 0 0,-9 3 270 16,-7 0-121-16,2 2-56 0,-1 5-29 0,3 2 192 0,-2 0-110 0,0 0-46 16,6 0-37-16,5 10 66 0,-3 9-46 0,3 0-23 15,3 6-1-15,0-2-13 0,0-2-10 0,0 3 118 16,3 3-59-16,0-3-29 16,-3 6 0-16,0-4-27 0,0 2-3 15,0-1 0-15,-9-4 0 0,-6-2-176 0,5-8 88 0,-2-1 53 16,-2-3-9-16,2-8-257 0,0-1 139 0,-1 0 48 15,7 0-89-15,0-4 47 0,0-12 53 0,6 1-212 16,-3 1 122-16,3-3 60 16,0 4 31-16,0-3-165 15,0 5 102-15,6 1 46 16,0-1 23-16</inkml:trace>
  <inkml:trace contextRef="#ctx0" brushRef="#br0" timeOffset="-69079.55">24815 7652 965 0,'0'-10'0'0,"0"-1"0"0,0 5 0 0,0 6 0 0,0 0 0 0,0 0 0 0,-3 17 0 0,-1 3 286 0,-2 10-126 0,-4 9-61 16,3 0-32-16,-7-3 66 0,2 12-53 0,-4-7 0 0,5 5-44 0,-1-7 34 16,6-6-1-16,-3-3-23 0,6-16-46 0,0 0 0 15,3-3 36-15,0-11 36 0,0 0-36 0,6-12 10 16,9-9-10-16,0-10 21 0,-1 2-21 0,5 2 0 15,2 6 0-15,-1 2 34 16,5 7-33-16,-4 10-1 0,2 2 0 0,7 0-38 31,-4 21 0-31,-8 6 47 0,5 18-166 0,-7 3 74 0,-3 2 38 0,3 4-163 0,2-5 92 0,-5-13 40 0,2 2 3 16,-4-7-389-16,-2-17 200 16,0 1 83-16,2-10 54 0,-6-5-195 0,1 0 129 15</inkml:trace>
  <inkml:trace contextRef="#ctx0" brushRef="#br0" timeOffset="-68831.84">25134 7523 1660 0,'20'4'0'16,"3"1"0"-16,3 13 0 0,1 7 0 0,3 8 0 0,-3 5 0 0,-2 11 0 0,1 14 0 0,-1 6 83 0,-5-1-9 0,-13 1 880 0,-7 1-460 15,0-13-229-15,-3 5-115 0,-18-2-49 16,-7 7-38-16,5-20 1 0,-8-1-41 0,-1-10-859 16,6-9 430-16,-5-8 229 15,0 0-819-15,1-6 433 0</inkml:trace>
  <inkml:trace contextRef="#ctx0" brushRef="#br0" timeOffset="-67488.28">18482 7101 0 0,'-7'3'0'0,"-4"0"0"0,0 0 0 0,2-1 0 0,-2 4 0 0,-3 0 0 0,4-2 0 0,-3 2 0 0,1-3 0 31,0-1 0-31,3-2 3 0,-1 0-2 0,4 0-1 0,3 0 36 0,3 4 0 15,-3-1-31-15,-2 1-46 0,2-2 45 0,0 2 0 0,3-2 0 0,-3 6-25 16,0 2 23-16,0-1 0 0,0-3 1 0,0 2 40 16,1 2-41-16,-1-1-1 31,-1-3 1-31,1 3 0 0,0-3-8 0,-4-3-14 0,4 2 137 0,-3-1 46 0,-2-2-72 0,-1 2-4 16,-3-4-21-16,3 0-7 0,-2 0-21 0,-6-4 21 0,6-7-19 0,-1-5-6 15,-3-1 19-15,-1-4-25 16,2 2 9-16,-4 0-1 0,1-7-2 0,0 0-22 15,0-2 30-15,-1-1-8 0,-1-2-61 0,1-2 29 16,4-5-3-16,5-1-12 0,3 3 5 0,1-9 33 16,0-2 0-16,5-2-31 0,0-3-1 0,7-2 17 15,11-2 13-15,8-8-34 0,5 8-1 0,4-4 17 16,7-1 6-16,-5 11-17 0,-2 8 17 0,2 3-7 16,-5 2-31-16,-6 17-2 0,-3-2 35 0,-9 8-30 15,2 8 0-15,-10 3 23 16,0 3 3-16,-6 0-36 0,0 9 0 0,0 9 26 15,-19 9 4-15,-10 3 30 0,-1 3-31 0,-4 0-6 16,-8 0 4-16,4-3 25 0,12-12-26 0,-5-1 1 16,14-7 1-16,-3-2-1 15,9-1 6-15,2-4 35 0,4-3-34 0,1 0 3 16,4-10-4-16,0-10 15 0,12-1-11 0,11-12-3 16,2 6 1-16,7-9-1 0,5-3 0 15,-2 0 1 1,4 3-1-16,-5 0 1 0,-4 12 1 0,-1-2-1 0,2 4 4 0,-5 13 44 15,-1 6-19-15,-7 3 42 0,1 0-25 0,-8 9 59 0,1 16-38 0,-4 1 43 16,-5 7-39-16,-3 0 0 0,0 3-22 0,0 1-42 16,0-2 31-16,-3-6-4 0,-2 2 11 0,5-7-8 15,0-6 19-15,0 3-18 0,8-9-127 0,12-6-394 16,6-6 225-16</inkml:trace>
  <inkml:trace contextRef="#ctx1" brushRef="#br0" timeOffset="-181003.89">25982 9807 0,'0'18'63,"0"-1"-63,18 36 0,-18-35 15,17-1-15,-17 1 0,36 53 0,-36-54 16,0 1-16,0-1 0,35 213 15,-35-71 1,0-124-16,0 18 0,0-36 0,-18 72 16,1-54-16,-1 18 0,-17 17 15,35-52-15,0 0 0,-18-1 0,-17 18 0,17 1 16,1-19-16,-19 1 0,19-18 16,17 18-16,-18-18 0,0 0 15</inkml:trace>
  <inkml:trace contextRef="#ctx1" brushRef="#br0" timeOffset="-180316.88">23566 9877 0,'-18'0'16,"18"18"-1,-18-18-15,18 18 16,0-1 0,0 1-16,0 0 0,0-1 0,0 1 0,-17 0 15,-1 70-15,0-53 16,-17 53-16,17-35 0,1-18 16,-36 36-16,35 0 0,-17-54 15,35 18-15,-35 89 16,35-106-16,0 34 0,0 1 15,17-53-15,-17 18 0,18-18 0,53 18 16,70-1 0,-106-17-16,0 0 15,-17 0-15,-18-17 0,17 17 0</inkml:trace>
  <inkml:trace contextRef="#ctx1" brushRef="#br0" timeOffset="-179277.19">3298 10777 0,'-17'0'16,"-1"0"-1,1 0-15,-1 0 0,-17 0 16,-54 53-16,72-53 16,-36 18-16,35-18 0,-70 35 15,53-18-15,17 1 0,18 0 16,-17-1-16,17 1 0,0 17 15,0-17-15,0 17 0,0-17 0,17 35 16,54 35 0,-71-70-16,17-1 0,1 1 0,0 17 15,17-17 1,-35-1-16,35-17 16,-35 18-16,18-18 15,-1 18-15,1-18 0,17 0 0,1 17 16,-1 1-16,-17-18 0,-1 0 0,18 0 0,54 18 15,-54-18-15,-17 0 16,17 0-16</inkml:trace>
  <inkml:trace contextRef="#ctx1" brushRef="#br0" timeOffset="-178744.75">3933 10830 0,'18'0'31,"-18"18"-31,0-1 0,18 1 0,-18-1 16,0 1-16,17 0 0,-17 17 0,18 0 0,0 36 15,-1-71-15,-17 18 0,18 17 0,0 18 16,-18-36-16,0 1 0,0 17 16,0-17-16,0 0 0,-18-18 15,-17 35-15,-18 0 16,35-35-1</inkml:trace>
  <inkml:trace contextRef="#ctx1" brushRef="#br0" timeOffset="-174722.44">23319 11536 0,'0'17'31,"0"1"-31,0-1 0,-18 1 16,0 35-16,1-35 0,-1 17 0,0 35 15,18-52-15,-35 70 0,18-52 0,17 34 0,0-52 16,0 211-16,0-123 16,17-71-16,1 18 15,-1 0-15,1-35 0,0-1 16,-18 1-16,17-18 0,1 0 31,-18-18 0</inkml:trace>
  <inkml:trace contextRef="#ctx1" brushRef="#br0" timeOffset="-173807.85">25453 11553 0,'18'0'16,"-1"18"-16,1-1 0,-18 1 0,35 17 15,-17-17-15,-18 0 0,35 35 0,-35-36 0,18 18 16,-1 1-16,1 34 0,0 36 16,-1-88-16,1 52 15,-18-52-15,0 17 0,0 0 0,0-17 0,0 17 16,0 1-1,-18-36-15,18 17 94,0 1-78</inkml:trace>
  <inkml:trace contextRef="#ctx1" brushRef="#br0" timeOffset="-171414.89">3916 10777 0,'17'0'63,"1"0"-47,-18 18-16,0-1 15,18-17-15,-18 18 0,17-18 0,-17 18 16,18-1-16,-18 1 0,35 17 15,-35-17-15,18 17 16,0-35-16,-18 18 0,0-1 0,0 1 16,17 70-16,1-70 15,-18 17-15,0 18 0,0-35 16,0-1-16,0 19 0,0-19 16,0 1-16,0 17 0,-18-35 0,18 18 15,-17 17-15,-1-35 16</inkml:trace>
  <inkml:trace contextRef="#ctx1" brushRef="#br0" timeOffset="-170269.67">3263 10812 0,'-17'0'16,"-1"0"-16,0 0 0,1 0 15,-1 0-15,18 18 16,-18-18-16,1 0 0,-1 0 16,18 18-1,-18-1 1,18 1-16,0-1 16,0 1-16,0 0 15,0-1-15,0 1 0,0 0 16,0 17-16,0-17 0,0-1 0,-17 54 15,-1-54-15,18 1 16,0 0-16,0-1 0,0 1 16,-17 0-16,17-1 15,0 1-15,0 0 16,0-1-16,0 1 16,0-1-1,17-17 1,-17 18-16,18-18 15,-18 18-15,0-1 16,17-17 93,-17 18-109</inkml:trace>
  <inkml:trace contextRef="#ctx1" brushRef="#br0" timeOffset="-168469.01">26741 9983 0,'-18'0'31,"18"18"-31,0 0 0,0 17 16,-18-35-16,1 88 0,17-53 0,0 18 15,-18 106-15,0-88 16,18-19-16,0-34 0,0 53 0,0 52 16,0-88-16,0 18 0,0 71 15,0-107-15,18 19 0,0 34 16,-18-52-16,0 0 0,17 17 15,-17-18 48,0 1-47,18 0-16</inkml:trace>
  <inkml:trace contextRef="#ctx1" brushRef="#br0" timeOffset="-167592.92">30586 9754 0,'17'0'31,"-17"18"-31,36 35 16,-1-36-16,71 107 15,-71-54-15,-35-52 16,53 88-16,-35-53 0,-1 17 16,-17 18-16,0-35 0,0-35 0,-35 158 15,35-140-15,-18-19 0,-34 71 16,34-35-16,0-35 0,-17 17 15,-18 18-15,35-35 16,1-18-16,-1 17 0,0-17 31</inkml:trace>
  <inkml:trace contextRef="#ctx1" brushRef="#br0" timeOffset="-166718.88">26458 11289 0,'-17'0'31,"17"17"-31,-18-17 15,18 18-15,0 17 0,-18 0 0,18-17 16,-17-18-16,-1 53 0,0 53 0,18-89 0,0 19 16,0 122-16,0-122 0,0 17 15,0-18-15,71 159 16,-53-106 0,-1-70-16,-17-1 0,18 1 15,-18 0 1,18-18-16,-18 17 15,17-17-15,-17 18 0,18-18 16,-18 18-16,18-1 0,-1 1 16,1-18-16,-1 0 15,-17 18-15,18-18 16,0 0 0</inkml:trace>
  <inkml:trace contextRef="#ctx1" brushRef="#br0" timeOffset="-165968.92">30357 11412 0,'17'0'0,"1"0"0,-1 0 16,1 18-16,17 17 0,-17-17 15,0-1-15,-18 1 0,17 0 0,36 123 16,-18 35 0,-17-158-16,-18 70 0,0-35 15,0-36-15,0 1 0,18-18 0,-18 88 16,0-70-16,0-1 0,0 1 15,0 0-15,0-1 16,-18-17 0,0 18-16,1-18 0,-1 0 0,-35 35 15,18-17-15,0 0 16,-53 52-16,70-70 0,0 18 0,-17 17 16</inkml:trace>
  <inkml:trace contextRef="#ctx1" brushRef="#br0" timeOffset="-164271.26">5133 10230 0,'-18'0'32,"18"18"-32,0 0 0,-17-1 0,-54 71 15,53-70-15,1 0 0,-18 52 16,-36 71-16,71-70 0,-35 88 16,35-142-16,-18 177 0,18-35 15,0 70-15,0-158 0,0-53 16,0 105-16,0 106 15,0-17-15,0-194 16,18 17-16,-1 106 0,-17-88 16,0-35-16,36 70 0,-19-71 15,-17 1-15,18 0 0</inkml:trace>
  <inkml:trace contextRef="#ctx1" brushRef="#br0" timeOffset="-163051.38">13388 10213 0,'0'17'47,"0"19"-47,0-1 0,0 0 0,0 0 16,0 36-16,0 17 0,35 230 15,-17-230-15,-1 106 16,-17-159-16,0-17 0,18 52 0,-18 54 16,0-89-16,0 36 15,0-54-15,-18 71 0,1-52 16,-36 87-16,35-105 0,1 17 16,-89 89-1,18-36-15,70-71 16,-35 36-16,18-35 0,17-18 15,18 18-15,-17-18 0,-19 0 0,36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in="-86" max="1200" units="cm"/>
          <inkml:channel name="T" type="integer" max="2.14748E9" units="dev"/>
        </inkml:traceFormat>
        <inkml:channelProperties>
          <inkml:channelProperty channel="X" name="resolution" value="63.19231" units="1/cm"/>
          <inkml:channelProperty channel="Y" name="resolution" value="38.9697" units="1/cm"/>
          <inkml:channelProperty channel="T" name="resolution" value="1" units="1/dev"/>
        </inkml:channelProperties>
      </inkml:inkSource>
      <inkml:timestamp xml:id="ts0" timeString="2021-06-01T10:50:34.5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6-01T10:51:34.491"/>
    </inkml:context>
  </inkml:definitions>
  <inkml:trace contextRef="#ctx0" brushRef="#br0">2417 3774 0,'17'0'32,"1"0"-17,-1 18-15,1-18 16,0 0-16,-1 0 16,1 0-16,0 0 0,17 18 0,0-18 0,177 0 15,-106 0-15,264 0 16,-282 0-16,-52 0 0,228 0 15,-246 0-15,105 0 0,-17 0 0,18 0 0,-89-18 16,177 18-16,-142 0 0,-35 0 0,71 0 16,-53 0-16,-35-18 0,-1 18 109,1 0-109</inkml:trace>
  <inkml:trace contextRef="#ctx0" brushRef="#br0" timeOffset="702.78">7461 2804 0,'0'18'32,"0"0"-32,0-1 0,0 1 0,0 52 15,0-52-15,-17 0 0,17-1 0,0 19 16,0 193 0,0 18-16,0-212 15,17 0-15,1 36 0,0-53 0,-1 17 0,1-18 0,35 36 16,-18-35-16,0 0 0,-17-18 15,0 17-15,-1-17 16,1 0 0</inkml:trace>
  <inkml:trace contextRef="#ctx0" brushRef="#br0" timeOffset="2282.82">13159 2840 0,'0'17'78,"17"1"-78,-17-1 0,0 1 0,18 0 15,0-18-15,-1 88 0,1 18 16,17 17 0,-35-70-1,0-18-15,0 1 0,0-19 16,-18 36 0,18-35-1,-17-18 32,17 18-31,0-1-16,-18-17 0,18 18 15,0-1 63,-17 1-78,17 0 16,-18-1-16,18 1 0,-18 0 16,18-1-16,0 1 15,-17-18 142,17 18-157</inkml:trace>
  <inkml:trace contextRef="#ctx0" brushRef="#br0" timeOffset="3637.58">18732 3774 0,'18'0'47,"35"0"-47,-35 0 0,-1 0 16,36 0-16,265 36 15,-230-36-15,53 17 0,-123-17 0,334 0 16,-281 0-16,88 0 0,-142 0 0,336 0 16,-53 0-1,-229-17 1,-54 17-16</inkml:trace>
  <inkml:trace contextRef="#ctx0" brushRef="#br0" timeOffset="4730.76">26123 2804 0,'-35'0'0,"17"18"0,1-18 0,-1 18 16,0-18-16,1 17 0,-71 71 15,70-70-15,18 0 0,-53 35 16,35-36-16,1 18 0,-19 18 16,36-35-16,-17 17 0,17-17 0,-18 0 0,1 35 15,17-1-15,17 90 16,36-72-1,-18-35 1,-35-17 0,18-18-16,0 0 15,-1 18-15,1-18 32,-18 17-32,0 1 15,18 0-15,-18-1 16,0 1-16,0 35 15,0-36 1</inkml:trace>
  <inkml:trace contextRef="#ctx0" brushRef="#br0" timeOffset="5777.55">31309 2716 0,'18'0'15,"-1"0"1,1 0-16,0 35 0,-18-17 0,17-18 0,-17 18 0,18-1 0,-1 1 16,1-18-16,17 70 0,-17-52 0,0 17 0,-1-17 15,36 70-15,18 18 16,-54-53-16,19 0 0,17 70 16,35 54-1,-88-142-15,17-17 0,1 52 16,-18-52-16,18-1 0,-18 19 0,0-1 15,0-17-15,0-1 0,-18-17 16,18 18-16,-18-18 0,1 0 0,-1 18 16,1-18-16,-1 17 0,0-17 0,1 0 15,17 18-15,-18-18 16</inkml:trace>
  <inkml:trace contextRef="#ctx0" brushRef="#br0" timeOffset="7599.56">7161 4921 0,'18'0'63,"0"0"-63,-1 0 0,1 0 15,35 0-15,-36 0 0,1 0 0,159 0 16,-142 0-1,-18 0-15,19 0 0,193 0 16,-17 0 0,-177 0-16,71 0 0,-36 0 0,-52 0 15,0 0-15,-1 0 0,1 0 0,52 0 0,-52 0 0,0 0 16,-1 0-16,19 0 0,34 0 16,-52 0-16,-1 0 0,1 0 0,70 0 15,53 0 1,-88 18-16,53-18 15,-71 0-15,1 0 0,-19 17 0,142-17 16,-141 0-16,35 0 0,53 0 16,-1 0-1,-87 0 1,0 0-16,35 0 0,-18 0 0,-18 0 0,1 0 16,35 18-16,-35-18 0,-1 0 0,1 0 0,88 0 31,-18 0-31,-70 0 15,-1 0-15,19 0 0,-19 0 0,1 0 16,-1 0-16,36 0 0,-17 0 16,158 0-1,-177 0-15,160-18 16,-142 18-16,0 0 0,71 0 16,-88 0-16,35 0 0,105 0 15,-140 0-15,0 0 0,17 0 0,141 0 16,1 0-1,-142 0-15,71 0 16,-53 0-16,-36 0 0,1 0 0,0 0 0,-1 0 0,72 0 16,-89-17-16,17 17 0,36 0 15,-35 0 1,-1 0-16,1 0 16,0 0-16,-1 0 15,19 0-15,-19 0 0,1 0 16,-1 0-16,36 0 0,-35-18 15,35 18-15,-35 0 16,-1 0-16,1 0 0,-1 0 16,1 0-16,0 0 15,-1 0-15,1 0 16,0 0-16,35 0 16,-36 0-16,1 0 0</inkml:trace>
  <inkml:trace contextRef="#ctx0" brushRef="#br0" timeOffset="17511.62">11994 6826 0,'0'18'31,"18"-1"-31,0 1 0,-18-1 16,17-17-16,1 18 0,0 0 0,-1-18 0,54 35 16,-54-17-16,19-1 0,-19-17 15,1 0-15,35 18 0,-35-18 0,-1 0 0,18 0 16,142 0-16,87-35 16,-228 17-16,17 0 15,70-35-15,-88 36 0,1 17 0,17-35 16,17-1-16,-52 36 0,-1-17 15,19-36 1</inkml:trace>
  <inkml:trace contextRef="#ctx0" brushRef="#br0" timeOffset="17780.46">13088 6650 0,'18'0'15,"-1"0"-15,1 0 0,-18 17 16,71 18-1,17 1-15,-71-36 16,1 17-16,-18 1 63,0 0-48,-18-18-15,18 17 0,0 1 16,-17-18-16,17 18 15</inkml:trace>
  <inkml:trace contextRef="#ctx0" brushRef="#br0" timeOffset="19876.88">17762 6967 0,'0'18'16,"18"-1"-1,-18 1-15,18 0 0,-1-1 0,1 1 0,0-1 16,-18 1-16,52 17 0,-16-17 16,-1 0-16,36-1 0,17 1 15,-35 0-15,-18-18 0,265 17 16,-141-34 0,-142 17-16,18 0 0,36-18 15,-53 0-15,-1 18 0,1 0 0,-18-17 0,35 17 16,-17-36-16,0 36 0,-18-17 0,17 17 0,1-18 15,-18-17 1</inkml:trace>
  <inkml:trace contextRef="#ctx0" brushRef="#br0" timeOffset="20239.23">18944 7055 0,'18'0'31,"-1"0"-16,1 0-15,-18 18 63,0 17-47,0-17-16,0 17 15,-18 0-15,1-35 0,17 18 16,-18-1023-1,18 2045-15,0-1022 63</inkml:trace>
  <inkml:trace contextRef="#ctx0" brushRef="#br0" timeOffset="35445.89">20690 7161 0,'18'0'78,"0"0"-78,-1 0 15,1 0-15,17 0 16,-17 0-16,17 0 0,-17 0 0,17 0 16,-17 0-16,-1 0 0,1 0 0,141 0 15,35-18 1,-141 18-16,0 0 0,88 0 15,-106 0-15,-17 0 0,35 0 0,-36 0 0,18 0 16,-17 0-16,0 0 0,-1 0 0,54-17 16,-53 17-16,-1 0 0</inkml:trace>
  <inkml:trace contextRef="#ctx0" brushRef="#br0" timeOffset="35912.26">22172 6985 0,'0'17'15,"0"1"-15,0 0 16,0-1-16,0 18 0,0-17 0,0 0 16,0 17-1,0-17-15,18-18 32,-1 0-17,1 0-15,0-18 0,-18 0 0,35 1 16,-17-1-16,-1 0 0,-17 1 0,18 17 0,17-35 15,0 17-15,-35 0 0,71 1 0,-71-1 16,70 0-16,-52 1 0,35-1 0,123-35 16,-70 18-1,-88 35-15,0 0 0,-18-18 16,35 18-16,-35-17 0</inkml:trace>
  <inkml:trace contextRef="#ctx0" brushRef="#br0" timeOffset="41620.51">15328 7232 0,'18'17'47,"17"1"-32,-17-18-15,-18 18 0,17-18 16,1 0-16,0 17 16,-1-17-16,1 0 15,0 0-15,-1 0 16,1 0-16,0 0 0,34-17 16,-16 17-16,-19 0 0,1 0 15,17 0-15,-17 0 0,0 0 0,-1 0 0,1 0 0,123-18 16,-123 18-16,-1 0 0,18 0 15,36-18-15,-53 18 0,-1 0 0,1 0 16,35-17-16,-36 17 16</inkml:trace>
  <inkml:trace contextRef="#ctx0" brushRef="#br0" timeOffset="47178.1">29916 6650 0,'17'0'31,"1"0"-15,-1 0-16,1 0 15,0 0-15,-1 0 16,1 0-1,-36 0 157,1 0-172,-1 0 0,0 0 16,1 0-16,-1 0 16,1 0 15,-1 0-16,36 0 235,-1 0-250,1 0 16,-1 0-16,1 0 16,0 0-16,-1 0 31,-34 0 203,-1 0-234,0 0 16,1 0-16,-1 0 16,1 0-1,-1 0 1,36 0 218,-1 0-234,1 0 0,-1 0 16,1 0-16,0 0 15,-1 0-15,1 0 16,0 0-16,-1 0 16,-34 0 140,-1 0-156,0 0 0,1 0 16,-1 0-16,-17 0 15,17 0-15,1 0 16,-1 0-1,0 0-15,36 0 204,0 0-189,-1 0-15,1 0 16,17 0-16,-17 0 15,17 0-15,-17 0 0,-1 0 16,-34 0 125,-1 0-141,0 0 15,1 0-15,-1 0 0,0 0 16,1 0-16,-1 0 62,36 0 142,-1 0-204,1 0 15,0 0-15,-1 0 0,19 0 16,-19 0-1,1 0-15,0 0 16,-36 0 125,0 0-126,18 17-15,-17-17 0,-1 0 0,0 0 16,1 0-16,-1 0 16,0 0-16,1 0 15,34 0 157,1 0-172,0 0 16,-1 0-16,1 0 0,0 0 15,-1 0-15,1 0 47,0 0-47,-36 0 78,0 0-62,1 0-16,-1 0 16,0 0-16,1 0 15,-1 0-15,0 0 16,1 0-16,-1 0 0,36 0 156,-1 0-156,1 0 0,0 0 0,-1 0 16,36 0-1,-17 0 1,-19 0 0,-34 0 77,-1 0-93,0 0 16,1 0-16,-1 0 16,0 0-16,1 0 0,-1 0 31,-17 0-31,52 0 94,1 0-79,0 0 1,-1 0-16</inkml:trace>
  <inkml:trace contextRef="#ctx0" brushRef="#br0" timeOffset="54131.81">24430 582 0,'-18'0'32,"18"17"-17,-17 1-15,17 0 0,-18-1 16,18 1-16,0 0 0,0-1 15</inkml:trace>
  <inkml:trace contextRef="#ctx0" brushRef="#br0" timeOffset="54477.93">24359 388 0</inkml:trace>
  <inkml:trace contextRef="#ctx1" brushRef="#br0">26345 317 722 0,'6'-6'0'0,"-6"0"0"0,0-1 0 0,0 7 0 0,0-5 0 0,0 5 0 0,0-4 79 31,-18 4 0-31,-2 0-14 0,-8 0-19 0,-12 0-8 0,2 0-1 0,-7 4 0 0,-7 5 1 0,4 4-1 0,10-1-30 0,-2-4-34 0,3 1 32 0,3 3 0 15,6-6-9-15,-2 3 0 0,3-3 44 0,6-4 83 16,-1 2-49 0,9-2-1-16,0 2-59 0,4-2-19 31,4 2 7-31,-2-4 26 0,4 0 6 0,0 0-5 0,-1 0 13 0,1 0-11 0,3 0-7 0,0 0-8 0,0 0 23 0,0 0-44 0,0 3-1 0,0 0 35 16,0 0 1-16,0 3-18 0,0 0 9 0,-3 2 2 15,3 3 1-15,-3 3-28 16,2 2 25-16,-2 4 1 15,0-2 0-15,-1 5-1 0,1 5 0 16,-1 2 3-16,-4 6-12 0,2 5-20 0,0 2-3 0,-2 3 28 16,-6 11-30-16,0 1 2 15,-6 23 23-15,-3-1 4 0,2 6-3 0,-8-3-3 16,1 5 1-16,11-23-24 0,-4 5 23 0,8-4-3 16,1-10 3-16,6-1-7 0,-2-5 6 0,2-8-4 0,3-3 50 0,0-3 15 15,3-2-27-15,0-5 4 16,0-5 18-16,0-3-16 0,0-2-4 15,0-4-15-15,0-3-7 0,0-1 13 0,3-2-12 0,3-3-5 16,-3-2 8-16,-3 1 7 16,3-3-6-16,2 5 3 15,-5-1-2-15,3 0 5 0,-3 1-46 0,0 0 18 16,3 6 19-16,-3-5-3 0,3 3-24 0,-3-2 29 0,0-3-5 0,0 2 2 0,0-1-3 0,0-2 0 16,0 1 0-16,0 0-23 0,0 0 22 0,0-3 0 15,0 4 0-15,0-6-3 0,0 5 3 0,0-1-5 16,0-4-21-16,0 3 3 15,0-4 18-15,0 0-1 0,0 0 1 0,0 0-2 32,0 3 2-32,0-3 80 0,-3 2-38 0,0-2 4 0,3 4-33 0,-8-2-48 0,2 4-3 0,3 0 45 15,0 1 4-15,-3-1-3 0,3 1 8 0,1-1-1 16,-2 0-1-16,4 3-158 16,-3-3 63-16,3-1 36 0,0 5-1 0,0-3 0 15,0 3 12-15,0 6 14 0,-4-3-3 0,4 6 5 16,0-4 0-16,0 4 14 0,0 4-14 0,0-3 0 0,0 1 0 0,0 0 4 15,0 2-4-15,7-8 7 16,-1-1 85-16,3 4 2 0,0 3-42 0,-1-6-13 0,-5-1 86 0,3-1-39 16,-3-6-34-16,2-1-55 15,-4 0 31-15,2 0 12 16,0-4-10-16,-3 2-33 16,0-1-8-16,0-3 43 0,0 2-2 0,0-2-7 0,0 3 5 0,0 0-14 0,0-3 12 0,0 0-63 15,0 3 28-15,0-3-17 0,0 0 83 0,0 0-4 31,0 0-38-31,0 0 34 0,0 0-46 0,7 3 0 0,2 0 0 0,0-3 0 0,3 4 0 0,-1-3 0 16,4 3 0-16,7-2 0 0,0-2 0 16,7 0 0-16,9 0 0 0,2 0 0 15,5 0 0-15,2 0 0 0,3 0-342 0,-3 0 54 16,1 0 136-16,-1 0-768 0,3 0 441 0,-3 0 221 16,-2-2 111-16</inkml:trace>
  <inkml:trace contextRef="#ctx1" brushRef="#br0" timeOffset="1135.83">29089 479 571 0,'-14'-3'0'0,"2"-1"0"0,-1 1 0 0,4 1 0 0,3-3 0 0,-2 1 0 0,2 2 0 0,1-5 73 0,2 7-9 0,-1-3 49 0,1 3-37 15,3 0 0-15,0-2-37 0,0-2 35 16,3 1-10-16,15-3-25 16,-1-1 0-16,11 1 0 0,-2-2 0 0,2-1 10 0,5-3 37 0,0 2-87 15,8-5 40-15,-4 3 0 16,1 2-57-16,-4-2 38 0,11-3-9 0,-10 2 27 0,1 0 1 0,-9 5 0 16,4-2 0-16,-13 5-141 46,-2 2 60-46,-5 0 21 0,-5 3 0 0,-3 0 13 0,-3 0 23 0,0 0-30 0,0 0-20 0,0 3 66 0,-6 5 1 0,-7 8-30 0,3-5 46 0,-3 2 3 16,-2 6-42-16,7-5 18 0,1 0-15 0,-3 5 6 16,3 2-4-16,4-1 48 0,-1 6-5 0,1 2-31 15,0 9-6-15,3 6 10 16,-3 0-8-16,3 10 21 0,0 14-20 0,0 0 91 16,0 2-41-16,0 9 3 0,0-1-44 0,0 7 18 0,0 1-16 0,0-3 112 15,6 6-53-15,-3-3-27 0,4-5 0 0,-4-11 42 16,-2 13-40-16,-1-14 1 0,0-10-30 0,0 4 0 31,0-5 0-31,0-3 9 0,0-3-15 0,0-3 23 16,0-6-17-16,0-4 0 0,0-4-6 0,0 2 16 0,0-1-10 0,-1-1-49 0,-2-4 49 15,0-3 0-15,3-4 0 0,-4 3-85 16,1-2 28-16,3-5 0 16,-3 0 34-16,3 0 10 0,-3-5-12 0,3-2 18 0,-3-1-26 15,3-3-70 1,-3-3 30-16,2 1 1 0,-4-2 5 0,2-2 38 0,-9 2-14 0,1-1 41 15,-6-3-33-15,-9 0 1 16,-2 2-1-16,-1 1 24 47,-5-3-19-47,5 3-1 0,-2 0 3 0,2 0-2 0,-2 4 4 0,2-6-1 0,-2 3-45 0,7-2-143 16,-2 2 85-16,4-4 44 0,8 0-445 0,0 0 221 0,0 0 112 0,8-10-587 0,3 2 354 0,0-4 176 0</inkml:trace>
  <inkml:trace contextRef="#ctx1" brushRef="#br0" timeOffset="2780.31">26248 422 281 0,'3'-11'0'0,"3"1"0"0,2-2 0 0,-3 0 1 0,-2-3-1 0,-3 3 0 16,0 4 0-16,0-2 0 0,0 1 30 0,0 7 6 0,0-2 93 0,-3 4-45 0,-16 0 0 0,5 4-46 0,-3 10 0 16,-3 13 10-16,-1 12-10 15,1 4 0-15,6 6 44 0,3-1-44 0,5 4 0 0,3-10-20 0,3 12-9 16,0-19 29-16,0 2-43 0,9-8 43 0,7-3 0 16,7-9 10-16,-5-6-44 0,7-4 1 0,-2-6 17 15,3-1 8-15,-3 0-15 16,2-8 19-16,-5-15-26 0,-2-3 44 0,-1-6-52 15,-2-7 25-15,-5 4 1 32,-7 1 6-32,-3-1-4 0,0-1-2 0,0 4-36 0,0-2 33 0,-8 9 1 0,-6 1 6 0,0 7-36 47,5 5 29-47,-6 3-4 0,2 0 2 0,4 5 1 0,0 2-3 0,4 2-3 0,1 0 4 0,-1 0-285 0,-1 0 130 0,3 0 69 0,3 0 25 0,0 0-121 15,0 6 60-15,0 3-193 0,0 0 127 0,9-3 65 16,0 0 23-16</inkml:trace>
  <inkml:trace contextRef="#ctx1" brushRef="#br0" timeOffset="3185.09">26600 429 643 0,'3'-11'0'0,"-3"3"0"0,0-1 0 0,0 3 0 0,-3 2 0 0,-6 4 0 0,-3 0 0 0,-4 0 0 0,2 15 68 0,-1 8-30 0,0 4 25 31,2 5-25-31,4 6 0 0,1-6 9 0,2 3-9 0,3-2 0 0,3-4 1 0,0-1-1 0,0-4-26 31,6-7 11-31,8 2 15 0,-2-7-19 0,1-6 19 0,5-4 0 0,1-2 0 0,-6 0 34 0,6 0-11 16,-1-17-23-16,-2-7 11 16,-2-3-12-16,-2-3 2 0,-1 0 8 0,-1-1-3 0,-7-1-6 0,-3 5 0 15,0-5 0-15,0 7 0 0,0 2 9 0,0-2-9 32,0 7 0-32,-3 2-144 0,-6 5 70 0,8 1 29 31,-7 4 9-16,-1 4-313-15,3 2 159 16,-2 0 61-16,-1 6 46 0,6 9-6 0,-1 3-2 0</inkml:trace>
  <inkml:trace contextRef="#ctx1" brushRef="#br0" timeOffset="4293.08">26131 1020 0 0,'0'0'0'0,"0"0"0"0,0-1 0 0,0-4 0 16,0-3 0-16,0 0 0 0,0 1 182 0,0 2-71 15,0-5-37-15,0 4 0 0,0-3-36 16,0 4 10-16,0 2-10 0,0 0 1 0,0-1 53 0,0 4-27 0,0-2 1 16,0 2-18-16,0 0-8 15,0 0-2-15,0 0-40 0,0 2 40 0,0 13 1 0,-6 6 8 16,0 9 24-16,-3 6 0 0,-1 3-33 0,-6 8 1 0,3 9-1 0,-2 3 10 31,-2 10-10-31,5-3 0 0,-1 3-110 0,4-3 50 0,3-9-17 0,0 7 38 16,0-5-7-16,3-4 29 15,0-5-4-15,-1-5 2 0,4 0 1 0,0-9-8 16,0 6 46-16,0-9-7 16,0 3-34-16,0-1-7 0,0-2 5 0,0-1 4 0,0-5-4 0,7-1 75 0,-4-3-32 15,3-2 14-15,0-5-45 0,0 0-19 0,0-4-8 16,0-6 37-16,4 0-74 15,-4-2 30-15,3 0 1 16,-1-4 29-16,4 0-56 16,0 0 22-16,4 0 0 0,1-11 15 0,1-4 9 0,4-4-18 0,4-2 15 0,-5-4-33 15,5 2-45 1,-4-3 29-16,4-6 0 0,2 5 27 0,-10 0-34 0,7-1-7 0,-4 0 51 0,-4-1-11 16,-1 1 2-1,-4 1-9-15,2-3 35 0,-4 0-1 0,-3-2-26 0,-3 0 0 16,2-3-2-16,-3-5-2 0,4-4 8 0,-4-1-4 0,4-1 70 15,-5 3-32-15,1-6 10 16,-3 11-20-16,0-16-13 0,0 11-2 0,0 7 21 0,0 4-20 0,0 1 2 16,-8 6 0-16,-6 4 1 15,-6 4-1-15,-1 3 1 0,-4 5-1 0,2 2 62 47,-4 5-28-47,2-4 3 0,-1 3-32 0,4 3 72 0,1 0-33 0,4 0-105 0,2 0 40 16,5 0-1-16,3 0 34 0,2 0-329 0,2 0 155 0,3 0 73 0,0 0 39 0,0 0-200 0,0 0 110 15,18 0 30-15,-2 0 35 0</inkml:trace>
  <inkml:trace contextRef="#ctx1" brushRef="#br0" timeOffset="5336.27">27642 755 311 0,'0'0'0'0,"0"0"0"0,0 0 0 0,-6 0 0 0,0 0 0 0,-3 0 0 0,-4 0 146 0,-4 0-53 0,-4-5 33 16,-7 5-43-16,-4 0 0 0,-3 0-35 0,-8 0-24 0,-2 0 15 15,-3 0 0-15,-4 0 0 0,1 5-1 0,1-3 11 16,2 2-10-16,2-4-76 0,4 0 34 15,6 0 1-15,5-11 41 0,-3 0 21 0,3-4-33 0,7 1 7 32,4-1-13-32,-2 0 10 0,7 3-22 15,2-3 25-15,0-3 44 0,0-3 0 0,7 0-38 0,-2 3-5 16,4-3 19-16,4 3-7 0,0-6 0 0,0 0 79 0,4 1-113 16,10-2 25-16,8 1 1 0,-2-1-34 0,11-2 34 0,1 5-1 0,5-3-32 31,1 1 33-31,4 2-2 0,7 2 11 0,5 1-53 0,-1 2-1 0,4 2 24 15,9 1 11-15,4 1-1 0,2 4-32 0,9 0 20 16,-1 2 6-16,8 5-128 16,3 2 59-16,16 0 30 0,-18 0-2 0,17 0-9 0,-6 2-13 0,-1 8-52 15,2 5 40-15,-7 4 24 0,-10-4-19 16,6 5-23 0,-6 1 21-16,-4 0 0 0,-12 3 16 0,-13-2 13 15,-6 1-27-15,-6 3 23 0,-12-5-30 0,-3 4 223 0,-4-4-92 0,-1 0-46 16,-3 3-23-16,-6-3 67 15,1 2-31-15,-5-2 2 0,-1 2-14 0,-6-6-1 16,2 1 2-16,-5 3-20 0,0 0 9 0,-8-3-5 16,-12 3 10-16,-8-2-7 0,-6-5 12 0,-7 3-12 0,-5 2-39 15,-6-7-1-15,-16 0-9 0,2-3 43 0,-9-3-20 16,-2 1 15-16,-8-6-20 0,1-1-49 0,-2 0 30 16,1 0 0-16,0 0 29 0,4 0 2 0,1 0-11 46,2 0 10-46,-1 0-15 0,7 0 12 16,9 0-22-16,-11 0 21 0,16-6 28 0,4 0 55 0,2 4-37 0,13-4-1 0,1-1-32 0,9 5-6 16,12-2 22-16,0 2-368 0,8-2 165 0,6 2 83 0,1 2 29 0,2 0 4 0,2 0 16 15,19 0 25-15,1 0 0 0</inkml:trace>
  <inkml:trace contextRef="#ctx1" brushRef="#br0" timeOffset="6297.53">27278 1084 498 0,'9'-3'0'0,"-6"-2"0"0,-3-1 0 0,0 3 0 0,0 0 0 0,0-3 49 16,0 6-9-16,-9 0-1 0,-8 0 8 0,-8 0 55 0,-2 0-31 15,-1 0 10-15,-6 2 2 0,1 5 0 16,-3-1-43-16,2 2-28 0,4-2 27 0,0-3 10 16,3 0-9-16,13 0-1 15,-5 1 1-15,7-2-1 0,0-2 1 0,6 0-12 16,0 0 11-16,2 0 1 0,3 0-47 0,1 0 4 15,0 0 39-15,0 0-1 0,0 0-18 0,0 0 11 16,0 0 3-16,0 0-55 0,0 0 25 0,0 0 7 16,0 0 19-16,0 3-28 0,0 7-1 0,0 8 23 15,0-2 3-15,0 10-2 16,0 3 1-16,-3 10-16 0,-13 3-24 0,1 3-7 16,-3 7 38-16,1 5-5 0,-5 10 3 0,1 1 16 15,4-1-16-15,0 2 3 0,0-2-3 0,8-10 5 16,0 0-5-16,2-2-27 31,4-8 0-31,0-11 27 0,3 3-1 0,0-4 0 0,0-4 1 0,0 3-2 0,0-8 1 0,0 1-37 16,0 0 0-16,0-5 29 0,0-1 3 0,0-7-9 15,-4-1 7-15,4-8 66 0,0 2-31 0,0-6 4 16,0 3-35-16,0-4 145 16,0 0-67-16,0 0-27 0,0 0 0 0,4-4-12 0,2 3-22 0,7-4 31 0,5 5 71 0,1 0-144 15,4 0 29-15,1 0 9 16,2 12-123-16,13 9 69 0,-8 0 34 0,5-1-610 0,9 0 289 0,6 1 125 15,12-1 90-15</inkml:trace>
  <inkml:trace contextRef="#ctx1" brushRef="#br0" timeOffset="7092.54">28395 1210 609 0,'-4'0'0'0,"-4"0"0"0,7-3 0 0,-3 3 0 0,4-5 174 0,0 2-67 15,0-3-24-15,14-8-10 0,14 3-5 0,7-4-28 0,7 0-1 16,2 4 0-16,4-4 10 0,3-1-9 0,-4 4-1 16,-2 1 63-16,-11-2 4 0,1 8-34 0,-10-4 11 15,-5 3 54-15,-2 1-49 0,-5 3 1 0,-7 2 7 16,-3-2-29-16,-3 2 11 31,0 0-39-31,0 0 38 0,0 0 1 0,0 0-39 0,0 0 0 0,0 4 11 0,-3 7-11 0,0 3 0 16,-4 2-23-16,4-2 30 0,-3 4-6 0,5-4 9 15,1 9 4-15,0 4-14 0,0 0 0 0,0 2 11 16,0 6-11 15,0 3 11-31,0 9-11 0,0 1 0 0,4 3 0 0,2 2 1 0,1 6-1 0,-1 1 10 0,1-4-9 16,-2-2 35-16,-2 0-35 0,5-3 136 0,-2-7-69 0,0 0-24 16,0 0-17-16,0-8-66 15,4 1 0-15,-4-2 0 0,0-6 0 0,-3-2 0 16,3-2 0-16,-4-4 0 0,-2-3 0 0,0-3 0 0,0-3 0 0,0 0 0 15,0-7 0-15,0 5 0 16,0-4 0 0,-2-3 0-16,-7 3 0 0,-3-2 0 0,-7 2 0 0,4-1 0 0,-1-1 0 0,3 2 0 0,-3-3 0 0,4 0 0 15,0-1 0-15,4 0 0 0,-1-2 0 0,1 0 0 16,-3 4 0-16,-1-4 0 16,-6 0 0-16,-2 0 0 0,-8 0 0 0,-6 0 0 15,-7 0 0-15,7 0 0 16,-11 0 0-16,-2 0 0 0,11 0 0 0,2 0-221 0,8 0-75 0,11 0 118 15,3 0 74-15,5 0-937 32,4 3 500-32</inkml:trace>
  <inkml:trace contextRef="#ctx1" brushRef="#br0" timeOffset="11917.55">26589 841 0 0,'0'0'0'0,"0"0"0"0,0 0 0 0,0 0 0 0,0 0 0 15,0 0 210-15,0 0-87 0,0 0-42 0,0 0 0 0,0 0 0 0,0 0 10 0,0 0-53 0,0 0-43 0,0-3 43 31,0 3 0-31,0 0-43 0,0 0 52 0,-7 0-9 0,0 0 1 0,-2 0-40 16,-2 0 0-16,-1 0 39 0,0 0 9 16,-4 3 17-16,-2 0 0 0,4 4-47 0,-3-2 46 0,-6 2-2 15,3-2-19-15,-4 2-11 0,-1-3 0 0,2 7 9 16,-5-10-5-16,5 5-23 16,-4-2 9-16,-1-1 22 0,8-3-5 0,-8 0-18 0,4 0 18 0,1 0 0 31,1-7 4-31,1-6-5 0,1-3-14 0,3 0 11 15,-3-1 28-15,3 0-28 0,1 0 2 0,-2-6 33 0,3 6-75 0,1-1 42 0,2-1 3 16,1 5-3 0,0-1 19-16,2-6-18 0,0 6 6 0,4-3-103 15,2-3 44-15,0 0-1 0,3-3 45 0,0-4-37 0,0-1 29 0,9-8 3 16,5 12-10-16,7-7 101 16,9-3-51-16,-3 2 0 0,7 4-86 0,1-5 0 15,4 4 51-15,-5 2-100 0,10 2 43 0,-7 9 24 16,2-2-2-16,-7 7-81 0,11 3 47 0,-8 5 26 15,4 4-12-15,-2 0-16 16,1 7 11-16,-7 13 0 0,3 12-42 0,-2 3 25 16,-1 6 2-16,-5 8 1 0,-5 8-21 0,-5 0 41 15,-6 0-7-15,-7 4 56 0,-3-3-21 0,0-3-1 32,0-2-27-32,-16-1 159 15,-4-7-74-15,-8-1-38 0,-3-3 4 0,0-7 12 0,2-1 0 0,1-9-23 0,-1-1-16 0,2-3-18 0,0-8 0 0,3-6 44 16,4-3-14-16,3-3-274 0,6 0 131 0,2 0-428 15,6 0 266-15,0-9 128 0</inkml:trace>
  <inkml:trace contextRef="#ctx1" brushRef="#br0" timeOffset="13668.71">20390 7565 517 0,'-21'6'0'0,"-3"4"0"0,0-6 0 0,-5 7 0 0,3-5 0 0,-5 3 0 0,-12-1 0 0,1-2 0 0,-4-2 63 0,2-2-26 0,-7 3 1 0,-3-3 21 0,-1-2-21 16,-16 0-1-16,11 0 47 0,-25 0-47 16,4-2 1-16,-5-9 0 31,-20 0 24-31,4 1-24 0,12 2 9 0,-22-3-10 0,7 7-15 0,0-6 16 0,4 2-1 0,-2-5-51 0,22-1 36 15,-6-6-10-15,3-8 25 0,6 1-22 0,5-6 18 16,4 0 1-16,9-1 0 0,-9-11-2 0,15 1-12 0,0-4 11 16,10 2-41-16,7 2 38 15,-1-7 3-15,4 1-4 0,11-8-15 0,-2 1 14 32,5-9-1-32,6 12-34 0,-3-6 6 0,5-8 27 0,3 10-2 15,0-11-27-15,6 3-3 0,-1-4 28 0,4 8-25 0,0-16-4 0,0 9 19 16,20-3 5-16,0-3-74 0,10 3 34 0,6-3-5 15,6 3 38-15,6 3-39 0,9-3 0 0,-2 1 24 16,17-6 52-16,-9 13-50 0,17-18 2 0,-2 11-6 16,4-5 4-16,6 1-8 0,2-4 7 15,9 5 31 1,5 3 0-16,1 0-21 0,7 10-4 0,-1-2 45 0,5 5 5 16,4 3-39-16,2 2-6 0,11-4 32 0,0 10-1 0,2-2-26 0,3 7 4 15,-15 5 7 1,36-7-9-16,-23 8 7 0,1 3-5 0,0 5-2 0,-2-4 6 0,-10 11 48 0,19 0-48 15,-22 14-3-15,4 6 5 0,-3 1-51 0,-3 0 0 32,-1 20 49-32,-5 16-7 0,-8 8-50 0,-1 12 22 0,-8 11 1 0,-11 3 22 0,-14-4 5 0,8 22-10 15,-11-5-19-15,-3 4 19 0,-3 5 1 0,-3 5-7 16,-11-10 3-16,4 33-1 16,-20-6 3-16,-2 3-7 0,-6 6-27 15,-11 6 0-15,-8 0 31 0,-6 18 5 0,0-27-4 0,0 11 4 16,-17-2-3-16,-11-5-2 0,-9-25-82 15,-17 18 35-15,-6-18 0 0,-6 0 81 0,-9-9 0 0,-11-1-49 16,-9-10 108-16,-27 4-46 0,-1-10-25 0,-12-7 5 16,-9-6 18-16,-6-12 6 0,21-15-42 15,-27 0 15-15,36-10-25 0,-3-4 29 32,7-4-12-32,7-1-77 0,15-1 41 0,-10-1 1 0,16-2 36 0,-2 3-244 0,0 3 113 15,0 1 55-15,7-2-256 0,7-3 148 0,18-5 50 16,4-1 42-16,19-6-1 15,1 0 41-15,17 0-10 0</inkml:trace>
  <inkml:trace contextRef="#ctx1" brushRef="#br0" timeOffset="15298.86">26254 1627 0 0,'0'0'0'0,"0"0"0"0,0 0 0 0,0 0 0 0,-3 0 0 0,0 0 0 0,0 0 0 0,0 6 0 0,-2-4 0 0,2 4 0 0,0-2 0 16,0-1 0-16,0 1 0 0,0-1 0 0,3-1 0 0,0-2 0 0,0 0 78 16,0 0-36-1,0 0 1-15,0 0-35 0,0 0 65 0,0-2-31 0,0-5 19 0,0-6 0 0,0 5-38 0,6-5 1 16,3 1-29-16,-1-5 27 0,1 2 5 0,5-2-4 15,0-4-22 17,4-1 29-32,2-4-6 0,5-2 0 0,1-1-39 0,8-5 0 0,4-5 29 0,5 1-30 15,13-9 28-15,-7 6 3 0,5-4 0 0,2-4-2 0,8 2-3 16,0 0 5-16,-2-2 24 0,4 0-27 0,4-3-1 0,1 0 1 16,-8 2 21-16,-9 8-16 15,12-9-1-15,-11 9-2 0,-12 9-70 0,7-6 33 16,-4-1 1-16,-2 8-57 0,-8 8 39 15,-9 4 0-15,-1-1-4 0,-1 1 0 0,-2 6 34 0,-9 2 0 0,-3 3-29 16,-2 3 27-16,-6 2-17 0,5 2 13 16,-5-1 28-16,-3 0-4 0,0 3-30 15,0-4 3-15,0 4 47 16,0 0-1-16,0 0-33 0,0 0-9 0,0 0-38 0,0 0 0 0,-3 0 47 0,-11 0-3 16,-3 4-36-1,-2 2-3-15,-5 2 17 0,-1 5 16 0,4-5-6 0,-5 2 4 16,6-4 49-16,1 1-8 0,1-1-41 0,2-1-7 15,6-1 6-15,0-4-9 0,6 0 8 0,-1 0 14 16,2 0 115-16,3 0-50 0,0 0 112 0,0 0-73 0,0 0-43 16,9 0-3-16,11 0 16 0,-1 0-17 0,-4 0 0 15,0 0-13 1,-1 2-30-16,2 1 31 0,-7 4-9 0,2-1 4 16,-4 1-46-16,-4 3 40 0,0-1 0 0,-3 0 4 15,0 0-10-15,0 3 0 0,0-4-64 0,0 2 30 16,0-1 0-16,-3-2 34 0,0-1-258 0,0-4 116 15,3 2 62-15</inkml:trace>
  <inkml:trace contextRef="#ctx1" brushRef="#br0" timeOffset="15779.32">26228 1427 369 0,'11'-9'0'0,"-2"3"0"0,-6-3 0 0,3 2 0 0,-3 4 0 0,-3 0 0 0,5 3 0 0,-5 0 39 0,0 0 9 16,0 0-10-16,-5 13 1 0,-7 4 43 0,-2 5 0 31,0 1-44-31,-3 6 10 0,-1 2-9 0,6-1-1 0,4-3 89 0,5-2-45 16,0-5 1-16,3-6-35 0,0 2-6 0,9-4-4 0,13-8 0 16,-2-4 0-16,7 0-35 31,4 0 8-31,0-4 28 0,-1-10-1 0,1 0-251 0,-3 0 117 0,-5 6 63 0,-8 3 25 0</inkml:trace>
  <inkml:trace contextRef="#ctx1" brushRef="#br0" timeOffset="17358.99">28357 7239 597 0,'-37'-6'0'0,"2"-3"0"0,7 3 0 0,8 0 0 0,5 3 0 0,9-1 0 0,-1 4 0 0,4-2 0 0,3 2 38 15,0 0 0-15,14 0 0 0,17 0 0 0,17 0-33 16,4 0 43-16,26 0 10 0,21 0-20 0,7 0 0 0,17 0 0 16,23 0 12-16,-8 0-3 15,46 0-9-15,26 0 0 0,3 0-44 0,7 0 10 16,-5 0 1-16,-29 0-84 0,43 2 50 0,-58 7 24 15,12 3 0-15,-8 1-4 16,-14-1 0-16,-10 0 22 0,20 1-62 0,-18-3 23 0,-5-3-1 0,-7 1 13 16,-30-4-21-16,-6-2-11 0,14 2 41 15,-31-4-13-15,0 0 37 16,-16 0-29-16,-15 0 1 0,-2-12-7 0,-10-1 37 0,-15 6-25 16,-13-2-4-16,0-4 73 0,-11 1-34 15,-6 0 4-15,0-3 10 16,-18 2 6-16,-17 1-46 0,-10 4 9 0,-7-1-38 0,-8 2 38 0,-16 2-4 15,-3 1 8-15,-6 2-6 16,-4 2 9-16,-14 0-8 0,9 0 17 0,-23 0-18 0,0 0 0 16,-6 0 0-16,-21 2-7 0,6 4 7 0,10 4-13 0,-32-1-50 15,3-1 27-15,-4 2 0 0,-8 1 30 0,-8 1-27 0,-6-2 24 16,-27 1 0-16,22 1-4 16,21-5 36-16,-15-1-5 0,12 2-29 0,24 2 77 0,-19-5-37 15,39-1 3-15,2-4-37 16,16 0 1-16,23 0 51 0,15 0-33 0,1-6 38 0,22-3 0 15,12-3-37 1,14-1-6-16,8 5 12 0,10-4 9 0,3-1-16 0,6 1-1 0,34 3 45 16,5 1 0-16,21-1-36 0,-5 3-50 0,26 2 19 0,-1-2 0 15,23 3 30-15,-8 0 12 0,13 3-16 16,7-2 6-16,24 2-38 16,-2 0 0-16,7 0 25 0,12 0 2 0,8 0-41 15,3 2 5 1,6 4 21-16,6 0 8 15,-1 4-86-15,-8-7 40 0,-3-1 1 0,-31 2 5 0,28-2-6 0,-47 2 34 0,6 2-13 0,-16-1-28 0,-30-1-6 0,-8-2 36 16,-3 2-46-16,-18 2 0 0,-14 0 33 0,-14-3 8 16,-7 0-192-16,-10 0 84 0,-9-3 45 0,0 0 23 15,-9 0-271-15,-27 0 142 16</inkml:trace>
  <inkml:trace contextRef="#ctx1" brushRef="#br0" timeOffset="18944.41">27492 1635 108 0,'0'0'0'0,"0"-6"0"0,0 0 0 0,0-3 0 0,0-3 0 0,0 5 0 0,0-3 0 0,-4-1 0 0,1 1 0 0,0 1 11 0,0 1 184 16,0-1-82-16,2 3 58 0,-2-1-66 0,0 3-34 0,3 4 1 16,0-2 30-1,0 2-37-15,0 0 0 0,0 13-26 0,7 14 38 0,5 5-38 0,4-2 9 16,2 13 68-16,-1-5-38 0,-1-9-1 16,7 15-28-16,-6-17-10 0,-1 2 9 0,3-3-10 0,-1-1-66 0,1-3 33 15,-5-7 0-15,-5-1 34 16,2-1 9-16,-4-2-10 0,-1-2 1 0,-2-1-1 0,-4 2-383 0,3-3 180 15,-3-5 69-15,0 0 15 0,0 2-310 32,0-1 180-32</inkml:trace>
  <inkml:trace contextRef="#ctx1" brushRef="#br0" timeOffset="19112.08">27824 1553 796 0,'-17'2'0'0,"0"7"0"0,-5 12 0 0,-5 6 0 0,0 2 0 0,-6 12 0 0,-3-2 0 0,-7-2 0 0,8 4 0 0,1-6 0 0,8-5 0 0,-2 8 0 0,7-10 0 0,-2 2 0 0,10-10 0 0,1 2-121 0,7 0 85 16,2-7 31-16</inkml:trace>
  <inkml:trace contextRef="#ctx1" brushRef="#br0" timeOffset="19890.68">26002 7218 336 0,'-11'-4'0'15,"-3"-1"0"-15,7-1 0 0,4-4 0 0,-3 8 0 0,3-1 0 0,-1 0 164 0,1 3-63 0,3 0-30 0,0 0 88 16,0 3-64-16,3 12-28 0,10 8 0 0,1 4 108 0,4 0-68 16,0 4-23-16,1-4-10 0,-2 2-34 0,1-3 0 15,4-4 35-15,-5-3-34 0,4-2 9 0,1-5-10 16,-2 1-294-16,-8-5 148 0,0 2 72 0,-2-4 38 16,-1-4-387-16,-5 2 175 15,1-2 105-15,1-2 15 0,0 0-239 0</inkml:trace>
  <inkml:trace contextRef="#ctx1" brushRef="#br0" timeOffset="20009.93">26348 7214 905 0,'0'0'0'0,"-22"0"0"0,-5 6 0 0,-7 19 0 0,-6 9 0 0,-6 3 0 0,-11 8 0 16,12-7 87-16,-2-1 1 0,4 0-48 0,7-2-88 0,9-5 54 0,7 3-10 15,4-8-444-15</inkml:trace>
  <inkml:trace contextRef="#ctx1" brushRef="#br0" timeOffset="-162114.43">18891 13174 605 0,'0'-9'0'0,"0"-7"0"0,0 0 0 0,0-6 0 0,0 1 0 0,0 3 0 0,0-7 0 0,0 4 0 0,0 0 0 0,0 4 0 0,0 2 0 0,0 7 114 0,3-2-37 0,-3 7-1 16,0 3 7-16,0 0 9 0,0 13-54 0,0 21 110 15,0 14-55-15,0 19-27 16,0 1-1-16,0-4 26 0,0 17-10 0,0-4-43 15,0 2 0-15,0-1 0 0,0-6 0 0,7-6 10 0,0-1-10 0,-7-5 13 16,0-6-13-16,2-2 0 31,-2-9-14-31,3-11 23 0,0-2-9 0,0-6 41 0,0-6-41 0,0-7 0 16,2-2 0-16,-2-4-37 0,3-1 37 0,0-1-5 16,2 1 4-16,3-4-60 15,4 0 28-15,3 0 4 0,2 0 22 0,5-4 0 0,4-5 0 0,8-3-7 0,1 6-59 0,-1-2 26 16,14-1-5-16,0 3-19 0,3 0 0 0,1 0 34 15,0 3 10-15,4-3 30 0,-2 3-30 16,12 0-3 0,-2-1 2-16,1 2-5 0,3-5 7 0,10 5 3 0,4-4-3 15,7 0 4-15,8 2-4 0,-2 2 14 0,2-1-77 0,-9 3 33 16,26 0-3-16,-14 0-12 0,-2 0 39 16,-1 3-8-16,-5 3 6 0,-9 2-27 15,8-2 25-15,-3 1-9 0,-8-1 7 16,1-3 32-16,-5 0 0 0,-10-3-31 15,14 0-1-15,-6 0 55 0,0 0-26 0,-2 0 9 0,-1 0-38 0,-10 0 18 16,12 0-8-16,-15 0-24 0,8-6 0 0,-1 2 27 16,-7 2-2-16,1-1-78 0,6-3 35 0,-2 2-2 31,-9 2 39-31,6-2 0 16,-3 2-14-16,-7-2-21 0,4 2 28 0,-5-1-83 0,-4 3 26 0,0-4 0 0,-8 4 73 0,-5 0-34 15,-1 0-3-15,0 0 52 0,-4 0-1 0,-2 0-43 16,0 0 2-16,-5 0 38 0,-2 0 8 0,4 0-42 0,-5 0 12 0,3 4-9 15,-3-4 18-15,-3 0-16 16,1 0 19-16,2 0 9 0,-3 0-17 0,-3 0-5 0,-2 0-29 0,-2 0 30 31,-4 0-2-31,0 0-19 0,-3 0 18 0,-3 0 0 16,0 0-2-16,0 0 1 0,3 0-4 0,0 0 3 31,3 0-7-31,-1 0 71 0,3 0-29 0,2 0 0 0,0 0-25 0,5 0-29 0,-3 0 4 0,2 0 21 0,-2 0-72 0,1 0 34 16,-1 0 0-16,0 0 4 15,-3 0 24-15,-2 0 2 0,-3 0-9 0,2 0 18 0,-6 0-23 16,3 0 8-16,-3 0-19 0,0 0 109 0,0 0-43 0,0 0 0 16,0-4-36-16,0 4-6 15,4-6 16-15,-4 3-14 0,3-2 252 0,0-2-99 16,1-1-53-16,-2-4-23 16,4 3-44-16,3-9 21 0,-3-1-16 15,2 5-23-15,-2-7 25 0,2 0 7 0,-5 0-6 0,-2-6 11 0,3 2-12 0,-1-4 0 16,-3-4-2-16,0-6-19 0,0-1 16 15,0-4-14-15,0-4-98 0,0-2 56 0,0 7 21 0,0 4-32 16,0-2 28-16,0 9-6 31,0 6 32-31,0 5 90 0,0 3-47 0,0 2-8 0,3 8-37 0,0 1 12 0,0 5-10 0,-3-2 5 16,0 4-5-16,0 0 12 0,0 0-10 0,0 0 21 16,0 4-730-16,0 6 319 0,0 8 177 0,0-2-787 15</inkml:trace>
  <inkml:trace contextRef="#ctx1" brushRef="#br0" timeOffset="-161004.39">18249 13180 182 0,'6'-2'0'0,"5"-6"0"0,-4-1 0 0,3 1 0 0,-3 0 0 0,6 1 87 0,-1-6-25 16,0 5 10-16,2-4 39 0,-5 2-37 15,4-1 1-15,-4-1-37 0,-3 3 0 16,0 0 9-16,0 2-9 0,-3 3 98 0,-3-3 36 0,0 2-67 0,0-1-34 16,0 1 190-16,-3-1-116 0,-12 4-53 0,-16 0 72 15,-10 2-63-15,-13 0-32 0,-9 0 10 0,-19 0-152 16,-22 2 55-16,-2 11 29 0,-11 1-1 0,-9-2-60 15,-16 6 53-15,-22 8-9 16,-2-1 44-16,5 4-221 16,-7 2 109-16,5 4 18 0,25-1-171 0,-33 11 110 15,17-2 52-15,4 2-54 0,4-1 43 0,9-2 13 0,22-10-11 0,-4 5 109 16,9-4-36-16,14-3-1 0,19-6-36 0,4-3 0 16,19-10-10-16,14-1 10 0,9-4 112 0,11-3 78 15,9-3-85-15,7 0-22 0,4 0 38 0,0-15-33 16,12 0 0-16,11-3-26 0,-1 2-205 0,2-1 94 15,5 2 45-15,-4-3-129 16,3 6 81-16,-5 0 28 16,-2 0 25-16,1 4-235 15,-7-3 107-15,2 3 68 0,-5 2 30 0,-2-1-8 0,-1 1 0 16,-3 4 37-16,-3-3 4 0,0-2 32 0,-3 1 2 0,0-1 0 0,0 5 0 0,0-1 0 16,-12 3 0-16,-7 0 0 15,-2 0 0-15,-2 0 0 0,-8 0 0 0,-4 9 0 16,1 8 0-16,-8 3 0 0,1 6 0 0,4 1 316 15,2 1-151-15,7-8-57 0,5 4-38 0,5-3 3 16,5 0 0-16,10-3 58 0,3 0 80 0,0 0-86 16,12-3-34-16,13-3 5 0,13 1-28 15,2-5-1-15,11-2-29 0,6-4 0 16,6 2 10-16,14-4-10 0,-3 0 0 0,-10 0-653 0,-8 0 305 0</inkml:trace>
  <inkml:trace contextRef="#ctx1" brushRef="#br0" timeOffset="-158933">3097 15457 149 0,'-20'0'0'0,"-1"2"0"0,1 2 0 0,-9 4 0 0,-1-1 0 0,4 2 0 0,0-3 64 31,3 0 5-31,2-4 64 32,2 2-48-32,5-2-24 0,-3-2 1 0,7 0-25 0,7 0 10 0,-5-6-10 0,5-5 98 0,3-5 0 15,0-5-49-15,0-7-24 0,14 2 13 0,15-9-10 0,2-6-27 0,2 3 17 0,15-10-17 0,3-1 0 0,-4 4 10 16,18-11-10-16,3 3-1 0,15-8 1 0,-11 1 1 0,8 0 0 0,-2 7 8 31,24-20-9-31,-7 11 1 0,2-2-8 0,6 4 7 0,1-3 0 16,12 4-21-16,-3 2 21 0,-2 3 0 15,0 2-45-15,2 5 0 0,-3 1 39 16,3 4 10-16,-5 2-42 0,7-1 0 0,-1 6 26 16,0 1 3-16,-7 5-10 0,-11 8 16 0,0 0-23 0,-5 5-12 31,-3 8 38-31,-5 2-17 0,-14 6-5 0,-6 0 2 15,1 0 2-15,4 12 0 0,-11 3 1 0,-3 6 0 0,-5 0 3 0,2 3 3 0,-7 5-33 0,4-2 28 16,-10 4 2-16,2 0-2 0,-9 1 3 0,0-3 2 16,4 8-12-16,-1-7 6 0,3-1-37 15,1-4 1-15,4-1 26 16,5-3 43-16,1-6-38 0,6-1-1 0,-2-6 34 0,7 3-32 0,-3-9 0 31,3 2 4-31,2-4-1 0,-2 0-3 0,1 0 11 16,0 0-9-16,-3 0 32 0,7-10 5 0,-4 1-20 0,8-5-2 0,-2 2 9 15,4 0-16-15,-5 0 1 0,-2 0-17 0,14 0 16 0,-9 3 0 16,-12 2-47-16,12 4 45 0,-11 3 0 16,0 0 3-16,-10 0-59 0,4 0 26 0,-9 3-1 0,4 4 21 31,-6 5 4-15,-6-1-6-16,2 4 5 0,0-2-19 0,1 1-59 0,3-2 23 0,1 0 1 0,-1-3 29 0,5 4 9 15,2-5-8-15,-2 1 18 0,4 1-13 0,-3-1 1 0,7 3-2 16,-9 2-12-16,1-2 16 0,-5 2-2 15,1 5 4-15,1 0-2 0,-9-2 8 16,9 8-8-16,-4-4-43 0,-1-1 16 0,2 1-4 0,4-2 27 16,-2 2-6-16,-2-3 4 0,4-1-6 0,-5 4 5 15,2-4 17-15,-5 5-18 16,-1-3-2-16,2 4-67 0,-6 2 33 0,-7-5 0 0,8 5 33 16,-8 1 1-16,2-1-3 0,-1 1 2 0,3-6-104 0,2 2 14 15,-3-1 39-15,3-5 10 0,0-1 41 0,2 0 6 16,0-3-25-16,3 0-14 15,-1-4 67-15,-5 4-28 0,0 1-8 0,-2-5 25 16,-2 8-38-16,-2 2 6 16,-5-1-4-1,-2 5 16-15,-2 3 4 0,-7 7-13 0,0-3 3 0,-6 8 22 16,0 1-22-16,0 5 3 0,0-7 21 0,0 11 2 0,0 1-25 0,0-1-3 16,-3 5 78-16,-3-1-34 15,3 0 4-15,3 4-4 0,0-6-33 0,0 4 11 0,0-2-8 0,6-7 18 0,8-4-15 0,1 6 24 16,6-5-22-16,1-3-6 15,1 0 8-15,2-1 5 16,-5-7-1-16,1 11 0 0,1-4-2 0,-4 1 11 0,-7 6-11 0,-2-3-9 16,-3 2 9-16,-1 6-20 0,-5-3 17 0,0 1 1 15,0 1-1-15,-11 1 3 0,-3-10 0 0,-6 9 4 16,-6-9-5-16,5-2-29 0,-6-9 27 0,-2 3-1 16,3-7-11-16,-12-1 10 15,4-4 1-15,-6-2-3 16,-3-1-19-16,-2-7 19 0,-2 0 3 0,1-3 53 0,-4-3-27 0,3-1 1 15,-9-2-27-15,3 0 1 0,-6 0 0 0,-1 0 4 32,-10 0-5-32,-1 0 136 0,-9 0-59 0,0 0-24 0,-12 5 8 0,3 0-21 0,-28 7-17 0,14-2-42 15,-14 1-156-15,5 4 92 16,-11-1 47-16,0 0-52 0,-23 7 42 0,34-4 0 16,-19 0 9-16,9 4 26 15,-1 2-58-15,14-3 50 0,-3 4 44 0,12 1 63 16,16-4-52-16,1-1-25 0,12 0 3 0,3 4 1 0,-1 1-9 0,22-7-13 15,-7 3-37-15,11-2 1 16,-2-3 54-16,5-1-45 0,5 1 31 0,4-5-1 0,-4 2-3 0,2-7 3 16,4 0-14-16,0 1 12 0,0-6-33 0,7 3 63 15,-8-4-8-15,-1 0-27 0,-3 0 43 0,0 0 0 16,-4-4-33-16,-7 3-21 0,-1-6 21 0,-3 4-1 16,-7-3 8-16,1 3-57 0,-12-4 24 0,16 5 0 15,-21-2 22-15,16-1 1 16,-7-4-4-16,3-1 3 15,-7-2-12-15,14-2 11 0,-13-5-30 0,6-2 27 0,5 1-46 0,-13-4 42 16,4-1 19-16,-1-1-20 0,-2 1-1 16,0 2 46-16,-11 2-40 0,0 0-22 0,-7 5 21 0,-6 5 3 15,-4 1-2-15,-6 4 4 0,15 4 0 0,-25-4-2 0,28 4-11 16,-5-5 45 0,7-3-35-16,6-4-2 0,13 0 34 0,-2-9 0 0,0-3-30 15,18-5 7-15,-3-4-6 0,3-6 2 0,3-6 2 16,-5-7-2-16,-2 5-1 0,7-9 10 0,-5 4-8 15,3-2 9-15,4 3-6 16,-7-7 5 0,4 6-6-16,5 0 10 0,-4 0-10 0,8 5-1 0,4 3 2 15,-4-9-46-15,1 6 0 0,8-10 30 0,1-2 11 0,5 0-2 0,3 5 1 16,7-19-23-16,-3 5 22 0,9 1-5 0,-4 3 3 0,5-5-10 0,3 6 8 31,0-5-12-31,0 15-84 0,0-1-225 0,0 11 148 0,0 11 63 16,0 2-134-16,-3 5 110 0,-9 8 51 0,1 11-67 0,-5 8 59 15,6 0 29-15,-3 0-8 16,7 2-284-16,2 7 160 0</inkml:trace>
  <inkml:trace contextRef="#ctx1" brushRef="#br0" timeOffset="-158270.72">4305 15850 526 0,'4'-10'0'0,"0"-2"0"0,-4 0 0 0,0 0 1 0,0 3-1 0,0 0 0 0,0 0 1 0,-4 1-1 0,-7 2 220 0,-3 3-91 0,-1 3-45 0,-1 0 153 0,1 0-99 15,-1 3-41-15,-3 15-34 0,5 5-1 0,0 1-24 16,3 3-1-16,5-3 0 0,0-4 123 0,3 7-66 16,3-8-29-16,0 3 20 0,0-14 1 0,12 7-25 31,3-8 10-31,2-4 5 0,2-2 0 0,5-1-38 0,-7 0 37 0,2 0 1 0,-1-11-29 0,1-6-10 16,-9 1 0-16,3-2 1 15,-3-4-1-15,-5 4 0 16,-2 2-15-16,0-2 15 15,-3-1 0-15,0 7 0 0,0 0 1 0,0 2-1 0,-6 7 9 0,-9 3 136 0,-4 0-72 0,1 0-37 16,-8 13 1-16,4 5-36 0,2 1 9 16,5-1-10-16,6-3-35 0,-1-1 1 0,9 0 34 0,1-2 0 15,0-1 10-15,0-2-10 16,17-4 0-16,1-2-78 0,5 0-27 16,2-3 48-16,2 0 16 0,-4 0-6 0,2-3-3 0,-2-9 30 15,-6 0 0-15,-9 2-33 0,1 0 8 0,-6 0 18 16,0 2 68-16,-3 2-34 0,0-1-1 0,0 5-32 15,-9 2-1-15,-19 0-10 16,5 0 0-16,2 2 0 0,2 11-289 16,-4-1 136-16,14-2 78 0,0 0 33 0,4 3 1 0,5-8 26 0,0 1-909 0,14-3 443 15,7-3 213-15,15 0 120 0</inkml:trace>
  <inkml:trace contextRef="#ctx1" brushRef="#br0" timeOffset="-157823.08">4026 16416 469 0,'12'-15'0'0,"-9"-2"0"0,0 5 0 0,5-1 0 0,-8 4 0 0,4 5 0 0,0 4 47 0,-4 0-9 0,1 0 0 16,-1 19 0-16,0 6 338 0,0 10-169 0,0 1-75 0,0 9 25 0,0 0-60 15,0 0-30-15,0 0 1 0,0-9-30 0,0 0 9 32,0 0-9-32,0-10-128 15,8 2 64-15,-2-10 33 0,-1 0-1 0,1-5 41 0,1-6-9 0,1-2 0 0,-2-4-265 0,0-1-273 31,4 0 242-31,-9-7 79 0,8-12-103 0,-4 4 122 0,-4 0 61 0,4-4-6 0,-5-2 38 0</inkml:trace>
  <inkml:trace contextRef="#ctx1" brushRef="#br0" timeOffset="-157541.39">4049 16410 181 0,'0'-4'0'0,"0"2"0"0,0-1 0 0,0-2 0 0,0 1 0 0,0 2 0 0,-5-4 0 0,2 2 0 0,0-3 0 0,0 6 0 0,3-6 78 0,0-1-22 0,0-3-5 0,0 0 183 0,14 0-98 15,6-2-49-15,7 0-24 0,4 1 9 0,14 2-34 0,-11 1 0 16,-1 9 298-16,3 0 69 0,-6 0-183 0,-6 0-83 16,-6 14 353-16,-4 6-227 15,-14 8-114-15,0 2 281 0,0 9-196 0,-11-10-90 16,-14 15-73-16,9-18-73 0,-9 0 0 0,5 2 0 15,2-7 0-15,10-10 0 16,-8 2 0-16,3-3 0 0,5-6 0 0,-1 1 0 0,1-4 0 0,7 5-357 16,-3 1-115-16,4-1-600 0,0 2 516 0</inkml:trace>
  <inkml:trace contextRef="#ctx1" brushRef="#br0" timeOffset="-156629.9">4158 15102 661 0,'17'-8'0'0,"-13"-5"0"0,0 0 0 0,-3 5 0 0,4 0 0 0,-5 2 0 0,3 1 0 0,-3 1 0 0,0 1 0 0,0 3 73 15,0-3 1-15,0 3-68 0,0 0 1 0,0 0 41 0,0 0-9 0,0 0-1 16,0 3 0-16,0 3 1 0,0 6-1 0,0 2-17 15,0 3 18-15,-3 2-1 0,-3 2 14 0,-2-1-27 16,-3 3 14-16,5-2 3 0,-6 0-49 0,4 0-6 16,-3 0 45-16,7-3-44 78,-3-3 42-78,4-1 6 0,-3-2-7 0,3 0-24 0,0-2 23 15,2-5-5-15,-3 2 4 0,1-2-7 0,-1 1 4 0,1-2-19 0,0 2 52 0,0-4 33 0,1 1-31 0,-1 0 10 0,3 1-41 0,0-4 12 0,0 3-9 0,0-2-65 0,0 4 34 0,5-2 10 0,15 2 20 0,-1 1-49 16,1 0-1-16,5 1 45 16,0-1-6-1,-2 0 11-15,3-5-22 0,0 4 14 0,-3-3-84 0,3-2-104 0,-7 0 78 16,2 0 45-16,-1 0-121 0,-6 0 76 0,3 0 28 0,-11 0-318 0,5 0 170 0,-7 0 75 16</inkml:trace>
  <inkml:trace contextRef="#ctx1" brushRef="#br0" timeOffset="-156313.78">4528 15133 253 0,'5'-12'0'0,"-2"-3"0"0,5 0 0 0,-5 2 0 0,-3 1 0 0,1 6 48 0,-1-1-10 0,0 7 1 16,0 0 77-16,0 0-23 0,0 0-28 0,0 13 10 16,0 12-8-16,0-1-1 0,0 3-27 0,0 0-29 15,0-1 0-15,0 4 38 0,0-5-10 16,0-1 1-16,0-1-1 0,0-9 1 16,-1 6-1-16,-2-8-32 15,-5-1-9-15,5-1 41 0,0-5 1 0,1-2-194 0,1 1 90 0,1-4 37 16,0 0-211-16,0 0 112 0,0-4 62 0,0-4-161 0,0-5 101 0,0 1 31 15,1-4 35-15,1 4 3 0</inkml:trace>
  <inkml:trace contextRef="#ctx1" brushRef="#br0" timeOffset="-156059.53">4465 15034 4 0,'-3'3'0'0,"-1"0"0"0,4-2 0 0,0-1 0 0,0 0 0 0,0 0 0 16,4 0 0-16,13 0 194 0,0 0-79 0,-6-4-30 16,10-6-9-16,-1 2 57 0,5-2-48 0,-5 1 1 15,6 3-48-15,-9 0 95 16,6 1-52-16,3 1 0 0,-7 4-43 0,-1-2 32 0,-1 2-32 16,0 0 10-16,-6 0-38 0,1 0 0 0,-4 0 28 0,-2 0-158 15,-2 0 79-15,-4 0 50 16,0 0-11-16,0 0-294 0,0 2 143 31,0 2 81-31,-4 5 13 0</inkml:trace>
  <inkml:trace contextRef="#ctx1" brushRef="#br0" timeOffset="-155906.2">4488 15253 529 0,'-4'21'0'0,"-1"-6"0"0,2-1 0 0,0-2 0 0,3-1 0 0,0 6 0 0,3-6 0 0,9 1 0 0,7-2 180 0,1-6-71 0,0 7-35 15,4-9 40-15,-2 2-38 0,4 2 9 16,-4-4-46-16,1 2-78 0,-2-1 38 0,-7 3 1 16,3-4 38-16,0 2 10 0,-6 2-10 0,-5-4 1 15,0 0-242-15,0 1-76 0,-1-3 152 0,-5 0 34 0</inkml:trace>
  <inkml:trace contextRef="#ctx1" brushRef="#br0" timeOffset="-155656.78">4876 15068 860 0,'3'-8'0'0,"0"1"0"0,0 6 0 0,-3-3 0 0,5 4 0 0,-5 0 0 0,0 5 0 0,0 14 0 0,0 5 0 15,0 3 0-15,0 4 0 0,0 2 126 0,0 3-44 0,0-1-1 0,0 2-42 0,0-9 9 0,0 3-10 16,0-5 1-16,0-3 44 15,0-8-45-15,0-1 1 0,3-6 9 0,-2-2-10 0,-1-2 1 0,0-1-1 16,3-3 1-16,0 0-441 16,-1 0 214-16,3-19 81 15,-1 3-293-15,1-5 173 0,-5 0 98 0</inkml:trace>
  <inkml:trace contextRef="#ctx1" brushRef="#br0" timeOffset="-155435.77">4867 15162 378 0,'0'-2'0'0,"0"-4"0"0,0 2 0 0,0-3 0 0,0 6 0 0,0-6 0 16,0 5 0-16,4-4 147 0,7 6-55 0,4-4-26 0,4 4 9 0,2 0-37 16,-1 0 1-16,5-2-1 0,1 2 1 0,-3-6 153 0,6-1-66 15,2 1-49-15,-6-2 226 0,5-5-132 16,-4 0-66-16,2 5 36 0,-9 0-42 0,7-3-35 31,-12 7 0-31,4-2-26 0,-6 0 1 0,-9 6-1 16,0-4 10-16,0 4-158 15,-3 0 74-15,0 0 37 0,0 0 0 0,0 10-602 0,-9 0 261 0,-8 2 166 16</inkml:trace>
  <inkml:trace contextRef="#ctx1" brushRef="#br0" timeOffset="-155280.2">4848 15270 899 0,'-3'13'0'0,"3"-1"0"0,0-4 0 0,11-2 0 0,9-4 0 0,-3-2 38 0,7 0 0 0,10 0 1 15,-3-5 9-15,3 0 386 0,-1-6-198 0,4 4-99 16,-1-2 66-16,-12 3-119 0,-4 2 9 0,2 2-55 16,-7 2-463-16,-1 0 231 0,-6 0 116 0</inkml:trace>
  <inkml:trace contextRef="#ctx1" brushRef="#br0" timeOffset="-147071.39">4585 16013 343 0,'-12'0'0'0,"3"0"0"0,-7 0 0 0,4 0 0 0,-3 0 0 0,4 0 0 0,0 0 0 0,-3 0 0 0,5 0 76 0,0 0 10 0,0 0-46 15,3 0-1-15,-4-1 0 0,7-4 0 16,-1 4 0-16,1-4 10 16,-1 4 123-16,1-2-66 0,3 0-34 0,0-1 0 0,0 1-2 0,0 1 10 15,16-2 1-15,10 4-42 0,11 0 0 0,6 0 0 16,3 0 39-16,8 0 8 0,21 0-46 0,0 0-1 15,4 0 0-15,10-3 0 16,17-6 0-16,-17-3 26 0,28-6-26 0,-16 3 0 16,2-3 1-16,-3 4-85 0,-12-1 42 0,0 3 5 0,-15 2-118 15,-13 5 72-15,-4 1 23 0,-15 4 0 0,-2 0-73 0,-6 0 52 16,-7 0 7 0,-1 0 1-16,-5 4-4 15,-6-2 34 1,-3 1-50-16,-2 1 0 0,-6-1-2 0,0-3 38 0,2 3-14 0,-5-3 94 0,1 0-39 0,-1 0-4 0,0 0 71 0,0-10-48 15,0 5-16-15,0-5-1 0,0 4 3 0,0-3-23 16,0 0 13-16,-6 2-11 0,-2 2-44 0,-5-2 0 16,3 2 57-16,-2-1-7 15,-8 1-163-15,5-5 74 0,-4 3 23 16,4 3-56-16,-4-6 31 0,4 2 23 0,-2-2 16 16,-3-2 10-16,9 3 0 0,-2 1-17 0,-3-2 119 15,5 4-59-15,-1 0-15 0,4-1 0 0,-2 2-26 16,5 3 24-16,2 2-21 15,-2 0 40-15,5 0 297 0,0 0-150 0,0 0-76 0,8 0-9 0,12 2 75 16,2 3-35-16,4 4 84 16,0 3-81-16,-5 1-41 0,7-1 0 0,-3 0 17 0,-5 4-19 0,-2-1-10 15,-3-1-29-15,-4 1 0 0,-5 2 0 16,-1 5 0-16,-5-1 126 0,0 6 37 16,-8 6-82-16,-9 0-40 0,-6-3-125 0,0-4 42 0,3 6 9 15,-4-7 34-15,5 4-1 31,4-7 0-31,4-2 0 0,3-8-1206 0</inkml:trace>
  <inkml:trace contextRef="#ctx1" brushRef="#br0" timeOffset="-140417.46">6021 15099 0 0,'11'-5'0'0,"-2"-6"0"0,3 0 0 0,-6-3 0 0,4-4 0 0,-3-3 0 0,2-1 148 16,-5-2-58-16,3 0-29 16,-4 4 0-16,-3 4 66 0,0-1-34 0,0 5-10 15,0-1-44-15,-7 7 53 0,-1 3-27 0,-7 0 0 16,-7 3-16-16,4 0-10 0,-4 15 0 0,-7 13 47 15,4 4 0-15,1 7-47 0,1 4 9 0,1 1-24 16,10-2 15-16,1-1 0 0,8-9 0 0,3 1-79 16,0-7 49-16,0-4-9 0,22-10-34 0,1-2 29 15,9-5 0-15,-4-5 21 16,5 0-19-16,0-5 12 0,-3-11 12 0,0-3-46 0,-1-4 0 0,-8 0 38 31,4 3-15-31,-7 3-3 0,-4 0 12 0,-3 3 1 0,-3 3-11 0,-1-1-3 31,-2-3 11-31,-5 2-1 0,0 1 0 0,0 4 0 0,0-4-3 0,0 0 49 0,0-1-49 0,-5 1 6 16,-5 0 1-16,0 1-219 0,0-2 102 0,-1 4 53 16,0-1 23-16,3 1-374 0,-5-2 180 0</inkml:trace>
  <inkml:trace contextRef="#ctx1" brushRef="#br0" timeOffset="-140247.47">6084 14481 954 0,'-15'22'0'0,"-2"16"0"0,4 3 0 0,3 9 0 0,-3 15 0 0,4 8 0 0,-2 5 320 0,5 8-140 15,0-1-71-15,0 4 124 0,-3 0-98 0,6-3-38 16,3-9-9-16,0-17-49 0,0 0-1 0,0-8 1 0,0-15 0 0,10-3-500 16</inkml:trace>
  <inkml:trace contextRef="#ctx1" brushRef="#br0" timeOffset="-128568.14">3823 15677 1 0,'0'-3'0'0,"0"2"0"0,0-3 0 0,0 2 0 0,0-3 0 0,0 4 0 0,0 1 0 0,0 0 0 0,0 0 411 0,0 0-186 0,0-4-94 0,0 4 56 0,0 0-79 0,0 0-35 0,1 0-1 16,6 0-137-16,-1 0 52 0,1 0 34 0,-2 0-317 0,3 0 164 0,5 0 82 15,1 0 41-15,3-2 0 0</inkml:trace>
  <inkml:trace contextRef="#ctx1" brushRef="#br0" timeOffset="-128419.43">4101 15601 444 0,'12'0'0'0,"-2"0"0"0,-3 0 0 0,1-4 0 0,-2 4 0 15,-4-2 0-15,4 2 0 0,-6 0 37 0,6 0 1 0,-6 0-31 0,0 0 0 0,3 2 30 16,0 2 10-16,8 1-126 0,-7 2 54 0,9-5 28 16,1 1 0-16,-1-3-231 0</inkml:trace>
  <inkml:trace contextRef="#ctx1" brushRef="#br0" timeOffset="-128284.22">4422 15546 481 0,'3'8'0'0,"-3"5"0"0,0 0 0 0,0-5 0 0,3 5 0 0,-3-1 0 0,4 0 0 0,-1 3 0 0,-3-6 3 0,6-1 0 0,1-3 34 0,-3 2-45 0,6-2 17 16,-2 2 0-16,6 1 27 16,-2-4-116-16,-1-2 53 15,3 3 33-15,-2-5-225 0</inkml:trace>
  <inkml:trace contextRef="#ctx1" brushRef="#br0" timeOffset="-127916.59">4636 15797 10 0,'0'19'0'0,"0"-4"0"0,0-3 0 0,0 0 0 0,0-2 214 0,2-2-79 0,-2 2-53 16,0-6-1-16,0 1 8 15,3-3-27-15,-3 2 1 0,0-3-88 0,0 4 26 0,0 1 0 0,0-4-197 0,0 2 106 0,0-3 53 16,0 2 31-16,0 1-137 16,0-2 70-16,3-2 35 0,-3 4 1 0,0-2 34 0,0 9-52 0,0-6 20 15,0 4 35-15,0 1 9 0,0 1-18 0,0 5 9 16,-3 2 90-16,0 3-65 15,1-5-11-15,-1 6 122 16,0-1-60-16,3 1-36 0,0-7 1 0,0 3-2 16,0-4 17-16,0-2-39 0,0-4 32 0,0 2-56 0,0-7 20 0,0 0 14 15,6-3 19-15,-4 0-162 0,1 0 59 0,0 0 40 16,-3 0-91-16,0 0 56 16,0-3 17-16,0 3 0 0,0 0 1 15,0 0 25-15,-3 0-39 0,-8 0 86 16,-3 6-26-16,0 6 0 0,3 0-20 0,-2 1 66 31,2 0-28-31,2 0 0 0,-1-5-28 0,9 2 37 0,-5-5 1 0,1 1-21 0,2-3-59 0,3 0 0 16,0-3 54-16,0 0-190 0,0 0 87 0</inkml:trace>
  <inkml:trace contextRef="#ctx1" brushRef="#br0" timeOffset="-127803.5">4493 16308 6 0,'-20'18'0'0,"2"-3"0"0,2-4 0 0,-5 2 0 0,8-5 0 0,-2 4 0 0,1-1 0 0,-3-1 0 0,2 0 324 15,3-5-144-15,-1-1-71 0,7-4-36 0,2 0-206 16,-3 0 75-16,3 0 42 0,-4-15-1 0</inkml:trace>
  <inkml:trace contextRef="#ctx1" brushRef="#br0" timeOffset="-127618.45">3929 16169 135 0,'-11'0'0'0,"0"0"0"16,5 0 0-16,-3 4 0 0,1-1 0 0,5-3 0 0,-3 0 0 0,1 0 56 0,-5-13 4 0,4-1-39 0,-4 1 144 0,3-1-63 0,-1 0-33 16,2-2 0-16,-2 1 12 15,4 3-9-15,-1-4-35 0,2 8 1 0,3-4-131 0,0 1 65 0,0-1 42 16,11 0-190-16,4-1 104 16,-7 1 51-16</inkml:trace>
  <inkml:trace contextRef="#ctx1" brushRef="#br0" timeOffset="-127533.83">3884 15892 543 0,'-6'0'0'0,"-2"0"0"0,-7 0 0 0,7 0 0 0,-2 0 0 0,2 2 0 0,2 3 0 0,1 2 0 0,5-3-16 0,0-4 37 15,16 0-11-15</inkml:trace>
  <inkml:trace contextRef="#ctx1" brushRef="#br0" timeOffset="-126638.02">4725 15822 638 0,'0'0'0'0,"-3"0"0"0,0 0 0 0,0 0 0 0,3 0 0 0,0 0 0 0,0 0 0 0,0 0 118 16,0 0-45-16,0 0 0 16,0-3-35-16,0-4 0 31,0 1-1-31,3-3 10 0,11-2-131 0,-3 2 61 0,1-5 30 0,-1 1-116 0</inkml:trace>
  <inkml:trace contextRef="#ctx1" brushRef="#br0" timeOffset="-126481.85">4999 15499 595 0,'0'0'0'0,"0"0"0"0,0 0 0 0,0 2 0 0,0 2 0 0,0 5 0 0,0-3 0 0,-5 0 0 0,1-5 0 0,4 4 0 0,0-5 0 0,0 0 0 0,9 0-57 16,0 0 43-16,3 0 0 15</inkml:trace>
  <inkml:trace contextRef="#ctx1" brushRef="#br0" timeOffset="-126349.73">5222 15511 603 0,'3'11'0'0,"0"1"0"0,-3-2 0 16,1-5 0-16,-1 0 0 0,3 4 0 0,-3-5 0 0,3 1 93 15,-3-1-28-15,0 0 0 0,4-2-27 0,2 1 9 0,-3 0-9 16,3 0 0-16,2 7-1 0,-8 2-430 0</inkml:trace>
  <inkml:trace contextRef="#ctx1" brushRef="#br0" timeOffset="-126235.09">5298 15892 754 0,'5'14'0'0,"-5"-3"0"16,0 2 0-16,3-4 0 0,-3-3 0 0,0 3 0 0,0 0 0 0,0-3 82 0,0 0-1 0,0 0-199 0,0 0 78 0,0 4 48 0,0-6-9 0,0 1-119 16,0-4 76-16,0 4 37 15,0-4 0-15</inkml:trace>
  <inkml:trace contextRef="#ctx1" brushRef="#br0" timeOffset="-126136.46">5282 16155 355 0,'-5'26'0'0,"0"5"0"0,-5-6 0 0,-1-5 0 0,5-6 0 0,0 1 0 0,2-3 0 0,-2-2 20 0,5-4 18 0,-2-3 0 15,0 0-1-15,0-3-74 0,3 0 33 0,0 0 8 16,0-12 25-16,0 2 1 0</inkml:trace>
  <inkml:trace contextRef="#ctx1" brushRef="#br0" timeOffset="-126006.4">5057 16398 119 0,'-14'23'0'0,"2"-7"0"0,1-1 0 0,-1-6 0 0,3-3 0 0,4-2 0 0,1-4 66 0,-1 0-35 0,2 0-6 0,-5-10-136 0,-1-8 56 0</inkml:trace>
  <inkml:trace contextRef="#ctx1" brushRef="#br0" timeOffset="-125825.8">4681 16286 177 0,'-4'-3'0'0,"-3"1"0"0,-4 2 0 0,3-3 0 0,1 1 82 0,-1 2 10 0,-3 0-55 0,2 0 8 0,-5-5-7 0,5 5-1 16,1-2 1-16,1 0 14 0,3-6-14 0,4-1 0 15,0 2-1-15,0-9-197 16,0 4 94-16,4 0 55 0,3 0-166 0,-1 2 92 15,-1-2 46-15,1 4-46 0</inkml:trace>
  <inkml:trace contextRef="#ctx1" brushRef="#br0" timeOffset="-125447.54">5259 15892 589 0,'-14'7'1'0,"1"0"0"0,9-3 0 0,1-4 0 0,3 0-1 0,0 0 1 0,0 0-1 0,7 0 1 0,6-6-1 0,8-13 1 0,2 0-1 0,5-7-35 0</inkml:trace>
  <inkml:trace contextRef="#ctx1" brushRef="#br0" timeOffset="-125285.81">5571 15499 740 0,'1'0'0'16,"4"0"0"-16,-2 0 0 0,1-6 0 0,3-4 0 0,-4 5 0 0,7-2 174 15,-2-1-73-15,0 2-32 0,6-1 1 0,-4 3-115 0,3 4 41 0,2-2 8 16,-4 2-229-16,6 0 130 0,-3 0 66 0,2 0-350 0,-3-4 187 0</inkml:trace>
  <inkml:trace contextRef="#ctx1" brushRef="#br0" timeOffset="-124983.45">5963 15478 913 0,'6'9'0'0,"1"-3"0"0,-5 0 0 0,4 0 0 0,0 0 0 0,0-3 0 0,-3 3 0 0,5-4 0 0,-2-2 168 16,5 0-70-16,-3 0-30 16,4 4-1-16,2 2-146 15,-2 2 59-15,10 1 37 0,-4 0-233 0,2 0 125 0,-6 0 64 0,0 0-136 0,-2 3 91 0,-1 0 50 16,-4 1-5-16,1-6-204 0,-2 4 103 0,-1-1 24 16,-5 2 34-16,0 3 42 0,0 3-8 0,0 2 19 15,0-5 17-15,0 3 84 0,-5 3-78 16,2-1-10-16,0 0-32 0,2 2-1 0,-2-1 24 0,3-2 89 31,0 2 87-31,0-3-88 0,0 2-11 0,0-5 94 0,0-3-58 0,0 4-41 16,0-2-1-16,-4 0-47 0,-2 5 3 0,0-5 17 15,-6-2 13-15,10 0-138 0,-8 1 59 0,5-4 37 16,-6 0-149-16,8-3 81 16,-3-2 28-16,-2-1 24 15</inkml:trace>
  <inkml:trace contextRef="#ctx1" brushRef="#br0" timeOffset="-124682.89">6044 16136 11 0,'-12'19'0'0,"-4"2"0"0,2 3 0 0,-1 3 0 0,4-4 0 0,1-6 0 0,-3-1 0 0,6-1 94 0,-1 1-38 0,5-10-1 0,0 0-26 16,0-3-2-16,3-3-5 15,0 0 0-15,0 0 87 0,0 0-39 0,-5-5 1 0,2 1-33 16,0-2-8-16,-3 6 1 0,-5-3-1 16,0 3 1-16,1 0 33 0,-3 0 10 0,4 0-38 15,-3 0 1-15,2 0-1 16,-2 0 1-16,4 0-259 0,-2 0-81 0,-1 0 146 0,2 0 81 0,-2 0-58 15,-6 0 67-15,6 0 16 0,-6 0 51 0,-1 0 0 16,0 0 0-16,-1 0 0 16,-1 0 0-16,0 0 28 0,5 0-56 0,2 0 28 15,-3 0 120-15,5 0-67 0,3 0-34 0,2-7 107 0,0-2-59 0,0 0-19 32,1-1 1-32,2-3-1 0,-3 0-28 0,1 6 48 15,-4-6-34-15,-5 1 242 0,3 4-120 0,-1-2-60 16,-3 4-29-16,-1 1-24 0,1 1 3 0,1 4-10 0,3 0-243 0,-2 0 122 15,6 0 61-15,1 0-344 0,3 0 195 0,0 0 79 16,3-7 51-16</inkml:trace>
  <inkml:trace contextRef="#ctx1" brushRef="#br0" timeOffset="-124415.75">6202 15683 0 0,'-10'4'0'0,"0"-4"0"0,9 0 0 0,1 0 0 16,0 0 0-16,0 0 0 0,1-4 0 0,13-6 0 0,2-2 0 0,5-3 0 0,1-2 0 0,1 3 0 16,3-6 0-16</inkml:trace>
  <inkml:trace contextRef="#ctx1" brushRef="#br0" timeOffset="-124297.46">6465 15453 218 0,'0'4'0'0,"0"-2"0"0,0 2 0 0,0-1 0 0,0-3 0 0,0 0 0 0,0 0 0 0,11 0 104 0,6-3-33 0,0-10-131 0,3 0 55 0,4 1-8 16,-2-1 46-16,1 0-204 0,5 2 88 0,-4-5 43 16</inkml:trace>
  <inkml:trace contextRef="#ctx1" brushRef="#br0" timeOffset="-124132.7">6806 15424 0 0,'3'8'0'0,"-3"4"0"0,5-3 0 0,-2 1 0 0,2-5 0 0,1-2 0 31,2 0 0-31,1 1 35 0,0-4 0 0,3 0-29 0,2 0 1 0,2 2-48 0,-6 1 1 0,1 1 41 16,1 2-4-16,-4 6 3 0,-5-2 0 0,-1 7 0 16,-2 0 0-16,0 1 0 15,0 3 0-15,0-3 0 0,0-2 0 0,0 2 0 16,3-3 0-16,3-3 0 0,-3 2 0 0,3-2 0 0,3 0 0 0</inkml:trace>
  <inkml:trace contextRef="#ctx1" brushRef="#br0" timeOffset="-124027.68">6992 15738 0 0,'7'12'0'0,"-3"1"0"0,-4-1 0 0,0 2 0 0,0 1 0 0,0 6 0 0,0-3 0 0,-11 4 0 0,1-2 0 0,-3 1 0 16,7-3 0-16,-3 1 115 0,6-8-51 0,0 2-26 0,3-7 1 0,0-1-158 16,0-2 64-16,0 1 30 0,0-2 0 0,0-2 31 15,0 0 0-15,0 0-31 0</inkml:trace>
  <inkml:trace contextRef="#ctx1" brushRef="#br0" timeOffset="-123879.95">6882 16159 0 0,'0'22'0'0,"-2"-6"0"0,-6-1 0 0,2 0 0 0,2 1 0 0,-7-9 0 0,5 0 0 0,-2-5 0 0,2 2 0 0,-3 0 131 0,1-4-49 0,-6 2-34 0,-3-2-173 0,4 2 64 15,-7-2 32-15,-2 0-15 0,7 0 44 0,-8 0 1 16,4 0-4-16</inkml:trace>
  <inkml:trace contextRef="#ctx1" brushRef="#br0" timeOffset="-123728.59">6582 16257 0 0,'-18'-7'0'0,"-1"1"0"0,1-1 0 0,1 4 0 0,-3-4 0 0,-5 4 0 0,1 1 0 0,4 2 0 0,-7 0 0 0,7 0 0 0,2 0 0 0,4 0 0 0,-3 0 0 0,7 0 0 0,0 0 0 0,4 2 0 16,5-2 0-1,1 0 0-15,0 0 0 0,0 0 0 0,0 0 0 0,0 0 0 0,0-9 0 0,0-3 0 16,1 3 0-16,-1-4 0 0,0 5 0 0,0-4 0 16,0 0 0-16,0-2 0 0</inkml:trace>
  <inkml:trace contextRef="#ctx1" brushRef="#br0" timeOffset="-123418.53">7112 15453 586 0,'-10'0'0'0,"3"0"0"0,3 0 1 0,-1 0-1 0,2 0 459 0,2 0-211 0,1 0-106 0,0-3-53 16,0-3-194-16,13-4 80 0,4 6 26 0,6-8-111 0,-3 3 74 0,5 3 35 16,-5-4-580-16</inkml:trace>
  <inkml:trace contextRef="#ctx1" brushRef="#br0" timeOffset="-123147.46">7495 15424 1178 0,'0'8'0'0,"0"0"0"0,0-4 0 0,0-2 0 0,0 2 0 0,0-4 0 0,0 0 0 0,9 0 0 0,5-6 0 0,3-4 0 0,-2 1 80 0,-2 8-44 0,5-5-267 15,-3 6 142-15,2 0 58 0,-1 0-317 0,-4 0 175 0,2 12 87 0,-6 2-94 0,2 8 88 16,3-5 28-16,-4 5 64 0,3-1 0 0,4-1 0 16,-3-3 0-16,-2 0 0 0,0 4 0 0,-2-4 0 15,-3 5 0-15,-1-5 0 16,-5 0 31-16,0 2-45 0,0 3 31 0,-5-1 176 15,-4 0-82-15,0-3-54 0,1-7 0 0,2 4 139 16,3-4-73-16,1 2-44 16,-1 0-18-16,3-5 1 0,0 1-26 0,0 1 9 0,0-2-170 0,0 4 81 15,0-3 40-15,0 3 0 0,-3-1-245 0,-1-2 139 0,-3 1 42 0</inkml:trace>
  <inkml:trace contextRef="#ctx1" brushRef="#br0" timeOffset="-123010.35">7610 16132 447 0,'-23'21'0'0,"5"-1"0"0,7-8 0 0,-4 3 0 0,-1-5 0 0,7-5 30 0,3-2 7 0,3-3-1 0,3 0-53 31,0 0 27-31,0 0-1 0,0 0 37 0,0 0-348 0</inkml:trace>
  <inkml:trace contextRef="#ctx1" brushRef="#br0" timeOffset="-122806.87">7234 16206 396 0,'-9'-3'0'0,"7"-11"0"0,-7-6 0 0,6 4 0 0,-8-8 0 0,5 3 0 0,-3-4 0 0,-5 7 2 0,-2-1-9 0,-1 6 42 32,5 2-99-32,-2 7 41 0,4-2 1 0,0 6 44 0,0 0 65 0,2-5-33 15,2 5 1-15,4 0-32 0,-1-1 38 0,3-4 7 16,0-2-42-16,5-2-32 0,13-7 31 0,4 1 2 15,-4-3 13-15,1 2-331 16,-6 0 146-16,0-3 78 0</inkml:trace>
  <inkml:trace contextRef="#ctx1" brushRef="#br0" timeOffset="-122714.68">7172 15789 0 0,'-6'6'0'0,"-2"3"0"0,5-4 0 0,0 2 0 0,3-1 0 0,0 0 0 0</inkml:trace>
  <inkml:trace contextRef="#ctx1" brushRef="#br0" timeOffset="-95366.8">12963 15997 729 0,'15'-22'0'0,"-6"-5"0"0,5-1 0 0,-6 0 0 0,2-5 0 0,0 2 0 0,-4 4 0 0,2 7 0 0,-5 2 0 0,-3 5 0 0,0 5 0 0,0 4 172 0,0 4-67 0,0 0-22 0,0 15-11 0,0 21 59 16,-8 13-46-16,-1 12 1 0,3 9-47 0,2 7 116 0,4 26-63 15,0 3-27-15,0 11 1 0,0 8-26 0,0 0-1 16,-1 5 57-16,1-10-10 16,0-10-46-16,0-23-1 15,0 3 42-15,0-8-41 16,0-17 9-16,0 13 8 0,0-21-17 15,-3 3-1-15,0-12 1 0,0-2-85 0,0-8 52 0,0-4-10 16,1-17-49-16,-1 2 44 16,3-11 15-16,0-2 0 0,0-1-244 0,0-3 123 0,0-2 42 0,-5 0 38 0,5 0-197 0,-3 0 104 15,0 0 17-15,-3 0-81 16,-3 0 76-16,0 0 37 0,-1 0 1 0,3 0-41 0,-3 0 29 0,1 0 10 16,5 0-222-1</inkml:trace>
  <inkml:trace contextRef="#ctx1" brushRef="#br0" timeOffset="-94821.97">13601 15693 978 0,'0'-16'0'0,"0"6"0"0,0 5 0 0,0 5 0 0,0 0 0 0,0 33 0 0,0 16 0 0,0 13 0 0,0 26 0 0,0 15 113 15,0 2-38-15,0 8 0 16,0 13 134-16,0 8-76 16,0 18-52-16,0-30 10 15,0 9-26-15,0-4 0 0,0-7-27 0,0-24 114 0,0 3-62 0,0-9-26 16,0-13 0-16,0-4 24 0,0-14-26 0,0-2 11 16,0-13-153-16,0-13 60 0,0-6 28 0,0-13 1 15,0-3-171-15,0-6 110 0,0-3 40 0,0-3-592 16,-4-18 296-16,4-4 112 0,0-4 84 0</inkml:trace>
  <inkml:trace contextRef="#ctx1" brushRef="#br0" timeOffset="-94294.45">11983 16292 953 0,'-29'0'1'0,"6"0"-1"0,6 0 0 0,10 0 0 0,0 0 0 0,4 0 0 0,0 0 0 0,3-3 0 0,6 0 126 31,27 3-49-31,14 0 0 0,19 0-38 0,14 0-1 0,30 0 0 0,2 0 135 16,35 0-72 0,-4 0-31-16,14 0-1 0,15 0-13 0,8 0-17 0,12 0 8 0,31 0 28 0,-22-5-1 0,-1-7-36 15,-29 2 1-15,10-5-1 0,-32 9 10 0,24 2-10 16,-27 0-121-16,-23 4 60 0,3 0 24 0,-11 0-1 16,-26 0-32-16,2 0 26 0,-13 4-14 15,-21-1 42-15,-2-2-72 0,-18 4 32 0,2-5-10 0,-16 1-50 16,-9-1 35-16,-4 0 0 0,-5 0 32 0,-5 5-62 0,0-4 28 0,-9 4 3 15,-14-1-223-15,-8 6 119 0,-8-1 59 0,3-1 13 16,6-2-245-16,-5 3 145 0,-2 4 68 0,-4-1 34 16</inkml:trace>
  <inkml:trace contextRef="#ctx1" brushRef="#br0" timeOffset="-93874.35">12597 16928 1019 0,'-26'0'0'0,"-5"0"0"0,0 0 0 0,3 0 0 0,-13 5 0 0,4-3 0 0,6 4 0 0,-2 0 0 0,5-3 0 0,11 1 0 0,3-3 0 0,3 3 0 0,5-4 0 0,3 0 248 31,3 0-110-31,0 0-50 0,23 0 114 0,14 0-83 0,17 0-40 0,12 0 10 0,25 0 16 0,6-5-33 16,13-5 0-16,32-1-34 0,-3-2 0 0,0 0 10 31,45-2-10-31,-4-1-1 15,3-2 167-15,31-4-83 0,-47 4-42 0,16-2 10 0,-1-3-159 0,-24 5 54 0,-1 4-42 0,-17 1 48 16,-17 7 24-16,-17 0 9 0,10 5-101 16,-34 1 53-16,-16 0 3 0,-9 0 0 0,-22 6-264 0,-6 1 138 31,-12 6 46-31,-6-4-327 0,-11 1 196 0,0-3 98 0,-23-1 48 0,-11-3 15 0,-10 0 10 0,-4 0 24 16,-9 3-484-16</inkml:trace>
  <inkml:trace contextRef="#ctx1" brushRef="#br0" timeOffset="-93494.23">12254 17393 1349 0,'-32'3'0'0,"4"0"0"0,8 0 0 0,6 1 0 0,-3-1 0 0,8 0 0 0,4 0 0 0,2 0 0 0,3 0 0 0,0-3 0 16,27 0 0-16,11 0 296 0,13 0-129 0,18 0-64 0,9 0-33 0,22-6 63 15,-8 0-38-15,38-7-10 0,26 1 34 0,9-2-41 31,47-4 0-31,-6-2-40 0,-14-2 39 0,60-3-10 0,-24 1-29 0,1 7-137 32,-16-2 69-32,-11 9 34 0,-35-1 9 0,4 5-73 0,-17 1 50 0,-35 5 23 0,-5 0 1 15,-32 0-302-15,-19 0 118 0,-10 3 83 0,-19 4-343 0,-15 0 187 0,-15 0 103 16,-4 1 51 0,-10-4-364-16,-30-4 212 0</inkml:trace>
  <inkml:trace contextRef="#ctx1" brushRef="#br0" timeOffset="-93144.44">14369 15943 733 0,'-6'-31'0'0,"3"2"0"0,1 5 0 0,2 3 0 0,0 8 0 0,0 10 38 0,0 3 11 0,2 3-11 15,13 38 223-15,-1 29-46 0,5 23-89 0,-4 13-43 16,-4 16 225-16,-10 39-139 15,-1 8-66-15,0 44 261 0,-12-19-163 0,-8 5-81 16,0-31-31-16,3 9-51 0,9-25 0 16,4-35 1-1,4-26-1-15,0-10 1 0,18-27 9 0,13-10-9 0,4-16-581 0,5-24-156 16</inkml:trace>
  <inkml:trace contextRef="#ctx1" brushRef="#br0" timeOffset="-92813.24">14993 15771 1596 0,'0'51'0'0,"0"26"0"0,0 18 0 0,0 19 0 0,5 47 0 0,-5 7 0 0,0 11 289 16,-5 8-125-16,-13 2-63 0,1 3 75 0,8 20-74 15,6-49-31-15,3 2-407 0,9-39 188 0,14-1 93 16</inkml:trace>
  <inkml:trace contextRef="#ctx1" brushRef="#br0" timeOffset="91930.96">1619 6132 865 0,'0'-15'0'0,"0"6"0"0,0-1 0 0,0 2 0 0,0-1 0 0,0 1 0 0,0-2 38 0,-5-2 0 0,2 0 347 0,-3 0-174 0,1 1-86 0,-6 1-34 0,4 4 4 0,-9-3-29 0,1 0 0 16,-7 6-28-16,-1 3 50 0,-3 0-15 0,-6 0-10 16,-6 0-25-16,1 0 0 0,-5 12 0 0,2 3 0 15,-1 6-68-15,-4 7 30 0,8-6-1 0,5 9-6 16,1-1 0-16,14 0 45 47,-3 6 10-47,10 5-64 0,2 1 45 0,5-3-19 0,3-5 14 0,0-1-25 0,3 1 20 0,11-12-12 0,10-1 9 0,-2-5-34 15,4-7 0-15,9-7 32 32,-4-2-77-32,9 0 35 0,1-17 1 0,1-16-1 0,-2-3-1 0,5-15 34 0,-7 5-5 0,2-16-94 15,-6-1 38-15,-5 6 25 16,0-6-22-16,-13 11 36 0,-1-4-12 0,-4-1 10 0,-7 4-12 0,-1 1 171 0,-3 7-78 0,0 1-37 15,0 6 76-15,0 6-52 0,0 6-19 0,-3-1 236 16,-1 15-114-16,-4 0-65 0,2 9-3 0,1 3 77 16,-4 0-62-16,0 15-30 0,4 20 0 0,-1 7-56 15,-2 11 11-15,2 17 14 0,2 6 0 0,-1 7 0 16,3 0 0-16,2 2 0 16,0-16-107-16,0 12 49 0,10-27 28 0,8 0-417 15,5-7 200-15,2-9 108 16,-1-13 25-16,13 0-555 0,0-10 297 0,2-6 148 15,-12-5 74-15,9-3 37 0,-7-1-10 0</inkml:trace>
  <inkml:trace contextRef="#ctx1" brushRef="#br0" timeOffset="94043.06">1802 5448 497 0,'-8'0'0'0,"3"0"0"0,-2 0 0 0,3 0 0 0,-3 0 0 0,1 0 0 0,4 0 0 0,-6 0 106 0,5 0-35 0,0 0 1 0,3 0-33 0,0 0 66 0,0 0-38 0,0 0 12 16,0 0 1-16,0-2-42 0,0-7 0 0,6-4 46 16,2 1-10-16,0 0-36 0,-1 6 0 0,-3-1 74 0,3 2-37 0,-2 5 9 31,3 0-56-31,-1 0 10 0,4 0 0 0,-3 0 0 0,4 9 0 15,-6 7 9-15,2 1-9 0,-2 5-54 0,2-1 27 0,-8 1 0 0,0 6 27 16,0-3-33-16,0-1-9 16,-3-1 25-16,-8-2 12 0,6-9-31 0,-1 0 24 15,3-2-5-15,-3-5 73 0,3-2-34 16,0 0 0-16,3 0-6 0,0 0 0 0,0 0-11 0,0-3-12 16,0 0-34-16,15 0 4 0,-1 0 33 0,7 0 10 15,5 0-419-15,-1 0 193 0,-5 0 98 16,5 0 39-16,-4 0-664 0,-2 0 333 15,-4 0 160-15</inkml:trace>
  <inkml:trace contextRef="#ctx1" brushRef="#br0" timeOffset="94628.55">1963 6036 537 0,'0'0'0'0,"-6"0"0"0,0-3 0 0,4-3 0 0,2 2 0 0,0-2 0 0,0 5 138 16,0-6-54-16,0-6 0 0,2 8-45 0,10-4 98 15,-1 2-50-15,-2 2-14 16,3 2 13-16,2 3-1 0,-2 0-46 0,-4 0-39 0,1 3 38 0,-7 9 11 0,-2 12-11 0,0 0 1 0,0 3 0 16,0 3 0-16,-5 3 0 15,-9-1-23 1,0 0-9-16,-2-6 31 0,2 1 1 0,3-6-40 15,8-6 1-15,-9-2 28 16,7 0 3 0,0-8-79-16,2-1 36 0,0 0-7 0,3-4 42 0,0 0-4 0,0 0 2 15,0 0-12-15,0-12 11 0,6-2-23 0,4-5 20 0,3-3-104 0,0 2 45 0,1-1 19 16,2-2 0-16,1-2 4 0,2 1 21 0,4-3-5 0,3-3 4 0,0 4 10 16,3-6-10-16,-1 6 21 0,-6 2-21 15,1-1 1-15,-6 10 0 0,-7 3 51 0,1 4-23 16,-9 2 1-16,2 6-26 0,-4 0 72 0,0 8-34 15,0 15 8-15,-9 6-37 0,-6 1 122 0,-1 2-56 16,2 2-13-16,1-4-41 31,5 0 11-31,-3-3-3 0,10-7 0 0,1 0 15 0,0-4 7 0,0 0-18 0,7-7-472 0,15-1 218 16,5-1 113-16,-2-4 43 0,6-3-629 0,-2 0 330 16,0 0 160-16</inkml:trace>
  <inkml:trace contextRef="#ctx1" brushRef="#br0" timeOffset="96153.49">2558 5474 0 0,'0'-1'0'0,"0"-5"0"0,0-1 0 0,-3 1 0 0,-3 6 238 16,-1-1-100-16,-2 1-51 0,0 0-24 0,-3 0 8 15,-4 3-33-15,6 15-1 0,-9 13 1 0,1 1 130 16,1 8-65-16,6-7-23 0,-3 12-9 0,11-3 10 16,0-13-1-16,3 2-69 0,0-1 27 0,6-8 9 15,19-7-9-15,-8-4-43 0,13-8-1 0,-3-3 44 16,5 0-1-16,-3 0-26 15,-3-18-10-15,2 1 36 0,-7-7 1 0,-2-4-39 16,-8 1 0-16,1-2 17 0,-4-5 136 0,-8 4-63 16,0 0-30-16,0 0 156 15,0 2-89-15,0 2-35 0,-10 5-9 0,-7 6 2 0,-1 1-1 0,-1 3-45 16,10 8-1-16,-8-2-93 0,4 5 41 0,-1 0 27 16,3 0-1-16,5 5 27 15,3 2-1 1,-3 6 10-16,6 3-1137 0,0 0 509 0</inkml:trace>
  <inkml:trace contextRef="#ctx1" brushRef="#br0" timeOffset="96698.98">1082 6624 0 0,'-35'8'0'0,"4"2"0"0,5-8 0 0,4 5 0 0,-11-4 0 0,10 0 0 0,-4 1 0 0,6-4 348 15,2 0-154-15,7 0-69 0,4 0 185 0,5 0-136 16,3 0-68-1,0 0 131-15,16 0-100 0,16 0-40 0,13 0-34 0,8 0 262 0,17 0-144 0,5 0-71 16,23 0-37-16,-13 0 117 0,29 0-81 0,-2 0-35 16,0 0 0-16,-1 0 101 0,1 0-68 15,-6 0-25-15,21 0-118 0,-7 0 37 32,-7-7 0-32,-4 4-136 0,-29 0 87 0,-10-1 52 0,-5 2-9 0,-20 2 43 0,-2 0 0 0,-20 0 1 15,-2 0-1-15,-9 0-335 0,-9 0 150 47,-3 0 35-31,0 0 50-16,0 0-385 0,-3 0 204 0,-9 0 93 0,-9 0-421 0,2 2 266 0</inkml:trace>
  <inkml:trace contextRef="#ctx1" brushRef="#br0" timeOffset="97836.17">1660 7251 0 0,'0'0'0'0,"0"-4"0"0,0-1 0 0,0 2 0 0,0 0 0 0,0-3 211 0,0 2-87 0,3-2-44 16,-3 0 1-16,0-3 4 0,3 3-14 0,0-2-10 16,-3-1-23-16,3-1 28 0,-3 2-1 0,0 0 53 15,0-5-31-15,0 4-10 0,0-3-39 0,0 2 151 16,-3 5-75-16,-6-1-39 0,-9 0 10 0,-2 6 37 15,-8 0-42-15,0 0-1 0,-1 0-41 0,-3 9 19 16,-2 5-10-16,3 5-9 0,1 2-26 0,3 3 1 16,0-1 24-16,7 5-44 0,1 2 8 15,5 0 37-15,5 3-1 16,-2 6-15-16,8-5 16 0,0-3-1 0,3 6-4 0,0-4 2 16,0-6-32-16,6-4 26 0,10-4-28 0,-1-4-12 15,-1-7 38-15,9-2-3 0,-1-2-1 0,-4-4 5 31,5-4-3-31,3-17-48 0,-3-3 52 0,10-13-6 16,-7-3 1-16,1-8-69 0,1 0 32 0,-9-4-4 16,7 0 38-16,-9-6-42 0,-1 0 35 0,3-1-8 31,-4-1 6-15,-1 8 31-16,-6 11 3 0,-2 6-42 0,-4 13 6 0,2 1 152 0,-4 9-72 0,0 6-18 0,0 6 6 0,0 0-46 0,-4 21-3 0,-7 15 19 15,0 9-15-15,-3 5 30 0,5 8-16 0,1 11-155 0,2-7 68 16,1 4 35-16,2-12 0 0,3 4-62 0,0-14 48 0,0 2 2 0,0-12 0 15,11 1-270-15,5-12 138 0,-3-5-423 0,3-4 258 0,2-3 142 16,-2-5 68-16,5-4-290 16</inkml:trace>
  <inkml:trace contextRef="#ctx1" brushRef="#br0" timeOffset="98139.94">1901 7286 1337 0,'-7'0'0'0,"4"0"0"0,0 0 0 0,3 0 0 0,3 0 0 0,12 0 182 0,8 0-73 0,-1 0 38 0,4 0-46 0,14 0-36 0,-2 0 0 0,4-10 2 16,-2-3-29-16,0-3-1 0,-7 8 10 0,-2-5-174 16,-5 1 82-16,-12 7 41 0,0-1 0 0,-11 2-102 15,-3 4 81-15,0 0 27 0,-14 0-25 0,-12 6 26 31,-8 15-22-31,5 4 120 0,3 0-67 0,-6 6 0 0,4 3-67 0,11-8 252 0,-1 6-104 0,2-1-52 16,12-4-1-16,-4-2 35 0,8-7-21 16,0 0 0-1,0-4-39-15,8-2 1 0,4-8 9 0,9-2-10 16,-2-2 1-16,7 0-350 0,-3 0 166 0,0-6-473 0,2-6 282 0,1-2 162 0,0-4 33 16,0 2 53-1,0-5 20-15</inkml:trace>
  <inkml:trace contextRef="#ctx1" brushRef="#br0" timeOffset="98537.07">2387 6881 8 0,'-6'6'0'15,"-2"-2"0"-15,2-4 0 0,2 0 0 0,0 0 0 0,1 0 0 0,3 0 0 16,0-4 316-16,0-4-131 0,0-4-78 0,11 3-34 0,5 3 245 15,2 0-140-15,2 0-70 0,-6 6-26 0,0 0 284 16,-1 0-164-16,-5 0 68 0,1 0-116 0,-6 9-58 0,1 9-20 0,-4 2 297 0,0 2-167 0,0 1-85 16,-7 1-41-16,-6-3 219 15,3-2-122-15,3-1-74 0,4-5-182 16,1-3 58-16,2 0 29 0,0-7-172 0,0 1 110 0,8-4 41 16,15 0 25-16,-2 0-594 0,7 0 307 0,-7-11 96 15,6 3 95-15,3 6-726 0,-4-4 386 0,2 6 194 16,-2 0 96-16</inkml:trace>
  <inkml:trace contextRef="#ctx1" brushRef="#br0" timeOffset="98871.14">3188 6541 925 0,'-11'0'0'0,"0"0"0"0,5 0 0 0,5 0 0 0,-2 0 0 0,3 0 0 0,0 0 233 16,0 0-98-16,3 0 359 0,15 0-220 0,2 0-122 0,2 0-57 15,-2 0 141-15,4 2-99 16,2-2-49-16,5 0-17 0,-6 0-8 0,-2 0-26 0,5 0 1 16,-12 0-1-16,0 0-82 15,-1 0 51-15,-1 0-10 0,-3 0-334 0,-4 0 188 16,1 0 94-16,-3 0-711 0,-5 0 378 0,0 0 144 0,0 4 106 0</inkml:trace>
  <inkml:trace contextRef="#ctx1" brushRef="#br0" timeOffset="99015.13">3125 6798 186 0,'0'12'0'15,"0"3"0"-15,12-3 0 0,7 0 0 0,-1-7 0 0,2-1 582 0,5-1-273 0,1-3-136 16,5 0-67-16,10 0 37 16,-10 0-43-16,17 0-36 0,-13 0 0 0,5 0-580 0,-5-3 277 0</inkml:trace>
  <inkml:trace contextRef="#ctx1" brushRef="#br0" timeOffset="100086.16">4015 6434 1038 0,'0'0'0'0,"0"0"0"0,0-1 1 15,0-4-1-15,0 5 0 0,0-1 1 0,2-3-1 0,7 2 0 0,3-1 1 0,2-1 70 0,4 1 215 0,5-3-125 0,-3 2-61 0,5-2-32 0,1 4 129 31,2-7-85-31,-1 3-37 0,-4 0-133 0,2 3 47 0,-2 0 24 0,-4 3-424 0,-3 0 219 16,1 0 114-16,-6 0 58 0,-2 0-301 16,-2 3 160-16,0 3 18 0</inkml:trace>
  <inkml:trace contextRef="#ctx1" brushRef="#br0" timeOffset="100617.4">5232 5730 858 0,'0'0'0'0,"0"0"0"0,0 0 0 0,0 0 0 0,0 0 0 0,-3 0 0 0,-4 0 0 0,-4 0 113 0,-9 0-38 0,-2 0 9 31,2 0-46-31,-7 0-1 0,-4 0 0 0,5 3 1 0,-5 0-23 0,5-1 25 0,0 2-2 0,-2-1-1 15,4 0 44-15,2 0-44 0,7-3 1 0,-2 3-1 32,3-3 0-32,0 0 1 0,5 0-1 0,3 0 0 0,0 0 0 0,1 0 9 15,2 0-9-15,1 0-34 0,2 3-2 0,0 0 34 0,0 6 10 0,0 2-118 16,0 8 47-16,10 6 20 16,-6 2-40-16,2 2 27 0,-1 12 0 0,1 5 53 31,-1 4-21-31,-5 6-7 0,0 3 5 0,0 13 98 0,0-9-47 0,0-12-21 0,0 6-3 15,-5-5 35-15,5-17-27 0,-3 0 12 16,3-4-36-16,0-10 1 0,0-3 7 0,0-9 17 0,0-3-281 0,0-4 128 0,0-2 64 0,0 0-366 31,8 0 202-31,-4-8 86 0,1-7 54 0,-4 1-189 0,7-3 109 16,-8 6 45-16</inkml:trace>
  <inkml:trace contextRef="#ctx1" brushRef="#br0" timeOffset="101101.16">5481 5667 597 0,'11'-12'0'0,"-2"-3"0"0,1-9 0 0,0 3 0 0,4-3 0 0,-5 3 0 0,-1 0 0 0,-6 6 70 31,1 0 0-31,-3 3 206 0,0 4-124 16,0 3-58-16,-3 5-28 0,-11 0 111 0,-5 5-70 0,2 9-26 15,-6 16-8-15,0 1 19 16,2 4-28-16,2 4 1 0,6-3-27 0,0-3 8 0,6 3-8 0,3-3 0 0,1-6 31 0,3-8 1 16,0 1-33-16,0-6-24 0,11-1 24 0,9-11 0 15,0 2 0-15,0-4-38 0,5 0 1 0,2-8 46 16,0-14-9-16,-3 1-1 0,1-2-1 0,-8-5 1 31,0 1-17-31,-4-4 24 0,-3 4-37 0,-6 1 25 16,-1 2-139-16,-3-3 123 0,0 3-5 15,0 3 118-15,-7-3-54 0,-12 6-25 0,-2 0 8 0,-1 7-184 0,2 0 75 0,3 5 47 16,-6 6-6-16,8 0 47 0,-1 0-8 0,6 5 18 16,5 9-250-16,5 7 107 0,0 0 54 0,0 6 5 15,15-3-1122-15</inkml:trace>
  <inkml:trace contextRef="#ctx1" brushRef="#br0" timeOffset="101637.2">5352 6411 462 0,'-10'-18'0'0,"-6"6"0"0,1 3 0 0,-7 6 0 0,2 3 0 0,-1 0 226 0,-8 9-95 0,1 14-47 0,3 9-14 0,2 12-9 0,5-2-25 0,2 2 75 0,9-2-37 16,-1 4-1-16,5-13-73 0,3 6 13 0,0-9 0 16,0-6 24-16,17-8 14 0,3-5-14 0,9-9 9 15,-1-2-9-15,6 0-1 0,-5-2 1 0,3-18 0 16,-6-5-13-16,2-5-50 0,-4-7 15 0,-8 11-1 0,2-10 76 0,-7 3-1 15,-5 3-35-15,-6 4 6 16,0-2-1-16,0 4-6 16,-11 5-5-16,-6 8 144 0,-6 1-65 0,5 8-23 15,-8 2-9 1,1 0-32-16,8 0 0 0,4 0 0 0,-1 2-222 0,1 8-91 16,10 1 137-16,2 5 78 15,1 1-519-15,0-1 257 0</inkml:trace>
  <inkml:trace contextRef="#ctx1" brushRef="#br0" timeOffset="101972.32">5778 6480 1002 0,'-21'-6'0'0,"2"-6"0"0,4 5 0 0,-1 1 0 0,4 4 0 0,-5 2 0 0,2 0 125 0,1 0-44 0,0 2 0 0,3 14 28 0,-1 8-37 0,4 6 10 0,-5 6-46 31,3 3 21-31,1 3-21 0,0 0 0 0,6-1 1 0,0-4 8 0,3 0-9 0,0-3 0 0,0-3 0 0,9-4 49 0,6-9-24 0,4-6-4 16,5-6-20-16,1-6-1 16,4 0 0-16,-3-18-20 0,5-15 21 0,-8 3 8 15,2-16-9-15,-10 5 25 16,-7 7-25-16,-5-1 1 0,-3 2-1 0,0 3 72 31,0 3-40-31,-14 3 0 0,-9 9-32 0,-6 9 0 0,3 6 0 0,-5 0-406 31,8 2 193-31,-2 14 91 0,7 5 52 0,10 3-640 0,0 2 306 0,8-7 157 0</inkml:trace>
  <inkml:trace contextRef="#ctx1" brushRef="#br0" timeOffset="103747.37">6536 6057 573 0,'0'0'0'0,"0"0"1"0,0-6-1 0,0-1 0 16,0-1 1-16,4 2-1 0,-4-3 1 0,0 0 58 0,0 0 1 0,0 0 57 0,0-3-31 0,-4 5-9 0,-8-1-40 15,-2 4 0-15,-11 2 0 0,5 0 0 0,-4 2 10 0,1 0 165 16,-5 0-87-16,6 4-44 0,-2 15 39 0,5 2-42 16,-1 6 10-16,5 5-51 0,0 4 0 0,10-8 0 15,-1 4-1-15,6-5-8 0,0 0 17 0,0-2-8 16,3-7-1-16,11 0 1 15,3-9-1-15,0 1 1 0,-1-8-54 0,6-2-121 16,-1 0 84-16,3 0 26 0,-1-12-140 0,1-10 80 16,-2-1 47-16,7-10-79 0,-6 0 56 15,-2-6 11 1,-1-3 1-16,2 1 6 0,-7 4 11 0,4-8-15 0,-8 12 17 0,-2-3 145 16,-3 6-71-16,-6 2-35 0,0 14-13 0,0 2-19 15,0 1-3-15,0 7-1 0,-3 1 490 0,-3 3-224 16,-8 0-81-16,-3 7-39 0,5 14-35 0,1 6 1 15,3 8-46-15,-3 7-118 0,8 3 68 0,0-1 21 16,3 8 0-16,0-7 30 0,0-1-1 0,3-2 1 16,8-11 8-16,3-2-392 31,1-3 132-31,4-6 110 0,1-8-628 16,1-6 348-16</inkml:trace>
  <inkml:trace contextRef="#ctx1" brushRef="#br0" timeOffset="103972.48">6872 5699 713 0,'0'-16'0'0,"0"0"0"0,-3 7 0 0,0 3 0 0,0 6 316 0,-3 0-131 0,0 0-79 15,3 15-34-15,0 9-1 0,-2 11-35 0,2 5 1 16,3 6 9-16,0 1 136 0,0 3-72 0,0 2-37 0,0 3-7 0,0-5-1 16,0-8-19-16,0 1-87 15,0-9 39-15,3-1 0 16,5-6 38-16,-8-2-182 0,6-9 101 0,2-3 36 0,-4-6 0 15,6-5-1-15,-1-2 37 0,3 0-38 0,2 0 5 0,1-14-493 16,1-4 235-16,2 0 97 0,-1-3 65 0,-5-4-163 16,7 2 105-1,-5-2-81-15</inkml:trace>
  <inkml:trace contextRef="#ctx1" brushRef="#br0" timeOffset="104142.75">6756 5868 1422 0,'-13'0'0'0,"9"0"0"0,-1 0 0 0,5 0 0 0,6 0 0 0,13 0 0 0,5 0 0 0,2 0 0 0,10 0 0 0,-1 0 175 0,2 3-70 0,0-1-24 0,-5 2-161 16,4 2 59-16,-10 0 28 16,-6 3 1-16,-5-3 28 0,-3 4 10 0</inkml:trace>
  <inkml:trace contextRef="#ctx1" brushRef="#br0" timeOffset="104479.09">6175 6455 400 0,'0'0'0'0,"0"0"1"0,0 0-1 0,0 0 0 0,0 0 1 0,7 0-1 0,6 0 0 0,4 0 0 0,7 4 213 0,7-1-88 0,6 3-45 0,1 0 1 0,10-3 97 0,3 0-61 0,18-3-124 15,-6 0 43-15,14 0 1 0,-2-3-1 0,6-9-69 16,-11 2 44-16,13 2-9 0,-16 6 34 0,-16-2 0 16,0 4 0-16,-13 0 0 0,1 0-98 0,-10 0-359 0,-12 0 171 0,-5 4 121 15,-6-2-169-15,-6 0 149 16</inkml:trace>
  <inkml:trace contextRef="#ctx1" brushRef="#br0" timeOffset="105008.25">6560 6907 0 0,'-12'-11'0'0,"4"0"0"0,2-1 0 0,-4 0 0 15,5 3 0-15,-1 3 37 0,3 2-33 16,-11-1 1-16,0 1 0 0,5 4 1 0,-7 0-1 0,4 0-1 0,-6 7 308 0,-5 7-138 0,6 5-69 16,-8-1-25-16,1 6-20 0,4 2-24 0,-3 2 0 15,3 5 0-15,0-2 0 0,1-2 9 0,8 0 74 16,1-2-42-16,3-2 1 15,6-8-42-15,-4 1 26 0,5-3 10 0,0-5-36 16,0-1 0-16,17-7 0 16,0-2 0-16,6 0 0 0,-1-2 9 0,8-19-174 0,1-4 83 0,0-7 36 15,-3-1-61-15,2-6 37 16,-5 6 33-16,4-9-84 0,-4 0 45 0,-5 4 6 16,4-2 1-16,-5 0 112 0,-4 7-48 0,-4 1-10 15,3 2-27-15,-8 5-9 0,-2 4 8 0,0 6-1 16,2 1 260-16,-6 5 1 31,0 3-113-31,0 2-56 0,0 4 69 0,0 0-58 0,0 0-20 0,-6 23-193 0,-5 6 77 0,-3 4 39 16,0 3 0-16,2 5-149 0,4-4 95 0,-6 7 40 0,14-7 5 0,-6-1 1 15,3-3-6-15,3-6 0 0,0 0-39 0,0-6-311 16,9-4 146-16,8-1 92 0,0-7-254 16,3-1 173-16,5-4 78 0</inkml:trace>
  <inkml:trace contextRef="#ctx1" brushRef="#br0" timeOffset="105324.43">6800 6849 1105 0,'-9'0'0'0,"6"0"1"0,1-7-1 0,2 5 0 0,0-1 1 0,2-1-1 0,10-2 1 0,7-2-1 0,-2 2 1 0,1 3-1 0,4-1 76 0,-2 4-40 15,-7-2 1-15,1 2 37 0,-8 0 9 0,2 0-47 16,-8 0 0-16,0 0 0 0,0 6 0 0,0 5 0 16,-12 5 9-16,-7-1-10 15,1 3 1-15,2 3 0 0,-2 1-82 0,9 0 217 0,-5-1-61 0,2 4 60 32,7-2-67-32,0 2-34 15,2-4 1-15,3-7-3 0,0 1 9 0,0 1-40 0,8-1-1 0,6-3 1 0,6-3 0 0,-2-6 0 31,12 0-292-31,3-3-637 0,6 0 403 0,1-13 234 0,1-7 65 16,1-1 78-16</inkml:trace>
  <inkml:trace contextRef="#ctx1" brushRef="#br0" timeOffset="105779.34">6176 5772 718 0,'-18'3'0'0,"-4"1"0"0,4 4 0 0,-4 8 0 0,2 7 0 0,2 10 132 0,-14 15-48 0,8 6-23 0,0 12 9 16,9 15 8-16,-5 19-41 0,12-2 0 0,2 7-1 15,1 3 1-15,5-3 0 0,0-12 8 0,5 3-150 32,16-2 71-32,13-14 35 0,11-17-347 0,10-15 177 0,0-15 90 0,21-6-114 0,-6-16 59 15</inkml:trace>
  <inkml:trace contextRef="#ctx1" brushRef="#br0" timeOffset="106193.09">7105 5537 1499 0,'0'0'0'0,"0"-5"0"0,4-1 0 0,13 3 0 15,3 3 0-15,6 0 0 0,7 12 0 0,6 16 0 0,14 16 0 0,1 7 1 0,-4 15 455 0,10 19-208 0,-12-8-96 0,6 31-63 0,-14 0-26 0,-14 8-1 0,-5 29-26 16,-21-7 276-16,0-22-130 0,-15 11-77 0,-17-13-34 0,-5-6 0 15,11-27-35-15,-2-10 9 0,6-4-8 0,6-26-884 16,3-14 442-16</inkml:trace>
  <inkml:trace contextRef="#ctx1" brushRef="#br0" timeOffset="106703.43">7360 5318 0 0,'-6'0'0'0,"3"0"0"0,-2 0 0 0,0 0 0 0,2 0 0 0,3-5 0 0,0 2 167 0,0-2-66 0,0 0-32 15,0 3 0-15,0-1 63 0,0 0-53 0,0 0 1 16,0 3-43-16,0 0-1 15,0 0 1-15,0 0 9 0,0-3-10 0,0 3 114 32,3-3-57-32,2 0-28 0,3 0 114 0,2 0-63 0,1 1-44 0,6-5 170 0,3 7-103 0,-3-3-51 15,0 0-26-15,-2 3 212 16,-2 0-123-16,-4 0-57 0,-2 3-29 0,-7 9 1 0,0 6-29 0,0 0 9 16,0 4 206-16,-13-2 24 15,3 1-120-15,4-7-59 0,2 2-31 0,1-4 10 16,3 2-40-16,0 3 20 0,10-7-20 0,18 2 1 15,7-1-22-15,1-3-15 0,1 1 0 0,4 0 0 16,-4-3 0-16,-5 0 0 16,5-3 0-16,-3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in="-86" max="1200" units="cm"/>
          <inkml:channel name="T" type="integer" max="2.14748E9" units="dev"/>
        </inkml:traceFormat>
        <inkml:channelProperties>
          <inkml:channelProperty channel="X" name="resolution" value="63.19231" units="1/cm"/>
          <inkml:channelProperty channel="Y" name="resolution" value="38.9697" units="1/cm"/>
          <inkml:channelProperty channel="T" name="resolution" value="1" units="1/dev"/>
        </inkml:channelProperties>
      </inkml:inkSource>
      <inkml:timestamp xml:id="ts0" timeString="2021-06-01T09:48:36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13617 9983 0,'18'0'47,"-1"0"-31,-17 18-16,18-18 0,0 0 0,-18 18 0,17-18 16,1 0-16,-18 17 0,18-17 0,-1 0 0,1 0 15,0 18-15,-1-18 0,1 0 0,0 0 16,-1 0-16,1 0 15,-1 0-15,1 0 0,0 0 16,-1 0-16,1 0 16,-18-18-16,18 18 0,-18-17 0,17 17 15,-17-18-15,18 18 16,0 0-16,-18-18 0,17 18 16,-17-17-16,18 17 0,-18-18 15,17 18-15,-17-18 0,18 18 0,-18-17 31,0-1-15,18 18-16,-18-18 0,0 1 16,17 17-16,-17-18 15,0 1-15,18 17 0,-18-18 0,18 18 16,-18-18-16,0 1 16,0-1-16,17 18 0,-17-18 31,0 1-16,18 17-15,-18-18 0,0 0 16,0 1-16,0-1 16,18 0-16,-18 1 15,0-1-15,0 1 16,0-1 0,0 0-1,0 1-15,0-1 16,0 0-16,0 1 0,0-1 15,0 0-15,0 1 0,0-1 16,0 1-16,0-1 0,-18 18 0,18-18 16,0 1-16,0-1 15,0 0 1,-18 18-16,18-17 0,0-1 16,0 0-16,-17 18 15,17-17-15,-18 17 0,18-18 16,0 1-16,-18 17 0,18-18 0,0 0 15,-17 18-15,17-17 0,0-1 16,-18 18-16,18-18 16,-18 18-16,18-17 15,-17 17-15,17-18 0,0 0 16,-18 18-16,18-17 16,-17 17-16,-1 0 15,18-18 1,-18 18-16,1 0 15,17-17-15,-18 17 16,18-18-16,-18 18 0,1 0 0,17-18 0,-18 18 16,18-17-16,-18 17 0,1-18 15,17 0-15,-18 18 0,18-17 16,-17 17-16,17-18 16,-18 18-16,18-18 0,-18 18 15,18-17-15,0-1 31,-17 18-15,17-18-16,0 1 16,-18 17-16,18-18 15,0 1-15,0-1 0,0 0 16,0 1 0,0-1-16,-18 0 0,18 1 15,0-1-15,0 0 0,-17 1 16,17-1-16,0 1 15,0-1-15,0 0 16,0 1-16,0-1 16,0 0-16,0 1 15,0-1-15,0 0 16,-18 1-16,18-1 0,0 0 16,0 1-16,0-1 15,0 1-15,0-1 16,0 0-16,0 1 0,0-1 15,0 0-15,0 1 16,0-1-16,0 0 0,0 1 0,-18 17 16,18-18-16,0 1 0,0-1 0,0 0 0,-17 18 0,17-17 15,-18 17-15,18-18 0,0 0 0,0 1 0,-18 17 16,18-18-16,0 0 0,0 1 0,0-1 16,-17 18-16,17-17 0,0-1 15,-18 18 1,1 0 46,-1 0-46,0 0-16,1 0 16,-1 0-16,0 0 15,1 0-15,-1 0 16,18 18-16,-18-18 15,1 0-15,17 17 16,-18-17-16,18 18 16,0-1-16,-17-17 15,17 18-15,0 0 0,-18-18 0,0 0 16,18 17-16,0 1 0,-17 0 16,17-1-16,-18-17 15,18 18-15,0 0 0,-18-1 0,18 1 16,0-1-16,0 1 0,-17-18 15,17 18-15,0-1 0,0 1 0,0 0 16,0-1-16,0 1 16,0 0-16,-18-18 0,18 35 15,0-18-15,0 1 0,0 0 16,0-1-16,0 1 0,0 0 0,0-1 16,0 1-16,0 0 0,0-1 0,0 1 15,0 0-15,0-1 0,0 1 0,0-1 0,0 1 0,0 0 16,0-1-16,0 1 0,0 0 0,0-1 15,0 19-15,0-19 0,0 1 16,0-1-16,0 1 0,0 0 0,0-1 16,0 1-16,0 0 0,0-1 15,0 1-15,0 0 0,0-1 16,0 1-16,0 0 0,0-1 16,18-17-16,-18 18 0,0-1 15,0 1-15,17-18 0,-17 18 16,0-1-16,0 1 0,0 0 15,0-1-15,18-17 0,-18 18 0,0 0 16,0-1-16,0 1 0,18-1 0,-18 1 16,0 0-16,0-1 0,0 1 0,17 0 15,-17-1-15,18-17 0,-18 18 0,0 0 16,0-1-16,0 1 0,18-18 16,-18 17-16,0 1 0,0 0 15,0-1-15,0 1 0,0 0 16,17-18-16,-17 17 0,0 1 15,0 0-15,18-18 0,-18 17 0,17 1 16,-17-1-16,0 1 0,0 0 16,18-18-16,-18 17 0,0 1 15,18-18-15,-18 18 0,0-1 16,17-17-16,-17 18 0,0 0 16,18-18-16,-18 17 0,0 1 0,0 0 15,18-18-15,-18 17 0,0 1 16,17-1-16,-17 1 15,18 0-15,0-18 0,-18 17 0,0 1 16,17 0-16,-17-1 0,18-17 16,-18 18-16,0 0 0,17-18 0,-17 17 15,18-17-15,-18 18 0,18-18 0,-18 17 0,17 1 16,-17 0-16</inkml:trace>
  <inkml:trace contextRef="#ctx0" brushRef="#br0" timeOffset="1567.1">23389 9507 0,'18'0'78,"-1"0"-63,1 0-15,0 0 0,17 0 0,53 0 16,-35 0-16,-35 0 0,-1 0 0,1 0 0,70-18 16,-70 18-16,-1 0 0,1 0 0,35 0 0,18-17 15,-54 17-15,1 0 0,0 0 0,17 0 16,-18 0-16,1 0 0,0 0 16,-1 0-16,1 0 0,0 0 0,-1 0 0,1 0 15,-18-18-15,18 18 0,-1 0 0,1 0 0,-1 0 0,1 0 16,0 0-16,-1 0 0,1 0 0,0 0 15,-1 0-15,1 0 0,0 0 0,-1 0 16,1 0-16,0 0 16,-1 0-16,1 0 15,-1 0-15,1 0 16,0 0-16,-1 0 0,1 0 16,0 0-16,-1 0 15,1 0 1,0 0-16,-1 0 15,1 0 1,-1 0 0,1 0 93,0 0-93,-1 0-16,1 0 0,0 0 15,-1 0-15,1 0 16,0 0 93,-1 0-93,1 0-16,-1 0 16</inkml:trace>
  <inkml:trace contextRef="#ctx0" brushRef="#br0" timeOffset="5880.26">17374 8678 0,'0'-18'235,"0"1"-220,0-1-15,0 0 16,0 1 0,-17 17-16,17-18 15,0 1 17,0-1-32,0 0 15,0 1 1,0-1-16,0 0 15,0 1 1,0-1-16,0 0 31,0 1 1,0-1-17,0 0 1,0 1-1,0-1 1,0 1 0,0-1-16,0 0 15,0 1-15,0-1 16,0 0 15,0 1 16,0-1-31,0 0-1,0 1 17,0-1 14,-18 18 1,18-17-31,0-1 0,0 0 15,-18 18 16,18-17-32,-17 17-15,17-18 16,-18 18-16,0 0 16,18-18-1,-17 18 1,17-17-16,-18 17 0,1 0 0,-1 0 15,18-18-15,-18 18 0,1 0 16,17-18-16,-18 18 0,18-17 0,-18 17 16,1 0 187,17 17-203,-18 1 15,0 0-15,1-18 0,-1 0 16,18 17-16,0 1 0,-17-18 0,17 18 16,-18-18-1,18 17-15,0 1 16,-18-18-16,18 18 0,-17-18 16,17 17-16,0 1 15,-18-18-15,18 17 16,0 1-16,0 0 15,-18-1-15,18 1 16,0 0 0,0-1-16,0 1 15,0 0 1,0-1 0,0 1-16,0-1 15,0 1-15,0 0 16,0-1-16,0 1 15,0 0-15,0-1 16,0 1-16,0 0 16,0-1-16,0 1 15,0 0-15,0-1 16,0 1-16,0-1 0,0 1 16,0 0-16,0-1 0,0 1 15,0 0-15,0-1 16,0 1-16,0 0 15,0-1-15,0 1 0,0-1 16,0 1-16,0 0 16,0-1-16,0 1 15,0 0-15,0-1 0,0 1 0,0 0 16,0-1-16,0 1 16,0 0-16,0-1 0,0 1 15,0-1-15,0 1 0,18-18 0,-18 18 16,0-1-16,0 1 0,0 0 0,0-1 15,0 1-15,18-18 0,-18 18 16,0-1-16,17-17 0,-17 18 0,0-1 16,0 1-16,0 0 0,18-18 0,-18 17 15,0 1-15,0 0 0,18-18 16,-18 17-16,0 1 0,0 0 0,0-1 16,17-17-16,-17 18 15,0-1-15,0 1 16,18-18-16,-18 18 0,0-1 0,0 1 15,17-18-15,-17 18 0,0-1 16,0 1-16,18 0 0,-18-1 16,18 1-16,-1-1 0,-17 1 15,0 0-15,18-18 0,-18 17 16,18-17-16,-18 18 0,0 0 0,17-18 16,-17 17-16,18-17 0,0 0 15,-18 18-15,17-18 16,-17 18-16,18-18 15,-18 17-15,17-17 0,1 0 0,0 18 16,-1-18-16,1 0 16,0 0-16,-18 18 0,17-18 0,1 0 0,-18 17 15,18-17-15,-1 0 0,-17 18 0,18-18 16,-1 0-16,1 0 0,0 0 0,-18 17 16,17-17-16,1 0 0,0 0 15,-1 0-15,1 0 16,0 0-16,-1 0 15,1 0-15,0 0 16,-1 0-16,1 0 16,-1-17-16,1 17 0,0-18 15,-1 18-15,1 0 0,0 0 16,-18-17-16,17 17 16,1 0-1,-18-18-15,18 18 16,-18-18-16,17 1 0,-17-1 0,0 0 15,18 18-15,-18-17 0,0-1 0,0 0 16,17 18-16,-17-17 0,18-1 0,-18 0 0,0 1 16,18 17-16,-18-18 0,0 1 0,0-1 0,17 18 0,-17-18 0,0 1 15,0-1-15,0 0 0,0 1 0,0-1 16,0 0-16,0 1 0,0-1 0,0 1 16,0-1-16,0 0 0,0 1 0,0-1 15,0 0-15,0 1 16,0-1-16,0 0 0,0 1 15,-17 17-15,17-18 0,0 1 0,0-1 16,-18 18-16,18-18 0,0 1 16,0-1-16,-18 18 15,18-18-15,0 1 16,-17 17-16,17-18 16,0 0-16,-18 18 0,1 0 0,17-17 15,-18 17-15,18-18 16,-18 18-16,18-17 0,-17-1 0,-1 18 15,0 0-15,18-18 0,-17 18 16,-1 0 0,18-17-16,-18 17 0,1 0 15,17-18 1,0 0-16,-18 18 16,1 0-1,17-17 1,-18 17-16,0 0 0,18-18 15,-17 18 1,17-18-16,-18 18 16,18-17-16,-18 17 0,18-18 0,-17 18 15,17-18-15,-18 18 0,18-17 16,-18 17 78,18-18-94</inkml:trace>
  <inkml:trace contextRef="#ctx0" brushRef="#br0" timeOffset="9570.27">28504 9313 0,'0'18'63,"18"-18"-63,0 0 0,-1 17 16,-17 1-16,18-18 0,0 0 0,-18 18 15,17-18-15,1 0 0,0 0 0,-18 17 0,35-17 16,-18 0-16,-17 18 0,18-18 15,0 0 1,-18 17-16,17-17 0,1 0 0,0 0 16,-1 0-16,1 0 0,-18 18 0,18-18 15,-1 0-15,1 0 0,-1 0 16,1 0-16,0 0 0,-1 0 0,1 0 16,0 0-16,-1 0 0,1 0 0,0 0 15,-1 0-15,1 0 0,0 0 0,-1 0 16,1 0-16,-1 0 0,1 18 0,0-18 15,-1 0-15,1 0 0,0 0 0,-1 0 0,1 0 0,0 0 16,-1 0-16,1 0 0,-1 0 16,1 0-16,0 0 0,-1 0 15,1 0 1,0 0 0,-1 0-16,1 0 15,0 0-15,-1 0 0,1 0 0,0 0 16,-1 0-16,1 0 0,-1 0 0,1 0 0,0 0 15,-1 0-15,-17-18 0,18 18 0,0 0 0,-1 0 16,1 0-16,0 0 0,-1 0 0,1 0 16,-1 0-16,1 0 31,-18-18-15,18 18-1,-1 0-15,1-17 0,0 17 16,-1 0-1,1 0-15,0 0 0,-1 0 16,1 0 62,-18-18-62,17 18-1,1 0-15,0 0 47,-18-17-31,17 17-16,1 0 31,-18-18-31,0 0 0,18 18 16,-1 0-16,-17-17 0,18 17 15,-18-18-15,0 0 16,18 18 0,-18-17-16,0-1 15,17 18-15,1 0 0,-18-18 16,0 1 0,0-1-1,0 1-15,0-1 16,0 0-1,0 1 1,0-1-16,0 0 16,0 1-16,0-1 15,0 0-15,-18 18 16,18-17-16,0-1 16,0 1-16,-17 17 0,17-18 0,0 0 15,-18 18-15,18-17 0,0-1 16,0 0-16,-18 18 0,18-17 0,-17 17 15,17-18-15,0 0 16,-18 1-16,18-1 16,-18 18-16,18-18 0,-17 18 15,17-17-15,-18 17 0,18-18 0,-18 1 16,18-1-16,-17 18 0,17-18 16,-18 18-16,18-17 0,0-1 15,-17 18-15,-1-18 0,0 1 16,1 17-1,17-18-15,0 0 0,-18 18 0,0 0 0,18-17 0,-17 17 16,17-18-16,-18 18 0,0-17 16,1 17-16,17-18 0,-18 18 15,18-18-15,-17 18 16,-1 0-16,18-17 0,-18 17 16,1 0-16,-1 0 15,18-18-15,-18 18 0,1-18 0,-1 18 16,0 0-1,1-17-15,-1 17 0,1 0 16,-1 0-16,0 0 16,1 0-16,17-18 0,-18 18 0,0 0 15,1 0-15,-1 0 0,0 0 0,1 0 16,-1 0-16,0 0 0,1 0 0,-1 0 16,1 0-16,-1 0 0,0 0 15,1 0-15,-1 0 0,0 0 16,1 0-16,-1 0 0,0 0 0,1 0 15,-1 0-15,1 0 0,-1 0 16,0 0-16,1 0 0,-1 0 16,0 0-1,1 0 1,-1 0-16,0 0 16,1 0-16,-1 0 0,0 0 15,1 18-15,-1-18 0,1 0 16,-1 0-16,0 0 0,18 17 0,-17-17 0,-1 0 15,18 18-15,-18-18 0,1 0 16,-1 0 0,18 18-1,-18-18-15,1 0 16,17 17 0,-18-17-16,18 18 0,-17 0 0,17-1 15,-18-17-15,18 18 16,-18-18-16,1 0 15,17 17-15,0 1 16,-18-18-16,0 18 16,18-1-16,-17-17 15,-1 0-15,18 18 0,0 0 16,-18-18-16,18 17 0,-17-17 16,17 18-16,0 0 15,-18-1 1,1-17-16,17 18 15,0-1-15,0 1 16,-18-18 0,18 18-16,0-1 15,0 1 1,0 0-16,0-1 16,0 1-16,0 0 15,0-1-15,0 1 16,0 0-16,-18-18 15,18 17-15,0 1 16,0-1-16,0 1 16,0 0-1,0-1-15,0 1 16,0 0 0,0-1-1,0 1 1,18-18-16,-18 18 15,0-1-15,18-17 16,-18 18-16,17-18 0,-17 17 0,0 1 16,18-18-16,-18 18 0,0-1 15,17-17-15,-17 18 0,18-18 16,0 18-16,-18-1 16,17-17-16,-17 18 0,18-18 15,-18 18 16,18-18-15,-18 17-16,17-17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in="-86" max="1200" units="cm"/>
          <inkml:channel name="T" type="integer" max="2.14748E9" units="dev"/>
        </inkml:traceFormat>
        <inkml:channelProperties>
          <inkml:channelProperty channel="X" name="resolution" value="63.19231" units="1/cm"/>
          <inkml:channelProperty channel="Y" name="resolution" value="38.9697" units="1/cm"/>
          <inkml:channelProperty channel="T" name="resolution" value="1" units="1/dev"/>
        </inkml:channelProperties>
      </inkml:inkSource>
      <inkml:timestamp xml:id="ts0" timeString="2021-06-01T09:53:08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23230 1129 0,'18'0'63,"0"0"-63,-1 0 0,1 0 0,0 0 0,-1 0 0,1 0 15,35 0-15,-36 0 0,1 0 0,17 0 0,-17 0 0,35 0 16,-18 0-16,-17 0 0,-1 0 0,1 0 0,0 0 0,-1 0 0,1 0 15,53 0-15,17 17 0,-71 1 0,1-18 16,17 0-16,36 0 0,-53 0 0,-1 0 0,1 0 0,17 17 0,18-17 16,0 0-16,53 0 0,-71 0 0,-17 0 0,35 0 0,0 0 0,-1 0 15,19 0-15,52 0 0,-52 0 16,-53-17-16,17 17 0,18-18 0,-36 18 0,54 0 0,-71-17 16,18 17-16,-1 0 0,1 0 0,0 0 15,-1 0 48,1 0-63,-36 0 109</inkml:trace>
  <inkml:trace contextRef="#ctx0" brushRef="#br0" timeOffset="464.99">23618 1252 0,'0'18'31,"0"-1"-31,0 1 0,0 0 0,0-1 15,0 1-15,0 0 0,0-1 0,0 1 0,0-1 16,0 1-16,0 0 0,0-1 16,0 1-16,0 0 0,0-1 15,0 1 1</inkml:trace>
  <inkml:trace contextRef="#ctx0" brushRef="#br0" timeOffset="779.98">23513 1393 0,'17'0'63,"1"0"-63,0 0 0,-1 0 0,1 0 15,-1 0-15,1 0 0,0 0 0,-1 0 0,-17-17 0,18 17 0,0 0 16,-1 0-16,1-18 0,0 18 0,-1 0 0</inkml:trace>
  <inkml:trace contextRef="#ctx0" brushRef="#br0" timeOffset="1141.02">23812 1323 0,'-17'0'31,"-1"0"-31,1 0 0,-1 17 16,0-17-16,18 18 0,-17 0 0,-1-18 0,-17 35 16,17-35-16,18 17 0,-18 1 15,1-18-15,17 18 0,-18-18 16,18 17 15,-17-17-31,-1 18 78,18 0-78,-18-18 0,1 17 16,17 1-16,0 0 0,-18-18 0,18 17 15</inkml:trace>
  <inkml:trace contextRef="#ctx0" brushRef="#br0" timeOffset="12119.11">26423 1076 0,'18'0'78,"-1"0"-78,1 0 16,0 0-16,-1 17 0,1-17 0,0 0 0,-1 0 15,1 0-15,-18 18 0,17-18 0,1 18 0,0-18 0,-1 0 0,1 0 0,0 0 16,-1 0-16,1 0 0,0 0 0,-1 0 0,54 0 15,-36 0-15,-17 0 0,-1 0 0,19 0 16,-19 0-16,19 0 0,-19 0 0,1 0 0,17 0 0,-17 0 0,35 0 16,-36 0-16,19 0 0,-19 0 0,1 0 0,35 0 15,-36 0-15,19 0 0,-19 0 0,1 0 0,0 0 0,17 0 16,-18-18-16,19 18 0,-19 0 0,1 0 0,35 0 16,-35 0-16,-1 0 0,1 0 0,-1 0 15,1 0-15,-18-18 0,18 18 0,-1 0 0,1 0 0,0 0 16,-1 0-16,1 0 0,0 0 0,-1 0 15,1 0-15,0 0 0,-1 0 0,1 0 16,-1 0-16,1 0 0,0 0 0,-1 0 16,1 0-16,0 0 15,-1 0-15,1 0 0,0 0 16,-1 0-16,1 0 0,-1 0 16,1 0-16,-18-17 0,18 17 0,-1 0 0,1 0 15,0 0-15,-1 0 0,1 0 16,0 0-16,-1 0 15,1 0 1,0 0-16,-18-18 109,-18 18-109</inkml:trace>
  <inkml:trace contextRef="#ctx0" brushRef="#br0" timeOffset="13441.66">27287 1270 0,'0'17'47,"18"-17"-47,-18 18 0,0 0 0,0-1 0,0 1 16,0 0-16,0-1 0,0 1 0,0-1 0,0 1 15,0 17-15,0-17 0,0 0 16</inkml:trace>
  <inkml:trace contextRef="#ctx0" brushRef="#br0" timeOffset="13815.71">27217 1393 0,'17'0'63,"1"0"-63,0 0 0,-1 0 15,1 0-15,0 0 0,-1 0 0,1 0 0,17 0 16,-17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01T09:56:40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">
        <inkml:traceFormat>
          <inkml:channel name="X" type="integer" min="-1366" max="1920" units="cm"/>
          <inkml:channel name="Y" type="integer" min="-86" max="1200" units="cm"/>
          <inkml:channel name="T" type="integer" max="2.14748E9" units="dev"/>
        </inkml:traceFormat>
        <inkml:channelProperties>
          <inkml:channelProperty channel="X" name="resolution" value="63.19231" units="1/cm"/>
          <inkml:channelProperty channel="Y" name="resolution" value="38.9697" units="1/cm"/>
          <inkml:channelProperty channel="T" name="resolution" value="1" units="1/dev"/>
        </inkml:channelProperties>
      </inkml:inkSource>
      <inkml:timestamp xml:id="ts1" timeString="2021-06-01T10:02:06.552"/>
    </inkml:context>
  </inkml:definitions>
  <inkml:trace contextRef="#ctx0" brushRef="#br0">29115 704 758 0,'21'-4'0'0,"-13"-10"0"0,-2-3 0 15,-6 2 0-15,6 4 0 0,-6-4 0 0,0 4 0 0,0-6 182 0,-9 3-56 0,-9 0-45 0,-8 2-1 0,-1 0-33 0,-10 4 0 0,4 3 0 0,-2-2 93 0,-12 5 23 16,1 2-58-16,-8 0-14 16,-11 0-1-16,7 0-43 0,-1 9 12 0,-15 4 18 0,7 8-30 0,-5-1 0 15,1 4 0-15,0 6-55 16,1-2 66-16,-1 7-11 0,1 10 0 0,4-2-55 15,-4 13 55-15,6 3 0 0,4 6 12 0,-6 16-13 16,12 1-9-16,0 4-22 0,7 6 28 0,2 6-3 16,10-8 2-16,-2 27 29 15,10-11-1-15,4-3-30 16,8 3 1-16,3-7 65 0,6-11-16 0,3 2-12 0,3 2-29 16,0-7 41-16,3-4 0 0,15 2-43 0,2-8 11 0,7 2-33 0,4-5 22 0,-1-3-62 15,8-7 31-15,1-7 1 16,2-7 33-16,16 4-20 0,3-8 0 0,7-9-1 15,4-7-1-15,9-10-192 0,4-3 90 16,19-6 45-16,-10-6 12 0,4-3-9 0,-3-3-18 0,1-18 53 16,-10-2-43-16,21-11-1 0,-9-5 29 15,-10-2 7-15,7-2-49 0,-12-5 0 0,-5 4 41 16,1-9-37-16,-4 3 0 0,-5-1 37 16,-5-7-4-16,1 4-44 0,-4 1-2 0,-4-5 41 15,-2 4 4-15,-3 3-49 0,-5-3 45 0,-5 4-10 16,-8 7-45-16,-2-10 45 0,1 0 3 0,-6 0-6 15,-5 1 46-15,-3-2-1 16,-4 2-45-16,-3 0 58 0,-8 9 1 0,4 0-49 16,-8 2 0-16,0 3 5 0,0 3-9 0,-11-7 18 15,1 10-11-15,-5-6 136 16,-4 4-60-16,1 1-22 0,2 1 1 0,-11-3-32 0,1-1-1 0,1 0 10 0,-10 0-59 16,-1-4 51-1,0-4 1-15,-4 1-37 0,-11-4 0 0,4 6 30 31,2 10 1-31,-11-9 7 0,7 8-9 0,-10-2-12 0,10 8 9 0,1-2 34 32,-5 2 0-32,9 0-32 0,1-3 0 0,7 6 33 15,1-2-30-15,8 5 4 0,2 2-4 0,1 3 10 0,0 5-6 0,-2 0 11 0,2 5-11 16,0 2-55-16,-5 3 0 0,4 0 50 0,2 0 3 0,-2 0-13 0,8 3 11 0,5 2-453 16,0 5 210-16,6 0 90 0,5 2 47 0,-2 6 11 15,3-3 0 1,0 2-311-16,13-1-300 0</inkml:trace>
  <inkml:trace contextRef="#ctx0" brushRef="#br0" timeOffset="2576.31">27906 1123 0 0,'0'0'0'0,"0"0"0"0,0 0 0 0,0 0 0 0,3-2 0 16,0 2 0-16,1-7 0 0,-1 5 0 0,-1-4 0 15,1 0 0-15,0 0 0 0,-3 0 0 0,3 3 24 32,-3-1-23-32,0 2-3 0,0 2 3 0,0 0 1 0,0-3 0 0,0 3-13 0,0 0 13 0,0 0-1 15,0 0 0-15,0 0-5 0,0 0 5 0,0 0 0 32,0 0 0-32,-3 0 34 0,-3 0-34 0,1 0 1 0,-5 0 64 0,4 0-29 0,-3 0-1 0,0 0 46 15,-3 0-34-15,1 0 7 47,-2 3-41-47,-1 3 90 0,5-1-41 0,3-1 9 0,2-1-46 0,-1 0 25 0,2-1-21 0,3 2 27 0,0-1-24 0,0 0 41 16,0-1-34-16,3-2 17 0,12 0 22 0,8 0 3 0,-4 0-38 0,5 0 32 15,3 0-29-15,0 0 11 0,7 0-11 32,3-2 22-32,2-1-22 0,2 0-1 0,2-1 1 0,2 2 7 0,3-4-7 0,-1 2 0 0,1-1-1 0,2 1-35 15,7-1 0-15,-2 2 47 0,10-6-11 16,-4 4-143-16,-5-1 67 0,3 0-127 15,-2 0 90-15,-12 0 42 16,6-3-4-16,-20 6-13 0,7-4 1 0,-5 3 21 16,-4-2 22-16,-5 1-46 0,0-2 39 0,-5 2-64 0,-2 2 56 0,-4-1 48 15,-1 2 1-15,-3-1-60 16,-6 3 8-16,0 0 72 0,-1 0-32 0,-2 0 12 0,4 0 16 0,-4 0 8 31,0 0-58-31,0 0 12 0,0 0-7 0,0 0 9 16,0 0-8-16,0 0-25 0,2 0 26 0,-2 0 5 15,3 0-4-15,-3 0-61 0,0 0 1 0,0 0 54 16,0 0-62-16,3 0 26 0,-3 0 0 0,0 0 22 31,0 0 4-31,0 0-12 0,0 0 10 0,0 0-49 0,0 0 45 0,0 0-7 0,0 0 6 0,0 0 36 47,0 0-37-47,0 0-2 0,0 0 2 0,0 0-49 0,0 0 50 0,0 0-1 0,0 0-259 0,0 0 123 16,0 0 58-16,0 0 32 0,0 0-164 0</inkml:trace>
  <inkml:trace contextRef="#ctx0" brushRef="#br0" timeOffset="3373.88">27805 1442 0 0,'-6'0'0'0,"-4"3"0"0,1-2 0 0,0 4 0 0,3-1 0 0,-3-2 0 0,6 0 0 0,-3 2 0 0,3-4 0 0,0 3 0 0,1-3 36 31,2 0 0-31,-3 0 45 0,3 0-34 0,0 0 3 0,0 0-36 0,0 0 44 0,0 0-1 0,0 0-39 31,0 0 0-31,0 0 93 0,0 0-45 0,0 0 15 0,0 0-51 0,0 0 72 0,0 0-31 0,0 3 27 16,0 0-20-16,0 0-28 15,0 1-2-15,0 1 0 0,0 0 0 0,5 1 13 16,10-3-13-16,3 2-35 0,3 2 35 0,1-6 1 16,8 3-1-16,5-1-41 0,4-3 40 0,3 0-4 15,2 0 3-15,2 0-29 0,4 0 26 0,5-7 5 0,1-1-6 32,2-3-48-32,10 0-1 0,-6-4 45 0,-1 4-40 0,-5-5 4 15,16 1 32-15,-9 4-87 0,2-4 37 0,-2 3-1 16,-9 4 31-16,4 1-70 0,1 3 33 0,-3-3 1 15,-5 2 19-15,1 2-28 0,-5 0-9 0,-7 3 42 16,8-3-16-16,-6 3 14 16,-8-3-13-16,-4 0 9 0,3-3 61 0,-6-1-1 0,0 5-57 0,-9-8 43 15,7 2-38-15,-5-5-1 0,2 2 8 0,2-1-24 47,-3 1 22-31,-1-2-2-16,-2 0 7 0,-6 5-6 0,1-4 10 0,-5 6-6 0,-2-1-62 0,-3 1 19 0,-3 6-6 0,0-2 1 0,0 2-4 0,-3 0 37 0,-8 0-9 0,-2 0-78 0,1 0 37 0,-6 2 0 15,9 4 34-15,4 1-178 0,-1 2 85 0,3 0 42 16,0-2-14-16,0-2-75 16,0 1 48-16,3-1 21 0</inkml:trace>
  <inkml:trace contextRef="#ctx0" brushRef="#br0" timeOffset="4324.67">27619 1902 4 0,'-9'0'0'0,"-3"0"0"0,0 0 0 0,3 0 0 0,0 0 0 0,0 0 0 0,3 0 0 0,-2 0 157 0,2 0-53 0,0 0-39 0,-3 0 17 16,3 0-45-16,-3 0 1 0,3 0-1 0,2 0 9 16,-1 0-8-16,-1 0-1 0,3 0 0 0,3 0-39 15,0 0 1 1,0 0 42-16,0 0-9 0,0 3 21 0,0 0-17 0,14-1-3 0,-1 5-11 16,7-4 18 15,-2 3-16-31,9-2 93 0,1-2-38 0,3 1 0 0,9 0-31 0,-4 0 4 0,14 0 3 0,-4-3-11 0,5 0 13 15,2 0-10-15,3 0-2 0,-1 0 12 32,10-3-11-32,-10-6-1 0,13-2 0 0,-2 4-48 0,0-5-39 0,-4-1 48 15,17-3-17-15,-2 1 46 16,-2 1-10-16,0-1 8 0,0 1-16 0,-7-1-106 0,14 0 53 0,-9 3 22 0,0 1 0 0,-5-1 19 16,2 3 11-16,-14 0-13 0,6 3-33 0,-10 1-20 0,-7 3 56 15,-7-2-11-15,-2 2 9 0,-5-2-13 16,2 4 11-16,-3-2 42 0,-4-2-43 0,-4-2-1 15,7 4 0-15,-2-7 3 0,-3-1-2 0,0 2 7 16,-1-2-7-16,1-1 91 0,-6 1-41 0,-3 3 10 16,-5-3-10-16,-1 1-32 0,-3 5-3 0,-3-2 47 15,0 3-44-15,-3 0 10 0,0-3-8 0,0 4-51 16,0 2 51-16,0 0 1 16,0 0 0-16,0 0-45 0,0 0 43 0,5 0-4 15,-2 0 3-15,1 0-107 0,5 0 50 0,0 0-7 16,-1-4 54-16,5 4-41 31,-5 0 35-31,7 0-12 0,-3-2 73 0,0 2-34 0,-5-4 0 0,-4 2-13 0,0 2-16 0,0 0 1 16,0 0-1-16,-3-4 38 0,0 4-2 0,0 0-20 0,-3 0-9 0,-6 0-64 31,-1 0 33-31,-8 0 9 0,3 0-150 0,4 0 79 0,1 0 41 0,4 0-275 16,3 0 146-16,1 0 56 15,-1 0 46-15,0 0-139 0,3 0 83 0,0 0 40 16,0 4 1-16</inkml:trace>
  <inkml:trace contextRef="#ctx0" brushRef="#br0" timeOffset="5244.65">27676 2344 0 0,'-16'0'0'0,"5"3"0"0,-5 1 0 0,5 2 0 0,-4-4 0 0,0 1 0 0,3-1 0 0,-3-2 0 0,6 4 149 16,1-4-55-16,2 0-37 0,0 0 112 0,2 0-62 15,-4 0-31-15,5 0 0 0,0 0 83 0,0 0-61 31,0 0-1-31,3 0-7 0,0 0 0 0,0 0-42 0,0 0 11 0,0 0-61 0,0 0 1 0,0 0 48 16,0 0 1-16,0 3-60 0,0-1 12 0,0 2 48 16,12-1 0-16,6 1 0 15,-1 1-1-15,7-3-76 0,3 2 5 0,-1-2 24 32,7 1-24-32,-2 0 85 15,5 1-47-15,-1-1 10 0,-1 0 6 0,11 0 40 0,-6-2 10 16,2 4-50-16,3-3 11 0,5-2-4 0,4 0 10 0,11 0-12 0,-1 0-41 0,3 0 0 15,5 0 40-15,3-8-57 0,2-1 59 0,-1-3-5 16,2 1-9-16,-3 0-66 0,-1 2 27 0,-4 2 1 0,-15 1 22 0,9-4-41 16,-5 2-13-16,-3 2 56 0,-1-3-17 0,-4 1 61 15,-4 2-52-15,5-2 4 0,-8 2-7 16,2-1 63 0,-5-2 2-16,1 4-53 0,-5-1 38 0,1 2-4 0,-1-2-16 0,0 4 29 15,-1-4-38-15,7-1 12 16,-9 1 13-16,15-1-96 0,-7 1 39 0,1-4-1 15,-11 5 34-15,4 0-140 0,-5-1 58 0,-5-1 33 0,-7 5 1 16,-2 0-36 0,-7 2 31-16,-6-4-37 0,-3 4-3 0,0 0 36 15,0 0 19-15,0 0 37 0,0 0-39 16,-3 0-11-16,-6 0 4 0,1 0 87 0,0 0-38 0,5 0 9 0,0 0-45 0,0 0 68 0,0 0-31 0,3 0 26 16,0 0-52-16,0 0 94 0,0 0-41 0,0 0-76 15,0 0 2-15,0 0 43 47,0 0-6-47,0 0-302 0,0 0 142 0,0 0 64 0,-3 0 36 0,0 0-452 0,-1 0 226 0,-5 0 114 0,-3 4 57 16</inkml:trace>
  <inkml:trace contextRef="#ctx0" brushRef="#br0" timeOffset="5920.38">27816 2802 226 0,'-14'0'0'0,"1"0"0"0,-2 0 0 0,-3 0 0 0,3 0 107 0,4 0-30 0,-1 0 9 0,0 0 11 0,3 0-51 0,5 0-1 16,-4 0 17-16,5 0-17 0,0 0 1 0,3 0 10 16,0 0-40-16,0 0-1 15,0 0 30-15,6 0 1 0,9 0 7 0,3 0 4 16,5 0-11-16,5 0-4 0,2 2 3 15,3 1 1-15,5 0-34 0,4 0 2 0,4 0 28 0,10-3-10 0,10 0-49 16,0 0-4-16,5 0 56 16,2-3 5-16,7-3-77 15,1-2 31-15,2 2-1 0,-4 1 30 16,0-2 3-16,-12 5-15 0,13-4 12 0,-13 6-61 0,-11-2 7 0,0-2-12 0,-8 4 53 0,-11-2-49 16,-4 2 45-16,-7 0-6 15,-8 0 40-15,-6 0-36 16,-2 0 0-16,-4-5 0 0,-3 5 76 15,2-2-35-15,-2 2 0 0,-3-3-33 0,0 0 49 0,1-1 10 0,2 2-56 16,-3 0 16 0,6-2 24-16,-6 1-20 0,6-2-10 0,-3 5 29 0,5 0-25 0,-4-4 0 0,-1 4-348 15,6 0 165-15,-4 0 77 0,-2 0 35 16,0 0-1 0,0 4 47-16,0 4-44 0</inkml:trace>
  <inkml:trace contextRef="#ctx0" brushRef="#br0" timeOffset="6662.66">28113 2954 0 0,'2'-3'0'0,"1"0"0"0,6-3 0 0,-5 0 0 0,2 1 0 0,-3-2 0 0,0 2 0 0,3 2 70 16,-3-2-28-16,2 5-1 0,-4-3-25 0,-1 3-3 0,0 0 0 0,0 0-30 15,0 0 31-15,0 0 0 0,0 3 4 0,-9-1-32 16,0 7 26-16,-1 0 1 0,-2-1-1 0,0 1-8 15,-3 0 10-15,4-1-3 0,-8 7 48 0,5-4-48 16,-4 9 0-16,0-3-25 16,0 3 27-16,-4 0-2 0,0 1 0 0,7-6 2 15,5-8-2-15,2 6 9 0,1-6-4 0,4-1-86 16,0-3 39-16,3-1-3 0,0-2 41 0,9 0-116 16,6 0 53-16</inkml:trace>
  <inkml:trace contextRef="#ctx0" brushRef="#br0" timeOffset="6895.56">28394 2916 481 0,'11'-11'0'0,"1"3"0"0,-5-4 0 0,-2 2 0 0,-2 4 0 0,0 3 0 0,-3 1 0 0,0 2 80 0,0 0-35 0,0 0-1 0,0 2 0 0,-8 12-55 16,-11 8 67-1,-5 4-12-15,4-3-114 0,-4 4 53 0,0-3 1 0,4 2 3 0,2-6 9 0,0 0 34 0,9-8 0 16,5-1-87-16,-2 2 39 0,3-8 0 0,3 5 8 16,0-5-7-1,0-1 26-15,0-1 0 0</inkml:trace>
  <inkml:trace contextRef="#ctx0" brushRef="#br0" timeOffset="7093.53">28711 2880 589 0,'5'-21'0'0,"4"5"0"0,-3 4 0 0,4-3 0 0,1 6 0 0,-4 1 0 0,2 5 0 0,-6 0 0 0,3 3 44 0,-6 0 1 0,0 0 10 0,0 9-118 0,0 9 50 0,-3 2 0 0,-9-1 51 0,-4 2-93 16,-5 4 49-16,0-2-8 15,-2 3-63-15,-1-5 46 0,6-5 0 0,1 1 46 16,5-5-58-16,3-1 0 0,0-3 23 0,8 1-89 0,-2-3 42 0,-2-4 1 15,5 2 38-15</inkml:trace>
  <inkml:trace contextRef="#ctx0" brushRef="#br0" timeOffset="7323.54">29009 2828 17 0,'6'0'0'0,"3"0"0"0,-6 0 0 0,-3 0 0 0,0 0 0 0,-3 9 0 0,-12 6 0 0,-5 5 293 0,-10 5-124 0,-2 0-62 0,2-1-21 15,-4 8-91-15,10-8 49 0,1 2-79 0,2-3 40 0,3 1-1 16,9-10 52-16</inkml:trace>
  <inkml:trace contextRef="#ctx0" brushRef="#br0" timeOffset="8118.67">27897 2512 0 0,'0'0'0'0,"0"0"0"0,0 0 0 0,0 0 0 0,0 0 0 0,0 0 0 0,0 0 0 0,0 0 0 15,0 0 0-15,0 3 0 0,0-2 521 0,0-1-239 0,0 4-119 16,0 1-60-16,0-3-18 0,0 0-12 0,0 2-30 15,0-1 1-15,0 0 0 16,0 0-1 0,6 0-209-16,12-3-63 0,4 0 136 0</inkml:trace>
  <inkml:trace contextRef="#ctx0" brushRef="#br0" timeOffset="8292.65">28405 2447 704 0,'0'2'0'0,"-3"-2"0"0,-2 0 0 0,-2 4 0 0,4-1 0 0,0 0 90 0,-3-1-11 0,3-2-35 0,3 0 127 0,0 3-64 15,0 1-32-15,0-2 12 0,0 5-133 0,0-2 45 16,3-2 1-16,6 2-301 0,3-1 171 0,-3 2 95 16,3-1 32-16</inkml:trace>
  <inkml:trace contextRef="#ctx0" brushRef="#br0" timeOffset="8512.65">28248 2662 731 0,'-10'0'0'0,"-5"0"0"0,0 0 0 0,3 0 0 0,3 0 0 0,1 0 255 0,-1-3-106 0,6 1-41 0,0-2-11 0,0 1 12 0,3 3-32 31,-3 0 0-31,3 0-33 0,0 0-74 0,0 0 32 0,0 0 0 0,0 0-220 0,0 0 131 16,0 3 66-16,6 1-358 0,3-2 197 0,2 1 100 31,8 0 50-31,-2-3-210 0</inkml:trace>
  <inkml:trace contextRef="#ctx0" brushRef="#br0" timeOffset="8682.93">28749 2559 374 0,'0'0'0'0,"0"0"0"0,0 0 0 0,0 0 0 0,0 0 174 0,0 0-64 0,0 0 40 0,0-3-58 0,3 0 0 0,1-1-48 16,5 4-108-16,0 0 55 0,2 0 10 0,-4 0 43 31,2 0-441-31</inkml:trace>
  <inkml:trace contextRef="#ctx0" brushRef="#br0" timeOffset="8827.86">29256 2494 922 0,'0'0'0'0,"0"0"0"16,0 0 0-16,0 0 0 0,0 0 0 0,0 0 0 0,0-4 114 15,0 4-35-15,0 0 0 16,0 0-300-16,3 0 132 0,2 0 78 0</inkml:trace>
  <inkml:trace contextRef="#ctx0" brushRef="#br0" timeOffset="8980.37">29614 2373 716 0,'-8'0'0'0,"-2"0"0"0,4 0 0 0,3 0 0 0,3 0 0 0,0 0 0 0,0 0-129 0,0 0 87 0,0 4 54 0,0 8-11 0,0-6 43 0</inkml:trace>
  <inkml:trace contextRef="#ctx0" brushRef="#br0" timeOffset="9130.62">29292 2593 738 0,'-28'7'0'0,"10"-2"0"0,1-2 0 0,8 1 0 0,5-4 0 0,-1 0 0 0,5 0 44 0,0 0 0 0,0 0 0 0,0-4 1 0,9 1-1 0,-3 3 11 0,0 0-10 0</inkml:trace>
  <inkml:trace contextRef="#ctx0" brushRef="#br0" timeOffset="10546.76">27733 2215 4 0,'0'0'0'0,"0"0"0"0,-3 0 0 0,-1 0 0 0,-4 0 0 0,2 0 0 0,-3 0 0 0,-1 0 0 0,-1 4 0 0,4-4 0 16,-2 2 0-16,0 2 0 0,1-2 0 0,1 1 178 0,1-3-81 15,-4 2-38-15,7-2 83 0,2 0-55 0,-2 0 1 16,-2 0 23-16,5 0-41 0,0 0 0 0,0 0-29 16,0 0 13-16,0 0-9 15,5 0 12-15,9-11-12 0,2 2-37 16,4-2 37-16,4 0 0 16,-5-1 1-16,5 0-50 31,-1-3 19-31,-2 6-1 0,0-2 32 0,-6 5-59 15,1 3 1-15,-2 0 42 0,-4 3 3 0,-1 0-61 0,-1 0 0 0,1 0 41 0,-5 8 11 0,1 7-10 16,-2-4 8-16,0 6-65 0,3-3 29 0,-3-2-6 0,3-2 34 0,1-1-22 16,1 1 19-16,2-8-6 0,2 1 40 15,7-1-2-15,2-2-33 0,0 0 35 0,1 0-3 0,2-11-27 16,-4-4-2-16,4 2 18 0,-2-4-15 0,-1 1 12 16,-3 5-10-16,-6 4-12 0,-6 2 14 0,-1 1 4 15,1 2-3-15,-3 2-58 0,-3 0 25 0,0 0-3 0,0 6-17 16,0 6-3-16,0 2 45 0,0-1-7 0,0-5-16 15,0 1 9-15,3-3 8 16,4-1 6-16,1-3-9 0,4 1-6 0,6-3 4 0,-11 0-8 16,14 0 7-16,-9 0 1 0,3-8-7 15,-2 3 88 1,-6 2-38-16,2-4 0 0,-6 5-26 0,0 0 50 0,0 2-53 0,-3 0-19 16,0 0 19-16,0 0 0 0,3 0 5 0,0 0-16 31,0 0 13-31,0 0 2 0,5 0-2 0,-1 0 48 0,10 0-48 0,2 0 0 0,1-10 0 15,4 1-22-15,-5-5 22 0,5 2 0 0,-1-3-1 16,-5-1-6-16,4 8 7 0,-14-1 3 16,1 7 50-16,-8-3-52 0,2 2 4 15,0 3-39-15,-3 0 1 0,0 0 38 16,0 0-5-16,0 8-34 0,0 5-2 0,0 0 33 0,0-1-5 0,0-4 6 16,0 1-5-16,0-2 3 0,0-3-6 0,0 3-32 15,0-4 28-15,9-3 6 0,3 0 41 0,3 0-43 16,3 0-3-16,-4-3 43 0,1-4-37 0,0-1 1 15,0 0 6-15,-1 2-1 0,-1 0-2 0,-5 3-1 16,-2 0 3-16,0 1 16 16,1 2-15-16,-2 0-2 0,-2 0 48 0,0 0-1 15,0 0-42-15,0 0 45 0,1-4-3 0,-1 4-39 16,6 0 4-16,2 0-39 0,-1-3 37 0,2-1 10 16,3 3-9-16,2-4 9 31,-2 5-7-31,0 0 11 0,-3 0-9 0,-2 0-99 0,4 0 44 0,-10 0-8 31,5 0 54-31,-3 0-62 0,0 0 0 0,-1 0 40 0,-2 0 11 0,1 0 34 0,-1 0-37 0,5 0 63 0,1 0-31 0,0 0 3 0,3 0-32 0,0-5 17 16,8-1-14-16,1-1 8 0,-2-2-7 15,2 3-41 1,2-3-3-16,-4 3 53 0,-5 0-96 0,-1 2 42 0,-2-1 0 0,-2 5-3 16,1-3 38-16,-5 3-5 15,-2 0 3-15,-3 0-16 0,3 0 12 0,-3 0-30 16,0 0 26-16,0 0 34 0,0 0-1 0,0 0-35 0,3 0 1 0,-3 0 80 15,3 0-36-15,-3 0 11 16,3 0-45-16,4 0 75 16,-7 3-34-16,6-3 15 0,-3 3-45 0,5-3 16 0,-4 2-14 0,2 2-72 15,0 0 35-15,0-2 9 0,-3 4 29 0,3 0-69 16,0-3 31-16,0 0-8 0,-1 0 37 0,4 0 0 16,3 0-5-16,3-3-12 0,5 0 9 0,-2 0 64 15,10-3-32-15,-4-12-2 16,6 4-28-16,0-5 8 0,8 1-7 0,-10 4-31 0,-1 1 1 0,-6 5 43 15,2 2-8-15,-7 3-29 16,-2 0 28-16,-2 0-1 0,-3 5 1 0,0 10-18 16,-6 0 15-16,-3 2-9 0,0-1 6 0,0-1 1 15,0-1-5-15,0-3 0 0,0-3 3 0,0 3-153 16,0-6 72-16,0 0-524 0,0-1 274 0,0-2 133 16,4-2 82-16,12 0-515 0</inkml:trace>
  <inkml:trace contextRef="#ctx0" brushRef="#br0" timeOffset="15519.54">27081 2327 546 0,'3'20'0'0,"-3"-10"0"0,0 4 0 0,0 4 0 0,0 6 0 0,0 4 0 0,3 1 52 0,9 6-11 0,3 5 7 31,5-3-6-31,17 1-1 0,2 1 1 0,8-5 54 16,15 5-10-16,2-4-45 0,4 0 1 0,5 0 44 15,4 0 1-15,1-2-35 0,5-2-11 0,1 5 41 0,-6-3 0 0,5-5-40 0,-5 4-14 0,4-2 24 16,-2-1-11-16,-2-1 1 16,-4-4-1-16,-1-3 1 0,-1 3-1 15,-9-10-161-15,17 5 69 0,-5-7 45 0,-7-5 9 0,4-1-53 16,-3-3 30-16,-4-3 5 0,14 0 11 0,-2 0 5 16,1-9-8-16,-4-4 15 15,5-5-49-15,-2-1 0 0,-1-1 37 0,2 0 5 0,5-4-30 0,-3 2-1 16,1-6 27-16,-2-1-24 15,9-3 21-15,-12-3 2 0,-2 2-4 16,-4-1 3-16,1 1-11 0,-9 0 8 0,2-1-14 0,-4 1 49 16,-13 5-3-16,-1-5-31 15,1 3 3-15,-3 1 47 0,-4 1-18 0,-4-2 0 0,5 0-26 0,-2-2 38 16,1 1 1-16,2 1 1 16,0-5 2-16,2-1-31 0,3 5-1 0,-1-8 8 15,-2 6-6-15,-1-1 12 0,-4-5 0 0,-4 1-95 16,4 7 41-16,-10-8-3 0,-2 7-28 0,-9 2 30 15,3-1-8-15,-8 1 24 0,-1 4 12 0,-3-2-6 0,-3 9 4 16,-6-1 53-16,0-4-25 0,0 6-5 16,0-3-25-16,0 1 41 15,0 4 1-15,0-5-35 0,0 0-3 0,0-3 58 16,0 4 1-16,0 5-56 0,0-7 10 0,0 4 10 16,0-4-7-16,3 7 11 0,-3 1-42 15,0 6 2-15,0-3 37 0,0 4-6 16,0 3-3-16,0 2-5 0,0-1 16 0,0-1-15 0,0 4 2 0,0 0-3 15,-6 0-47-15,-6 0-1 0,0 0 47 0,-1 4-2 0,2 1 1 0,-2 6-34 16,-7 0 0 0,-2 0 29-16,1 6 2 0,-8-1-6 0,-6-1-44 31,-4 5-5-31,-1-4 48 0,-1 5-10 0,-7 0 26 0,5 0-23 0,-1-3 2 0,8-1-4 0,-8 0 72 16,22-5-32-16,-8 2 1 0,6-4-29 62,4-3-3-62,7 3 47 0,-4-7 1 0,5 3-10 0,3-3-29 0,0 0 9 0,3-2-6 0,3 4 30 0,2-1-27 0,-2-4 9 0,0 0-6 0,3 0 79 0,0 0-37 0,0 0 8 0,0 0-44 0,0-10 53 16,0-2 0-16,6-3-41 15,4 0-6-15,2 3 28 0,3-5-25 0,6 3-49 16,2 0-1-16,4-1 4 16,4-3 46-16,-1 6-54 0,2-2 22 0,7-5-7 15,-4 8 32-15,-5 0-42 0,1-1 35 0,1 4-9 0,-8-2 6 0,3 10 42 16,-6 0 0-16,0 0-42 0,-5 4 0 0,2 8 54 0,-1 5-51 15,1 2 141-15,-3 5-61 0,5-3-35 0,-4 3 13 16,4-7 108-16,4 0-70 0,-2 1-33 16,2-4-1-16,-3 3-176 0,-4-2 71 15,2 1 46-15,-8 2-10 0,-2-1 35 0,-3 2 1 0,-2 2-1 0</inkml:trace>
  <inkml:trace contextRef="#ctx0" brushRef="#br0" timeOffset="24975.81">28531 2553 0 0,'0'0'0'0,"0"-4"0"0,0 3 0 0,0-5 0 0,-3 0 0 0,0-1 0 0,0 3 0 0,0-1 0 0,1 0 223 0,-1-1-93 16,-1 2-48-16,1 4-15 0,3 0 151 15,0 0-91-15,0 0-44 0,0 0-1 0,0 15 15 0,0 4-20 0,0 3-10 16,0 2 26-16,15 3-28 0,3-2-1 0,0 3 6 15,1-3 8-15,2-1-40 0,3-4-1 0,-4-2 0 16,3 1 0-16,-7-5 1 16,-2-6 8-16,2 1-4 0,-5-4-4 0,-2 4-1 0,1-5 0 0,-5-2-97 15,-2 1 58-15,0-3 16 0,0 3-1 0,-2-3 9 16,2 0 13-16,0 0-273 16,-3 0 117-16,3 0 46 15,-3 0 39-15,0 0-1 0,0 0-9 0,3 0 40 0,-3 0-39 0,0 0-350 16,0 0 179-16,0 0 89 0,0 0 45 0,0 0-138 15,0 0 83-15,0 0 54 16</inkml:trace>
  <inkml:trace contextRef="#ctx0" brushRef="#br0" timeOffset="25269.88">28860 2500 340 0,'6'-6'0'0,"-3"6"0"0,-3 0 0 0,0 0 0 0,0 0 0 0,-9 0 171 0,-9 9-71 16,-8 13-32-16,-4 2 258 0,-1 6-145 0,1-1-71 16,-5 8-28-16,-1-3-9 0,3 4-35 0,-8-3-1 15,5 4 156-15,-1-5-30 0,8-6-54 0,2 7-40 16,3-10-27-16,-1-2-5 0,4-5 1 0,10-7-73 31,5-4 46-31,0-1-10 0,2-4 36 0,1-2-135 16,3 0 68-16,0-2 34 0,7-13 8 0,13 3-196 0,1-3 102 0,-3 3 20 15,3 1 36-15,-8 9-572 0</inkml:trace>
  <inkml:trace contextRef="#ctx0" brushRef="#br0" timeOffset="28617.03">27568 2628 0 0,'0'0'0'0,"0"4"0"0,0-1 0 0,0-1 0 16,0-2 0-16,0 0 0 0,0 0 0 0,0 0 0 0,0 0 0 0,0 0 0 0,0 0 0 0,3 0 0 0,1 0 0 16,-2 0 0-16,1 0 0 15,-3 0 0-15,0 0 0 0,0-2 0 0,0-1 0 16,0 3 0-16,0 0 0 31,0 0 0-31,0 0 0 0,-3-4 0 0,3 2 44 0,0-7-1 0,0 6 111 0,-2-3-71 0,2-2-34 0,0 1 1 0,0-1-24 0,0-4-11 0,0 7 20 16,0-7-17-16,0 5 164 0,0 0-72 15,0 1-25 1,0-1-9-16,0-2-37 0,0 5 0 0,0 3 0 0,0 1 57 0,0-3 16 16,0 3-41-16,0-3-117 0,0 3 79 0,0 0 6 15,2 0 0-15,4 0 10 0,3 0-10 0,4 6 0 16,-4 8 0-16,3 5-72 0,4 1 30 15,2 5 9-15,-2 2 12 0,4 10 14 16,-4-13-34-16,5 12 29 0,-4-9-58 0,2 0-10 0,-2-2 25 0,-1 1 1 16,2-5-8-16,-3 0 34 15,-3-10-1-15,0 5-32 0,-1-5-3 0,-2-2 33 16,1-4-5-16,-5 1-46 0,1-4 43 0,-3 2 3 0,-3-1-8 16,3-3 6-16,3 0-9 0,-2 0 7 15,-4 0-10-15,3-7 32 0,-3-1-26 0,0 0 3 16,0 2-1-16,0 1-165 0,0-1 75 0,0 0-195 15,0 1 127-15,-7 3 65 16,-2-1 19-16,-3 3-180 0,3 0 109 0</inkml:trace>
  <inkml:trace contextRef="#ctx0" brushRef="#br0" timeOffset="28867.6">27919 2529 879 0,'2'0'0'0,"-2"0"0"0,3 0 0 0,-3 0 0 0,0 0 0 0,0 0 0 0,0 0 0 0,0 4 0 0,-3 12 0 0,-9 4 119 31,-15 11-40-31,-2 4 131 0,-4 3-90 0,-7 0-40 0,-1-1-1 0,-1 6-10 0,8-12-30 0,13-5 10 15,-2 1-10-15,11-10 0 0,3-1 0 0,3-5 0 16,3-2-145-16,3-4-260 0,0-5 198 0,12 0 75 16</inkml:trace>
  <inkml:trace contextRef="#ctx0" brushRef="#br0" timeOffset="35209.24">26857 3186 0 0,'0'0'0'0,"0"0"0"0,0 0 0 0,0 0 0 0,0 0 0 0,0 2 0 0,0 1 0 16,0 1 0-16,-6-2 0 0,-1-2 309 0,1 3-136 0,-2-3-68 16,-2 0-33-1,1 0 19-15,0 0-10 0,0 0-18 0,3 0-25 0,-5 0 0 0,2-3 0 16,-4 1 18-16,-1-2-18 0,1 1 0 0,-8 3 1 16,0 0-1-16,-3 0 0 0,0 0 10 0,-5 0-46 15,0 0-57 1,-1 0 45-16,5 0 16 0,-5 0-40 0,12-2 32 0,-8-4-7 15,5 0 4-15,2-3 25 0,-2-3-13 0,6 1 9 16,-3-3-25-16,4-3 21 16,-4 3-7-16,3 0 6 0,0-4-5 0,0 1 4 15,1 2 2-15,-1-1 31 0,-3 1-2 0,5-3 0 0,-4 6-24 0,-5-6-1 16,1 3 9-16,4 7-9 16,-4-4-57-16,3 1 27 0,2 0 0 0,-2-1 26 31,4 2-45-31,-5-1-1 0,8-5 42 0,-1 5-7 0,0-4 6 15,0-3-16-15,3 2 14 0,0-5-25 0,0 2 7 0,-1-1 10 0,1-1 49 16,-2 4-48-16,0 4 1 0,-4-7 1 0,5 0-1 0,-2 3 5 16,0-1-4-16,1-2 11 0,-2 2 37 15,1-1 3-15,1-1-44 0,2-2 6 16,-3-1-5-16,3-1 8 0,3 1-4 0,2-3 8 0,-4-1-8 16,2 0 2-16,3-2-2 0,-1 1-15 0,-2-3 16 0,3 4-6 15,-3-2-4 1,0 4 6-16,1-2 0 0,-5 3 0 0,4-3-7 0,0 5 7 15,-2-1 0 1,-1-1-1-16,0-3 1 0,3 7-1 0,0-4 2 0,-3-1-7 0,5 1-16 0,-4 0 19 0,5 0 1 16,0 1-29 31,0-1 29-47,0-2-3 0,2-1-15 0,1-1 15 0,0 0 1 0,0 1-2 0,0-1-13 0,0 1 13 0,0 3 0 0,4-2-2 0,2 1 2 15,-3-1-4-15,5 2 3 16,-5 4-5-16,1-3-6 0,-1 2 9 0,3 1-1 0,-3-2 1 0,3 0 0 0,3-4 0 0,-3 1 0 15,5-2 0-15,-2-2 0 16,4 2-1-16,1-6-24 0,2-5 24 0,-4 2 0 16,6-1 0-16,-1-2 0 15,-1-6 0-15,-2 15-1 0,4-7-8 0,-3 11 81 16,0 0-33-16,-2 3 2 0,5-1-66 0,7 1 34 0,-6 1-3 0,5 3-65 16,0 2 31-16,-1-1 1 0,4 0 30 15,3 0-36-15,0 3 34 0,-3 4-3 0,3-1 2 16,0 4-9-16,-2 1 8 0,-1 2-33 0,-2 5-17 15,2 0-11-15,-5 0 49 0,-2 0-4 16,1 3 18-16,-6 3-21 0,1 11 5 0,-4-5 0 0,-6-1-1 0,5 4 6 16,-7 1-4-16,-1-5 96 15,0 4-44-15,-3-3-21 0,0-1 1 0,0-3-17 32,0-1-6-32,0-3 15 0,0 0-14 0,0-1 65 0,0 0-27 0,0-3 10 15,0 0 40-15,0 0-30 0,0 0-4 0,0 0-58 0,-3 0 24 0,-3 0 3 16,-3 0-2-16,-3-3-30 31,3-4 30-31,-1 5 0 0,-2 0 0 0,-3 2 5 0,7-7-4 0,-5 4 15 16,1 1-13-16,4-4-28 0,-5 0 25 0,2 1-1 0,-4-4 1 0,6 0-6 15,-3-3 4-15,-2 3-42 47,1-3 40-47,-1 4 0 0,5-1 4 0,3 0-1 0,-1 0-2 0,-2 3-1 0,7-3 1 0,-5 4-1 0,4-1-1 16,0 0-1-16,0 4 36 0,3-4 4 0,-3 3-37 0,3 3 15 0,0-3-13 0,0 1 4 15,0 2-1-15,0-5-22 16,0 5 22-16,-3-2-1 0,3-3 3 0,0 5-37 16,0-4 33-16,0 4 1 0,0-3-3 0,0 1 1 0,0 2-4 15,0-4 8 1,0 4-10-16,0-3-47 0,0 3 21 0,6 0 0 0,3 0 18 0,-2 0-32 16,1 0-9-16,2 0 5 15,2 0 33-15,6 0 2 0,0 3-7 16,2 6 51-16,4 0-1 0,0 3-45 0,2-1-2 0,1 6 3 0,-3 1-3 0,3 2 1 15,-8 4 47-15,8 6 40 0,-10 1-31 0,-2-4-1 16,1 6-24 0,-7-1 53-16,8-1-26 0,-10-1 24 15,-1 0-23-15,3-1 1 0,-1-6-20 0,-7-3-1 0,2-2-1 0,-3 0-2 0,0-1 5 0,0-1-4 16,0-2 1-16,0 0 15 0,0-3-15 0,-3-1-118 31,2-2 55-31,-4 1 25 0,2 0 0 0,-3-1-281 16,0 8 145-16,3-7-485 0,0 3 295 0,2-1 139 0,1 3 74 0</inkml:trace>
  <inkml:trace contextRef="#ctx1" brushRef="#br0">26564 6209 0,'18'0'94,"35"17"-79,-36-17-15,1 0 0,0 0 0,17 0 0,53 18 16,-70-18-16,158 35 16,1 0-16,-72-35 0,19 0 15,-89 0-15,106 18 0,-35-18 0,-88 0 16,52 0-16,1 0 0,-36 0 0,-17 0 15,17 0 1,-53 0 15,1 0-15,-1 0-16,0 0 0,1 0 16,-1 0-16,1 0 0,-36 0 0,35 0 15,-17 0-15,17 0 0,-70 0 0,0 0 16,17 0-16,-70 0 0,0 0 15,123 0-15,-35 0 0,-70 0 0,-36 0 16,-17 0 0,158 0-16,0 0 0,1 0 0,-54 0 15,54 0-15,17-18 16,17 18 109,1 0-125,0 0 0,-1 0 16,1 0-16,-1 0 0,72 0 15,-54 0-15,18 0 0,53 0 16,-36 0-16,18 0 15,-52 0-15,-19 0 0,1 0 0,0 0 0,70-17 16,-71 17-16,19 0 16,-19 0 31,1 0-32</inkml:trace>
  <inkml:trace contextRef="#ctx1" brushRef="#br0" timeOffset="3813.48">11165 3669 0,'-17'0'250,"-1"0"-235,0 17-15,1 1 16,-18-1 0,35 1-16,-18-18 0,-17 35 15,35-17 79,0 0-94,0-1 16,17-17-16,-17 18 15,18-18-15,-18 18 0,18-18 16,-1 17 0,1-17-16,-1 0 15,1 0 1,0 0-16,-1 0 15,1 0-15,0 0 16,-1 0 0,1 0-16,0 0 15,-1 0 1,-17-17-16,0-1 16,18 18-16,0 0 15,-18-18-15,17 18 0,-17-17 16,18-1-1,-18 0 1,0 1 15,-18 17 1,1 0-32,-1 0 15,18-18-15,-18 18 0,1 0 16,-1 0-16,0 0 15,1 0 32,17-18-47,-18 18 16,0 0-16,1 0 16</inkml:trace>
  <inkml:trace contextRef="#ctx1" brushRef="#br0" timeOffset="5031.25">11730 3686 0,'-18'0'62,"1"0"-30,17 18-32,-18-18 15,0 0-15,18 17 16,-17-17-16,17 18 16,-18-18-16,18 18 15,0-1-15,0 1 16,0 0-1,0-1 1,0 1 0,0 0-1,0-1 1,0 1 15,18-18 16,-1 0-31,1 0-16,0 0 15,-1 0-15,1 0 16,0 0 31,-1 0-32,-17-18-15,18 18 16,-18-17-16,0-1 16,0 0-1,17 18-15,-17-17 16,0-1 0,0 0 15,0 1-16,0-1 1,0 0 0,0 1-1,-17 17 1,-1 0 46,1 0-46</inkml:trace>
  <inkml:trace contextRef="#ctx1" brushRef="#br0" timeOffset="6768.4">13212 3721 0,'-18'0'125,"0"0"-110,1 0 1,17 18-16,-18-18 16,18 18 15,-18-18-31,18 17 0,0 1 15,-17 0-15,17-1 16,0 1-16,0 0 0,-18-18 16,18 17-16,0 1 15,0 0 1,0-1 15,18-17-15,-1 0-1,1 0-15,-18 18 16,18-18 0,-1 0-16,1 0 31,0 0-15,-1 0-16,1 0 15,-18-18-15,17 18 16,-17-17-16,18 17 15,-18-18-15,18 18 0,-18-18 32,0 1-17,0-1 1,0 0-16,0 1 31,0-1-15,-18 18-1,18-18-15,0 1 16</inkml:trace>
  <inkml:trace contextRef="#ctx1" brushRef="#br0" timeOffset="8346.48">13829 3810 0,'-18'0'94,"1"0"-94,-1 0 16,0 0-1,18 17 1,-17-17-16,17 18 15,0 0-15,-18-18 16,18 17-16,-18-17 16,18 18-16,0 0 15,0-1 1,0 1 0,18-18-16,-18 17 15,0 1 1,18-18-16,-18 18 0,17-18 15,-17 17 32,18-17 0,0 0-47,-1 0 16,1 0-1,0 0 32,-18-17-31,0-1-16,17 18 0,-17-18 16,18 18-16,-18-17 15,0-1-15,0 1 16,0-1-16,0 0 15,0 1 1,0-1 0,0 0-16,0 1 31,-18 17 0,1 0 0,-1 0-15,0 0 0,18-18-1</inkml:trace>
  <inkml:trace contextRef="#ctx1" brushRef="#br0" timeOffset="9989.31">16087 3774 0,'-18'0'94,"0"0"-78,1 0-16,17 18 15,-18-18-15,0 18 16,1-18-16,-1 0 16,18 17 62,0 1-78,0 0 15,0-1 1,18-17-16,-18 18 0,17-18 16,-17 18-1,0-1 1,18-17-16,-18 18 0,18-18 31,-1 0-31,1 0 16,0 0-1,-1 0 1,1 0-16,0 0 16,-1 0 15,1 0 0,-18-18-31,17 18 16,-17-17-16,0-1 15,0 0 1,0 1-16,-17 17 16,17-18-16,0 0 0,-18 18 0,18-17 15,-17 17 1,17-18-16,-18 18 47</inkml:trace>
  <inkml:trace contextRef="#ctx1" brushRef="#br0" timeOffset="10945.55">16457 3757 0,'-18'0'32,"1"0"-17,-1 0 1,1 0-16,-1 0 31,0 0 0,18 17-15,0 1 0,-17-18-16,17 18 0,-18-1 15,18 1 1,0 0 0,0-1-16,0 1 15,18-18-15,-18 18 16,17-18-16,-17 17 15,0 1 32,18-18-47,0 0 16,-1 0-16,1 0 31,-1 0-31,1 0 31,0 0-15,-1 0 0,-17-18-16,0 1 15,0-1-15,18 18 16,-18-18-16,0 1 0,0-1 16,0 0-16,0 1 15,0-1-15,0 0 16,0 1-16,0-1 15,0 0 1,-18 18-16</inkml:trace>
  <inkml:trace contextRef="#ctx1" brushRef="#br0" timeOffset="13057.05">15981 3034 0,'17'0'141,"1"-18"-141,0 18 16,-1-18-16,1 18 0,0 0 15,-18-17-15,17 17 16,1 0-16,-18-18 0,18 18 16,-1 0-16,1 0 15,-1-18-15,1 18 0,-18-17 0,18 17 16,-1 0-16,1 0 0,-18-18 15,18 18-15,-1 0 0,1-18 16,0 18-16,-1 0 0,-17-17 0,18 17 0,35-18 16,-18 1-1,-17 17-15,-1 0 0,1-18 16,0 18-16,-1 0 0,1 0 16,0 0-16,-18-18 0,17 18 15,1 0-15,17 0 16,-35-17-1,18 17-15,-1 0 16,1-18-16,0 18 0,-1 0 16,1 0-16,0 0 15,-1 0-15,1 0 16,0 0-16,-1 0 0,1 0 16,-1 0-1,1 0 16,0 0-31,-1 0 16,1 0 0,-18 18-1,18-18-15,-1 0 16,-17 17-16,18-17 16,0 0-1,-18 18-15,17-18 31,-17 18-15,0-1-16,18-17 16,-18 18-16,17-18 15,-17 17-15,0 1 32,0 0-17,18-18 1,-18 17-16,0 1 31,0 0-15,0-1-16,0 1 15,0 0 1,0-1 15,18-17-31,-18 18 16,0-1-1,0 1 1,0 0 0,0-1-1,0 1 17,0 0-1,0-1-31,0 1 15,0 0 1,-18-18 78,18-18-94,-18 18 15,1 0-15,17-18 0,-18 18 16,18-17 31,0-1-31,-17 18-16,17-18 15,0 36 63,0 0-62,0-1-16,17-17 0,-17 18 16,18-18-16,-18 18 0,17-18 0,-17 17 15,18-17-15,0 0 78,-1 0-78,-17-17 16,0-1-16,18 0 16,-18 1-1,0-1 1,18 18-16,-18-18 15,0 1 17</inkml:trace>
  <inkml:trace contextRef="#ctx1" brushRef="#br0" timeOffset="14195.53">16051 2892 0,'-17'0'47,"-1"0"-31,0 0-16,18 18 15,-17 0-15,-1-1 16,18 1-16,-17-18 0,17 18 16,0-1-1,-18 1 1,18 0 140,18-18-140,-1 17-16,1-17 0,-1 0 15,-17 18-15,36-1 0,-1 1 16,-17-18-16,-1 18 16,1-18-16,0 0 15</inkml:trace>
  <inkml:trace contextRef="#ctx1" brushRef="#br0" timeOffset="18381.16">10830 4057 0,'0'17'31,"18"-17"-15,0 0-16,-1 0 15,-17 18-15,18-18 0,-1 0 0,19 0 16,-19 0-16,1 0 0,0 0 16,-1 0-16,36 0 0,-35 0 0,-1 0 0,72 0 15,-1 0 1,-70 0-16,-1 0 16,36 0-16,-35 0 0,-1 0 15,36 0-15,-35 0 16,0 0-16,34 0 0,-16 0 15,-19 0-15,19 0 0,-19 0 0,19 0 16,-1 0-16,-17 0 0,105 0 16,36 0-1,-142 0-15,19 0 0,-19 0 0,54 0 16,-54 0-16,19 0 0,-1 0 16,-17 0-16,-1 0 0,1 0 0,0 0 15,-1 0-15,1 0 0,17 0 16,-17 0-16,-1 0 0,1 0 0,35 0 15,-35 0-15,52 0 16,-52 0-16,17 0 0,0 0 16,-17 0-16,0 0 0,-1 0 0,19 0 15,16 0-15,-34 0 0,0 0 0,17 0 16,0 0-16,-17 0 0,0 0 16,17 0-16,-17 0 0,-1 0 0,1 0 15,17 0-15,-17 0 0,-1 0 0,1 0 16,0 0-16,-1 0 0,71 0 15,18 0-15,-88 0 16,0 0-16,34-18 0,-16 18 16,-19 0-16,19 0 0,-19 0 15,1 0-15,0 0 0,-1 0 16,1 0-16,-1 0 0,36 0 16,0 0-1,-35-17-15,0 17 0,-1 0 16,1 0-16,0 0 0,17 0 15,-18 0-15,1 0 0,17 0 16,-17 0-16,0 0 16,-1 0-16,1 0 0,0 0 15,-1 0-15,18 0 16,-17 0 0,-18-18 265,0-35-281,18 18 15,-18 17-15,0-17 0,53-53 16,-53 52-16,17 1 0,1-53 16,0 35-16,-1 35 0,1-52 0,-18 52 15,0 1-15,0-1 0,0 0 0,0-17 0,0 0 16,0 17-16,0 0 0,0-17 16,0 18-16,0-36 15,0 35-15,0 0 16,0 1-16,0-1 15,0 0-15,0 1 16,-18 17-16,18-18 16,-17 0-16,-1 1 15,18-1 1,0 1-16,0-1 0,-18 18 16,18-18-16,0 1 0,0-1 15,-17 0-15,17 1 16,-18-1-16,0 18 15,18-18-15,0 1 16,0-1-16,-17 18 16,17-17-16,0-1 234,0 0-234,0 1 16,0-1-16,-18 18 0,18-18 15,0 1-15,0-1 16,-18 18-16,18-18 0,0 1 16,-17 17-1,17-18-15,-18 18 94,1 0-94,-1 0 0,0 0 16,1 0-16,-54 0 0,53 0 0,-17 0 15,0 0-15,-124 0 0,124 0 16,-89 18-16,36-18 15,53 0-15,-159 17 16,88-17 0,88 0-16,-17 18 0,-18-18 15,0 0-15,-17 18 0,17-18 16,35 0-16,1 0 0,-36 17 0,17-17 16,19 0-16,-19 0 0,19 0 0,-71 0 15,70 0-15,0 0 0,-35 0 0,-35 0 16,71 18-16,-1-18 15,-17 0-15,17 0 0,0 0 0,1 0 0,-19 0 16,1 0-16,-53 18 16,70-18-16,-17 0 15,-18 0-15,36 0 0,-19 17 0,1-17 16,-18 18-16,35-18 0,-34 0 16,-37 18-16,54-18 15,17 0-15,1 0 0,-1 0 16,0 0-16,18 17 0,-35-17 15,18 0-15,-19 0 0,19 0 16,17 18-16,-18-18 0,-17 0 16,17 0-16,18 17 0,-18-17 15,1 0 17,-1 0-17,1 0-15,-1 0 16,0 0-16,1 0 0,-1 0 15,0 0-15,1 0 0,-1 0 0,0 0 16,-35 0 0,36 0-1,-1 0-15,1 0 16,-1 0 0,0 0-1,1 0 1,-1 0-16,0 0 15,1 0-15,-1 0 0,-35 0 16,36 0-16,-1 0 0,-17 0 16,17 0-16,0 0 15,1 0 63,-1 0-62,0 0 0,1 0-1,-1 0 157,18 18-172,-17 0 16,17-1-16,0 1 0,-18-18 0,18 35 15,0-17-15,-18 17 0,18-17 0,0 17 16,-17 0-16,-1 1 0,18-1 16,-18 0-16,18-17 0,-17 0 0,-1 87 31,18-87-31,-18 35 0,18-35 16,0 17-16,0-18 0,0 1 0,0 0 15,0-1-15,18 1 0,-18 0 16,0-1-16,0 1 0,18 0 15,-18-1-15,0 1 0,17-18 0,-17 17 0,0 1 16,0 17-16,18-17 16,-18 0-16,18 17 15,-18-17-15,17 17 16,-17-17-16,18-1 16,-18 1-16,18-1 15,-18 1 32,0 0-47,17-18 0,-17 17 16,0 1-16,0 0 0,0-1 15,0 1-15,18-18 16,-18 18-16</inkml:trace>
  <inkml:trace contextRef="#ctx1" brushRef="#br0" timeOffset="20562.41">8855 7726 0,'0'-18'78,"0"0"-62,0 1-16,17 17 16,-17-18-16,18 18 15,-18-18-15,18 18 0,-18-17 16,17 17 0,1 0 15,-18-18-31,18 18 15,-1 0-15,1 0 16,-1 0 31,-17 18-31,18-18-16,-18 17 0,18-17 15,-18 18-15,0 0 16,17-18-16,-17 17 15,0 1-15,0 0 16,0-1 0,0 1-16,0-1 15,0 1-15,0 0 0,0-1 16,0 1-16,0 0 16,0-1-16,-17-17 0,-19 53 15,1-18 1,18-35-16,17 18 0,-18 0 15,18-1-15,-18-17 16,18 18-16,-17-18 16,17 18 171,17-1-171,1-17-16,0 0 15,-1 0-15,-17 18 0,18-18 0,17 0 16,-17 0 0,-1 0-16,1 0 15,0 0-15,-1 0 0,1 0 16,0 0-16,-1 0 16,1 0-1,0 0 48,-1 0-63,1 0 15,-1 0 1</inkml:trace>
  <inkml:trace contextRef="#ctx1" brushRef="#br0" timeOffset="66120.75">11553 7708 0,'0'-18'47,"18"18"-31,0 0-16,-18-17 0,17 17 16,1-18-16,0 18 15,-1-18-15,1 18 16,-18-17-1,18 17 1,-1 0-16,1 0 16,0 0-1,-1 0-15,1 0 16,-1 17 31,-17 1-47,0 0 15,0-1-15,0 1 0,18 0 0,-18-1 16,18 18-16,-18-17 0,17-18 0,-17 18 16,0-1-1,0 1 17,0 0-17,0-1-15,-17-17 0,17 18 0,0 0 16,-18-1-16,-35 36 15,36-35-15,-1-18 16,18 17-16,-18-17 0,1 18 0,-1-18 16,0 18-16,1-1 0,-1-17 0,0 18 15,18 0 1,18-18 140,17 0-140,-17 0-16,0 0 0,-1 0 0,1 0 15,0 0-15,-1 0 0,1 0 0,17 0 16,-17 0-16,-1 0 0,1 0 16,0 0-1,-1 0 48,-17 17-63</inkml:trace>
  <inkml:trace contextRef="#ctx1" brushRef="#br0" timeOffset="69633.31">14887 3580 0,'18'0'31,"-1"0"-15,1 0-16,0 0 0,-1 0 16,1 0-16,0 0 0,-1 0 15,1 0-15,0 0 0,17 0 16,-17 0-16,-1 0 0,18 0 16,-17 0-1,-36 0 141,-17 0-156,18 0 16,-1 0-16,0 0 0,1 0 0,-1 0 16,0 0-16,1 0 0,-19 0 0,1 0 15,17 0-15,1 0 0,-18 0 16,17 0 0,36 0 77,-1 0-77,1 0-16,-1 0 0,1 0 0,-18 18 16,18-18-16,-1 0 0,54 18 15,-36-18-15,-17 0 0,0 0 16,-18 17-16</inkml:trace>
  <inkml:trace contextRef="#ctx1" brushRef="#br0" timeOffset="206097.08">17233 9401 0,'0'18'32,"0"-1"-32,18 36 0,-18-35 15,53 53-15,-36-54 16,54 54-16,-53-54 15,-1 1-15,18 0 0,-17-18 16,-18 17-16,18-17 0,-18 18 0,35-18 0,-35 18 31</inkml:trace>
  <inkml:trace contextRef="#ctx1" brushRef="#br0" timeOffset="206710.38">17498 9331 0,'-18'0'16,"0"17"0,1-17-16,17 18 0,0 0 0,-18-18 0,1 17 15,17 1-15,-18-1 0,0 1 0,-17 35 16,17-53-16,18 18 0,-53 52 15,53-52-15,-35 17 16,18-17 140,17-1-156,0 1 78,0 0-78,0-1 16,-18 1-16,18 0 16,0-1-16</inkml:trace>
  <inkml:trace contextRef="#ctx1" brushRef="#br0" timeOffset="211533.57">17445 10936 0,'0'17'31,"0"19"-31,0-19 16,35 36-16,-17-53 0,-18 18 0,17-18 0,-17 35 16,36 0-16,-19-35 0,1 18 15,17 0-15,-35-1 0,18-17 16,0 18 0,17-18-1,-18 0 1,-17 18-1,18-18-15,-18 17 32,18-17-32</inkml:trace>
  <inkml:trace contextRef="#ctx1" brushRef="#br0" timeOffset="211917.95">17745 11112 0,'-18'0'16,"0"0"-1,1 0-15,-1 0 0,18 18 0,-17-18 0,-36 53 16,35-36-16,0 1 0,1 0 0,-89 87 16,18-34-1,88-53-15,-36-18 16,19 0-16</inkml:trace>
  <inkml:trace contextRef="#ctx1" brushRef="#br0" timeOffset="214739.71">17357 12170 0,'0'18'47,"0"0"-47,0-1 16,0 1-16,17 0 0,-17-1 0,18-17 0,17 106 16,-17-106-16,17 35 15,-17 1-15,-18-19 16,17-17-16,19 18 0,-36 0 0,17-1 15,1-17-15,-18 18 0,18-18 16,-18 18-16,17-18 16,1 35-1,0-35-15,-1 0 78</inkml:trace>
  <inkml:trace contextRef="#ctx1" brushRef="#br0" timeOffset="-214434.77">17674 12329 0,'-17'0'31,"-1"0"-31,0 0 0,1 0 16,-1 18-16,0-18 0,18 18 0,-53 17 15,36-35-15,-1 0 0,-35 35 16,0 0-16,36-17 0,-1-18 0,-17 35 16,17-35-16,0 18 0,1-18 0,-1 0 0,1 18 15</inkml:trace>
  <inkml:trace contextRef="#ctx1" brushRef="#br0" timeOffset="-208844.69">17251 13617 0,'17'0'63,"1"18"-63,0-1 0,-1-17 15,-17 18-15,18-18 0,0 0 16,17 17-16,-17-17 0,-1 0 16,124 0-1,-123 0-15,105-70 0,-105 70 16,70-53-16,-35 35 0,-18 1 16,-17-1-16,53-17 0,-54 17 0,36-17 0,-35 35 15,0-18-15,52-35 16,-70 36-16</inkml:trace>
  <inkml:trace contextRef="#ctx1" brushRef="#br0" timeOffset="-207613.48">17392 7796 0,'0'18'16,"0"17"-1,0 0-15,0-17 0,0 35 16,0-36-16,0 1 16,18-18-16,-1 0 0,-17 18 15,18-18-15,-1 0 16,1 0-16,0 0 0,-1 0 0,1 0 15,0 0-15,52-18 0,36-52 16,-88 70 0,35-36-16,-18 19 0,0 17 15,-35-18-15,35 0 0,-17 1 0,17 17 16,-17-18-16,0 18 0,88-35 16,-18 0-1,-71 35-15,19 0 0,-19 0 0,-17-18 16,18 18-16,0 0 0</inkml:trace>
  <inkml:trace contextRef="#ctx1" brushRef="#br0" timeOffset="-202807.82">10354 10160 0,'18'0'94,"-1"0"-94,1 0 0,0 0 0,52 0 15,-52 0-15,-1 0 0,1 0 0,123 0 16,-53 0-1,-52 0-15,-19 0 0,1 0 16</inkml:trace>
  <inkml:trace contextRef="#ctx1" brushRef="#br0" timeOffset="-202073.75">13670 10019 0,'18'0'31,"-1"0"-15,1 0-16,-18 17 0,18-17 0,-1 18 0,36-18 15,-35 17-15,17-17 0,-17 0 0,-1 0 16,72 0-16,-72 0 0,1 0 0,35 0 16,0 0-16,-36 0 0,1 0 15,0 0-15</inkml:trace>
  <inkml:trace contextRef="#ctx1" brushRef="#br0" timeOffset="-200364.84">16739 15734 0,'18'0'32,"0"0"-32,-1 0 0,-17 17 15,18-17-15,0 0 0,52 0 16,-52 0-16,-1 0 0,54 0 16,-18 0-1,-36 0-15,1 0 31,0 0 63,-1 0-78,-34 0 46,-1 0-62,0 0 16,1-17-16,-1 17 0,1 0 0,-1 0 16,0-18-16,1 18 0,-1 0 0,-88-18 15,89 18-15,-89-53 16,70 53-16,19 0 15,-1 0-15,0 0 32,36 0 46,0 0-78,-1 0 0,1 0 0,0 0 0,-1 0 15,1 0-15,0 0 0,-1 0 0,1 0 0,0 0 16,-1 0-16,18 0 16,-17 0-16,0 0 0,-1 0 0,-34 0 78,-1 0-63</inkml:trace>
  <inkml:trace contextRef="#ctx1" brushRef="#br0" timeOffset="-197996.78">17410 9436 0,'0'18'32,"0"0"-32,0-1 15,-18-17-15,18 18 0,0 0 0,-53 35 16,53-36-16,-18 1 0,-52 88 16,35-71-1,35-17 1,0-36 140</inkml:trace>
  <inkml:trace contextRef="#ctx1" brushRef="#br0" timeOffset="-197633.68">17163 9489 0,'0'18'31,"17"-18"-31,-17 18 0,0-1 16,18-17-16,-18 18 0,35 17 0,-35-17 16,18-1-16,35 54 15,-18-18 1,-17-18-16,-1 1 0,1-19 15,0-17-15,-18 18 0,0-1 16,17-17-16,-17 18 0,18-18 31</inkml:trace>
  <inkml:trace contextRef="#ctx1" brushRef="#br0" timeOffset="-196608.95">10107 11553 0,'18'0'47,"-1"0"-32,1 0 1,0 0-16,-1 0 0,1 0 0,52 0 16,19 0-1,-72 0-15,1 0 0,35 0 16,-18 0-16,-17 0 0,-1 0 0,19 0 16,-19 0-16,1 0 78</inkml:trace>
  <inkml:trace contextRef="#ctx1" brushRef="#br0" timeOffset="-195899.54">13617 11553 0,'18'0'47,"-1"0"-47,1 0 0,17 0 15,-17 0-15,0 0 0,-1 0 0,19 0 0,87 18 16,-70-18-16,-18 0 0,159 0 16,-53 0-1,-105 0-15,-19 0 0,36 0 16</inkml:trace>
  <inkml:trace contextRef="#ctx1" brushRef="#br0" timeOffset="-194741.19">18327 15716 0,'0'-18'31,"17"18"-15,1 0-16,0 0 0,-1-17 0,1 17 15,17 0-15,-17 0 0,0-18 16,17 18-16,0 0 0,-17 0 0,-1 0 15,36 0-15</inkml:trace>
  <inkml:trace contextRef="#ctx1" brushRef="#br0" timeOffset="-193902.16">16651 15910 0,'0'18'16,"18"-18"-16,-1 0 15,1 0-15,35 0 16,-35 17-16,-1-17 0,1 0 0,35 18 0,-18-18 16,-17 0-16,-1 0 0,107 0 15,-107 0-15,19 0 0,70 0 16,-36 0-1,-52 0 1</inkml:trace>
  <inkml:trace contextRef="#ctx1" brushRef="#br0" timeOffset="-192928.98">17339 10812 0,'0'18'31,"0"0"-15,18-1-16,-18 1 0,17-1 0,1 1 15,0 35-15,17-18 0,-18-17 16,19 17-16,-1 18 0,18 0 0,-18-18 16,18 18-16,-18-17 0,-17-19 15,17 1-15,1 17 0,-1 0 16,0-17 0,-35 0-16,18-18 0,-18 17 15,0 1-15,17-18 0,-17 18 16,0-1-16,18-17 15</inkml:trace>
  <inkml:trace contextRef="#ctx1" brushRef="#br0" timeOffset="-192614.97">17956 11024 0,'0'18'16,"-17"-1"-16,17 1 0,-36 17 15,19-17-15,-1-1 16,1 1-16,-1 0 0,0-18 0,1 17 0,17 1 0,-53 17 15,35-17-15,-17 0 16,-71 52-16,-18 18 16,72-52-16,-37-1 15,19 18-15,52-53 0,-35 17 16,36-17-16,-36 36 0,35-36 0,0 17 0,1-17 0,-18 0 16,-1 18-1,19-18-15</inkml:trace>
  <inkml:trace contextRef="#ctx1" brushRef="#br0" timeOffset="-191392.91">7408 12858 0,'18'0'47,"17"0"-31,-17 0-16,17 18 0,-17-18 16,-1 0-16,1 0 0,17 0 15,-17 0-15,17 0 0,-17 0 0,0 0 0,34 0 16,-34 0-16,17 0 0,-17 0 0,17 0 15,-17 0-15,0 0 0,-1 18 16,1-18-16,0 0 0,-1 0 47,1 0-31,-18 17-1,17-17-15,1 0 0,0 0 16,-1 18-16</inkml:trace>
  <inkml:trace contextRef="#ctx1" brushRef="#br0" timeOffset="-190642.53">10583 12876 0,'18'0'78,"0"0"-78,-1 0 0,19 0 16,-19 0-16,1 0 0,-1 0 0,36 0 16,-35 0-16,70 0 15,-70 0-15,-1 0 0,19 0 0,-19 0 16,36 0-16,-35 0 0,17 0 15,0 0-15</inkml:trace>
  <inkml:trace contextRef="#ctx1" brushRef="#br0" timeOffset="-189770.91">14005 12841 0,'0'17'31,"18"-17"-15,0 0-16,-1 0 0,1 18 16,-1-18-16,36 0 0,36 18 15,-19-18-15,36 0 16,-88 0-16,17 0 0,18 0 0,53 0 16,-18 0-1</inkml:trace>
  <inkml:trace contextRef="#ctx1" brushRef="#br0" timeOffset="-181331.76">7849 14234 0,'18'0'47,"0"0"-47,-1 18 15,19 0-15,-19-18 0,18 17 16,-17-17-16,0 0 0,-18 18 15,17-18-15,1 0 0,0 0 0,-1 17 16,1-17-16,0 0 78,-18 18-78,17-18 16,-17 18-16,18-18 15,-1 0 1,-17 17 0,18-17-16</inkml:trace>
  <inkml:trace contextRef="#ctx1" brushRef="#br0" timeOffset="-180767.52">8149 14128 0,'-17'18'16,"-1"-18"-16,-17 18 16,17-1-16,0 1 0,-35 17 15,36-17-15,-18 17 16,17-17-16,-17 17 0,17-17 0,-35 17 15,53-17-15,-18-1 16,1-17-16</inkml:trace>
  <inkml:trace contextRef="#ctx1" brushRef="#br0" timeOffset="-179481.86">10072 14181 0,'0'18'16,"0"0"-16,0-1 16,0 19-16,0-19 15,17-17 48,1 0-48,0 0-15,-1 0 0,1 0 16,-18-17-16,18-1 16,-1 18-16,1 0 0,0-18 15,-1 18 1,1 0-16,-18-17 0,17 17 16,-17-18-1,18 18-15,-18-18 16,18 18 62,-1 0-78,1 0 16,0 0-1,-1 0 1,1 0 31,0 0-32</inkml:trace>
  <inkml:trace contextRef="#ctx1" brushRef="#br0" timeOffset="-177329.69">12894 14375 0,'0'18'32,"0"0"-17,0-1-15,18-17 0,-18 18 16,17-18 62,1 0-62,-18 18-16,18-18 109,-18 17-109,0 1 16,17-18 46,1 0-62,0 0 16,-1 0-16,-17-18 0,18 18 0,-1 0 15,19 0-15,-36-17 0,17 17 0,1 0 16,17-18-16,-17 18 0,0 0 16,-18-18-16,35 1 0,-18 17 15,1-18 1,0 18 15,-1 0-15,1 0-16,0 0 15,-18-18 1,17 18-16,1 0 0</inkml:trace>
  <inkml:trace contextRef="#ctx1" brushRef="#br0" timeOffset="-165236.77">23654 9701 0,'17'0'0,"1"18"16,0-1-16,-1-17 0,1 18 16,0-18-16,-1 0 15,18 35-15,-17-35 0,0 0 16,35 36-16,-18-1 15,-17-35-15,-1 0 16,-17 17-16</inkml:trace>
  <inkml:trace contextRef="#ctx1" brushRef="#br0" timeOffset="-165010.77">24112 9525 0,'0'17'0,"-17"1"0,17 0 0,-18-1 0,-35 54 15,0-1 1,18-34 0,17-36-16,18 17 0,-17-17 0,-1 18 15,18 0 1,-18-18-16,1 0 15</inkml:trace>
  <inkml:trace contextRef="#ctx1" brushRef="#br0" timeOffset="-164353.22">20673 10565 0,'35'36'0,"-17"-19"0,17 1 15,-17 0-15,52 34 16,-52-52-16,-1 18 0,1-18 0,17 35 16,-17-17-16,0-18 0,-18 18 0,53 17 15,-36-17-15,1-18 0,-18 17 0,17 1 16</inkml:trace>
  <inkml:trace contextRef="#ctx1" brushRef="#br0" timeOffset="-164093.17">21078 10742 0,'-17'0'32,"-1"17"-32,1 1 0,-1-18 0,18 18 0,-18-1 15,1 1-15,-36 35 16,35-36-16,0 1 15,1-18-15,17 18 0</inkml:trace>
  <inkml:trace contextRef="#ctx1" brushRef="#br0" timeOffset="-163625.36">20549 12118 0,'0'17'16,"18"-17"-16,-18 18 0,18-18 0,-18 35 16,17-35-16,36 53 15,-18-35-15,1 17 0,17 0 16,-36-17-16,19 0 0,34 34 16,-70-34-16,18 0 0,-1-18 15,-34 0 16,17-18-31,-18 18 0,18-18 0,-35-17 16</inkml:trace>
  <inkml:trace contextRef="#ctx1" brushRef="#br0" timeOffset="-163420">20867 12153 0,'0'17'31,"0"1"-31,-18-18 0,18 18 0,-17-18 16,-1 17-16,-17 1 0,35 0 15,-36-18-15,36 17 0,-70 19 16,52-19-16,-35 19 16,36-36-16,17 17 0,-18 1 15</inkml:trace>
  <inkml:trace contextRef="#ctx1" brushRef="#br0" timeOffset="-162927.4">20408 13564 0,'18'35'0,"-36"-70"0,53 70 0,-35-17 0,0 0 0,18-18 16,35 52-16,-53-34 15,35 0-15,1-1 0,-1 1 16,-35 0-16,35 35 16,-17-53-16,-1 17 0,1 18 15,0-17 1</inkml:trace>
  <inkml:trace contextRef="#ctx1" brushRef="#br0" timeOffset="-162736.4">20743 13723 0,'-17'0'16,"-1"17"-1,0 1-15,1-18 0,-1 18 0,18-1 16,-17-17-16,-19 18 0,36 0 15,-17-18-15,-1 0 0,0 17 0,1 1 16,-1-18-16,0 17 16</inkml:trace>
  <inkml:trace contextRef="#ctx1" brushRef="#br0" timeOffset="-92032.61">24183 8325 0,'0'18'46,"0"-1"-46,18 1 0,-18 17 16,17 1-16,-17-19 0,18-17 0,17 18 16,-35 0-16,18-18 15,35 0-15,-36 0 0,1 0 0,0 0 16,52-36-16,-35 19 0,1-1 16,87-70-16,-70 35 15,35 0-15,-52 35 16,-1-17-16,35-18 0,-34 18 15,-1 17-15,35-17 0,-52 17 16,0 18-16,52-35 0,-34 17 16,-36 1-16,17 17 0</inkml:trace>
  <inkml:trace contextRef="#ctx1" brushRef="#br0" timeOffset="-90091.66">23760 9595 0,'17'18'31,"-17"-1"-31,0 1 0,18-18 16,-18 18-16,0-1 0,0 1 0,17-18 0,1 18 0,0-1 16,-18 1-16,17-18 0,1 18 15,0-18 1,-1 0-16,19 0 15,-19 0-15,1 0 16,0-18-16,52 0 0,-52 1 0,17 17 0,53-53 16,-35 35-16,0 0 0,-18 1 0,36-18 15,-53 17-15,105-17 0,-105 17 0,-1 0 0,36 1 16,88-36-16,-123 53 0,52-35 0,-17-1 16,0 19-16,53-36 15,-88 53-15,-1-18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01T10:12:55.1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1" timeString="2021-06-01T10:13:54.380"/>
    </inkml:context>
    <inkml:context xml:id="ctx2">
      <inkml:inkSource xml:id="inkSrc49">
        <inkml:traceFormat>
          <inkml:channel name="X" type="integer" min="-1366" max="1920" units="cm"/>
          <inkml:channel name="Y" type="integer" min="-86" max="1200" units="cm"/>
          <inkml:channel name="T" type="integer" max="2.14748E9" units="dev"/>
        </inkml:traceFormat>
        <inkml:channelProperties>
          <inkml:channelProperty channel="X" name="resolution" value="63.19231" units="1/cm"/>
          <inkml:channelProperty channel="Y" name="resolution" value="38.9697" units="1/cm"/>
          <inkml:channelProperty channel="T" name="resolution" value="1" units="1/dev"/>
        </inkml:channelProperties>
      </inkml:inkSource>
      <inkml:timestamp xml:id="ts2" timeString="2021-06-01T10:15:03.393"/>
    </inkml:context>
  </inkml:definitions>
  <inkml:trace contextRef="#ctx0" brushRef="#br0">24056 3924 99 0,'0'0'0'15,"-3"0"0"-15,-3 0 0 0,0 0 0 0,1 0 52 16,-3 0-27-16,7 0 7 0,-2 0 47 0,-3 0-47 0,3 0 1 0,0 0 0 16,-1 0 0-16,4 0 8 0,-3-3-8 15,3 3-1-15,0-6 33 0,0 3-30 0,0 1 1 0,0-2 9 0,0-3 19 0,0 6-27 0,0-3 32 16,0 2-31-16,0-1 0 16,0 3 10-16,0-3-10 0,0 3 1 0,0-3-1 15,0 3 0-15,0 0 33 0,10 0 9 0,-1 0-42 16,6 3 1-16,-4 3 25 0,9 12 0 0,-6-1-26 15,3 8 55-15,-2 3-55 0,0-2 0 16,1 7-16 0,-2 5 16-1,-5 1 0-15,-6-2 10 0,3 11-31 0,-6-4 21 0,3 2 0 0,-3 0 0 0,0-3 48 0,-3-4-38 0,-17 7-10 16,-1-4 1-16,-3-4-47 31,3-7 46-31,-2-4 0 0,-3-3-70 0,6-10 26 0,4-5 0 0,0 1 33 0,-4-7 4 0,6-3-8 16,0 0 14-16,-3-13 16 0,6-8 0 0,0-5-33 15,5-1 5-15,-1-7 39 0,4-1 3 0,3-7-41 0,0 3 0 0,0-3-119 16,6 0 58-16,12-4 29 0,-1 11-328 16,8-9 165-16,1 4 85 0,1 6-154 15,-4 11 101-15,2 7 60 0,-6 5-6 0,1 7-311 16,-4 4 177-16,1 0 90 0</inkml:trace>
  <inkml:trace contextRef="#ctx0" brushRef="#br0" timeOffset="1283.84">24390 3781 180 0,'0'-4'0'0,"3"-2"0"0,-3-1 0 0,3 0 0 0,0-1 0 0,0-2 85 0,-3 3 0 0,3-1-37 0,0-1 61 16,0 2-36-16,5-2 1 0,-5 4-36 0,0-1 128 15,0 2-54-15,2 4-41 16,-5 0-1-16,0 0-71 0,0 0 39 0,0 10 1 16,-5 7-33-16,2 9 32 0,-3 0 0 0,-5 3-47 15,5 1-1-15,0 7 49 47,3-4 9-47,0-4-68 0,1 2 28 0,2-1 1 0,0-6-2 0,0-1-21 0,0-5 15 0,0 0-4 0,0-3 0 0,5 1-13 0,1-3 27 0,3-2 1 16,-3-2 4-16,2-3-4 31,3-5-3-15,-4 4-17-16,6-5 18 0,2 0 0 0,-3 0 1 0,2-6-37 0,3-6 34 0,-3-1 1 0,3 3-1 0,-8-3 0 0,3 1-1 0,-2-1 1 15,-1 5-4-15,-3-5-72 16,0 1 33-16,0 1-1 0,-3 1 31 0,-3 2 3 0,0-1-5 15,0 4 88-15,0-1-40 0,0 2-1 0,0-3-41 0,0 5 93 0,-3-1-39 0,-3 3 0 16,-2 0-32-16,-2 0-8 16,-3 0 2-16,-2 0 27 0,1 3-25 0,-1 6 35 15,-1 3 0-15,1 0-10 0,4 0-6 0,-3 5-7 16,-2-5 0-16,5 1-6 0,-6 4 7 0,6-1-3 16,-1 1 9-16,-1-1-53 0,4 5 0 0,0-4 39 15,1 2 2-15,2-5-30 0,0 5 6 0,1 2 20 16,1-3 1-16,4-6-61 0,0 3 27 0,0 0-7 15,0-1-8-15,0-2-10 32,0 0 46-32,8-2-14 0,-1-2 11 0,1-2-20 15,1 0 18-15,0-4-35 0,2 3 31 0,0-2-9 0,-2-3 7 0,2 0 48 0,3 0 1 0,0 0-45 32,-2 0-1-32,6 0 51 0,-1-10-47 0,-5 3 5 0,7-3 39 15,-1-3-38-15,-1 4-2 0,-1-3 29 0,-1 3-1 0,-3 1-22 0,-2-1 2 0,-3-2 0 16,-1 6-2-16,-1-4 3 15,-2 3-3-15,-1-2 158 0,-2 3-67 0,0-2-38 16,0 1 0-16,0 4 79 0,-2-4-53 16,-9 1-28-16,-3 5 2 0,-1 0-28 0,-3 0-1 0,5 0 0 15,-2 13 1-15,1 5-1 16,2 2 10-16,3 8-90 0,7 1 40 0,-6-2-1 0,5 4 42 0,0-3-1 16,3 3 10-16,0 0-29 15,0 1 17-15,0-2-223 0,0 1 98 0,0-2 40 0,0-2 94 0,0 3-5 16,0-3-33-16,-3-5-44 15,-3 0 0-15,1-11 41 16,-7 1 0-16,4-1-60 0,-5-7 28 0,0-2 0 16,-2-2 31-16,4 0 5 0,2 0-6 0,-3-6-8 0,2-5 7 15,1-5 24-15,-3 0-9 0,10 3-46 16,-4-3-98-16,3 1 60 0,0 4 19 0,3-2-397 0,0 7 199 0,0-2 95 31,0 2 62-31,0 2-433 0,8 2 243 0,1 2 120 0,3 0 61 0,2 0-332 16</inkml:trace>
  <inkml:trace contextRef="#ctx0" brushRef="#br0" timeOffset="1633.42">24868 4372 1422 0,'0'-20'0'0,"0"7"0"0,0 0 0 0,-5 4 0 0,-15 9 0 0,6 0 0 0,-3 0 0 0,0 12 0 0,-1 17 0 0,0 5 131 15,1 5-47-15,-5 4 0 0,4-2-46 0,8-5 10 0,-2 3-9 0,4-2-12 16,5-8 11-16,3 1 0 16,0-11 1-16,0-5 5 0,17-2-5 0,2-9-1 15,2 0 0-15,7-3 18 0,-2-3-18 0,2-13 10 0,-2-6-74 0,3-6 32 16,-7 1-1-16,1-4-75 0,-6 6 49 0,-4-6 26 15,1 2-5-15,-11 2 16 16,-1-6 7-16,-2 5-19 0,0 4 16 0,0 1 116 16,0 11-60-16,-2-5-32 0,-15 8 0 0,7 3-13 15,-10 2-7-15,3 4 12 0,-2 0-418 16,7 0 193-16,-2 4 98 0,5 2-478 16,6 3 268-16,1 8 116 0,-1-5 78 0,3-1-192 0</inkml:trace>
  <inkml:trace contextRef="#ctx0" brushRef="#br0" timeOffset="2170.03">23816 4914 0 0,'-18'0'0'0,"-4"0"0"0,5 0 0 0,4 0 0 0,-7 0 0 0,-2 0 0 0,5 0 0 0,0 0 0 0,-6 0 552 0,9 0-257 0,2 0-119 16,0 0 127-16,3 0-132 16,5 0-67-16,3 0-32 0,-4 0-1 15,5 0 45-15,6 0-44 0,19 0 67 0,14 0-50 0,5 0-25 0,18 0-1 16,-2-3-15-16,23-6-10 0,0-2 0 0,3-5 0 0,18 0 36 15,-7 3-1-15,-14 4-25 16,26-2-10-16,-17 0-77 16,-4 2 39-16,3-3-22 0,-8 0 30 0,-14 6 10 0,12-3 12 0,-25 4-65 15,-4-5 33-15,-12 3-15 0,-2 3 42 0,-7-6-85 16,-11 8 26-16,-3-2 0 0,-12 4 47 0,1 0-145 0,-3 0 66 0,-3 0 19 16,0 0 13-16,0 0-214 0,0 0 111 15,-3 4 41 1,-3-2 33-16,-2 1-262 0,0 0 148 0,-1 1 69 15,3-4 36-15</inkml:trace>
  <inkml:trace contextRef="#ctx0" brushRef="#br0" timeOffset="2698.08">24145 5172 1 0,'-11'0'0'0,"2"-2"0"0,3-5 0 0,1-2 0 0,-2 3 0 0,4-2 0 16,0 2 0-16,3-4 0 0,0 7 452 16,0-3-206-1,0 6-95-15,10 0 0 0,1 0-56 0,5 0-29 0,2 15 1 16,-1 6 89-16,4 6-49 0,6 6-39 0,-11-6 118 15,1 15-74-15,-1-3-37 0,-7 6 1 0,-3 0-29 47,-6 2-8-47,0 2-1 0,0-4 0 0,-3-4 150 0,-14-1-74 0,-3-10-29 0,-3 4 13 0,-2-11-29 0,-2-3-1 16,2-4 19-16,-6-7-24 0,4-6 9 0,-1-3-34 0,0 0 90 0,9-9-45 0,0-12 0 16,4-5-45-16,5-7 10 0,6 2-10 0,1-5 0 0,3 3 0 0,0-1-192 15,4 2 96 1,15 0 58-16,2-6-399 0,1 12 195 15,7-4 106-15,5 6-493 0,-8 13 276 0,3-1 129 0,-1 6 79 0,0 6-487 16,-5 0 279-16</inkml:trace>
  <inkml:trace contextRef="#ctx0" brushRef="#br0" timeOffset="3042.08">24480 5354 692 0,'5'0'1'0,"-2"0"-1"0,6 0 0 0,5 0 1 0,-6 10-1 0,1 13 0 0,-3 8 220 0,-3 7-91 0,-3 2-37 15,0 11 155-15,0-3-105 0,0 1-52 0,0-15 59 0,0 14-55 0,0-17-20 0,-3-1-9 0,0-11 205 16,0-5-117-16,3-6-58 0,0-4-29 0,0-4 240 15,0 0-139-15,0-20-65 16,0-13-32-16,-3-8 113 16,0-2-73-16,3 6-27 0,0-18-72 0,0 8 26 15,0 2 0-15,0 1-95 0,0 11 47 0,0-1 33 16,9 5-9-16,8 1-389 0,8 8 207 0,2 4 102 16,12 4 26-16,-9 3-661 0,12 6 337 15,-11 3 164-15,7 0 82 0,-3 0-427 0,-1 3 255 0,2 3 118 16</inkml:trace>
  <inkml:trace contextRef="#ctx0" brushRef="#br0" timeOffset="3831.17">25582 4615 96 0,'-12'0'0'0,"0"0"0"0,4-5 0 0,-3 5 0 0,2-1 264 0,2 1-114 0,-3 0-56 0,1-3-28 31,3 3 163-31,3 0-100 0,3 0-46 0,0 0 0 0,0 0-46 0,0 0 1 0,18 0 9 16,8-6 130-16,2 1 14 0,11-5-77 0,-9 1 119 0,7-1-97 0,-5 5-41 15,4-2-33-15,-1 1 16 16,-7 3-1-16,3 0-39 0,-5 3-1 0,1 0 10 16,-8-3-10-16,-2 3 1 15,-2 0-1 1,-3 0-128-16,-2 0 64 0,-4 0 41 0,-3 0-259 0,-3 0 138 0,4 3 39 0,-4 3-369 0,0 0 191 0,0 1 103 15,0-2 35-15,0 2-277 0,-4-3 174 0,-5 4 87 32</inkml:trace>
  <inkml:trace contextRef="#ctx0" brushRef="#br0" timeOffset="4005.16">25547 4770 1312 0,'-5'3'0'0,"2"0"0"0,3-1 0 0,0-2 0 0,0 0 0 0,16 0 0 0,7 0 208 16,-5 0-86-16,11 0 121 0,2 0-102 0,0-2-43 16,4-4-35-16,2 3 0 0,-1 0-26 0,-3 3 1 15,-6 0-1-15,0 0-328 0,-2 0 160 0,-2 0 84 16,-5 0 42-16,-2 0-488 0,-3 0 263 0,3 0 49 16</inkml:trace>
  <inkml:trace contextRef="#ctx0" brushRef="#br0" timeOffset="4689.14">26511 4249 832 0,'0'0'0'0,"-5"0"0"0,-1 0 0 16,3 0 0-16,0 0 0 0,-5 0 0 0,2 0 0 0,0 0 0 0,0 0 0 0,4 0 0 0,-5 0 0 0,4 0 0 0,-1 0 0 0,1 0 88 0,3 0-11 15,-3 0-38-15,3 0 16 0,0 0-17 0,0 0 1 0,0 0 8 0,0 0-9 0,0 0 1 0,0 0-1 16,0-4 0-16,0-2 45 0,3-2 9 0,4 0-53 16,0-3-1-16,4 0 35 15,1-1 1-15,-1 2-9 0,4-5-17 0,4 4-10 16,-4-6 0-16,2 10 34 0,2-2 1 0,2-1-35 47,-6 10 9-47,2-1 32 0,-1 1-41 0,2 0 0 0,-2 6 0 0,-9 10 11 15,2 8-1-15,-5 3-10 0,-4 3 6 0,0 9-6 0,0 1 0 0,-17-2 23 0,-6 5-13 0,-7-2-10 16,1 1 0-16,-5-3 34 0,8-3-34 0,2-5 0 0,-1-3 10 16,5-2-10-16,2-8 0 0,8-4 1 0,4-1-1 0,0-5 318 0,5 1-150 0,1-2-88 15,0 1-35-15,4-4-83 16,19-2 0-16,0 1 0 0,3 1 0 0,8-4 0 31,-1 0 0-31,10 0 0 0,-3-4 0 0,-10-1 0 0,4-5 0 0,-3 1 0 16,-4 0 0-16,-3 6 0 15,-11 1 0-15,3 2-14 0,-7 0-409 0,-3 0 158 16,-6 0-745-16,0 5 485 0,0 7 244 0</inkml:trace>
  <inkml:trace contextRef="#ctx0" brushRef="#br0" timeOffset="6958.03">27379 3810 0 0,'0'0'0'0,"0"0"0"0,0 0 0 0,-4 0 0 0,1 0 0 0,0 0 0 0,0 0 47 0,-4 0 2 16,4 0-38-16,0 0 1 0,2 0-1 0,-2 0 0 15,-2 0 75-15,2 0 30 0,3-3-46 0,0 1-1 0,0-5 5 16,-2 5 0-16,2-2-39 0,0-2 8 0,0 4-8 31,0-1 0-15,0-3-1-16,0 6 26 0,0-4 54 0,0 4-29 0,0 0-9 0,10 0-7 0,3 4-1 0,4 11-30 0,-6 5 0 0,9 10 9 15,-1 7-9-15,2 5 0 0,-6-1 91 16,-1 7-45-16,-5 0-1 0,-5 6-35 0,-4-3-10 0,0 5-1 47,-7-3 1-47,-16-6 0 0,-7-3 45 16,0 1-36-16,-3-4-9 0,0-7 37 0,9-12-37 0,-4 0 0 0,5-5 9 0,1-5 0 0,4-5-9 0,1-5 0 0,2-2 0 15,-4 0 0-15,7-15 0 0,4-5 9 0,2-8-47 31,0 0 0-31,6-4 38 0,0-2 0 0,0 1-189 0,6 2 95 0,8 1 30 0,4 0-327 16,1 3 166-16,1 3 91 0,4 5-400 0,-2 4 220 16,-2 7 124-16,5 1 56 0,-4 7-175 0</inkml:trace>
  <inkml:trace contextRef="#ctx0" brushRef="#br0" timeOffset="7342.14">27555 4373 7 0,'0'0'0'0,"0"0"0"0,0 0 0 0,0 0 0 0,0 0 0 0,0 0 0 0,0 0 416 0,0 0-180 15,0 5-104 1,6 3-47-16,3 1 118 0,3 7-83 0,-3-1-41 16,1 2 10-16,-3 2-51 0,-4 1 0 0,1 1 0 0,-1 1 0 15,-3-2 257-15,0-2-119 0,0 4-73 0,-3-7 38 0,-1-5-51 16,-2 1-26-16,2-5 97 0,1-4-52 16,0 2-40-16,-1-4 0 0,4 0 104 0,0-12-67 15,0-9-34-15,0-3 9 0,7-7-103 0,10 1 30 16,1 2 0-16,-3 1 30 0,7-2-100 15,-2-1 60-15,4 7 15 0,0-2 0 0,3 4-350 0,-2 3 156 16,-2 6 104-16,-2 1-1 16,-1 7 41-16,-6 4-54 15,0 0-1004-15</inkml:trace>
  <inkml:trace contextRef="#ctx0" brushRef="#br0" timeOffset="8326.29">28398 4080 597 0,'0'0'0'0,"0"0"0"0,0-5 0 0,-6 1 0 0,-3-5 0 0,0 6 0 0,-5-2 0 0,-3 1 84 0,-3 4-46 0,3 0 1 0,-7 0 0 0,2 0 9 15,2 12-10-15,-4 6 36 16,2 6 0-16,1 8-35 0,1-4-1 0,4 9-15 16,7-3 15-16,1-3 1 0,5 2-1 0,3-3 0 0,0-1 1 0,0-3-10 15,14-9 10-15,8 1-1 16,1-3 1-16,-2-2-32 0,4-5 30 0,4-1 1 0,-8-4-3 0,10 0-17 15,-8-3 15-15,2 0 0 0,-1 0 0 0,-4-6-37 16,3-4-8-16,-9-5 37 0,0 0 5 16,-2 4-10-16,1-8 8 0,-7 0-16 0,0-1 12 15,0-1-4-15,-1 1 3 0,-2-5 53 16,-3 1-24-16,0-4 7 16,0-1-33-16,0 2-21 0,0 6 24 15,0-1 2-15,-3 9-1 0,-8 0-154 0,2-1 71 0,1 7 37 0,0 1-234 0,5 3 122 47,-3 3 65-47,3 0-124 0,2 0 87 0,1 0 19 0,0 0 28 0,0 0-229 0,0 0 122 0,0 0 51 0,1 0 40 0</inkml:trace>
  <inkml:trace contextRef="#ctx0" brushRef="#br0" timeOffset="8556.83">28383 3715 135 0,'-5'0'0'0,"1"5"0"0,-7 12 0 0,5 3 0 0,3 7 0 0,0 11 0 0,0 7 0 16,0 7 0-16,1 15 599 0,2-3-281 0,0-4-130 15,0 21-79-15,0-9-36 0,0-3 1 0,0-11-36 16,0 4 1 0,5-7 9-16,4-11-10 0,-3-6 1 0,5-6-1 15,-7-10 50-15,0-2-25 0,-3-6-618 0,4-5 269 31,-5 1 154-31</inkml:trace>
  <inkml:trace contextRef="#ctx0" brushRef="#br0" timeOffset="9193.84">27264 4858 0 0,'-15'0'0'0,"-1"1"0"0,1 4 0 0,1-5 0 0,2 2 163 0,-4-2-62 0,4 0-21 0,3 0-9 16,1 0 76-16,-1 0-53 0,0 0-27 0,6 0-1 15,-3-2-16-15,3 2-11 0,-1 0 1 0,4-5 322 16,0 5-161-16,0 0-81 0,16 0 95 0,8 0-93 15,12 0-41-15,5 0 0 0,10 0-15 0,24 0 0 16,7-1-17-16,19-5-9 0,-1 0 0 0,9-1-1 16,5 1 1-16,3 0-1 0,4-1-162 15,-1 6 76-15,-5 1 43 16,-1 0-4-16,-5 0 1 0,-10 0 5 0,-15 0-11 16,4 0-20-16,-16 1 50 0,-15 5-27 0,-6-5-14 0,-16-1-5 15,-7 0 37-15,-7 0-2 0,-8 0 0 0,-12 0 0 31,2 0 18-31,-3 0-16 0,0 0-295 0,-3 0 130 16,-8 0 71-16,-1 0-504 0,-3 0 276 0</inkml:trace>
  <inkml:trace contextRef="#ctx0" brushRef="#br0" timeOffset="9795.68">27229 5319 195 0,'0'0'0'0,"0"0"0"0,0 0 0 0,-5 0 0 0,-1 0 0 0,3 0 0 0,0 4 93 0,3-1-28 0,-5 3 74 16,2 0-55-16,0-5-1 0,0 6-44 0,0-3 116 0,3-2-58 0,0 0-20 15,0-2-9-15,0 0 106 0,0 0-69 16,0 0-32-16,6-4-1 0,8-13-24 31,1 3-10-31,1-7 1 0,5 0-1 0,-1-4 171 0,2 3-85 0,-1-4 76 0,1-3-86 31,-5 5-37-15,-2 0-1-16,6 3 85 0,-10 1-61 0,-5 10-21 0,1 2-10 0,-1-3-30 0,-3 11-1 0,0 0 0 0,0 4 1 0,-3 18 34 16,0 12-9-16,0 12-25 0,0 6-98 0,0 1 48 15,0 8 25-15,-3-3-133 0,0 3 68 0,0-4 43 0,0-6 0 16,3 0-159-16,0-9 73 0,0-8 47 16,0-2-4-16,3-5 0 15,3-6 40-15,0-5-42 16,0-4 0-16,-1-7-243 0,-4 2 133 0,-1-4 62 0,0-3 32 15,3 0-336-15,-3 0 183 0,0-3-316 0,7-13 255 0</inkml:trace>
  <inkml:trace contextRef="#ctx0" brushRef="#br0" timeOffset="10012.44">27750 5310 1205 0,'0'-15'0'16,"0"6"0"-16,0 6 0 0,0 3 0 0,0 0 0 0,0 0 0 0,0 15 0 0,0 10 0 0,0 4 121 0,0 4-41 0,0 3 29 0,0-1-41 16,0 2 0-16,0-4-29 0,0-3-23 0,0 1 22 0,0-4 10 0,0-4-9 15,0-8-84-15,0 0 42 16,0-4 0-16,0 1 42 0,0-11-277 0,3 5 131 0,-3-6 44 0,3 0-388 16,0 0 198-16,-3 0 115 0</inkml:trace>
  <inkml:trace contextRef="#ctx0" brushRef="#br0" timeOffset="10215.44">27550 5523 830 0,'0'0'0'0,"0"-3"0"0,0 3 0 0,0-6 0 0,8 3 0 0,4 3 0 0,6-3 200 0,2 0-86 0,2 3-37 0,6-3 31 16,-2 3-34-16,4-3-1 0,1 3-56 0,0-3-10 0,-3 0 32 15,2-3-1-15,-5 6-216 16,-2-2 108-16,2-2 64 0,-5 4 17 16,-4 0 0-16,-2-2 28 0,-1 2-1 0</inkml:trace>
  <inkml:trace contextRef="#ctx0" brushRef="#br0" timeOffset="11048.06">28186 5289 474 0,'0'0'0'0,"0"0"0"0,0-3 0 0,0 3 0 0,0-6 0 0,0 3 125 0,0 0-43 0,0-3 0 16,0-3-34-16,5 2-10 0,1-1 0 16,3 0 1-16,5-2 42 0,-3 1 34 15,4 1-29-15,-4-2-5 0,8-2 0 0,0 3-43 0,-8 6 0 0,9-2 66 16,-3 5-24-16,-6 0-9 0,4 0-33 0,-6 2 1 0,-4 17-1 16,0 7 0-16,-5 1 10 15,0 3-71-15,0 3 30 16,-5-1 1-16,-9 8-22 0,-4-4 27 0,-1-9 3 15,-4 10 54-15,5-11-40 0,-4-2 2 16,7-3 0-16,4-8 80 0,2-1-30 0,3-7-15 0,3 2-36 16,0-5-2-16,1 0 1 15,2 2 15-15,0-4-4 0,0 3 54 0,2-3-28 16,10 0-1-16,0 0-27 0,2 0-52 0,2 0 36 0,7 0-354 0,-7 0 181 16,1 0 81-16,5 0 47 0,-2 0-589 15,-2 0 287-15,8-3 128 0,-2-3 80 0,2-1-166 0,3 0 122 31,-1-2 61-31</inkml:trace>
  <inkml:trace contextRef="#ctx0" brushRef="#br0" timeOffset="11461.03">28895 5277 966 0,'-9'-15'0'0,"-7"5"0"0,6 0 0 0,-4 4 0 0,0 1 0 0,-8 4 0 0,4 1 0 0,-4 0 0 0,2 0 102 0,-1 8-22 16,1 10-10-16,-2 3-32 0,-1 12-1 16,0 0 1 30,6 6 0-46,5-6 9 0,3 5 41 0,3-2-25 0,6-2 0 0,0-3-26 0,0-3 1 0,3-7 10 0,14 0 26 0,3-1 63 16,0-9-50-16,4-2-24 0,-2-3 21 0,1-4 9 0,5 3-55 0,-2-5 0 16,-2 0-80-16,7 0 40 0,1-19-1 0,-4 1 51 15,7-8-108-15,-1-6 49 0,-5 4 24 0,-1-6-10 0,-8 3 10 16,0 2-2-16,-9-3 84 0,-5 4-42 16,-6 1 0-16,0 4-49 0,0 2 38 0,0 2-17 15,-15 4-4-15,-1 0 6 16,1 3-234-16,-1 3 112 0,-7 2 55 0,8 2 33 15,-2 0-200-15,2 5 98 32,2-4 54-32,1 2 6 0,3 2-392 0,0 0 191 0,4-5 112 0,2 4 49 0,1-10 26 0,-1 7 0 0</inkml:trace>
  <inkml:trace contextRef="#ctx0" brushRef="#br0" timeOffset="11629.03">28883 5049 796 0,'-13'-18'0'0,"7"2"0"0,2 6 0 0,-1-2 0 0,2 6 0 0,0 6 0 0,0 0 139 0,0 0-50 0,3 12-26 0,0 24 255 0,0 12-130 15,0 14-80-15,3 8-35 0,6 1-1 0,-1 9-34 63,-4 2 0-63,-4-10 9 0,0 18 190 0,0-15-99 0,0-3-51 0,0-3-225 16,3-15 87-16,7 0 55 0,-7-15-545 0,7 0 290 0,-2-9 145 0,-2-10 71 0</inkml:trace>
  <inkml:trace contextRef="#ctx0" brushRef="#br0" timeOffset="15866.41">29753 3752 185 0,'0'-9'0'0,"-3"-3"0"0,1 1 0 0,-1 2 0 0,0-3 0 0,0 1 0 0,0-2 0 0,1 0 0 0,2 2 0 0,0 0 58 0,0-3-6 0,0-2-28 32,0 1-1-32,0 0 0 0,0 0 0 0,0-1 6 0,0 1 33 0,0 3 30 15,0 1-30-15,0 2 0 0,0 1 5 0,0 1 9 0,0 0-29 0,0 7 24 16,0-2-33-16,0 2 0 16,0 0 0-16,-3 6 10 0,-11 12-10 0,5 12 0 31,-3 6 0-31,0 6-25 0,4 3 25 0,-1 3 10 0,-1 1 15 0,4 1 21 0,3-6-46 0,0 2 0 15,3-11-33-15,0 5 42 16,0-6-8-16,0-2-35 0,11-9-1 0,-7 4 34 0,6-7-1 16,-1 0 10-16,-4-7-13 0,1 4 3 0,4-9-20 15,-2 1-12-15,-2 0-22 16,3-6 54-16,2 0-85 0,0 1-2 16,0-4 28-16,1 0 0 0,0 0-18 0,1 0 27 0,4 0-8 31,1-7 30-31,-3-1-11 0,4 1 9 0,-5-5-15 0,-2 4-92 0,3-4 44 15,-2 0 25 1,0-1-13-16,-5 7 37 0,1-5 0 0,-4 1-27 0,1 2-12 0,-3-2 47 0,0 1-16 0,0 0-8 16,-3 1 56-16,0-2-3 31,0 4-43-31,0-3 46 0,0 1-1 0,-6 2-32 0,-3-3-7 0,-2 4 85 16,4 1-38-16,-7 2-11 0,1 2 0 0,1 0-2 15,0 0-19-15,1 0 31 0,-4 0-28 0,2 2-2 16,4 7 6-16,-2 0 6 0,-1 3-4 0,0-4-37 15,0 6 35-15,1 2-47 0,-3-1 1 0,2 3 32 0,-2 2 8 0,1 0-15 16,1 0 12-16,1 4 8 0,-2 0-10 0,6-9-10 16,0 10 8-16,4-7-6 15,-3 3 6-15,2 0 37 0,4-7-34 32,0 7 36-32,0-1-35 0,0-7 16 0,0 1-14 0,10 3-24 0,-1-3 24 0,-1-1 1 0,5-2-1 0,-2 1-37 15,1-3 35-15,7 2-3 0,-5-6 3 0,-2-2-4 0,7 1 4 31,-4-2-3-31,-1 1 4 0,1-3 20 0,0 0-22 0,4 0-4 0,-5 0 41 0,1 0-34 16,0 0-3-16,1 0 22 16,1 0-19-16,-2 0 3 0,-3-3-3 0,4-3 47 0,-4 3-44 15,-1-2 4-15,-2-3-4 0,0 3 5 0,1-5-3 0,-4 1 3 16,0 3-3-16,-2-3 2 16,-2 2-2-16,-2-1-1 15,0 2 11-15,0 0 144 0,0 0-70 0,0 4-1 0,0-3-28 0,-9 4 0 0,-4-2-24 16,-2 3-45-16,-2 0-4 0,5 0 41 15,-7 0 8-15,4 0-6 0,3 3 9 16,3 9 2-16,-5 5-10 0,4-1-109 16,4 4 43-16,5 3 26 0,-2-2-53 0,-2 1 40 0,2 5 3 15,3 0-19-15,0 1-6 0,0-3 45 0,0 6-7 16,0 2 7 31,0 2-9-47,0-3 6 0,-6 0-7 15,-5 7-9-15,-1-4 5 0,0-4 10 0,-1 2-16 0,1-6 50 0,0-3-36 0,5-4 1 0,-3-3-47 0,1-6 1 0,1-2 43 0,0-6 31 0,-1 0-32 0,0-3 1 16,1 0-2-16,-3 0-34 0,0-12 33 0,2 0 1 0,-1-2-5 16,-1 1 4-16,5 6-10 0,-2-9 8 0,5 6-21 15,-3 4-585-15,3 0 287 0,0 3 143 0,3 0-284 16,0-3 204-16,0 6 116 0,6 0-100 0</inkml:trace>
  <inkml:trace contextRef="#ctx0" brushRef="#br0" timeOffset="16485.39">30183 4852 726 0,'0'-5'0'0,"0"-5"0"0,0-1 0 0,0 0 0 0,0 2 0 0,0 1 0 0,0-2 0 0,0-2 244 0,-6 6-108 0,-3 0-48 0,-1 6-26 31,-3 0 1-31,-1 0-25 15,-9 0 10-15,-2 9-10 0,2 9 150 0,-1 3-75 0,-1 6-37 0,8 4 71 0,2-1-45 16,-1 5-37-16,7-3-10 0,6 0-17 0,3-3 0 31,0-1 0-31,0-3-23 0,6-4 23 0,11-2 0 16,3-4 0-16,3-3 0 0,2-6 1 0,2-3 8 0,-4 0-9 16,5-3 39-1,-3 0 0-15,-5-3-39 0,1-9 1 0,-7 3-26 0,6-10-10 0,-9 3 13 0,-5 4 20 0,0-7 0 0,-6 5-1 16,0-5 40-16,0 1-42 15,0 6 2-15,-6-2-15 0,-6 1 12 0,-4 0-21 16,5 3 27-16,-1-2 38 0,1 2-148 0,1 1 52 16,0 3 26-16,4-3-401 0,2 0 201 0,-1 7 85 0,2-5-189 15,1 7 119-15,2 0 74 0,0 0 37 0,0 0-652 16</inkml:trace>
  <inkml:trace contextRef="#ctx1" brushRef="#br0">29318 12208 0,'0'0'16</inkml:trace>
  <inkml:trace contextRef="#ctx0" brushRef="#br0" timeOffset="59908.6">23939 7022 0 0,'-3'-6'0'0,"-3"0"0"16,3 0 0-16,-3-2 0 0,-2-7 0 0,4 6 0 0,0 3 0 0,1-6 0 0,0-1 0 0,3-1 0 0,-4 0 0 0,4 1 0 15,-3-6 0-15,3 5 0 0,0-1 371 0,0 0-171 0,0 3-81 0,0-3 60 0,0 9-70 16,0 0-36-16,0 2 40 0,0 3-42 0,0 1 0 0,0 0-33 0,0 0-31 15,0 0 32-15,0 0 8 0,7 0-9 0,7 0 0 32,-3 0 1-32,4 7-1 0,4 6 0 0,-2-1 110 15,4 3-60-15,1 6-25 0,4 5 32 0,0 2-29 0,-1 2 0 16,-1 6-38-16,-1 5 10 0,-6 5 0 16,-6-2-1-16,-5 10-59 0,-6-2 39 0,0 2-10 15,0 0 31-15,-12 0 0 0,-7-4 0 0,-4-1-1 0,2-5 11 0,-5 2 24 16,-2-7-37-16,3-3-10 15,-5-3-34-15,-1-3-2 16,6-10 49-16,-2-2-35 0,3-9 0 0,0-5 30 0,4-4-4 0,-2 0 26 0,4-13 7 16,3-13-32-1,2-14-1-15,6-3-8 0,0-8 7 0,7 2-25 32,0-11 28-17,0 5-266-15,3 1 123 0,14 3 56 0,5 11 33 0,1 0-201 0,-5 9 95 0,9 4-393 0,-1 7 242 0,0 8 121 0,1 3 60 0,3 9-256 0,0 0 149 16,-2 0 89-16</inkml:trace>
  <inkml:trace contextRef="#ctx0" brushRef="#br0" timeOffset="61194.27">24560 6719 785 0,'0'-12'0'0,"0"1"0"0,0 1 0 0,-3-1 0 0,-3 2 0 0,3 0 0 0,-2 6 0 31,-1 0 0-31,0 0 0 0,0 3 0 0,0 0 38 0,-2 3 9 0,-3 16 43 0,2 7-26 0,-2 13 0 0,2 3-26 0,-3 6-25 0,3 0 10 0,-1 2 15 16,3 4 0-16,-1-2 0 15,2-4-1-15,6-3-105 0,0-9 55 0,0-1 19 16,0-4 0-16,0-8 6 0,3 0 17 0,11-7-29 16,-3-3 9-16,5-5-185 46,1-4 91-46,0-2 34 0,-3-2-14 0,9 0 24 0,-6 0-2 0,1-14 42 0,1-5-12 0,-4 2-7 0,-1-7 4 16,3 3 31-16,-6 0-36 0,-2 0 1 0,3 3 3 0,-9 3 7 0,0 0-6 0,1-1 24 47,-4 2 104-47,0 2 96 16,0 0-100-16,0 6-36 0,0-4 56 0,0 8-45 0,-4 0-21 0,-3 2 14 0,-7 0-44 0,-1 0 35 0,-4 0-29 0,2 14-64 0,-4 4 42 0,2 0-10 0,2 6 31 0,-1 0 1 0,4 0 0 0,-3 3 0 15,6-4 9-15,-1 4-140 16,4 0 59-16,-2 4 20 0,0-7-30 0,4 2 25 15,5-1 4 1,-7-2-13-16,5-2 38 0,0 0-6 16,0-5 4-16,3 1-30 0,0 1 1 0,0-2 20 0,0-4 4 0,9-4-13 0,10 2 11 0,-3-8-14 15,4 1 12-15,0-3 121 16,2 0-57-16,-1 0-24 0,-1 0 0 0,0-3-30 0,-6-6 15 16,3-5 70-16,-3-2-36 0,0-1-1 15,-2-1-24-15,0-1 37 0,-2 4-10 0,-3 1 2 16,3 1-31-16,-1 1 0 0,-5 8 8 0,4-2-7 15,-5 6 17-15,6 0 131 32,2 0-71-32,-8 16-36 0,8 11-24 0,-8 4-11 0,-1 4 9 0,-2 11 45 0,0-2-27 0,0 2-1 15,-2-1-26-15,-13 4 22 0,-1-3-12 0,-1-3-11 0,4-10 1 0,-3-6 0 16,2-3 0-16,2-9-1 0,0-3 11 0,-4-9-198 16,3-3 83-16,-3 0 48 0,5 0-119 0,-6-15 76 15,5-4 27-15,3 3-322 16,3-3 160-16,1 7 88 0,2-3 23 0,0 6-483 0,3 0 256 0,0 0 142 15,0 9 67-15,0 0 33 16</inkml:trace>
  <inkml:trace contextRef="#ctx0" brushRef="#br0" timeOffset="61518.01">23401 8115 892 0,'-21'0'1'0,"1"0"0"0,9 0 0 0,3 0 0 0,5 2 171 0,3 9-68 15,0-7-32-15,22 2 59 0,16 1-37 0,25-2-33 0,6-2 0 0,16-3-24 16,19 0 0-16,1-3 1 31,-11-9 8-31,32-2 150 16,-9-1-79-16,-2-3-40 0,2 3-1 0,1-1-38 0,-20 1 8 0,25 4-9 0,-23 1-52 0,-23 1 25 0,2 7 1 0,-26 2-89 15,-11 0 66-15,-8 0 10 16,-14 0 1-16,-6 2-1 0,-11 10 1 0,-3 6-12 16,0-3-337-16,-17 3-320 15,-9 1 316-15</inkml:trace>
  <inkml:trace contextRef="#ctx0" brushRef="#br0" timeOffset="62368.87">24159 8432 585 0,'0'-9'0'0,"0"-5"0"0,0 1 0 0,-3 2 0 0,0-4 0 16,3 3 0-16,-3 2 37 16,0-2 1-16,3 3 0 0,-2 3 110 0,2 4 95 0,-3 2-102 0,-1 0-52 0,-3 0-16 15,-5 6 0-15,4 17-26 0,-5 4-45 31,2 13 35-31,-1-1 1 0,-1 3 0 0,4-1-40 0,0-1 49 0,4 7-9 16,2-11-1-16,-2 3 1 0,5-5 0 0,0-5-1 31,5-4 10-31,6-5-115 0,4 0 48 0,4-7 10 0,1-5 0 0,1 3-17 0,4-9 51 0,-2 2-50 16,4-4 0-16,-2 0 39 16,1 0 1-16,-4-17-28 0,1 3 3 0,-2 0 17 0,-2-7 4 0,-1-4-10 0,-4 1 9 15,1 0-16-15,-5-3-31 0,-1 4 39 0,-6-1-1 16,-3 3-6-16,0 8 134 15,0-2-61-15,0 3-29 0,-3 4 62 0,-13 3-43 16,4 5-14-16,-8 0 0 0,-1 0 39 0,-4 17-18 16,5 4 13-16,-8 6-43 0,8-1 20 0,-1 2-16 31,2 1-1-31,1 1-52 0,6 1-64 16,1-4 57-16,5-7 22 0,1 5 1 15,2-8 30-15,3-3-22 0,0-1-161 0,0 0 81 0,3-12 39 16,8 6 4-16,6-7-34 0,0 0 20 0,6 0 2 0,-6 0 17 0,-2-2 12 0,1-4-18 15,-1-1 15-15,-3 4-24 16,-4 3 119-16,1-3-47 0,-1 3 1 0,-4 0 22 0,-1 0-32 0,1 0 9 0,2 0-38 31,-3 3 22-31,4 4-19 0,1 2 39 0,1 9 67 16,-1-4-33-16,4 7-29 0,1 0 14 0,-1 0-35 16,5 3 22-16,-11 4-19 0,6 5 31 0,1-4-119 15,-7 5 42-15,-3-1-1 0,-3 9 22 0,0-8 24 16,0-2-15-16,-16-3-16 15,1-2 18-15,-2-6 2 0,2-2-5 0,-7-8-57 0,1-2 30 0,1-7-2 16,0-2 31-16,0 0-1 0,0 0 5 0,-2-9-4 0,8-3 1 0,1 1-280 31,-1-1 119-31,8 7 67 0,3-5-298 0,-1 7 171 16,4 3 77-16,0 0-392 0,0 0 244 0</inkml:trace>
  <inkml:trace contextRef="#ctx0" brushRef="#br0" timeOffset="62679.2">24699 9083 1157 0,'-20'-12'0'0,"-2"10"0"0,7 2 0 0,4 0 0 0,-6 8 0 0,6 17 0 0,-6-2 157 0,0 11-51 0,8 5-39 0,0 3 0 16,4-4-31-16,2-4 1 15,3-1-1-15,0-1 10 0,0-6 81 0,13-1-44 16,7-6-1-16,1-5-18 0,5-11 1 0,2 1-20 16,1-4-8-16,2-4-1 0,0-24 1 0,-5 0-1 31,1-12 1-31,-7 4 9 16,-1-11-10-16,-10 10 1 0,-3-1 33 0,-3 7-33 0,-3 4-1 0,0 9 10 0,-3-3-9 0,-6 13-1 0,-9-2 91 0,-2 10-45 15,-2 0-263-15,-1 0 117 0,1 0-241 0,4 7 160 16,6 4 65-16,3-2 46 0,5 7-749 0,1-8 364 15</inkml:trace>
  <inkml:trace contextRef="#ctx0" brushRef="#br0" timeOffset="63198.76">25263 7652 0 0,'0'0'0'0,"3"0"0"0,0 0 0 0,3-2 0 0,0-6 0 0,0-3 0 0,0-3 0 16,-2-1 236-16,-1-2-13 0,-3 7-93 0,0-5-47 0,0 5 199 0,0 4-113 15,-10 6-71-15,-7 0 167 0,4 0-114 0,-13 19-57 16,4 14-28-16,5-4 9 15,-7 17-38-15,11-7 0 0,6-6 0 0,-1-1 42 0,5 5 0 0,3-10-32 16,0-6 70-16,15-3 49 0,7-4-64 0,1-11-33 16,6-3 24-16,-1 0-18 0,-7 0-10 15,5-14 30-15,-6-11-30 0,-3-1 1 16,-5-2-29 0,-5-1 26-16,-1-1-25 0,-6 0-1 0,0 2 0 0,0-2 0 15,0 6 0-15,-3 7 10 0,-4 1 13 0,3 8-151 16,1 2 64-16,-2 3 32 15,2 3 0-15,0 0-483 16,0 3 241-16,3 11-227 0,0 5 218 0,0 0 85 0,6-3 62 0,6 3 22 0</inkml:trace>
  <inkml:trace contextRef="#ctx0" brushRef="#br0" timeOffset="63542.42">25991 7781 1521 0,'-21'0'0'0,"2"0"0"0,4 0 0 0,6 4 0 0,0-4 0 0,4 2 0 0,2-2 1 0,0 0 70 16,3 0 0-16,0 0-24 16,14 0-10-16,13 0 824 31,2 0-411-31,5 0-206 16,2 0-103-16,4 0 165 0,7 0-138 0,-5 0-171 0,2 0 19 0,-4 3-16 0,2-3 0 0,-8 0-247 0,-2 3 90 0,-1-3 97 15,-1 0 48-15,-3 0 25 0,-9 0 0 0,-3 0 33 0,-7 0-475 0,-5 4-557 16,-3-1 475-16</inkml:trace>
  <inkml:trace contextRef="#ctx0" brushRef="#br0" timeOffset="63681.78">26033 8039 1889 0,'-19'25'0'0,"10"-1"0"0,6-3 0 0,3 0 0 0,3-4 0 0,19-2 0 0,10-8 0 0,11-4 263 0,5 3-112 15,5-4-58-15,1-2-42 0,3 0-14 0,0 0 0 16,1 0 0-16,-7 0 0 0,-6 0 0 0,-11 0 9 0</inkml:trace>
  <inkml:trace contextRef="#ctx0" brushRef="#br0" timeOffset="64374.32">27230 7500 518 0,'0'8'0'0,"0"-5"0"0,-6 2 0 0,0-3 1 0,3 1-1 0,0-3 0 0,3 0 211 31,-8 0-92-31,5 0-40 0,0 0-1 0,3-3-41 0,0-7 0 0,0-3 9 16,0 0 83-16,14-6 133 0,3-2-113 0,3 0-55 0,9-5 96 0,-3 5-67 15,9-3-47-15,-5 6 67 0,3 2-52 0,-3 7-27 16,0 7 0-16,-7 2 14 16,-1 0-40-16,-7 15 0 0,-9 12 0 0,-6 14-1 0,0 1 0 15,-18 7 10-15,-16 10-9 0,-4-5 66 0,7-4-33 16,-1-4 1-16,9 3 72 0,7-16-44 15,7-3-36-15,6-9 0 0,0-3-26 0,3-1-1 16,6-6 0-16,19-4 205 0,10 0-146 0,0-3-96 0,5-1 0 16,2-2 0-16,-10 5 0 15,5-2 0-15,-5 2 0 0,2-1-870 16,-6 5 365-16,-5-1 212 16</inkml:trace>
  <inkml:trace contextRef="#ctx0" brushRef="#br0" timeOffset="68141.23">28486 7494 234 0,'0'0'0'0,"0"1"0"0,0 4 0 0,0-3 0 0,0 2 0 0,0-2 0 0,-3 1 0 0,3-3 0 0,-3 5 0 0,3-5 19 0,0 0 0 0,0 0 94 0,-3 0-40 16,3 0 0-16,0 0-31 0,0 0 35 0,0 0-1 15,0 0-38-15,0 0-1 16,0 0 1-16,0 0 9 16,0-5-10-16,0 0 32 0,0-1 23 15,0 0-27-15,0-6 1 0,9 3 14 0,6-9-42 16,-1 3-1-16,-1-6-11 0,5 1 12 0,0-5-1 0,-4 1 11 0,2 2-9 16,-4 1-1-16,-1 7 0 0,-4 0-1 0,-3 1 1 15,-1 10 10-15,0-1-10 0,-3 2 39 0,3 2-9 16,0 2-1-16,1 19-29 0,3 10 35 0,3 17-9 15,-5-4-26-15,-2 4 44 0,3 3-1 0,0 0-43 16,-6-8 9-16,3 11 16 16,-3-12-1-16,0-2-24 0,0-8 0 0,0-3-1 15,0-1 10-15,0-10-9 0,0-1-24 0,0-1-166 16,0-3 92-16,0-9 48 0,0-1 25 16,0 0-514-16,8-3 219 0,3 0-364 0,0 0 305 0,1-14 151 15</inkml:trace>
  <inkml:trace contextRef="#ctx0" brushRef="#br0" timeOffset="68606.95">28265 8120 249 0,'-11'0'0'0,"3"0"0"0,-1 0 0 0,-3 0 0 0,-1 0 0 0,-2 0 114 0,4 0-37 0,-2 0 56 16,-1 8-48-16,1-6-23 0,4 3 9 0,0-2 110 0,3 1-71 0,4-1-37 16,-1 2 1-16,3 2-37 15,0-2 10-15,5-2-9 0,19 4 93 0,10-5 86 16,6-2-90-16,9 0-45 0,8 0 10 0,19 0-15 16,-4-5 1-16,3-5-34 0,4 1-7 0,2 4 1 15,-13-2 9-15,18-1-80 16,-16 2 35-16,0 6 0 15,-12 0 35-15,-6 0 1 0,-6 0 9 0,-7 0-9 0,-8 0-1 0,-15 0 1 16,0 0 0-16,-4 0-1 31,-6 0-269-31,-6 0 38 0,0 0 83 0,0 0-187 0,0 0 131 0,0 0 73 0,-3 0 13 0,-3 0-426 0,-5 0 235 0</inkml:trace>
  <inkml:trace contextRef="#ctx0" brushRef="#br0" timeOffset="69269.71">28059 8666 2 0,'0'7'0'0,"-3"-1"0"0,1 2 0 0,-4-4 0 0,3-3 0 0,0 6 0 0,-3-3 167 0,3-2-65 0,0 1-32 0,-1 0 0 0,1-1-24 16,2-2-8-16,-4 0-1 0,5 0 92 0,0 0 86 0,0 0-90 0,0 0-34 16,0-10 21-16,5-8-37 15,6-1-1-15,4-2 34 0,3 0-36 0,-1-3 10 16,5 1-45-16,-7 2 44 0,2-1-1 0,2 5-43 16,-10 4 0-16,2 3 10 0,-4 3-10 0,-1 3 0 15,-1 4 1-15,1 0 38 0,0 4 0 0,-3 13-35 16,0 13-3-16,1 10-31 15,-4-1 30-15,0-7-48 16,0 15 24-16,0 2 9 16,0-3 16-16,0-1-69 0,-4-1 28 0,-5-3 0 0,6-8 19 0,-3 1 18 0,1-3-30 0,2-8 19 15,0-4-224-15,0-1-31 0,0-4 101 0,3-5 60 16,0 0-323-16,0-3 178 0,0 0 90 0,9 0-221 16,2-3 156-16,-2 0 67 15,5-3 48-15</inkml:trace>
  <inkml:trace contextRef="#ctx0" brushRef="#br0" timeOffset="69509.89">28546 8645 853 0,'0'7'0'0,"0"7"0"0,0 11 0 0,0 4 0 0,0 4 0 0,0 2 0 0,0-1 100 0,0 3-31 0,0-1 125 31,0 3-78-31,0 0-30 0,0-7-10 0,0-6-26 0,0 2-13 0,0-10 0 0,0 0 0 0,0-3 10 16,0-6-10-16,0-3 0 16,0 0-86-16,0-3-276 47,0-3 182-47,0 0 91 0,0 0-434 0,-3-3 219 0</inkml:trace>
  <inkml:trace contextRef="#ctx0" brushRef="#br0" timeOffset="69640.96">28343 8928 876 0,'0'0'0'0,"0"0"0"0,0 0 0 0,2 0 0 0,7 1 0 0,3 5 0 0,4-6 0 0,-3 0 70 0,10 0-33 0,-3 0 1 0,8 0 138 0,3 0-162 16,-3 0 23-16,2-1 10 0,1-5-10 0,-5-5 0 16,3 7 0-1,-1-8-689-15</inkml:trace>
  <inkml:trace contextRef="#ctx0" brushRef="#br0" timeOffset="69975.96">28818 8598 0 0,'-20'8'0'0,"9"-5"0"0,-2 1 0 0,2-1 0 0,2-1 255 31,2-2-109-31,0 0-54 0,2 0-28 0,2 0 10 0,3 0-37 0,0 0 0 0,0-2 111 0,8-1 85 0,9-4-98 0,0 1-39 0,7 1 81 0,1 1-70 0,-2 4-34 0,-5 0 49 0,-2 0-42 0,-3 0 9 16,-5 4-51-16,-2 7 51 0,-6 7-25 0,0 6-1 16,-9 7-26-16,-19 1 10 15,-2 7-10-15,0-2 0 0,0-2 37 0,10-5 44 31,0-2-40-31,9-5 9 0,2-2-4 0,3-5 0 16,3-2-45-16,3-5-54 0,0 1 27 0,9-3 9 0,15-5 17 0,-2-2 0 0,1 0 0 0,6 0 1 16,-1 0-1-16,3-2-78 0,-1-9 34 0,-4 5 1 15,2-3-606-15,-6 1-389 0</inkml:trace>
  <inkml:trace contextRef="#ctx0" brushRef="#br0" timeOffset="70343.5">29342 8685 1216 0,'0'-19'0'0,"0"1"0"0,0 6 0 0,0 0 0 0,0 1 0 15,0 4 0-15,-3 1 0 0,-9 1 0 0,-7 5 150 0,1 0-56 0,1 0 40 0,-4 8-48 0,-1 13-16 0,-4 9-8 0,3-4-60 0,1 12 35 0,4 3 0 0,3-1 0 0,2-1 10 16,1 8-10-16,9-15 0 0,3 1 31 0,0-1-2 16,0-9 0-16,9-3-19 0,13-4 16 0,-1-7-26 15,5-7 0-15,2-2-14 0,-2 0 14 0,5-2 10 16,1-24-10-16,-4-2-32 0,-4-1-1 0,-1-9 34 16,2 6-1-16,-8 3 9 0,0-7-8 0,-6 3-1 15,1 2 0-15,-4 7-3 16,-7 6-13-16,-1 0 20 0,0 7-20 0,0 1 13 15,0 3-4-15,-1 6-272 0,-13 1 127 0,-8 0 72 16,10 0 22-16,-8 1-587 16,9 10 279-16,-3-3 149 0,4-4 56 0,-3-2 34 15</inkml:trace>
  <inkml:trace contextRef="#ctx0" brushRef="#br0" timeOffset="70495.59">29299 8448 1379 0,'0'2'0'0,"5"16"0"0,-5 1 0 0,4 13 0 0,-4 5 0 0,0 2 0 0,0-1 0 0,0 8 0 0,0 1 221 0,0 5-92 0,0-8 125 16,0-1-108-16,0-5-45 31,-3 7-37-31,3-13-377 0,0-1 174 0,0-4 89 0,0-2 43 0,0-11 10 0,3 1 34 0</inkml:trace>
  <inkml:trace contextRef="#ctx0" brushRef="#br0" timeOffset="72029.86">30441 6996 223 0,'0'-3'0'0,"0"-3"0"0,0 0 0 0,0 0 0 0,0 0 0 0,0-3 0 0,0 3 0 0,0 0 0 0,0-1 88 0,-3 1-28 0,0 3 12 15,0-2 0-15,0 1-26 16,3 2-8-16,-3-1 69 0,3 0-35 0,0 1 1 16,0-2-36-16,0 4 10 0,0 0-9 0,0 0-1 15,0 0 118-15,3 9-7 16,12 21-56-16,1 3-17 0,1 8 50 0,0 11-43 0,3 11-1 0,-7-1-18 31,1 2 0-31,-9-7-17 0,-2 9-8 0,-3-6 46 0,0-4-47 0,-6-8 0 31,-13-2 1-31,-7-13-28 0,-5 3 28 0,8-16-1 0,0 2 44 0,-3-10 0 0,5-6-43 0,1-4 8 32,-5-2 19-32,8 0-27 0,0-14-1 0,0-11-36 0,7-1 1 0,0-7 44 15,4 0-8-15,6 0-179 0,0-3 86 0,0 3 38 0,6 0 0 0,14 0-342 16,5 0 179-16,3 5 68 0,1 2 52 0,-8 5-16 16,6 2 29-16,0 8-427 15,-5 7 224-15,-8 4-80 0</inkml:trace>
  <inkml:trace contextRef="#ctx0" brushRef="#br0" timeOffset="72545.09">30083 8015 860 0,'-14'0'0'0,"2"0"0"0,0 0 0 0,3 0 0 0,-1 0 0 0,6 0 0 0,-1 0 0 0,2 0 121 0,3 0-46 0,0 0 0 0,9-2 134 0,16-2-86 15,7 2-42-15,5-4 8 0,8 0 41 16,2 0-47-16,5 6 1 16,2-7-47-16,5 7-2 0,-4-6 11 31,-1 6-8-31,4-2-1 0,-6 2 0 0,5-5 1 0,-7 4-80 0,-10 1 49 0,-5-6-10 0,-3 6 41 16,-4-3-105-16,-11 3 50 0,-5-3 5 15,0 3 6-15,-6 0-265 0,-6 0 136 0,0 0 49 16,0 0-323-16,0 0 178 0,-3 0 88 0,-9 0 57 15,0 6-153-15</inkml:trace>
  <inkml:trace contextRef="#ctx0" brushRef="#br0" timeOffset="73104.49">30265 8399 172 0,'-4'0'0'0,"1"0"0"0,0 0 0 0,-1 0 0 0,-4 0 0 0,5-3 0 0,-3 1 0 0,0-2 81 0,0 1 9 0,-1-3-54 15,4 3 42-15,-3 0 1 0,3-2-42 0,0 1 69 0,1-1-26 0,-1-2-9 16,3 1-34-16,0 4 33 16,0-4-1-16,0 2-32 0,0 2 9 0,0 2 62 15,0 0-36-15,3 0 1 16,2 0-36-16,4 0-20 0,1 2 30 0,-1 14-11 0,3 2 1 0,0-3-30 15,1 6-1-15,0 0 31 0,4 2 9 0,-3 3-9 16,0 2 0-16,-8-1-39 16,-3 6 1-16,0 1 23 0,-3-5 19 0,0 10-53 15,-7-13 39-15,-12 6-10 16,-5-9 8-16,4 1 31 0,-5-7-24 0,4 2-7 0,-1-11 51 0,8-3-23 16,-4-3 0-16,-1-2 22 0,7 0-35 15,-2-8-4-15,5-13-3 0,0-1-12 0,6-5 15 0,1 1 2 0,2-1 8 16,0 0-216-16,0 2 99 15,11 2 44-15,9-2 26 0,-2 2-384 16,4 5 188-16,-1 2 76 0,-1 4-147 0,2 7 100 31,-1-2 66-31,-8 7-227 0,0 0 136 0,1 0 83 0</inkml:trace>
  <inkml:trace contextRef="#ctx0" brushRef="#br0" timeOffset="73730.87">30463 8501 0 0,'-3'0'0'0,"0"0"0"0,-3 0 0 0,-1 0 0 0,4-3 0 0,0 3 305 15,3-2-134-15,-3 2-67 0,3 0-24 0,0 0 79 32,0 0-61-32,0 0-31 0,9 11 64 0,1 11-47 0,-1-1-14 0,-1 3-9 0,1 0 2 0,-3 0 1 15,-3-3-27-15,2 2 37 0,-5-9 10 0,0 5-47 47,0-5 0-47,0 3 72 0,0-10-36 0,0-3 0 0,0-1-27 0,-5 0 18 63,5-3-1-63,0 0-26 0,0-14-73 0,0-11 37 0,0 2 9 0,0-4 27 0,12-4-75 0,1 4 37 0,0-3 0 0,3 4-248 0,2-1 137 0,1 6 42 0,-2-1 39 0,3 3-388 0,-4 6 194 0,-2 3 97 0,0 1 21 0,0 3 40 15</inkml:trace>
  <inkml:trace contextRef="#ctx0" brushRef="#br0" timeOffset="77344.19">30895 7395 0 0,'0'0'0'0,"0"0"0"0,0 0 0 0,0 0 0 0,0 0 0 0,0 0 0 0,0 0 0 0,0 0 0 0,0 0 0 0,0 0 0 0,0 0 0 0,3 0 0 0,0 0 0 0,0-2 0 0,0 2 0 0,0-5 0 0,2 3 0 15,-2-4 0 1,0 2 69-16,0-5-33 0,3 3 0 0,-3-2-32 0,3-1 0 15,-3 0 8-15,1-3 150 0,-1 0-67 16,0 2-37-16,0-1-6 0,-3 1 88 0,0 2-42 16,0-1-22-16,0 5 1 0,0-4 21 0,-3 8-30 15,-7-4 0-15,-5 4 1 16,-2 0 11-16,-3 0-42 0,-3 10 0 0,2 9 32 31,-6 10-31-31,3 1-1 0,4 2 24 0,-5 7-23 0,10 1-1 0,3-10 0 0,4 5 41 0,5-2-41 0,0-2 10 0,3-8-10 16,0 2-16-16,6-6 16 15,11-3 0-15,1-3-11 0,7-7 20 0,-2 0-8 0,5-4-18 0,-4-2 17 16,2 0 0-16,-1 0 0 16,-8 0 7-16,7-12-15 0,-5 4 7 15,-4-2 0-15,-4-1-120 0,1 3 55 0,-2-5 29 0,-1 1-7 16,-3-3 21-16,0 3 8 0,-3-7-15 0,0-2 14 16,-3 0-26 15,0-2-5-16,0-1 15-15,0-1-23 0,0-1-6 0,0 2 35 0,0-1-172 0,-3 2 81 0,-3 8 36 16,0-3-1-16,1 5-252 0,2 5 136 0,-1 2 45 0,0-1 47 0,1 5-150 16,3-2 90-1,0 4 45-15,0-1 0 0,0-2-259 0,3-3 157 0</inkml:trace>
  <inkml:trace contextRef="#ctx0" brushRef="#br0" timeOffset="77523.28">31016 6939 1057 0,'-17'-7'0'0,"3"2"0"0,2 5 0 0,0 0 0 0,3 2 0 0,-4 25 0 0,1 13 162 0,3 5-63 0,1 18-30 0,2 2 73 0,0 11-52 0,-2 2-16 63,-3 0-10-63,-1-3 179 0,0-3-103 0,6-12-51 0,-2-1-69 0,5-10 27 0,0 8-8 0,3-24-1 0,0 0-429 0,0-10 215 0,11 3 107 0,2-15-279 0,7 0 134 0</inkml:trace>
  <inkml:trace contextRef="#ctx1" brushRef="#br0" timeOffset="33702.05">33122 15720 0,'158'-23'15,"71"-89"32,-186 88-47,2 2 0,1-24 16,22 24-1,-45 22-15,0-24 16,-2 24 0,-21 0-16,0 0 15,0 0 1,0 0-16,0 0 15,0 0-15,23 0 16,-23 0 31,0 0-47,24 0 0,-24-22 0,0 22 16,23 0-16,-23 0 15,0 0-15,0 0 31,0 0-31,0 0 0,0 0 79,23-23-79,-2 23 15,2-22-15,-1 22 0,-22 0 0,23-23 0,0 23 16,-23-22-16,44-2 0,-44 24 0,0-22 15,25 22 1,-25-22 0,22 22-16,-22 0 15</inkml:trace>
  <inkml:trace contextRef="#ctx0" brushRef="#br0" timeOffset="94231.18">24720 8417 368 0,'0'-7'1'0,"-3"3"-1"0,0-6 0 0,0 4 0 0,1-3 0 0,-5 3 0 0,4 4 0 0,0-5 80 0,-1 4-1 0,1-2-33 16,3 1-9-16,0 4 40 15,0 0 1-15,0 0-41 0,0 0 0 0,0 0 4 0,16 19-5 32,5 14 47-32,-4 0-1 0,5 9-45 0,-7 2 0 0,0 5 61 0,-5 4-34 62,-6-1-1-62,-4 2-26 0,0-5-24 0,0 1 24 0,-10-14 9 0,-9 12-9 0,4-18-60 0,-4-1 30 0,2-8 0 0,8-6-3 0,-6-2 10 16,6-7 23-16,-7-5-41 0,5-1 1 0,-1 0 32 0,0-6-25 0,1-11-45 47,3-7 26-47,2 1 1 0,3-9 18 0,0 4-122 0,3-5 58 0,0 3 28 0,0-1-2 0,9 2 36 0,10-5-12 15,-4 8 9-15,4-1-382 0,1 2 167 0,4 2 80 0,-4 2-136 0</inkml:trace>
  <inkml:trace contextRef="#ctx0" brushRef="#br0" timeOffset="94488.99">24966 8648 555 0,'17'0'0'0,"-3"0"0"0,3 0 0 0,1 4 0 0,-6 10 0 16,5 11 0-16,-10 2 0 0,-4 11 99 0,-3-7-32 0,0 9 1 0,0-6-22 0,0-5-9 0,-5-2 0 15,-3-2 0-15,1-13 231 0,0-3-116 0,4-3-48 16,-3-2-38-16,3-4 203 15,2 0-116-15,1-25-58 0,0-1-30 0,0-7 48 0,1-10-43 16,15 1-147-16,2 0 57 0,2 4 28 16,1-6 1-16,4 16-110 0,-2-2 65 0,6 8 36 15,-7 5 0-15,2 4-478 0,3 5 244 0,-6-2 71 0,-2 8 78 0</inkml:trace>
  <inkml:trace contextRef="#ctx2" brushRef="#br0">20779 864 0,'-18'0'32,"18"18"-17,0-1-15,-18-17 0,18 18 0,0 0 16,0-1-16,0 1 0,-17 17 0,17 36 15,0-36-15,0 53 16,0-17 0,0-54-16,0 1 15,0 0-15,0-1 16,17-17 125,1 0-141,0 0 0,17 18 0,-17-18 0,17 0 15,-18 18-15,19-18 0,-19 0 0,54 17 16,-53-17-16,17 0 0,0 18 15,-17-18-15,-1 0 16</inkml:trace>
  <inkml:trace contextRef="#ctx2" brushRef="#br0" timeOffset="342.99">21237 1058 0,'0'18'16,"-17"-18"-16,17 35 0,0-17 0,0 34 16,0-34-16,0 0 0,0-1 0,0 1 0,0 0 15,0 17-15,0-17 16,0-1-1</inkml:trace>
  <inkml:trace contextRef="#ctx2" brushRef="#br0" timeOffset="579.12">21167 829 0</inkml:trace>
  <inkml:trace contextRef="#ctx2" brushRef="#br0" timeOffset="1207.19">21343 1076 0,'0'17'47,"0"1"-31,18-18-1,-18 18-15,17-18 16,1 0-16,0 0 15,-18-18 32,0 0-31,0 1-16,0-1 16,-18 18-1,0 0 1,1 0-1,-1 0-15,0 0 16,1 0-16,-19 18 16,36 35-1,0-36-15,-17 18 0,17-17 16,0 0-16,0-1 0,17 1 16,1-18-16,-18 18 0,18-18 31,-1 0-16,1 17-15,0-17 0,35 18 16,-36-18-16,19 0 16,-19 18-16,1-18 15,-1 0-15</inkml:trace>
  <inkml:trace contextRef="#ctx2" brushRef="#br0" timeOffset="1851.83">22366 1093 0,'-18'0'47,"1"-17"-47,-1 17 0,1 0 0,-1 0 16,-53-18-16,54 18 0,-1 0 0,0 0 15,-52 0-15,52 0 16,1 0-16,-1 0 0,0 0 15,18 18-15,-17 52 0,17-52 16,0 17-16,0 0 0,0-17 16,0 0-16,0-1 0,0 1 0,0 0 0,0-1 15,88 1 1,-18-18 0,-34 0-16,-19 0 0,19 0 15,-19-18-15,1 18 0,-18-17 0,53-36 16,-36 53-16,-17-18 0,18-70 15,-18 17 1,0 54-16,0-1 0,0 0 16,0-17-16,0 17 0,-18 18 0,1-17 0,-1-36 15,18 35-15,0 1 0,-17-19 16,17 19 0,-18 17 46,18 17-62,0 36 0,0-35 16,0 0-16,0-1 0,0 36 15,18 35 1,-18-70-16,17 0 0,-17-1 16,0 1-16,18-18 0</inkml:trace>
  <inkml:trace contextRef="#ctx2" brushRef="#br0" timeOffset="2106.17">22490 1164 0,'0'17'15,"17"54"1,-17-53-16,35 52 0,-17-52 15,-18 17-15,18 0 0,-1-35 16,-17 18-16,0 0 0,18-18 0,-18 17 16,18-17 31,-18-17-47,0-1 15</inkml:trace>
  <inkml:trace contextRef="#ctx2" brushRef="#br0" timeOffset="2300.21">22595 1040 0,'0'0'0</inkml:trace>
  <inkml:trace contextRef="#ctx2" brushRef="#br0" timeOffset="2864.85">23072 793 0,'-18'0'78,"0"0"-78,18-17 0,-53-36 16,36 53-16,-1-18 15,-35 1-15,36-1 0,-19 0 0,1 1 16,17 17-16,1 0 16,-1-18-16,1 18 31,17 18-31,-18-18 0,18 17 0,-18 1 16,1 0-16,-19 87 15,19 19-15,17-106 16,0-1-16,0 107 0,0-107 15,0 19-15,0-1 0,0-18 0,0 19 16,17-36-16,-17 17 0,0 1 0,0 0 16,0-1-16,18-17 15</inkml:trace>
  <inkml:trace contextRef="#ctx2" brushRef="#br0" timeOffset="3116.42">22666 1129 0,'0'-18'47,"18"18"-47,17 0 0,-17 0 0,-1 0 0,1 0 0,-1 0 15,1 0-15,17-18 0,-17 18 0,53 0 16,-71-17-16,17 17 0,1 0 0,-1 0 0,19-36 16,-1 36-1,-35-17-15,18 17 0</inkml:trace>
  <inkml:trace contextRef="#ctx2" brushRef="#br0" timeOffset="3505.93">23142 670 0,'0'0'16,"0"-18"-16,-17 18 0,-1 0 0,0-35 16,1 17-1,-1 18-15,0 0 16,18 18-16,-17 0 16,17-1-16,0 1 0,0 0 0,0-1 0,-18 71 15,18 1 1,0-72-16,0 19 15,0 16-15,0-34 0,0 0 0,0-1 0,0 72 16,0-72-16,0 1 16,0 52-16,0-34 15,0-19 1,0-34 31</inkml:trace>
  <inkml:trace contextRef="#ctx2" brushRef="#br0" timeOffset="3661.93">22860 1129 0,'0'-18'47,"18"18"-47,-1 0 0,71-35 15,-70 35-15,35-36 16,-18 19-16,-17 17 0,0-18 0</inkml:trace>
  <inkml:trace contextRef="#ctx2" brushRef="#br0" timeOffset="4069.08">23283 546 0,'0'18'16,"0"0"0,0-1-16,0 1 0,0 0 15,0-1-15,18-17 63,-18-17-63,0-1 15,18 18-15,-1-53 16,1 18-16,-18 52 47,18-17-47,-18 18 0,0 0 15,17-18-15,-17 17 0,18 1 16,-1 0-16,-17-1 16</inkml:trace>
  <inkml:trace contextRef="#ctx2" brushRef="#br0" timeOffset="8336.53">24571 511 0,'-18'0'32,"1"18"-32,17-1 0,-18 1 0,18 0 0,-70 88 15,52-89-15,-53 71 16,18-17-1,-35 0-15,71-36 0,-1-35 0,0 35 16,1-35-16,-36 53 0,53-35 16,-18 17-16,-17 0 15,0 0-15,35-17 16,-18-18-16,18 18 0,0-1 0,-18-17 16,18 18-16,-35 35 15,0-18 1,17-35-16,0 18 15</inkml:trace>
  <inkml:trace contextRef="#ctx2" brushRef="#br0" timeOffset="9158.77">25224 776 0,'0'-18'15,"-18"18"-15,0 0 16,18-18-16,-17 18 0,17-17 0,-71 17 15,18 0 1,36 0 0,-1 0-16,0 0 0,1 17 0,-1 1 15,0 0-15,1-18 0,-19 53 0,19-53 16,-1 17-16,1 19 0,-19-1 16,1 18-1,35-36-15,0 1 0,-18 0 0,18-1 16,0 1-16,0 0 0,0 17 15,0-17-15,18-18 16,-18 17-16,18 1 0,17 17 16,0-35-16,-35 18 15,18-18-15,-1 0 0,1 0 0,0 0 16,-1 0-16,1 0 62,0 0-46</inkml:trace>
  <inkml:trace contextRef="#ctx2" brushRef="#br0" timeOffset="9750.34">25312 987 0,'-35'0'0,"70"0"0,-88 0 15,35 0-15,1 0 0,-1 0 0,0 0 16,1 18 0,-1-18-16,18 18 0,-18 17 15,18-17-15,-17-1 0,17 19 16,0-19-16,0 18 15,17-17-15,1-18 0,0 18 16,-1-18-16,1 0 0,0 17 16,-1-17-16,19 0 0,-19 0 0,1 0 0,35 0 15,-36 0-15,1-17 16,0-1-16,-1 18 0,-17-18 0,18-17 16,-18 18-1,0-19-15,-18 19 16,1 17-16,-1 0 78,18 17-78,0 1 16,0 0-16,0 34 15,18-34-15,17 0 16</inkml:trace>
  <inkml:trace contextRef="#ctx2" brushRef="#br0" timeOffset="10047.36">25541 1076 0,'0'17'31,"18"-17"-31,-18 18 16,17 0-16,1 17 16,0 0-16,-1-17 15,-17-1-15,0 1 0,0-36 47,0 1-31,0-1-16,-17 18 0,17-35 15,0 17-15,-18 1 0,18-19 16,0 19-16</inkml:trace>
  <inkml:trace contextRef="#ctx2" brushRef="#br0" timeOffset="10498.25">25894 582 0,'0'0'0,"-18"0"16,1 0-16,-1 17 15,18 1-15,0 0 0,0-1 0,-18 1 0,18 0 16,0 70-16,18 53 16,-18-106-1,18-35-15,-18 18 0,17 35 0,-17-36 0,0 1 16,18 17-16,-18 18 15,18 0 1,-18-35-16,17-18 16,-17 17-16,18-17 31,-1 0-31,1 0 16,-18-17-1,18 17-15</inkml:trace>
  <inkml:trace contextRef="#ctx2" brushRef="#br0" timeOffset="10735.25">25700 970 0,'18'0'0,"-18"-18"16,17 18-16,-17-17 0,35-1 15,-17 18-15,35-18 16,-53 1-16,35 17 16,-17-18-16,0 18 0,-1 0 15</inkml:trace>
  <inkml:trace contextRef="#ctx2" brushRef="#br0" timeOffset="11268.25">26141 899 0,'-18'0'31,"1"0"-31,-1 0 16,0 0-16,18 18 15,-17-18-15,17 18 0,0-1 16,0 1-16,-18 35 15,18-36-15,0 19 16,18-1 0,-1-35-16,-17 18 0,18-18 15,0 0 1,-1 0-16,1 0 16,-18-18-16,17 18 0,1 0 0,-18-18 0,0 1 15,0-19-15,0 19 0,0-36 16,0 35-1,0 1-15,-18 17 0,18 17 47,0 1-31,0-1-16,0 1 16,0 0-16,18-18 0,-18 17 15,18-17 1,-1 0-1</inkml:trace>
  <inkml:trace contextRef="#ctx2" brushRef="#br0" timeOffset="11531.54">26264 952 0,'18'18'15,"-18"-1"1,0 1-16,0 0 0,18-18 0,-1 35 0,-17-17 15,18-1-15,17 54 0,-17-54 16,-1 19-16,-17-19 16,0-34 15,0-1-15,0 0-16,0 1 0,0-1 15,0 1-15,0-1 0,0 0 0,-17 18 0,17-35 16,0 17-16,0 1 15,0-1 1</inkml:trace>
  <inkml:trace contextRef="#ctx2" brushRef="#br0" timeOffset="11983.09">26494 1023 0,'0'17'0,"17"-17"0,19 124 31,-36-107-31,17-17 16,-17 18-16,0 0 0,0 17 16,18-35-16,-18 18 0,0-36 46,-18 18-46,18-18 0,0 1 16,0-1-16,0-17 16,0 17-16,0 1 15,0-1-15,0 0 16,18 1-16,-1 17 31,-17 17-15,18 1-16,-18 0 15,18-18-15,17 52 16,-35-34-16,18 0 0</inkml:trace>
  <inkml:trace contextRef="#ctx2" brushRef="#br0" timeOffset="15458.64">21255 1605 0,'0'17'0,"-18"-17"0,1 0 16,34 0 109,1 0-125,-1 0 15,19 0-15,-19 0 0,36 0 16,194 0-16,-194 0 0,124 0 16,87 0-16,-140 0 15,-1 0-15,353 0 16,-299-17-16,17-1 0,353-35 15,-212 0 1,-247 36-16,0-1 0,-17 18 16,-54 0-16,1 0 0,0 0 0,-1 0 0,36-18 15,-35 18-15,-1 0 16,1 0-16,0 0 0,-1 0 16,1 0-16,0 0 0,-18-17 15,35 17-15,-17 0 0,-1 0 0,1-18 16,-1 18-16,1 0 0,0 0 0,-18-17 0,17 17 15,36 0-15,-35 0 0,0 0 0,52 0 16,18 0 0,-70 0-1,0 0-15,-1 0 0,1 0 0,-1-18 16,1 18-16,0 0 0,-18-18 16,17 18-16,19 0 15,52 0 1,-70 0-16,-1 0 0,54 0 0,-54 0 15,1 0-15,0 0 0,35 0 16,-36 0-16,1 0 0,-1 0 16,1 0-1,0 0-15,-1 0 16,1 0-16,0 0 16,-1 0-1,1 0 1,0 0 78,-1 0-79,1 0 1,0 0-1,-1 0 32,1 0-47,-1 0 0,-17 18 16,18-18-16,0 0 0,-1 0 16,1 0-16,0 0 15,-1 0-15,1 0 16,0 0-1,-1 0 1,1 0-16,-1 0 0,1 0 16,0 0-16,-1 0 0,1 0 15,0 0-15,-1 0 0,1 0 16,0 0-16,-1 0 47,1 0-32,-1 0 1,1 0-16,0 0 0,-18 18 16,17-18-16,1 0 15,0 0 32,-1 0-31,1 0-16,0 0 15,-1 0 1,1 0-16,-1 0 47,1 0-31,0 0-1</inkml:trace>
  <inkml:trace contextRef="#ctx2" brushRef="#br0" timeOffset="41642.31">26670 9278 0,'0'17'78,"0"1"-78,0 0 0,0-1 0,0 1 0,0 17 16,0-17-16,0 70 15,0-70-15,0-1 0,0 1 0,0 0 0,18 140 16,-1-69 0,-17-54-16,0-18 0,18 72 15,-18-72-15,0 1 16,18 0-16,-18-1 0,0 1 16,0-1-1,0 1-15</inkml:trace>
  <inkml:trace contextRef="#ctx2" brushRef="#br0" timeOffset="42251.77">26547 9895 0,'17'18'31,"-17"-1"-31,18-17 0,-1 53 16,19-17-16,-19-19 0,1-17 0,-18 35 0,53 18 15,-18-17-15,-17-19 0,-1 1 0,1 17 16,53 36-16,-1-36 16,-70-17-16,18-18 46,-18-18-46,18 18 0,-18-18 16,17 18-16,1-52 0,-18 34 16,0 0-16,17 18 0,1-53 15,0 36-15,-18-1 0,0-17 16,17 17-16,-17 0 0,0-17 16,0 18-16,18 17 15,0 0 126</inkml:trace>
  <inkml:trace contextRef="#ctx2" brushRef="#br0" timeOffset="49461.78">24306 11306 0,'18'0'78,"-18"18"-78,35-1 0,-17 1 0,-18 0 0,18-18 15,-1 17-15,19 19 0,-36-19 16,17-17-16,18 71 16,-35-53-16,18-18 0,-18 88 15,0 18 1,-35-71-1,35-18-15,-18 1 0,1-18 16,-19 0 0,19 0-16,-36 0 15,53-18-15,-18 18 0,-35-35 16,35 35-16,1 0 0,17-17 16,-35-1-16,35 0 0,-18 18 15,18-17-15,0-1 16,0 0-16,35-17 15,-17 35-15,-1 0 16,1-18-16,-18 1 0,18 17 16</inkml:trace>
  <inkml:trace contextRef="#ctx2" brushRef="#br0" timeOffset="50038.93">23936 11959 0,'18'0'47,"-1"0"-47,1 0 0,70 0 16,-70 0-16,17 0 15,-17 0-15,87 0 0,-69-18 0,17 18 16,35-17-16,-70-1 0,105 0 0,-88 1 16,71-1-16,-18 0 15,-52 1-15,-19 17 0,1 0 16</inkml:trace>
  <inkml:trace contextRef="#ctx2" brushRef="#br0" timeOffset="50634.39">23954 12118 0,'17'0'47,"1"0"-47,0 0 0,-1 0 0,1 0 15,-1 17-15,1-17 0,0 0 16,-1 18-16,1 35 0,0-36 16,-18 1-16,0 0 0,17 70 15,-17 0 1,0-35-16,0 0 16,0-35-16,0-1 0,0 1 0,-17-1 15,-1-17-15,0 0 16,1 0-16,-54 0 15,54 0-15,-19-35 16,19 35-16,17-17 0,-18-1 0,0-17 16,1 35-16,17-18 0,-18-17 15,36-1 1,-18 19-16,17 17 16,1 0-16,-18-18 0,18 18 0,-1 0 0,-17-17 15,18 17-15,0 0 16</inkml:trace>
  <inkml:trace contextRef="#ctx2" brushRef="#br0" timeOffset="51017.02">24289 12382 0,'0'18'0,"0"-1"0,0 1 16,17 0-16,19 52 16,-36-52-16,0 0 15,17-18-15,-17 17 0,0 1 16,0-36 31,0 1-47,0-19 0,0 19 15,0-19-15,18 36 0,0-35 0,-1 0 16,-17 17-16,18 1 0,0-1 0,17-17 0,-18 35 16,19-18-16,17-17 15,-18 35-15,-17-18 0,-1 18 0,36 0 16,-35 0-16,-1 0 0,1 0 0</inkml:trace>
  <inkml:trace contextRef="#ctx2" brushRef="#br0" timeOffset="51796.31">25153 11165 0,'0'18'47,"0"-1"-47,0 19 0,-18-1 15,1-17-15,17-1 0,-18 89 0,0-88 16,18 17-16,-17 53 0,17-70 0,0-1 16,-18 19-16,1 34 0,17-52 15,0 17-15,0-17 0,0-1 0,17 54 16,1-53-16,-18 17 0,17-17 16,1-18-16,17 17 15,-17-17-15,-18 18 0,18-18 16,-18-18 15</inkml:trace>
  <inkml:trace contextRef="#ctx2" brushRef="#br0" timeOffset="52100.57">25206 11377 0,'0'17'32,"18"1"-32,-18 0 0,0-1 0,0 1 0,0 0 15,17-1-15,-17 19 0,0-19 0,0 1 16,0-1-16,0 1 0,18-18 0,-18 18 0,0-1 15,0 1-15,0 0 16</inkml:trace>
  <inkml:trace contextRef="#ctx2" brushRef="#br0" timeOffset="53282.74">25365 11553 0,'0'18'0,"0"-1"0,0 1 16,0 0-16,0-1 15,0 1-15,0 0 16,0-1-16,17-17 16,-17 18-16,0-36 78,-17 18-63,17-17-15,0-1 0,0 0 16,0 1 0,0-19-16,0 19 0,0-1 15,17 1-15,-17-1 0,18 18 16,-18-18-16,18 18 0,-18-17 0,17 17 16,1 0-16,-18-18 0,18 18 15,-1 0-15,1 0 16,-18 18-1,17-18-15,1 53 0,-18-36 16,18-17-16,-18 18 0,17 17 0,-17-17 16,0-1-16,0 1 15,0 0-15,0-1 16</inkml:trace>
  <inkml:trace contextRef="#ctx2" brushRef="#br0" timeOffset="54652.38">25929 10900 0,'0'0'0,"0"18"32,-17 17-32,17 18 15,0-35-15,0 0 0,0-1 0,0 1 16,0 0-16,0-1 0,0 36 16,0-35-16,0-1 0,0 1 0,0 17 15,0-17-15,17 0 16,-17-1-16,0 1 15,18-18-15,-18 17 16,17-17-16,1 0 16,0 0-1,-1 0 1,1 0-16,0 0 16,-1 0-1,-17-17 1,0-1-1,0 1-15,-17 17 63,-1 0-63,0 0 16,1 0-16,-1 17 15,0 1-15,18-1 16,-17-17-16,17 18 0,-18 0 0,18-1 0,-17-17 0,-1 36 15,18-19-15,0 19 16,0-19-16,0 1 16,0 0-16,0-1 15,18-17 1,-1 0-16,1 0 16,-1 0-16,1 0 15,0 0-15,-1 0 0,1 0 16,0 0-16,-1 0 15,-17-17 1,0-1-16,-17 18 31,-1 0-31,18 18 16,-18-18-16,18 17 0,0 1 16,0-1-16,0 1 0,0 0 0,0 52 15,0-52-15,0 70 16,0-53-16,18 1 15,-18-19-15,0 1 0,0 0 0,0-1 16,0 1-16,0-1 16,-18-17 15,1-17-31,-1 17 16,0-18-16,1 18 0,17-17 15,-18 17-15,1 0 0,-1 0 0,0 0 16</inkml:trace>
  <inkml:trace contextRef="#ctx2" brushRef="#br0" timeOffset="55118.96">26176 11853 0,'-18'0'31,"1"0"-31,-1 0 15,1 18-15,17-1 16,0 1-16,0 0 0,0-1 16,17 18-16,1-35 0,-1 36 15,1-36-15,-18 17 0,18-17 0,-1 18 16,1-18 0,0 0-16,-1 0 15,-17-18-15,0 1 0,18 17 0,0-71 16,-18 18-1,0 36 1,-18-1-16,0 18 0,1 0 16,-19-18-16,19 18 15,17 18 1,0 0-16,0-1 16,0 1-16,17-18 0,1 0 15,0 0-15</inkml:trace>
  <inkml:trace contextRef="#ctx2" brushRef="#br0" timeOffset="55690.11">26317 10812 0,'0'0'0,"0"18"31,0 0-31,18-1 16,-18 1-16,17-18 0,-17 17 0,18 1 0,0 17 15,-1-35-15,36 89 0,-35-54 0,17 0 16,-35-17-16,141 229 0,-52 0 16,-72-194-1,1 70-15,-1-88 0,-17 36 0,0-36 0,0 0 16,0 18-16,0-35 0,0 35 0,0-35 16,0-1-16,0 18 0,-17 1 0,-1-19 15,1-17-15,-1 18 0,0 0 16,1-18-16,17 17 15</inkml:trace>
  <inkml:trace contextRef="#ctx2" brushRef="#br0" timeOffset="56237.84">27093 11571 0,'0'0'0,"18"0"0,0 0 15,-1 0 1,19-18-16,-19 18 16,1 0-16,-1 0 0,-17-17 0,18 17 0,0 0 15,-1 0-15,36-1024 16,-53 2030-16,18-1006 0,0 0 0,-1 0 0,36-18 15,-35 18-15,-1 0 0,1 0 0,0 0 16,-18-17 0</inkml:trace>
  <inkml:trace contextRef="#ctx2" brushRef="#br0" timeOffset="57221.68">27234 11765 0,'0'17'47,"18"-17"-32,0 0-15,-1 0 0,1 0 16,0 0-16,-1 0 0,19 0 16,16-35-1,-34 35-15,0 0 16,-1 0-16,1 0 31</inkml:trace>
  <inkml:trace contextRef="#ctx2" brushRef="#br0" timeOffset="59070.92">28346 10918 0,'17'0'62,"1"18"-62,0-1 16,-1 1-16,-17 0 0,18-1 0,0 1 0,-18 0 0,17-18 15,1 35-15,-18-17 0,17 34 0,1-34 0,-18 35 16,18 53 0,-18 0-16,0-71 15,0 36-15,0-54 0,-18 1 16,0-1-16,18 1 0,-35 35 0,18-35 16,-1-18-16,-35 35 15,53-17-15,-71-18 16,54 0-16,-1 0 0,1 0 15,-1 0-15,0 0 16,18-18-16,0 0 0,-17 18 0,17-53 16,-18 0-1,18 36-15,0-1 0,0 1 16,0-1-16,0 0 16,18 18-16,-1 0 15,-17-17-15,18-1 0,17 0 16,-17 18-1,-1 0 1,1 0-16,0 0 16,-1 0-1</inkml:trace>
  <inkml:trace contextRef="#ctx2" brushRef="#br0" timeOffset="59714.13">27993 11976 0,'0'-17'16,"18"17"-1,-18-18-15,17 18 16,1-17-16,-1 17 15,19 0-15,-19 0 0,1 0 16,17 0-16,-17 0 0,35 0 0,-35 0 16,-1 0-16,142 0 15,17 0 1,-158 0-16,17 0 0,0 0 0,-17 0 16,0 0-1,-1 0-15,1 0 0,0-18 16,-1 0-1,1 18-15</inkml:trace>
  <inkml:trace contextRef="#ctx2" brushRef="#br0" timeOffset="60326.13">28063 12118 0,'18'0'16,"0"0"-16,-1 0 0,1 0 16,-18 17-16,35 18 15,-35-17-15,0 0 0,36 35 16,-19-36-16,-17 1 0,0 0 0,18 70 15,-18-18 1,0-52-16,0 0 0,-18 17 16,18-17-16,-17-18 0,17 17 0,-36 1 15,19-18-15,17 17 0,-71-17 16,18 18 0,36-18-1,-1 0 1,18-18-16,-18 1 15,18-1-15,0 1 0,0-1 16,0 0 0,18 18-16,0 0 0,-18-17 15,17 17-15,1 0 0,17-18 16</inkml:trace>
  <inkml:trace contextRef="#ctx2" brushRef="#br0" timeOffset="60673.13">28275 12382 0,'71'71'31,"-54"-54"-31,-17 1 0,0 0 0,18-18 0,-18 17 0,0 1 15,35 17-15,-35-17 16,-17-18 15,-1 0-15,18-18-16,0 1 0,0-1 16,0 0-16,0-17 0,0 17 15,0 1-15,0-19 0,18 36 0,17-35 16,-17 0-16,17 17 0,0 1 15,-17 17-15,17-18 0,-17 0 16,35 18-16,-36-17 0</inkml:trace>
  <inkml:trace contextRef="#ctx2" brushRef="#br0" timeOffset="61572.81">29245 11006 0,'0'18'16,"-17"17"-1,17-17-15,-18 35 0,0-36 0,18 19 16,-17-1-16,17 0 0,-18-17 0,0 35 0,18-36 0,-17 54 16,-1-53-16,18 17 0,-17 0 0,17 1 0,-18-19 0,18 124 15,0-105-15,0 16 16,0-34-16,0 0 0,0 17 0,0-17 16,0-1-16,18 19 0,17 34 15,-18-52 1,19-1-1,-19 1 1,-17 0 0</inkml:trace>
  <inkml:trace contextRef="#ctx2" brushRef="#br0" timeOffset="61911.49">29281 11324 0,'0'17'15,"0"1"1,0 0-16,0 17 0,0-17 0,0-1 16,0 1-16,0 0 0,0-1 0,0 36 15,0-35-15,0-1 0,0 19 0,0-1 0,0-17 16,0-1-16,0 1 0,0 0 16,0-1-1</inkml:trace>
  <inkml:trace contextRef="#ctx2" brushRef="#br0" timeOffset="62246.49">29475 11571 0,'17'0'16,"1"17"0,0 19-16,-1 34 15,-17-17 1,0-35-16,0-1 15,0 1-15,-17-18 0,-1 0 16,0 0-16,1 0 16,-19 0-16,19-18 15,-1 18-15,0-17 0,18-1 0,-17 18 0,17-17 0,-18-1 16,18-17-16,-18 35 0,18-18 0,0 0 16,0 1-16,0-1 0,0 0 15,0 1-15</inkml:trace>
  <inkml:trace contextRef="#ctx2" brushRef="#br0" timeOffset="62871.04">29722 11571 0,'-18'0'15,"0"0"1,1 0-16,17 17 0,-18-17 15,18 18-15,0 0 0,0-1 16,0 1-16,0 17 16,0-17-16,0 0 0,0 17 0,0-18 15,18-17-15,-18 18 0,17-18 16,1 18-16,0-18 16,-1 0-16,1-18 15,-1 18-15,-17-18 0,0 1 0,18-18 16,-18 17-16,0 0 0,0 1 0,0-36 15,0 35 1,0 36 15,0-1-31,0 36 16,0 18 0,18-71-16,-18 106 0,0-71 0,17 0 15,-17 53-15,0-70 0,0 0 16,0-1-16,0 1 0,0 0 15,0-1-15,0 1 16,-35-18 0,17 0-16,1 0 15,-1 0-15,1-18 16,17 1-16,-18 17 0,18-18 16,-18 18-16,18-18 15,0 1-15</inkml:trace>
  <inkml:trace contextRef="#ctx2" brushRef="#br0" timeOffset="63377.09">30392 11271 0,'-18'0'31,"1"0"-15,-1 0-1,0 18-15,1-1 0,17 1 0,-18 17 16,0 18-16,1-53 0,17 18 0,0-1 0,0 19 16,0-1-16,-18 18 0,18-36 0,0 1 15,0 17-15,0 71 16,0-35-16,0-54 15,0 1-15,0 0 0,0 17 16,18-35-16,-18 18 0,17-18 0,-17 17 16,18 1-1,0-18 1,-18-18 0,17 18-16,1 0 15,-18-17-15,18-1 0,-18 0 16,0 1-16</inkml:trace>
  <inkml:trace contextRef="#ctx2" brushRef="#br0" timeOffset="63807.18">30357 11641 0,'0'-17'47,"0"-1"-47,0 0 16,17 18-16,-17-17 0,18-1 15,17-35 1,-35 36-16,18-1 16,-1 0-16,1 18 62,0 0-62,-18 18 0,0 0 16,0-1-16,0 1 0,17-18 15,-17 53-15,0 17 16,0-52 0,0 17-16,0-17 0,0 0 15,0-1 1,18-17 31</inkml:trace>
  <inkml:trace contextRef="#ctx2" brushRef="#br0" timeOffset="64081.18">30639 11536 0,'17'0'0,"1"0"16,-18 17-16,0 1 0,18-18 0,-18 17 0,0 1 16,17 0-16,1-1 0,-18 1 0,0 0 15,0-1-15,18 36 16,-18-18-1,0-17-15,0 0 0</inkml:trace>
  <inkml:trace contextRef="#ctx2" brushRef="#br0" timeOffset="64308.18">30674 11712 0,'0'-18'0,"18"18"0,-1 0 16,-17-17-16,36-1 16,-19 0-1,1 18-15,0 0 0,-18-17 16,17 17-16,18 0 15,-35-18-15,18 18 0,0-18 16</inkml:trace>
  <inkml:trace contextRef="#ctx2" brushRef="#br0" timeOffset="65353.17">31027 11430 0,'17'0'47,"1"0"-31,0-18-16,-1 18 15,1 0 1,0 0-16,-1 0 16,1 0-16,0 0 15,-1 0-15,1 0 16,-18 18-16,0-1 0,17-17 0,-17 36 15,0-19-15,0 1 0,-17 35 16,-1-53-16,18 17 16,0 1-16,-17-18 15,17 18-15,-18-18 0,0 0 16,1 0-16,17 17 62,17-17-46,1 0-16,0 0 16,-1 0-16,1-17 0,-1 17 0,1 0 15,0 0 17</inkml:trace>
  <inkml:trace contextRef="#ctx2" brushRef="#br0" timeOffset="65897.13">31627 11500 0,'0'0'0,"-18"0"0,0 0 16,1 0-16,-1 0 0,0 0 15,-35 18-15,36 0 16,17-1 0,-18-17-16,18 18 0,0-1 15,0 1-15,0 0 0,0-1 0,0 1 16,0 17 0,18 18-16,-1-53 15,1 0 1,0 0-16,-1 0 0,1 0 15,0-17-15,-1 17 0,1-18 16,-18 0-16,18 18 0,-1-35 16,-17 17-16,18 18 0,-18-17 15,0-1-15,-18 0 16,18 1-16,-17 17 0,-1-35 16,-17 35-1</inkml:trace>
  <inkml:trace contextRef="#ctx2" brushRef="#br0" timeOffset="66241.44">31538 11271 0,'-17'0'16,"17"35"-16,0-17 0,0-1 0,0 36 15,0-35-15,0 88 16,0-88-16,0 17 0,-18 71 16,18-71-16,0 0 0,0 18 15,18-18-15,-18-17 0,0 0 0,0-1 16,0 1-16,17 0 15</inkml:trace>
  <inkml:trace contextRef="#ctx2" brushRef="#br0" timeOffset="66885.07">31679 11183 0,'0'17'32,"0"1"-32,18-18 15,-18 18-15,0-1 0,53 54 16,-35 17-16,-18-70 16,0-1-16,0 36 0,0-17 15,0-19-15,0 1 0,0 17 0,0 0 0,0-17 16,0 0-16,0 35 15,0-36-15,0 1 0,0-1 16,-18-17 0</inkml:trace>
  <inkml:trace contextRef="#ctx2" brushRef="#br0" timeOffset="67514.53">31838 10900 0,'0'18'31,"0"0"-31,0-1 15,0 1-15,0 0 0,53 88 16,-18-1 0,-35-87-16,18-18 0,0 35 0,-18 36 15,0-54-15,17 1 0,-17 0 0,0 17 16,0 18-16,0-18 0,0 1 0,0 52 16,0-71-16,0 1 15,-35 53-15,0-1 16,17-52-16,0-18 15,1 35-15,17-17 32,-18-18-17</inkml:trace>
  <inkml:trace contextRef="#ctx2" brushRef="#br0" timeOffset="77835.94">30127 12506 0,'0'17'31,"0"1"-31,0 17 16,0-17-16,0-1 0,0 1 15,18-18 1,-18 18-16,35-18 0,177 0 16,-195 0-16,19 0 0,52-18 0,-70 0 0,211-34 15,-141 52-15,-17-36 0,193-34 16,-70 17-16,-88 18 0,18 17 15,228-70-15,-211 52 0,-52 19 16,-54 17-16,194-53 0,-211 35 0,52 18 16,-17-17-16,-17 17 0</inkml:trace>
  <inkml:trace contextRef="#ctx2" brushRef="#br0" timeOffset="97172.45">4621 3210 0,'0'18'47,"18"-18"-47,0 0 0,17 0 16,-17 17-16,-1-17 0,1 0 0,52 0 0,354 53 15,264 0 1,-618-53-16,301 18 0,-301-1 16,354 1-16,-230-18 0,35 18 0,353-1 15,-441 1-15,-53-18 0,-35 0 0,247 18 16,53 17-16,-53-35 15,-283 0-15,1 0 0,0 0 16,-36 0 15,0 0-31,-35-35 0,-35-1 16,53 36-16,17 0 0,-52-35 0,34 35 0,1 0 0,18-18 0,-36 18 16,-36 0-16,-69-35 15,105 35-15,17 0 0,-387-53 16,-88 18-1,475 35-15,-52 0 0,-53-35 0,-124 17 0,54 0 16,105 1-16,-70-1 0,-283-53 0,406 71 16,-176-17-16,158-1 0,-17 18 0,-106-35 0,-88 0 0,-71-1 15,229 19-15,-34 17 0,-195-36 16,318 36-16,17 0 16,0 0-16,36 0 31,0 0-16,-1 0-15,1 0 16,0 0 0,-1 0-16,1 18 0,0-18 0,-1 0 15,1 0-15,141 35 0,-36-17 16,0 0-16,248 35 0,-283-36 16,71 18-16,282 1 0,-318-19 15,89 1-15,-177-18 0,247 35 16,-123-35-16,123 36 0,1-19 15,-125 1-15,1 0 0,-18-18 16,-70 0-16,-54 0 0,19 0 0,-1 0 16,-53 0 15,1 0-31,-1 0 0,-17 0 0,0 0 0,-54 0 0,54 0 16,-124 0-16,124 0 0,-124 0 0,-564 0 15,670 0-15,-494 0 16,459 0-16,0 0 0,53 0 15,-318-18-15,247 18 0,36 0 0,-1 0 0,-123 0 16,88 0-16,71 0 0,17 0 16,-17 0-16,53 0 31,-1 0-15,1 0-16,35 0 0,-36 0 0,54 18 15,-53-1-15,17-17 0,35 0 0,-17 18 16,-17-18-16,34 0 0,1 0 0,-18 0 15,-18 0-15,35 17 0,-52-17 0,88 18 16,-88-18-16,52 18 0,-17-18 16,-35 0-16</inkml:trace>
  <inkml:trace contextRef="#ctx0" brushRef="#br0" timeOffset="-172533.06">17285 5542 902 0,'0'0'0'0,"0"0"0"0,-3 0 0 0,0 1 0 0,-2 10 0 0,1 4 0 0,1-4 0 0,0 0 0 0,3 8 312 0,0-5-140 0,0 6-83 0,0-3 1 0,0 0-49 32,6 2 0-32,3 2-20 0,6 3-10 0,-1-3 30 0,5 0 0 0,-1 1 0 15,7-2 0-15,-5-2 10 0,7 3-10 0,-1-6 0 0,4 0-12 0,-4-1 10 16,0-2-108-16,5 1 27 16,-2-6 19-16,9-6 0 0,-1 4 30 0,-3-4 13 0,7-1-15 15,-8 0 18 16,16 0-25-31,-5-6 20 0,4-4-4 0,0-7 37 0,1 3 10 0,-1-1-35 0,2-6 5 0,-2 2 32 16,1 1-10-16,-1 2 0 0,-1-3-87 0,1 1 17 0,-2 0-8 0,0-1 45 16,-1 5-8-16,-4 1 7 15,-2 5-19-15,-2 0 68 0,4 3-4 0,-1-2-46 16,-8 7 1-16,-2 0 4 0,-3 0-3 0,-5 0 15 0,-5 0-13 16,6 0 9-16,-12 7-8 0,1 2 21 0,-4 14-134 15,-5-3 66 1,-3 1-3-16,0-4 35 47,0 9 6-47,0-12-12 47,3 12 9-47,7-1 57 0,-5-10-5 15,1-3-44-15,7-3-1 0,-1-2 46 0,8-6-44 0,7-1 19 0,10 0-16 0,2-11 18 0,2-10-16 0,5-3 16 0,2 3-13 0,-9 7 88 16,8-7-46-16,-10 11 3 0,1 1-39 0,10 4 1 0,-17 5-1 0,3 0-94 0,-7 0 41 0,4 0-1 0,-3 1 49 0,12 12 17 0,-2-3-14 0,4-7-26 15,10 3 22-15,5-4-39 0,18-2 1 0,-1 0-12 0,10 0 1 0,4-2 266 0,17-7-110 0,1 5-44 16,-10 1-28-16,-13 0-1 16,7 1-62-16,-3-2-34 0,-5 4-1 0,-1 0 35 0,-4 0 0 0,-2 0 69 0,4 0-69 15,-13 0 0 1,15-7 0-16,-2 2 0 0,-2-7 0 0,7-3 0 0,15-9 0 0,-15-3 0 0,25-12 0 0,-10-3 0 16,5-3 0-1,-4-3 0-15,1 6 0 0,-16 9 0 0,-7 0 0 0,-21 5 0 0,-3 5 0 16,-17 9 0-16,-5 3 0 0,-15 10 0 0,-5 1-1 15,-5 0-549-15,-7 0 254 16,0 0 128-16,0 5-350 0,0 10 228 16,-10-7 130-16,-2 3 59 0,-3-1 31 0</inkml:trace>
  <inkml:trace contextRef="#ctx0" brushRef="#br0" timeOffset="-171781.66">18406 6312 806 0,'4'-12'0'0,"5"-2"0"0,-2-2 0 0,3-2 0 0,-5 3 0 0,-2 0 196 0,-3 1-79 0,0-3-39 16,0 7 0-16,0 0-40 0,0 2 11 16,-11 1 271-16,-12 3-140 0,-3 4-71 0,-11 0-35 0,0 0 0 15,-6 16-26-15,0 1-9 0,-1 8 0 0,2 5-68 16,-1 3 35-16,8 2-1 0,12-1 43 0,1 5-9 47,4-6-1-47,13 2 1 0,0-7 0 0,5-2-1 15,0-1 11-15,16-6-180 0,4-3 74 0,4-3 25 0,1-1-1 0,1-3 45 0,-1-3-19 0,-2 3 12 0,-14 0 3 0,0 0 80 0,0-1-32 16,-9 8 1-16,0-4-22 0,0 4-14 16,-12 0 16-16,-6-3-56 0,-5-1 7 0,-2 0 34 0,5-7 9 0,-1-1-70 0,5-1 24 31,-2 0 0-31,4-3 16 0,5 0-43 0,-1 0 22 15,4 0-1-15,3 0 18 0,0 0-71 0,0 0 34 16,3 0 0-16,0 0 39 0,0 0 1 0,0 0-5 0,9 0-426 0,4 0-183 0,5 0 287 16,-1-6 135-16,5-3 82 0</inkml:trace>
  <inkml:trace contextRef="#ctx0" brushRef="#br0" timeOffset="-171580.69">18378 6482 1191 0,'3'0'0'0,"0"0"0"0,3 0 0 0,0 4 0 0,-3 17 0 0,1 2 0 0,-1 8 0 0,0 8 0 0,-3 3 0 15,0-6 0-15,1 9 82 0,-1-1-44 0,0-11 124 0,0 9-69 16,0-9-27 0,0 1 9-1,0-8-36-15,0-1-1 0,0-4 1 0,0-3 0 0,3-8-1 0,0-3 11 0,0-1-11 0,0-6 1 0,1 0-821 16,-4 0 387-16,0-20 147 0</inkml:trace>
  <inkml:trace contextRef="#ctx0" brushRef="#br0" timeOffset="-171315.18">18347 6477 756 0,'12'-28'0'0,"7"6"0"0,6-4 0 0,-2 6 0 0,-2 2 0 0,1 6 0 0,-9 6 39 15,6 3 9-15,-7 3-9 0,4 0 0 0,-13 15 606 0,0 9-303 16,-3 13-151-16,0-6-67 0,-16 15-48 0,-8-6 1 16,1-3 132-16,4-6-68 0,-1 2-51 15,-3-8-16-15,9-8-184 0,-1-3 74 0,3-4 38 16,2-7-1-16,4-1 38 0,3-2 9 0,0 0-9 0,3 0 0 0,0-11-755 16,0-7 324-16,12 3 186 0,4 0 30 0,2-1 73 31,-2 1 31-31,-6 7 0 15</inkml:trace>
  <inkml:trace contextRef="#ctx0" brushRef="#br0" timeOffset="-170992.72">18672 6087 1316 0,'0'-21'0'0,"4"6"0"0,-1 3 0 0,2 6 0 0,-2 6 0 0,6 0 0 0,-6 0 0 0,5 16 0 0,-5 12 0 0,2 18 64 15,-2-1 0-15,-3 9 318 0,0 0-172 0,0 1-86 16,0 2-33-16,-3-4-9 0,-5-2-43 0,-3-8-1 0,2-8 1 16,1-2 50-16,-1-4-15 15,4-10-10-15,-2-4-25 0,1-3-91 0,2-6 46 0,1-6-1 0,0 0 55 16,3 0-9-16,0-18 0 16,0-6-1-16,0-13 1 0,13 2 0 0,2 2 9 0,2-7-73 0,7 5 27 15,-5 11-79-15,1 0 47 16,1 10-32-16,-2 7 39 0,1 2-3 0,3 5 38 15,-6 0 8-15,-3 7-8 0,-5 21 3 0,3 2 1 16,-9-3-6-16,0 3 2 16,-3 1-193-16,0-5 91 0,0 1 43 0,0-4-1 31,0-4 39-15,0-4 7-16,0 0-12 0,0 1 9 0,0-12-811 0,0 2 379 0</inkml:trace>
  <inkml:trace contextRef="#ctx0" brushRef="#br0" timeOffset="-170722.72">19054 6572 1367 0,'5'0'0'0,"-2"-5"0"0,6-5 0 0,0 0 0 0,-2-2 0 0,2 0 0 0,-3-1 0 0,3 0 0 0,-6-2 0 0,3 7 0 0,-3-1 0 0,-3 3 0 0,0 2 66 16,0 2 0-16,0 2-28 0,0 0 11 0,-3 0-11 31,0 0 1-31,-7 2-26 0,2 8 46 0,-1 5-20 0,-1 2 9 0,1 2-9 16,0 2-1-16,6 3 1 15,-8-1 0-15,5-2-180 0,0 4 92 0,3-1 36 0,1-8 19 0,2-2-454 16,0-2 215-16,0-3 114 31,11-3-195-31,9-3 145 0</inkml:trace>
  <inkml:trace contextRef="#ctx0" brushRef="#br0" timeOffset="-170503.73">19263 6470 374 0,'3'-2'0'0,"-3"2"0"0,8 0 0 0,-6 0 0 0,-2 0 0 0,3 12 0 16,-3 5 0-16,0 5 0 0,0 0 341 0,0 0-142 0,0 3-84 0,-3-4-39 0,-7 0 1 16,4-7-39-16,3 3 1 0,0-8 160 15,2-8-58-15,-3 3-51 0,1-4-25 16,3 0-1-16,0-9-25 0,0-15 9 0,0-1-9 0,0-2 0 15,3-2-1-15,2 3 1 0,4 1 49 16,-3 7-16-16,4-6-9 0,-1 11-24 0,3-1 0 16,4 6-1-16,-3 3 1 0,0 4 9 0,-1 1-596 15,3 0 278-15,-2 0 120 16,-1 0-438-16,-1 1 274 0,1 4 128 0</inkml:trace>
  <inkml:trace contextRef="#ctx0" brushRef="#br0" timeOffset="-170382.72">19503 6470 580 0,'8'7'0'0,"1"-2"0"0,2 5 0 0,-2-1 0 0,2 3 0 0,-4 5 204 0,0 2-82 15,-4 2 183-15,0-1-134 0,4 5-65 0,-7-4-25 32,3 0-9-32,-3-7-33 0,4 5 0 0,-4-7-1 0,0 0 1 0,3-3 9 15,-3-3-9-15,0-3 0 0,0-3-1 0,0 0 1 16</inkml:trace>
  <inkml:trace contextRef="#ctx0" brushRef="#br0" timeOffset="-170261.2">19534 6393 958 0,'3'-15'0'0,"3"0"0"0,-1 3 0 0,-1 8 0 0,-1-1 0 0,0 5 0 0,1 0 61 0,2 0-23 15,4 0 10-15,-7 15-9 0,8 0 0 0</inkml:trace>
  <inkml:trace contextRef="#ctx0" brushRef="#br0" timeOffset="-170043.08">19993 6480 1192 0,'-21'-6'0'0,"4"0"0"16,-1 3 0-16,-5 3 0 0,-2 0 0 0,5 0 0 0,-3 0 187 0,9 15-74 16,-1 6-28-16,2 6 16 0,4 2-31 0,3-2 0 0,0 6-31 0,3-6-118 0,3-1 69 15,0-4 20-15,6 0-1 0,9-10 30 0,5 0-1 16,-1-6 1-16,2 0-263 0,4-3-74 15,3 0 96-15,-5-3-384 32</inkml:trace>
  <inkml:trace contextRef="#ctx0" brushRef="#br0" timeOffset="-169752.3">20246 6492 900 0,'-11'-12'0'0,"5"0"0"0,-1 3 0 0,-2 3 0 0,0 0 0 0,0 0 0 0,-7 6 0 0,1 0 0 0,-2 0 73 0,-1 4 0 15,-4 13-24-15,2 1 293 0,0 3-152 0,0 1-76 0,6-2-37 0,4 0-1 16,5-7-27-16,2-1-11 16,3-3 1-16,0-1 0 0,12-4-1 0,5-4 1 15,8 0 87-15,-1 0-85 0,-2-9-3 0,-2-3 1 16,-8 4 0-16,0-2-1 15,-4 7 11-15,-5-3-161 0,0 6 75 0,0 0 17 0,-3 0 26 0,3 0-20 16,-3 6 6-16,0 11-11 16,4 2 0-16,3-5-93 0,-2-1 55 0,4 1 6 0,0-4-132 15,0-1 82-15,7-6 43 0,-5-3 15 0,6 0 1 0,-4 0 15 16,-3-15 3-16</inkml:trace>
  <inkml:trace contextRef="#ctx0" brushRef="#br0" timeOffset="-169589.31">20375 6132 1617 0,'0'0'0'0,"0"0"0"0,0 0 0 0,0 15 0 0,0 6 0 0,0 2 0 0,0 8 0 0,0 7 517 16,0 2-239-16,0 7-120 0,0 1-50 0,-6 2-39 16,-4-6-1-16,9-9-29 0,1 2-1 0,0-4 1 15,0-3 9-15,0-12-895 0,0 1 442 0,0-2 222 16</inkml:trace>
  <inkml:trace contextRef="#ctx0" brushRef="#br0" timeOffset="-169039.56">21108 6375 1385 0,'-2'-9'0'0,"-2"0"0"0,4-3 0 0,0 2 0 0,0 1 0 0,0-3 0 0,0 2 0 0,0 0 0 0,0 2 0 0,-3 4 0 0,-10 1 138 16,-4 3-50-16,-7 0 65 15,-7 0-58-15,2 3-19 0,-11 14-10 0,3 2 9 0,0 2 0 0,3 3-38 0,2 1 1 16,12-2 9-16,3 0-10 0,3 2 1 0,10-4-1 15,4-4-142-15,0 2 72 0,4-5 44 0,16-3-9 0,5-3 36 16,1-2-1-16,2-4-18 0,-2 2 17 16,-5-2-45-16,10 2-7 15,-19-1-406-15,2-1 202 0,-1 2 82 0,-7 4 57 16,-3-2 1-16,-3 4 8 0,0-5-2 16,0 5 38-16,-9-1 60 0,-8-1-31 0,4-4-10 0,-5 4 87 0,-1-1-48 15,4-4-24-15,1 0 25 0,3 3 1 0,-2-3-34 16,3 1-7-16,3 1-114 15,-4-2 57-15,5 3 35 0,3-4 0 0,3 2 31 0,0-2-5 32,0 2 2-32,0-4-1 0,9 0-508 0</inkml:trace>
  <inkml:trace contextRef="#ctx0" brushRef="#br0" timeOffset="-168620.91">21237 6418 1664 0,'-8'-11'0'0,"1"5"0"0,-3 5 0 0,1 1 0 16,1 0 0-16,-1 0 0 0,5 0 0 0,-4 11 0 0,2 11 0 0,3-2 0 0,0 1 0 0,-3 2 0 0,4 3 0 0,-6-2 0 0,5-4 0 0,3 1 76 0,0-6-1 0,0 3-102 0,0-9-26 0,0 3 54 0,3-6-9 0,7-3-25 15,-1-3 28-15,8 0 0 16,-7 0-10-16,1-15 41 0,1-4-53 0,4-1 40 0,-4 3-42 15,2-6 68-15,-3 3-34 0,-4 7 4 0,3 2 140 16,-4 1-65-16,0 8-34 0,2 2 93 0,-4 0-58 16,-1 2-13-16,-3 18-8 15,0 6-50 1,0 5 23-16,0-2 1 0,0 6-1 0,0 5 10 0,-3-5-9 0,0 2-1 0,-9 5 1 0,9-9-26 0,-3 6 0 16,-1-9 35-16,3 2-9 15,-1-8-1-15,1-8 1 16,-4-1-168-16,0-6 76 0,-4-6 37 0,1 0-5 15,-3-3 33-15,1 0 7 0,-3-15-13 0,4-3 11 16,0 3 68-16,-1-7-36 0,6 5-2 0,-3-2-30 0,7-2-237 16,0 7 112-16,0-1 54 0,3 0 28 15,0 3-5-15,0 3 34 0,3-1-531 0,11 4-215 16,-5-2 344-16</inkml:trace>
  <inkml:trace contextRef="#ctx0" brushRef="#br0" timeOffset="-168083.25">21414 6543 668 0,'0'0'0'0,"3"0"0"0,-3 0 0 0,8 4 0 0,-5 6 0 0,-2 3 90 0,2-1-18 0,3 6-8 0,-3-3 76 0,0 8-52 0,-3 0-24 0,0 0-1 31,0-2-27-31,0 6 1 0,0-6 1 0,-3-1-1 0,-6 1 1 0,5-5-1 0,1 1 10 0,-5-4-44 16,5-7 1 0,0 0 1-16,0-4-14 0,0-2 1 0,3 0 55 0,-4 0-27 0,4-5 14 15,0-13-39-15,0 6 33 16,0-3-47-16,0 1 115 0,0 1-38 0,0-2-1 0,4 0-28 0,2 0-3 16,3-3 8-16,-1 6 1 15,-4-4-45-15,2 1-2 0,4-2 3 0,-3-1 36 16,1 3 12-16,-3-1-7 15,4-1-11-15,-6 5 49 0,3-3-48 0,0 3 3 16,5 4-4-16,-6-3 8 0,4 5-9 0,-3 5 3 0,2 1 1 0,1 0-5 16,-2 0 13-16,4 0 2 0,2 12 5 15,-6 4-10 1,1 3 8-16,1 1-129 0,-7 2 54 0,4-4 32 0,-3 0-13 0,-3 0 75 0,3-2-46 0,-3-6 2 16,0 3-9-16,0-7 9 15,0-3-14-15,0 0 9 16,0-1 1-16,0-2 123 0,0 0-57 0,0 0-15 0,0-14-6 0,0-1-12 15,0-5-18-15,6 4 31 16,2-6-27-16,-4 7 54 0,3 1-50 0,-1 1 38 0,-3 5 0 16,3 2-8-16,3 6-23 0,-1 0 155 15,1 0-82-15,0 4-37 0,1 4 1 0,-1 9-184 0,-3 2 74 0,-3-1 45 16,0 6-9-16,3-4 37 16,-1 1-1-1,-2-5-466-15,0 5 216 0,3-6 68 0,-3-1 69 0,2 3-479 0,-2-9 258 0,-2-6 130 16</inkml:trace>
  <inkml:trace contextRef="#ctx0" brushRef="#br0" timeOffset="-167613.18">21876 6580 1177 0,'4'-13'0'0,"-1"3"0"0,-3 8 0 0,3-2 0 0,-3 2 0 0,3 2 0 0,0 0 0 0,-3 0 80 0,0 12-43 0,0 9 334 16,0 0-167-16,0 6-74 15,0-3-50-15,0 4-1 0,-3 1-42 0,-3-2 1 0,-1 0-1 0,4-6 107 0,0 3-58 16,2-9-25-16,1-3 1 0,0-3-25 0,0-6 1 16,0 2 9-16,0-1-107 0,-5-4 49 15,5 0 24-15,0 0-22 0,0-6 19 16,0-9 1-16,0-1-7 16,0-1-18-16,0 6 34 0,0-10 1 0,0-1-52 0,0 4 123 0,6-3-39 15,0 0 1-15,1 1-26 0,-1-2-6 0,4 1 16 16,1-3-7-16,0 1-68 0,1 0 30 0,2 3 0 15,-3-1 29-15,6 2-11 0,-10 8 15 0,4-1-5 16,-5 6-1-16,4 3-25 0,-4 3 23 0,3 0-50 16,-3 3-74-16,0 15 50 15,4 3 29-15,-9 2-8 16,5 2 34-16,-3-4-6 0,0-3 5 0,8 0 127 31,-6-3-60-31,1-6-26 0,3-3 139 0,3-4-76 0,1-2-36 0,4 0-16 0,1-8 212 16,5-11-112-16,-1 2-69 0,4-7-81 0,-5 5 0 0,7 3 0 31,-2 5 0-31,-4 9 0 0,1 2 0 16,-6 0 0-16,-4 9 0 0,0 17 0 0,-4 5 0 0,0 2 0 0,-4 1 0 0,-2-3 0 0,0 0 0 0,6-1 0 47,2 1-127-47,-3-9-303 0,4 3 188 0,2-4 118 0</inkml:trace>
  <inkml:trace contextRef="#ctx0" brushRef="#br0" timeOffset="-45472.9">16389 15283 469 0,'0'-9'0'0,"0"-1"0"0,1 2 0 0,-1-2 0 0,0 1 0 0,0 3 0 0,0 0 73 0,0 4-8 0,0-1-28 16,0-1 80-16,0 4-40 0,0 0 0 0,-1 0-11 47,-7 0-29-47,-1 7 0 0,0 7 1 0,4 7-13 0,-3-1 12 0,-1 5 10 0,3 5-9 0,-2 3-46 0,2 0 45 0,0 5 1 0,1-7-39 0,1 6 47 15,-2-2-8-15,3-6-1 16,0 3-31-16,3-4-7 16,0 0 33-16,0-11-30 0,0 9-7 0,0-9 28 0,3-2 3 0,6 1-47 15,0-7 1-15,0 3 41 0,-1-6 0 0,1 0-35 0,0-1 0 0,4 1 23 16,-4-3-39-16,3-1-1 16,-3 2 40-16,4-4-7 15,-2 0 6-15,5 0-12 0,1 0 10 0,-6 0-131 16,1 0 61-16,4-4 25 0,-1-4 0 0,-3 0-47 0,-1-2 35 0,2 2-18 31,-4-2 50-31,-2 1 21 0,-2 1-26 0,-2-2-10 16,-3 1 79-16,0 3-40 0,0 0 5 0,0 1 30 0,0-2-29 0,0 1 0 0,0 0-20 0,-3 2 8 15,0 1-12-15,-6 2 0 0,3-3 41 0,-1 4 105 16,1 0-55-16,2-2-21 16,-6 2-4-16,6 0-31 0,-10 0-1 0,2 0-4 0,-1 0 7 15,0 2 0-15,-3 6 1 0,1 4-18 16,3 2-4-16,-2 0 15 0,4-5-5 0,-2 7-20 15,0 2 21-15,3-1 1 16,3 1-2-16,-1-4-36 16,4 8-2-16,0-7 41 0,0 5-6 0,3 1-47 0,0 2-2 0,0-9 46 15,0 7-38-15,0-9 36 0,0 4-8 0,0-2 5 0,0 0-12 0,6-3 13 16,4 3-12-16,-1-7 50 0,6-2-2 0,-3 3-40 16,4-1 1-16,-2-5 17 15,4 5-13-15,1-4-2 16,-6 0 6-16,6-3-36 0,-4 0 37 0,7 0-4 0,-8 0-28 0,-2-3 28 15,0-4 0-15,0-2-1 16,-1 1 45-16,-8-4-1 16,3 3-45-16,2 1 114 0,-8-3-54 0,0 7-26 0,0-3 6 15,0 2-30-15,0-2 14 0,0 7-8 0,0 0 31 0,-3 0 130 16,-5 0-65-16,2 0-39 16,-8 7-20-1,5 5-10-15,1 4-8 0,1 4-45 0,1-4 45 0,3 6-1 0,-1-1 1 0,1 3-42 16,0-4 16-16,0 5 0 0,2-5 25 0,1 2-36 0,-3-1-1 15,0-1 23-15,-1 5 6 0,-3-5-21 16,-4 2 16-16,-1-4-10 0,4-2-52 0,-6-4 30 0,7 0-4 0,-6-3-102 16,2-7 61-16,1 2 27 15,-3-4-1-15,6 0-107 0,-1 0 64 0,2-6 26 16,-2-3 0-16,2-3-116 0,3 5 68 0,3-5 10 16,0 6 7-16,0-2-320 0,0 1 179 0,0 1 89 15,6-1-370-15</inkml:trace>
  <inkml:trace contextRef="#ctx0" brushRef="#br0" timeOffset="-44893.68">16659 16311 536 0,'0'0'0'0,"3"0"0"15,-3 0 0-15,4 0 0 0,6 0 0 0,-7 3 0 0,5 3 67 16,1-2 0-16,5 7-30 0,-6-1 0 0,0-3 0 0,-2 6 9 0,3 2-9 16,-6 3 36-16,-3-6 1 15,0-1-37-15,0 11 30 0,0-10 9 16,0 0-39-16,0 1 0 0,-6-1 46 0,0-11-22 16,-2 6-1-16,2-3-14 0,-2-4-9 0,0 0 0 15,5-4 0-15,0-10 0 0,0-5 0 0,3-1 10 16,0-2-10-16,0-2 146 0,3 1-73 15,13-5-37-15,-2 4 1 0,7-1-114 0,-3 5 35 0,2-2-1 16,-3 1 43-16,0 7-284 0,2 0 138 0,-7 4-419 16,-1 1 260-16,3 7 109 15,-7-6 69-15,-1 8-4 0,1 0 29 0</inkml:trace>
  <inkml:trace contextRef="#ctx0" brushRef="#br0" timeOffset="-44427.6">17147 15954 194 0,'-13'0'0'0,"1"0"0"0,6 0 0 0,-2 0 1 0,-1 0 323 0,6 0-143 0,0 0-71 0,0 0-37 0,3 0 85 0,0 0-65 0,3 0-27 0,14 0 99 32,4 0-64-32,1 0-32 0,1 0 68 0,1 0-54 0,6-2-23 0,-9-2-1 0,7-1 20 0,-2-2-2 15,-1 3-31-15,2-2-10 0,-4 0-9 0,5 3 9 16,-6 2 0-16,-6-5-25 0,0 2 34 16,-4 4-9-16,-6 0 1 15,0 0-167-15,-6 0 83 0,0 0 37 0,0 0-328 0,0 0 161 0,0 0 90 0,0 0 21 16,0 0 30-16,-3 0-23 15,0 0-4 1,0 0-10-16,0 0-408 0</inkml:trace>
  <inkml:trace contextRef="#ctx0" brushRef="#br0" timeOffset="-44275.06">17134 16108 901 0,'0'12'0'0,"0"-7"0"0,10-1 0 0,2-1 0 0,3-3 0 0,-1 0 0 0,1 0 313 0,7 0-143 0,0 0-67 0,-2 0-33 0,-2-3-15 16,5-4-19-16,-1 1 10 0,2-1-9 0,-4 6-230 0,3-5 114 0,-3 3 58 0,2-4-434 15,1 2 246-15</inkml:trace>
  <inkml:trace contextRef="#ctx0" brushRef="#br0" timeOffset="-43317.55">18084 15348 191 0,'0'-3'0'15,"0"-3"1"-15,0-2-1 0,0-2 0 0,0-2 0 0,0 4 87 0,0 2-25 0,0 0-1 0,0 0-24 0,0 1 0 0,0 4 8 0,-3 1-8 16,0-3 95-16,0 3-47 31,0 0-24-31,-2 0-17 0,-5 9 2 0,0 11-10 0,1 0-35 0,0 5 36 0,0 6-1 0,1 2 1 16,-4-1-1-16,4 4 1 0,0-1-1 0,2-1 1 0,3-3-1 15,0-2 1-15,0-2 7 0,3-2-8 0,0-12-83 0,0 2 37 0,0 1-6 16,3-4 43-16,3-6-52 16,8 1 20-16,-6-5-7 15,4 4-24-15,-1-2 23 0,3-4-1 0,0 0 20 16,-2 0 6-16,0 0-20 0,-1 0 17 0,1 0-82 15,2-12 36-15,-3 2-9 0,1 1 44 16,-1-2-45-16,-5-2 1 0,3 3 31 0,0 0 38 0,-2 0-38 16,-1-1 5-16,1 1-5 0,-5 2 89 0,1-2-40 0,-3 5 0 15,0-2 22-15,0 4-28 0,0 1 9 0,0-2-37 16,0 2 91-16,-3 2-39 16,-3 0-6-16,-3 0-3 15,-1 0 16-15,-2 0-35 0,4 0 15 0,-4 0-36 0,0 2 35 0,1 2-9 0,0-2 5 16,-1 8-4-16,1-5-2 0,0 5 2 15,1-2-50-15,-6 2 19 0,7 1-8 16,-3 5 31 0,4-6-38-16,-1 7 1 0,0-6 32 0,-4 8 0 31,4-5-44-31,3 5 40 16,-3-5-4-16,4 1 26 0,2-1-22 0,2-1-2 0,-3 2-2 15,4-3 11-15,0 1-10 0,0-1 0 0,0-4 24 0,4 0-22 0,3 3 3 0,7-3-2 0,-5-2-43 0,5 2 0 0,-6-2 45 0,7 4-3 16,-4-1-30-16,1 3 1 15,-3-2 25-15,4 1-5 0,-4 1-4 0,0 5 7 16,-3 2 25-16,-1-2 61 0,-5 5-42 0,0 0 1 0,0 0 63 0,0 4-48 16,0 0-24-16,-3 2 14 0,-5-2-35 0,-7-3 29 15,3-4-18-15,-2 5 43 0,-3-10 56 0,6-5-47 16,-4-2-24-16,-1-4 5 31,1 0 9-31,1-3-38 0,-1 0-43 0,2 0 0 16,1-9 43-16,3 2 0 0,3-2-409 0,3 6 187 0,1-3 103 0,2 4 34 0,0-1-609 0,0 1 305 15,8 2 150-15,12-7 87 0</inkml:trace>
  <inkml:trace contextRef="#ctx0" brushRef="#br0" timeOffset="-41008.46">18403 16141 116 0,'0'0'0'0,"0"0"0"0,0-5 0 0,0 5 0 0,0-4 0 0,3 1 0 0,-3-1 47 15,0-1 6-15,0 1-31 0,0 2 0 0,0-3 0 16,0 4 1-16,0-4 67 0,0 5-22 0,0 0-7 16,0 0-30-16,0 0 34 0,-7 0-31 0,-3 5-1 0,-4 3 35 0,2 8-10 15,-4 1-23-15,5 3-18 0,-1 8 18 0,1-3 1 32,4-3 9-32,1 3-28 0,2-2 19 0,1-1 0 15,3-7-1-15,0 6-42 0,0-9 9 0,0-1 27 0,7 0 4 0,-1-10-40 0,6 6-1 0,-3-3 29 16,5-4-10-16,-5 0 9 15,4 0 3-15,2 0-7 0,3-6 5 16,-5 0-7-16,-3-6 11 0,9-3-60 0,-7-1 26 0,2 1-4 16,-3-3 29-16,0 2-29 0,-2 5 3 0,-3-1 19 15,2 0 3-15,-5 4 37 32,-2 2 0-32,-1 6-42 0,0 0 91 0,0 0-42 0,-1 0-1 0,-13 7-33 0,-2 14 62 0,0 0-30 15,0 4 18-15,-5 3 38 0,5-1-38 16,2-1 0-16,-1 3-36 15,3-1 0-15,3-2 8 0,4-1-8 0,0-2 0 0,5-1-171 0,0-4 86 0,0-4 42 16,6-3-101-16,13 1 63 16,-1-3 20-16,5-8 22 0,2 4-402 31,3-5 195-31,1 0 61 0</inkml:trace>
  <inkml:trace contextRef="#ctx0" brushRef="#br0" timeOffset="-40459.61">18879 15783 4 0,'-9'3'0'0,"0"3"0"0,-2-1 0 0,2-1 0 0,1 1 0 0,0-2 228 0,-1 4-96 0,3-1-49 16,0-3 122-16,4 0-89 0,-1 0-40 16,0 0 87-16,0 1-63 15,3-4-32-15,0 2 9 0,0-2 16 0,14 3-29 0,4-3 1 16,4 0-30-16,4 0 1 31,-2 0 9-31,4 0 97 0,1 0-52 0,1 0-28 0,-6 0 1 0,1 0 18 0,1 0-13 0,-2 0-28 0,1 0-4 0,-10 0-27 16,5 0 0-16,-7 0 27 0,-1 0 8 15,2 0-76-15,-6 0 34 0,-2 0 0 16,-3 0 34-16,-2-3-171 0,-1 3 83 0,0 0 18 47,0-2 25-47,0 2-161 0,0 0 83 0,0-4 26 0,0 4-154 0,0 0 89 0,0 0 48 0,0 0-76 0,-1 0 59 0,1-3 29 16,-3 3-8-16,-2-3-160 0,4 3 99 0,-3 0 50 0,1 0 24 0,2 0-160 31,-7 0 106-31</inkml:trace>
  <inkml:trace contextRef="#ctx0" brushRef="#br0" timeOffset="-40223.91">18850 15985 570 0,'-12'5'0'0,"-1"5"0"0,7-9 0 0,0 4 0 0,3-4 0 0,0 4 0 0,3-4 212 0,0 4-89 0,0-3-43 16,9-2 0-16,9 0-45 15,4 0 10-15,1 0-9 16,3 0-1-16,2 0 178 0,-1 0-89 0,4 0-44 0,-11 0-64 0,8 0 20 0,-13 0-1 0,2 0-173 16,-1 0 87-16,-4 0 43 15,-3 0 9-15,-3 0-317 0,0 0 152 0,-3 0 89 16,-3 0 9-16,2 0 32 0,1 0-45 0</inkml:trace>
  <inkml:trace contextRef="#ctx0" brushRef="#br0" timeOffset="-39233.64">19801 15285 444 0,'0'-2'0'0,"0"-7"0"0,0 3 1 0,0-4-1 0,0 5 0 0,0 2 0 0,0-4 0 0,0 5 136 15,0 2-50-15,0 0-17 0,-3 0-8 0,0 0-25 0,-3 5 0 0,0 11-4 16,0 5 3-16,-2 2 10 0,-1 4-9 0,0 9-24 15,-4 0 23-15,4-1 1 16,-2 5 0-16,4-6-21 0,-1 1-9 0,6-2 30 16,-2-2 0-16,1-4-1 0,0-6-2 0,3-5 11 15,0 2-72-15,0 2 5 0,3-5 20 0,6-1-36 16,-1-5 27-16,4 1 5 0,-3-2 17 0,5-2-42 0,0-2 19 16,-2-2 0-16,2 1 15 0,1-3 10 15,1 0-16-15,-1 0 11 16,2-9-14-16,3-4-45 47,-6-1 22-47,4 0-1 0,-1-2 0 0,-2 1 0 0,-1 3 20 0,-6-4 29 15,1 6-1-15,-1 0-27 0,-5 2 1 0,-3 1 106 0,0 1-49 0,0-1-24 0,0 6 5 0,0-2-28 0,0 0 11 0,-3 3-10 0,-5 0 1 0,-7 0 118 0,3 0-52 16,-4 0-9-16,4 0 5 0,-2 0-33 0,-4 0-6 16,5 0-37-16,1 3 0 0,-2 6 47 15,0 3-10-15,1 3-28 0,-3-2 0 0,1 2 20 16,1 4 4-16,2 3-21 15,-4-2 18-15,1-1-9 0,3 1 7 0,2 0-33 16,0-1 30-16,0-4-1 0,4 4-41 0,-3-4 39 16,6 0 0-16,0-3-27 0,0 1 1 0,3 0 25 15,0-4-1-15,0 4-2 0,0-5 1 0,3-1-5 16,9 1 4-16,0-2-61 0,5-2 27 0,-7-2-6 16,8 1 32-16,2-3 2 0,-3 0-3 0,-3 0-5 15,4 0 55-15,1-3-24 0,-1-6-1 0,-4-2-22 16,1-2 46-16,-2 4-18 15,2-4-2-15,-3 1 5 0,-2 2-24 0,-6-1 11 16,2-1-8-16,-3 8 87 0,0-2-43 0,-3 0-12 0,0 1 0 0,0 5 152 16,0 0-80-16,0 0-26 0,-9 0-9 15,-3 5-45-15,3 7 1 16,-5 4 52-16,2 2-28 0,-1 4-16 16,4-1-8-16,3 0-4 0,0 4 4 0,1-2 0 31,-1 3 0-31,3-1 6 0,-2 3-6 0,1-7 0 0,1 5 0 0,0-3-27 15,-4 5 0-15,1-4 36 0,2-4-62 0,-7 1 21 0,2-6 0 16,1-3 18-16,-1 1-25 0,-2-7 3 16,-3 1 24-16,0-5-41 0,2-2 0 0,-3 0 36 0,2 0-8 0,-5 0-104 0,1 0 46 0,5 0 27 31,-1-2-12-31,1-2-370 0,6 4 182 0,1-3 93 0,2 3-215 0,-1 0 153 16,4 0 77-16,0 0-492 0,0 0 285 0,0 0 132 0</inkml:trace>
  <inkml:trace contextRef="#ctx0" brushRef="#br0" timeOffset="-38702.97">20101 16176 653 0,'0'-3'0'0,"0"-7"0"0,0 6 0 0,-3-6 0 0,3 2 0 0,-5 2 0 0,-1 0 125 0,0-1-36 0,3 5-9 0,-3-2 46 16,1 4-44-16,-2 0-24 0,0 0 1 0,-2 0-14 15,1 9-10-15,-1 9 1 0,-3 6 0 0,3 0 55 0,0 0-27 0,-1 5 9 32,4-2-38-32,3-3-57 0,0-5 29 0,3-1 0 31,0-4-31-31,0-1 39 0,3 0-9 0,11-7-2 0,0-4 1 0,4 2-11 0,-6-3 28 0,5-1-37 0,5 0 29 31,-4 0-12-31,4-7 10 0,-2-2-19 0,-2-3 17 0,-4 1 5 0,2 3 40 0,-4-4 2 16,-3 0-44-16,0 2 36 15,-9 1 0-15,3-3-24 0,-3 0-8 0,0 0 130 0,0 3-60 0,0 2-24 47,-6-2 0-47,-3-1-52 0,0-2-9 0,0 3 35 0,2 0-1 0,1-4-287 0,3 8 138 0,0-4 71 16,2 3 29-16,1 0 5 0,0 0-1 0,0 0-428 0,1 4-26 0,11 2 204 0,4-6 117 0</inkml:trace>
  <inkml:trace contextRef="#ctx0" brushRef="#br0" timeOffset="-38271.78">20598 15834 727 0,'-7'0'0'0,"3"0"0"0,-10 0 0 0,5 0 0 0,1 0 0 0,2 0 0 0,-2 0 0 0,1 0 0 0,0 0 0 0,4 0 0 0,0 0 244 31,0 0-104-31,3 0-53 0,0 0 149 0,0 0-100 0,3 0-41 0,14 0-35 0,0 0 1 0,0 0-25 0,8 0 0 0,-4 0 0 0,2 0 154 0,2 0-81 0,4 0-37 31,-1 0 0-31,2-3-88 0,1 0 26 0,-3 0 9 0,6 0-126 0,4 0 72 0,-10 0 35 16,-2-1-227-16,-12 4 127 0,3 0 48 0,-4 0 33 0,-2 0-141 15,-2 0 77-15,-6 0 3 0,-1 0 30 0,1 0-163 16,-3 0 94-16,0 0 41 0,0 0 0 0,0 0-85 31,0 0 63-31,0 0 24 0,0 0-226 0,-3-3 133 0</inkml:trace>
  <inkml:trace contextRef="#ctx0" brushRef="#br0" timeOffset="-38073.77">20627 15994 643 0,'0'12'0'0,"0"-5"0"0,0 0 0 0,0-1 0 0,0 1 0 0,0-6 0 0,7 3 328 0,7-1-151 32,3-3-70-32,2 0-36 15,4 0 98-15,-3 0-66 0,3 0-25 0,7 0-9 0,-5 0-33 0,0 0-1 0,-2 0-160 0,3 0 81 0,-2 0-119 0,4-7 95 16,-2 2-364-16,-4-2 227 0,2-2 114 0,4 3-11 0</inkml:trace>
  <inkml:trace contextRef="#ctx0" brushRef="#br0" timeOffset="-37630.63">21672 15636 664 0,'6'-14'0'0,"3"-2"0"0,-2-2 0 0,-4-1 0 0,-3 4 0 0,0-1 172 0,0-2-60 0,0 5-42 0,0-1 305 0,0 1-169 0,-7 4-85 16,-8 6-43-16,0 1 9 15,-8 2-51-15,-2 0-1 0,-1 0 1 0,-5 12 134 31,-1 11-67-31,12 3-25 16,-11 16-67-16,7 4 25 0,4 6 0 0,0 13 103 0,10-2-51 0,3-6-18 0,-1 3-8 0,0-3 7 0,5-6 0 0,3-3-33 16,0-14 0-16,11-1 8 15,7-7-8-15,6-6 0 0,2-7 0 0,3-4 45 16,11-6-23-16,-9-3 10 0,13 0-28 0,-2-12-4 0,2-15 0 0,1-4-59 16,-2-3 30-1,-5-6 9-15,-4-2 19 0,-5-3-40 0,-7 2 41 0,-7-2-7 16,-9 4 5-16,-3 4-83 0,-3-3 34 0,0 1 9 15,-15 4-1-15,-3 7-160 16,-7 3 87-16,5 5 33 0,-2 1-169 0,7 4 91 0,1 7 53 0,-4 0 10 16,6 5-1-16,-4 1-12 15,7 2 43-15,0 0-427 0,7 0 211 0,-1 0 106 16,0 9 54-16</inkml:trace>
  <inkml:trace contextRef="#ctx0" brushRef="#br0" timeOffset="-19689.44">10954 15432 234 0,'0'-7'0'0,"0"-5"0"0,0 4 0 0,0 2 0 16,0 6 0-16,-7 0 0 0,-6 0 0 0,-6 0 288 15,4 14-129-15,-10 17-61 16,5-1-30-16,-4 16 138 0,1 14-84 0,1 6-33 0,1 11 29 0,7 9-39 16,-2 4-1-16,10 1-202 0,3-4 81 0,3-17 50 0,0 13-10 15,0-27-144-15,15 3 93 0,9-8 45 0,6-16 1 16,-4-7 26-16,21-6 15 15,-9-11-51-15</inkml:trace>
  <inkml:trace contextRef="#ctx0" brushRef="#br0" timeOffset="-19154.79">11266 15792 0 0,'0'-21'0'0,"0"0"0"0,0 7 0 0,0-5 0 0,0 7 0 0,0 7 0 0,-2 0 0 16,-7 5 396-16,-5 0-87 0,-6 8-136 0,2 15-58 0,-5 14 12 0,4 1-45 16,1 7 1-16,1 3-2 0,4 3-43 15,4 5 9-15,6-2-9 0,0-1 14 0,3-6-14 16,0-13 0-16,3 1 0 0,17-9 10 0,2-5-10 15,4-9 0-15,5-6-15 0,10-3-23 0,-4-3 0 16,0 0 47-16,9-16-41 0,-6-5-1 0,3-7 20 16,0-5-69-16,-8-2 33 0,-5 1 7 0,-3-4 20 15,-10 4-63-15,-3 1 29 0,-6 0-1 16,-8 0 24-16,0-1 10 0,0 6-19 78,-13 1 13-78,-4 2 42 0,-4 7 62 0,-4 0-49 16,5 3-24-16,5 7-3 0,-3-2 11 0,2 3-30 0,7 6-152 0,3-2 74 0,1 0 44 0,2 3-5 0,3 0 45 0,0 0-7 15,0 0 5-15,0 0-4 0,0 0-17 0,0 0 14 0</inkml:trace>
  <inkml:trace contextRef="#ctx0" brushRef="#br0" timeOffset="-18972.15">11158 16068 1466 0,'-15'3'0'0,"10"-3"0"0,-1 0 0 0,3 0 0 0,3 0 0 0,0 0 0 0,0-6 0 0,0-1 0 0,9-5 0 0,8 4 79 0,8-4-10 0,-2-1-31 0,4 1 201 0,1 5-110 0,-2-6-46 32,5 5 10-32,-2 2-358 0,-1-1 152 0,-2 4 75 0,1 0-215 0,1 3 145 0,-2 0 83 0,-1 0 26 15</inkml:trace>
  <inkml:trace contextRef="#ctx0" brushRef="#br0" timeOffset="-18468.88">11936 16075 695 0,'0'5'0'0,"0"-2"0"0,0 1 0 0,0-2 0 0,0 1 0 0,3 0 0 0,0-3 175 16,3 4-69-16,0-4-34 0,7 0-1 0,-4 0-24 0,2 0-10 16,9 0 0-16,-10 0 189 0,6 0-234 0,-3 0 45 15,3-7 10-15,-1 4-374 0,1-3 183 0,4 0 90 0</inkml:trace>
  <inkml:trace contextRef="#ctx0" brushRef="#br0" timeOffset="-17909.9">12681 15809 739 0,'10'-12'0'0,"-7"4"0"0,1 0 0 0,-1-4 0 0,-3 3 0 0,0-1 0 0,0 4 0 0,0 0 133 0,0-2-53 0,-3 1 1 15,-4 4 122-15,-4 3-83 0,-9 0-41 0,6 0 9 16,-8 0-51-16,1 0 0 31,-4 6 0-31,4 10 39 0,-8 2-51 0,1 3 22 0,2-1-10 0,3 4-1 0,1 3 2 0,1-2-1 0,8-3 29 16,4-1 10-16,3 4-38 15,3-10-1-15,3 0-54 0,0 0 27 0,9-5 0 16,10-4 32-16,5 0-6 16,-2-5-11-16,5 4 10 0,-2-1 7 0,-2 3-66 0,-6-2 33 0,6 4-7 47,-11 1 18-47,1 5-62 0,-3-3 26 0,-2 3 9 0,-5-1 24 0,-3 9-1 0,0-6-9 0,0 3 4 0,-15 0 2 0,-7-3 0 15,-1-5 0-15,-1-3-69 0,-1 1 30 0,0-4 0 0,-1-5-54 0,8 4 38 0,1-4 18 31,-2-1 0-31,4 5-142 0,6-5 71 0,1 0 41 16,5 0 7-16,0 0-11 0,2 2 5 16,-3 0 29-16,4-2-308 0,0 4 148 0,0 0 73 0,5-2 27 0</inkml:trace>
  <inkml:trace contextRef="#ctx0" brushRef="#br0" timeOffset="-17487.26">12757 15963 903 0,'1'-18'0'0,"-1"-1"0"0,0 9 0 0,0-2 0 0,0 6 0 0,0 6 0 0,-1 0 0 0,-7 0 267 0,-6 1-114 0,3 20-58 16,-2 11-20-16,3-3 58 0,3 3-48 16,0 1-24-16,4-2-54 0,0 0 30 0,3-4 10 15,0-7-10-15,6-2-37 0,8-6-1 0,5-3 38 16,2-6-74-16,-1-3 47 0,5 0-10 0,-1-3 37 0,-1-15 23 0,-1-3-29 15,-7-2 0-15,-5 5-25 16,2-7 160-16,-11 11-69 0,3 1-33 0,-1 4-2 16,-3-1 99-16,0 8-52 0,0 2-41 15,0 0 131-15,0 0-80 0,0 2-42 16,0 17-71-16,0 2 40 0,0 4-9 0,0-1 1 16,-3 5-124-16,-1 1 62 15,-3-3 31-15,1 5 9 0,-4-4-16 0,-2 5 0 0,1-3 37 0,-6 2-71 31,4-4 31-31,-1-4-10 0,-6-2-4 0,1-8-6 0,10-4 59 16,-11-1-44-16,5-8 65 0,-1-1-23 0,6 0-1 16,0 0-18-16,3-6-38 0,-1-5 6 0,5-1 30 0,0-3 14 0,3-6-123 15,0 3 52-15,0 0 27 16,0 0-9-16,0 2-423 0,6 2 186 0,2 2 121 0,-5 0-449 16,1 5 277-16,3 4 139 0,-3 3-398 0,2-3 259 0</inkml:trace>
  <inkml:trace contextRef="#ctx0" brushRef="#br0" timeOffset="-16901.56">13023 16022 1061 0,'0'-15'0'0,"3"8"0"0,-3-3 0 0,0 7 0 0,0 3 0 0,0 0 0 0,0 0 283 0,0 7-113 0,6 11-72 0,0 4 33 0,2 2-47 0,-1 5-23 16,-1 0 22-16,1-2-36 0,0-1-10 0,-2-1 0 0,-2-1-1 0,-1-4 1 15,-2-3 1-15,0-1 8 0,3-4-50 0,-3 0 41 16,0-3 0-16,0-2-61 16,0-4 30-16,0 0 10 0,0-3 20 0,0 0-67 31,0 0 25-31,0 0-1 0,0-13 4 0,0 1 5 0,0 1 7 0,0-3 9 0,0-3 41 0,0 5-43 16,0-2-8-16,0 2 10 0,0 0 24 0,0 1-27 15,0 0 2-15,0 0-1 0,0-1-30 0,0 0 4 16,0 1 31-16,0-1-36 15,0 0 0-15,0-1 31 0,0-2-43 0,6 0 3 16,-3 3 27 0,3-7 6-16,0 7 29 0,8-3-5 0,-6 2-27 0,4 0-6 0,-1 5 5 31,-2-2-1-31,3 4 1 0,0 1 1 0,-1 5-1 0,0 0 8 0,0 0-6 0,-2 0 22 16,0 2-19-16,4 13 5 0,-4 1 48 15,-3-1-20-15,2 3-4 16,-4-2-24-16,-2-1 43 15,1 1 0-15,-3-1-40 0,0-3 7 0,0-1-7 0,0 0 13 0,0-9-10 16,0 4 17-16,0-3 60 0,0-3-22 0,0 0-7 0,0 0-19 0,0-5 56 16,0-13-34-16,0-1-8 0,0 4-17 0,0-7-10 15,9 9 0-15,-3 0-28 0,6 5 0 32,-1-3 28-32,0 10 9 0,1 1-17 0,-1 0 8 0,4 0-2 0,-2 1-105 0,-4 11 51 0,-1 1 24 0,-4 7-7 0,-1-4-94 15,-3 5 56-15,0-5 17 16,0-1-239-16,0 3 128 0,0-7 56 0,0 1 33 0,0-4-501 0,0 2 254 15,0-7 127-15,2-1 55 0,2 1-249 16,1-3 161 0,1 0 81-16,0 0-425 0,4-3 252 0</inkml:trace>
  <inkml:trace contextRef="#ctx0" brushRef="#br0" timeOffset="-16385.65">13510 16034 985 0,'0'-12'0'0,"3"-3"0"0,2 5 0 0,-1-2 0 0,-1 2 0 0,0 4 0 0,0 4 0 0,0 2 175 0,0 0-69 0,-3 0-35 0,2 0 10 0,-2 18-43 0,0 3-1 0,0 2 219 0,0 3-109 0,-2 2-55 0,-1-2-18 0,0 0-9 15,0-2-28-15,0-5 0 0,0-3 33 0,3 0-57 0,0-2 8 16,0-4 16-16,0-6-30 0,0 1 0 0,0-4 30 16,0-1 5-16,0 0 4 0,0 0-8 0,0-1-1 15,0-8-22-15,0-1 18 16,0 1-14-16,0-3 18 0,0 0 59 0,0 2-31 15,0 2 3-15,0-2-10 0,0 2-21 32,3 0 11-32,0-3-11 0,0 0 0 0,3 0 0 0,2 0 1 0,-2-5-105 31,5 4 61-31,-3-8 13 0,1 3 1 0,0-1-21 0,4-2-6 0,-4 1 46 0,-2 5-9 0,3-5 44 16,-1 7-9-16,0-4-33 0,-3 6-11 0,3-1 111 0,-1 6-40 15,-2-2-31-15,5 5 8 0,-3 2-22 16,1 0 9-16,0 0-72 0,0 0 43 0,1 2-8 0,-3 15 39 15,-4-1-136-15,0 0 59 0,-3 5 29 16,0-5-2-16,0 8-54 16,0-8 30-16,0-3 1 0,0 2-12 0,0-3 1 15,0-7 15-15,-3-1 21 0,3-1-44 0,0 0 0 16,0-3 24-16,0 0 142 0,0-10-66 0,7-7-29 0,2 2 3 0,0-4 121 0,0 9-66 16,-3-6-38-16,1 8-6 15,2 2 60-15,-8-1-59 16,10 7-40-16,-6 0 0 0,-2 0 0 0,3 3 0 0,-6 12 0 0,0 4-71 15,0-3-33-15,0 5 62 0,0-2-372 0,0-4 190 16,0 4 107-16,0-4 23 0,0-8-565 16,0 0 310-16,0-1 157 0,3-3 67 0,12-3-204 0,1 0 145 15,1 0 74-15,-2-11 36 16</inkml:trace>
  <inkml:trace contextRef="#ctx0" brushRef="#br0" timeOffset="-16116.61">14002 16026 11 0,'0'3'0'0,"0"1"0"0,0-4 0 0,0 0 0 0,0 0 0 0,0 0 390 0,0 0-167 32,4 0-98-32,1 0 225 0,1-7-157 0,3-1-78 0,-3-3 137 0,4 4-98 0,2-6-63 15,-1 1-27-15,-2 4 19 0,2-5 1 16,-4 4-47-16,0 0 9 0,-1 3 88 0,-6 0-48 16,3 2-25-16,-3 4 108 0,0 0-66 0,0 0-24 15,0 0-9-15,-6 0 43 0,-7 6-37 16,-2 13-1-16,3-4 19 0,-2 6-19 15,3-1-9-15,-3-1-29 0,5 2-23 0,1-4 0 16,1 2 23-16,4-1 10 0,-1-4-118 16,4-1 54-16,0 1 27 0,0-3 0 0,0-3-364 15,16-2 190-15,-1-4 64 0,4 2-498 0,-2-4 275 0,1 0 143 16,0 0-167-16,-1 0 145 0,2-8 88 0,-1 2 38 16,1-6-371-16</inkml:trace>
  <inkml:trace contextRef="#ctx0" brushRef="#br0" timeOffset="-15505.94">14467 15549 738 0,'0'-23'0'0,"-6"4"0"0,0 2 0 0,2 1 0 0,-6 8 0 0,3 5 0 0,-1-1 37 0,-1 4 9 16,0 0-8-16,-1 0 332 0,1 12-167 16,1 10-82-16,-1 5-15 0,3 2-25 0,0 13-9 31,4 3-34-31,-2 0-46 0,1 10 45 0,0-2 0 0,3 8 10 0,0-1-10 0,0-3 0 15,0-6 1-15,0-1-54 0,6-2 9 16,-2-9 8-16,-2 3 36 16,-2-9-155-16,0-6 70 0,0-8 22 0,0-6-237 15,0-1 123-15,0-9 69 0,0 1 19 0,0-4 1 16,0 0 5-16,0 0 30 0,0-16-43 47,0-5-179-47,-2 0 101 0,-8 1 49 0,-3-4 26 0,6-1 0 0,-1 5 15 0,2 0-19 0,-2 1 1 0,5 5 229 0,0-5-100 0,0 5 132 0,3-3-107 0,0 5-53 15,0 0-29-15,0 4 175 0,0 2-89 0,0-1-24 32,0 6-22-32,6-4 54 0,5 5-35 0,-5-1 1 0,6 1 0 0,0 0-1 0,-2 0 9 15,-1 0-38-15,3 0 38 0,-4 0-1 0,-2 0-37 0,0 0 40 32,2 6-30-32,-7 0-10 0,6 2 0 0,-4 0 2 0,3 1-2 0,0 1 0 0,3-8 10 15,-3 5 47-15,5-4-28 0,-2-3-1 0,4 0 51 0,-1 0-39 16,-3 0 9-16,5-12-49 0,-8-3 133 0,6-1-67 15,-2 0-33-15,2-3 1 16,-4 5-25-16,-1-7-8 0,3 8-1 0,-6 4 94 16,2 3-47-16,7 2-23 0,-1 4 9 0,0 0-91 0,4 0 30 0,-4 10-1 15,-1 8 29-15,1 1-59 16,-4-5 39-16,-1 2-9 31,-4 0-3-31,3-3 24 0,-2-1 3 0,3-4-30 0,-4 1-2 16,0-2 0-16,0-4 0 0,-3 0-42 0,4 0-3 0,-4-3 27 0,0 0 4 0,0 0-353 0,0 0 177 0,0 4 78 15,0-2 48-15,0 8-225 16,0-2 116-16,0 0 73 0,0-2 31 0,0 1 1 16,0-1 30-16,-4-3-294 0,4 1 138 0,-3-1 84 15,0-3 36-15,0 0-334 0,-1 0 186 0,-3 0 92 16,1-3 37-16</inkml:trace>
  <inkml:trace contextRef="#ctx0" brushRef="#br0" timeOffset="-15101.65">14707 15323 1091 0,'6'0'0'0,"5"0"0"0,6 8 0 0,-2-6 0 16,5 4 0-16,3 3 0 0,4 3 0 0,8 4 0 0,-4 1 242 0,7 10-108 0,2 3-48 0,-5 10 453 0,5 14-250 0,-12 3-127 0,-8 15 406 16,-9 5-270-16,-5 11-130 15,-6 0-66-15,0 19 150 0,-14-31-252 0,-9 9 0 16,-3-3 0-16,0-13 0 16,6-2 0-16,-3-12 0 0,-2-3 0 0,-1-5-112 0,1-5-239 0,5-15 193 15,-4-4 98-15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01T10:25:35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26519 6956 612 0,'0'-8'0'0,"0"-1"0"0,0-1 0 0,0 8 0 0,0-2 0 0,-4 2 0 0,1-1 0 0,2 3 136 0,-4-3-35 16,2 3-11-16,0 0-11 0,0 0-1 0,3 3-34 16,-3 8-1-16,-2 11 19 0,2 4-19 0,3 13 1 15,-3 1-1-15,0 8-21 0,0 8 22 0,0 4 10 16,0 15-51-16,3-11 0 15,-3-10 40-15,3 9 1 0,0-9-18 0,0 0 22 0,0-7-7 0,0-11-46 16,0 1 41-16,0-2-5 0,0-8 4 16,0-3 2-16,0-6-4 0,0 4-7 0,0-13 6 15,0 3 42-15,3-7-40 16,-3-1 13-16,0-4-1 0,3 0-9 0,-3 0-2 0,0 0 1 0,0 0 43 0,0 0 10 16,3 0-50-16,6 0-40 15,5 0-1-15,5 0 42 0,5-9 0 0,-1-1-33 0,8 2-9 16,0-4 36-16,3-1 2 0,5-2-91 0,0 7 41 0,-11 1 2 15,15-1-26 1,-11 4 25-16,2-1-1 0,-2 5 12 16,2 0-23-16,-11 0-8 0,1 0 38 0,-11 0-39 0,1 0 36 0,-8 0-7 15,1 0 5-15,-5 0-72 0,1 0 34 0,-3 0-4 16,0 0 36-16,0 0-135 0,0 0 63 0,0 0 18 16,0 0-131-16,0 0 73 0,0 0 41 0,0 0 8 31,0 0-300-31,0-7 152 0,6 1 92 0,6-3-161 0,-2-5 122 0</inkml:trace>
  <inkml:trace contextRef="#ctx0" brushRef="#br0" timeOffset="1378.63">27207 7716 0 0,'0'0'0'0,"0"0"0"0,0 0 0 0,0-3 0 0,0 0 0 0,0-3 127 0,0 0-47 0,0 3 1 0,0-4-8 0,0 2-21 0,0-1-10 0,0 0 13 0,0 2-12 0,0 4 0 15,0-2-1-15,0 2-18 16,0 0 19-16,0 0-1 0,0 12 0 0,0 6-68 0,0 3 32 0,0 2 8 16,0 4-61-16,0 4 38 0,-3 7-1 0,0-11 26 15,0 6 5-15,3-12-2 16,0 10 3-16,0-16-26 0,0 3 21 0,0-9 1 16,14-1-14-16,-8-4 44 15,12-4-3-15,-2 0-29 0,-1-6-1 0,2-13 33 0,3-1 3 0,-6-4-22 16,-2 0 61-16,-1 1-32 0,1-6 6 0,-3 6-37 15,-2-2 46-15,-1 4 8 0,-2-2-41 0,-1 2 41 16,-1 5 5-16,-2-4-45 16,0 1 13-16,0 4-58 15,0 0-7-15,0 3 55 0,0 4 1 0,0 1-117 0,0 1 53 0,0 4 38 0,0 2-119 0,0 0 64 16,0 0 20-16,0 2 1 0,0 4-317 0,0 5 161 31,0-1 56-31,0 3-165 0,0-1 110 0,0-4 63 16,6 5 31-16,-3-7-108 0,6 0 75 0,-4-3 41 15,1-3 68-15</inkml:trace>
  <inkml:trace contextRef="#ctx0" brushRef="#br0" timeOffset="1683.78">27595 7727 749 0,'3'-14'0'0,"-3"-1"0"0,3 5 0 0,-3-1 0 0,0 1 0 0,0-2 0 0,0 3 108 0,0 5-32 0,0-2 0 0,0 1-20 0,-3 5-12 0,-7 0 0 16,-5 0 0-16,-3 5 55 0,-1 5-54 0,2 9 10 0,0 1-96 0,3-1 43 15,2 2 0-15,8-1 42 0,-3-1-72 0,4-5 48 0,3 1-12 0,0 0-25 16,0-1 0-16,0-1 31 31,0-3 11-31,0-1-13 0,3 3 6 0,-3-4-22 0,0 6 18 0,0-7-6 0,0 6 6 0,0-5 5 16,0 1-51-16,-3 1 2 0,-1-4 42 0,-7-4 3 15,8 2-86-15,-3-2 37 0,3 2-1 0,0-4-33 0,0 0 33 0,3 0-13 16,0 0 44-16,0 0-227 16,0 0 105-16,0 0 36 0,0 0 31 0,9 0-195 15,3 0 94-15,0-4 63 0</inkml:trace>
  <inkml:trace contextRef="#ctx0" brushRef="#br0" timeOffset="1957.78">27656 7847 548 0,'0'4'0'0,"0"-1"0"0,0-1 0 0,0-2 0 0,0 4 0 0,0-4 0 0,2 0 0 0,1 0 75 16,6 0 1-16,-1 0-32 0,4 0 0 0,3-9 32 16,-6-3 10-16,1 0-42 0,-3 3 1 0,-4-3-1 15,4 3 0-15,-7-1-9 0,0 4 8 0,0 0 1 0,0 4 0 0,0 2-42 16,0 0 42-16,-10 0 0 15,-7 0 11-15,7 12-94 0,-4 3 35 0,5-3 1 16,-2 9 28-16,5-9-87 0,3 5 45 16,0-5-6-1,3 2-59-15,0-3 49 0,6-2 13 0,11-4 1 0,3-2-186 16,0 3 99-16,4-3 31 16,-4 1-222-16,8 2 118 0,-5-4 70 0,1 2 14 0</inkml:trace>
  <inkml:trace contextRef="#ctx0" brushRef="#br0" timeOffset="2686.51">28039 7625 8 0,'0'0'0'0,"0"0"0"0,0 0 0 0,0 0 0 0,0 0 231 0,0-6-99 0,0 1-44 0,0-7 24 15,0 2-33-15,0-1-1 0,-3 1-22 0,0-1 26 16,0-1-38-16,-4 2 0 0,-2-1 0 0,0 5 44 16,0-7 11-1,-2 7-55-15,3-1 0 0,-6 6 0 0,8-3 0 0,-4 2 29 0,2 2 11 0,-4 0-93 16,4 2 0-1,2 16 8-15,0 10 1 0,1-1 44 0,2 6 11 0,-2 9-111 0,2-3 46 0,3 0 11 16,0-7 1-16,0 7-55 0,0-4 40 0,-3-1-25 16,0-1-41-16,3-6 37 0,0-2-1 0,-3-4 31 15,0-7 12-15,3 1-18 0,0-5 15 0,0-4-213 16,0-4 99-16,0 2 39 16,0-4-5-16,0 0-31 0,0-4 38 0,0-8-21 31,0-3 54-31,3 1-50 0,-3 2-10 0,0-1 59 0,0 2-27 0,0 1 27 0,3 1 0 15,-3 1 33-15,0 4 11 0,0 2 0 16,0-5 0-16,0 7 29 0,3-3-45 0,-3 3 3 16,3 0 13-16,0-1 139 0,5-2-88 0,-6-1-36 15,1 1 21-15,3-1 119 0,-3 4-64 0,3 0-44 16,-3 0 3-16,2 0 0 0,-2 0 23 0,3 0-17 16,2 0-27-16,-4 4 5 15,-1 3 20-15,0 0-70 0,0 2 2 0,0 0 50 16,-3 1 2-16,0 2-66 0,0-7 24 0,0 5 0 15,0-8 16-15,0 5 11 0,0-4-19 0,0 0 16 16,4-3-59-16,-1 0 50 0,6 0-3 0,-3 0 4 16,5 0 54-16,1-13-3 15,2-1-48-15,-6 4 51 0,1-7-47 0,0 1-1 0,-3 5 10 0,-4-3-9 0,1 3 11 0,-3 6-9 16,0 1 18-16,0 2 57 0,0 2-21 0,0 0-8 16,0 0-25-16,0 0-9 0,0 0 12 0,0 0-143 15,0 2-82-15,3 5 97 16,1-1 41-16,1 0 0 0,1 0 55 15,0 0-26-15,4-3 25 0,2-3-56 0,-3 0 47 0,5 0-50 16,-2 0-1-16,1-3-515 47</inkml:trace>
  <inkml:trace contextRef="#ctx0" brushRef="#br0" timeOffset="2836.51">28222 7638 733 0,'6'-13'0'0,"-3"-8"0"0,3 2 0 0,-3 5 0 0,-3 3 0 0,3 1 0 0,0 4 0 0,-3 3 0 0,5 3 0 0,-5 0 0 0,0 3 44 32,0 16 1-32,0 8-1 0,0 12 0 0,0-1 0 0,0 8 11 0,0-5 29 31,0 7-1-31,0-11-38 0,0 12-1 0,0-15-167 0,0 0 95 0,6-1 30 0,9-9-252 0,1-3 121 0,2-6 73 0,-4-4 7 16,1-4-279-16</inkml:trace>
  <inkml:trace contextRef="#ctx0" brushRef="#br0" timeOffset="3202.52">28468 7266 5 0,'-5'0'0'0,"-6"0"0"0,4 0 0 0,0 0 0 0,1 0 8 0,3 0-7 0,0 0 0 16,3 0 1-16,0 0 193 0,0 0-87 0,0 0-43 15,12 0 0-15,8 0 83 0,2 0-44 0,6 0-11 16,-2 0 12-16,1-3-30 0,3-1-1 0,3-2-30 0,-3 0 40 0,-3 1-10 47,1-1-30-47,-5 3-47 0,-8 3 0 0,4-3 47 0,-5 3 11 0,-2 0-212 0,0 0 101 0,-6 0 49 15,4 0 11-15,-7 0-185 0,0 0 83 0,-3 0 55 16,3 3-384-16,-3 6 202 0,0 2 112 0</inkml:trace>
  <inkml:trace contextRef="#ctx0" brushRef="#br0" timeOffset="3353.5">28543 7527 0 0,'9'0'0'0,"3"0"0"0,5 0 0 0,5 0 0 0,3-4 0 16,-6-3 42-16,3-3 3 0,1-1-34 0,-1 4-39 0,4 1 37 0,0-3 1 0,3 6-1 15,-4-4-58-15</inkml:trace>
  <inkml:trace contextRef="#ctx0" brushRef="#br0" timeOffset="4024.12">29290 7014 190 0,'0'0'0'0,"0"0"0"0,0 0 0 0,0 0 0 0,0 0 0 0,0 2 0 0,0 2 0 0,0 5 82 0,0-3-1 0,0 0 10 16,0 0 1-16,3-3-50 16,3 1 12-16,10-4 34 0,-7 0 1 0,3 0-47 0,0-4 1 0,2-9 68 15,3-2-24-15,-3-3-10 0,-2 3 5 0,1-2 0 16,-3-1-39-16,3-7-1 15,-1 5 53-15,-3-2-11 0,0 2-41 0,-2 5 104 0,-1-4-52 0,-2 5 0 16,-1 5-41-16,4-1 24 16,-7 8 0-16,0-2-35 0,0 4-1 15,0 0-88-15,0 0 55 0,0 16-10 16,0 11-58-16,0 6 51 0,0 10 0 0,0-2 51 16,-4 7-169-16,-5 0 65 46,-2 0 43-46,5 0-78 0,0-1 53 0,2-4 1 0,-1-7 1 0,5-1-78 0,-3-1 49 0,3-8 7 0,0 0 0 0,0-13-114 0,0 0 58 0,0-4 39 16,0-3-235-16,0-4 137 0,0 2 67 0,8-4 34 0</inkml:trace>
  <inkml:trace contextRef="#ctx0" brushRef="#br0" timeOffset="4316.71">29101 7544 393 0,'-20'6'0'0,"8"-3"0"0,4 1 0 0,3-4 0 0,2 0 0 0,3 3 0 0,0-3 185 16,3 0-71-16,16 0 48 0,4 0-60 0,8 0-29 16,1 0 10-16,2 0-9 0,7-10 1 0,-1 8-33 0,-11-2 1 15,11 1 0-15,-3 0 10 0,-1 1-10 16,-4-2 6-1,-1 2-4-15,-5-1-3 0,4-1 1 0,-3-1-47 0,-3 3 18 32,-1-6 1-32,-4 6-195 0,-4-2 100 0,4 2 56 0,-7-3 18 0,-4 5-387 15,1 0 183-15,-2 0 100 0,-3 0 25 0,-4 0-110 0,0 0 49 0,0 0 56 16</inkml:trace>
  <inkml:trace contextRef="#ctx0" brushRef="#br0" timeOffset="4888.09">29356 7822 0 0,'0'0'0'0,"0"0"0"0,0 5 0 0,0-2 0 0,0-3 0 0,0 0 97 0,0 0-40 47,0 0-1-47,-1 0 13 0,-3 3-42 0,1-3 1 0,0 0 7 0,0 0-6 0,0 0 1 0,3 0 0 0,0 0-1 0,0 0-17 0,-3 0 25 0,3 0-7 0,0 0 70 0,0 0-34 16,0 0 1-16,0 0-25 0,-1 0 44 15,1 0-3-15,0 0-44 16,0 0 52-16,0 0-48 0,0 0-1 0,0-6 12 0,0 0-64 16,0-1 52-16,1 1 1 0,8-2 0 0,2-2-8 15,1 5 8-15,2-5 0 16,-3 5 23-16,9-1-23 0,-11 6-1 0,4 0 7 16,-1 0-40-16,0 0 32 15,0 0-8-15,-2 2-89 0,-6 17 43 0,-1-4 5 0,-3 6 41 0,0-1-124 16,0 6 55-16,0 6 28 0,-4-6-11 0,-9 5 79 15,0 2-12-15,-4-7-34 0,4-2 44 0,0-3-47 16,8-10-12-16,-6 6 12 0,5-11 77 0,3-1-37 16,0-1 7-16,0-3 47 0,1-1-34 0,2 0 6 15,0 0-26-15,0 0 42 0,5 0-19 0,13 0-1 16,5 0-31-16,2 0-19 0,3 0-12 16,-2-1 32-16,4-3 0 0,-3-1-350 0,3 5 160 15,-7 0 93-15,2 0-621 0,-10 0 326 31,1 0 128-31</inkml:trace>
  <inkml:trace contextRef="#ctx0" brushRef="#br0" timeOffset="6591.56">30234 7191 355 0,'17'-3'0'0,"-13"-3"0"0,2-7 0 0,1 4 0 0,-3 5 0 0,-1-2 0 0,0-5 56 0,0 6-12 0,-3-5-1 0,0 2 1 0,0 2 49 15,0 0-49-15,-3 3-1 16,-6-3 0-16,-5 2-37 16,2 2 0-16,-3-1 48 0,-7 3-64 0,8 0-1 0,-7 0 52 0,2 0-49 0,2 3 0 15,-1 12 49-15,1 3-5 16,-3 3-85-16,3 5 37 0,2 2-16 0,3-1 48 15,2-4-51-15,6 6-4 16,-1-10 36-16,2 2-34 0,0 1 36 0,3-10 3 0,0-1-5 0,0 2 3 16,3-7-9-16,9 0 7 0,4-4 16 0,2-2-16 0,-1 0 0 15,6 0 0-15,0-12 56 16,0-3-1-16,-1 1-50 0,2-1-1 0,-4-1 72 0,-1 1-34 16,1 0 7-16,-3-1-36 15,-4 3 40-15,4-2 6 16,-6 3-25-16,-2 0 39 0,2 3-50 31,-5-1 13-31,-3 4 65 0,-3 4-30 0,0 2 15 0,6-3-51 0,-6 3-38 0,0 0 43 16,0 0-2-16,0 0 7 0,0 5-140 0,0 16 58 0,0 4 33 0,0 2-3 0,0 6 36 0,0 6-9 15,0-3-90-15,0 9-10 0,0-3 46 0,0-1 7 16,0 5 62-16,0-4-42 16,0-3 6-16,-1 5-19 0,-4-13 83 0,-2 2-33 15,-3 0 1-15,1-6-24 0,0-10 55 0,-3-1-22 16,2-5 0-16,1-7-20 15,-2 2 29-15,1-6 13 32,-4 0-38-1,2 0 79-31,-7-10-37 0,8-4 14 0,-4-5-49 0,3 1 12 0,-1 1-1 0,-2-8 1 0,6 8-161 0,-2-4 73 0,2 9 36 16,3-3-1-16,1 5-70 0,2 4 42 0,-2 1 27 0,5 1-21 0,0 1-331 0,0 0 155 0,0 3-280 0,13 0 227 0,-1 0 108 0,2 0 54 0</inkml:trace>
  <inkml:trace contextRef="#ctx0" brushRef="#br0" timeOffset="7188.12">30401 7752 63 0,'0'2'-1'0,"3"2"1"0,-3-4 0 0,4 0 0 0,-1 0 0 16,0 0 0-16,-3 0 0 0,0 0 6 0,0 0 1 0,4 0 115 0,-4 0-48 16,0 0 6-16,0 0-55 0,0 0 13 0,3 0-11 0,-1 0 0 0,1-4 0 15,0 2 61-15,0-2-59 0,-3-1 0 0,3 1 1 16,0-4 35-16,3 2 5 0,4-6-23 0,-4-1-12 31,0-2 1-31,2-3 0 0,4 1-19 0,0 3 20 16,-3-5 8-16,8 0-5 0,-7 2-51 0,2 1 47 0,-6 4 0 0,3 0 0 15,-3 3 12-15,1 4-14 0,-4 1 0 0,0 2-5 16,-3 2-17-16,0 0 15 0,3 0 13 0,-3 0-13 16,0 2 4-16,0 13-2 0,0-3-173 0,0 7 78 15,0-7 45-15,0 3-16 0,0-7 17 0,0 5-6 32,0-7 33-32,0-4-13 0,0 2 11 0,0-2-27 31,10-2 23-31,3 0 47 0,2 0 17 0,4-8-29 0,-7-1 0 0,2-1-74 0,-2 4 46 0,-3 0 11 0,-1 4-58 0,0 2 1 0,-2 0 47 0,0 0 1 15,-3 0-66-15,-1 2 27 16,-2 8 1-16,0-1 22 0,3 3-6 0,-3-4-2 31,0 3 9-31,0-3-37 0,0-3 0 0,3 5 21 0,0-4 5 0,0 0-172 0,0 0 83 0,3-4 37 16,3 1-256-16</inkml:trace>
  <inkml:trace contextRef="#ctx0" brushRef="#br0" timeOffset="7557.87">30859 7602 281 0,'5'-4'0'0,"1"-2"0"0,3 6 0 0,-2 0 0 0,0 0 0 0,-2 0 135 0,1 4-46 16,-6 8 12-16,0 3-24 15,0 0-1-15,0 2-31 0,0 1-1 0,0 1 0 0,-3-1 11 16,-12-1-10-1,2 1-22-15,7-9 21 0,-2 3 1 0,1-3-1 0,5-3-62 16,1-2 26-16,-2-2 0 16,3 1 36-16,0-3-98 0,0 0 44 0,0 0 19 0,9 0-7 0,3 0-10 0,3 0 1 0,4-9-16 0,-5 1 40 15,4-1-10-15,1-1 6 16,2 1 3-16,-7 1-5 0,4-2-1 0,1 2 2 16,-7-1 30-16,-1-1-30 15,-2-2 3-15,0 1 22 0,-2-1-22 0,-1-3 0 0,-6 3 6 0,0-1 1 0,0-1-6 0,0-1 0 31,0 0 39-31,0 3 1 0,0 3-28 0,0-1-8 0,0 8-66 0,0-2 33 16,0 1-3-16,0 3 34 0,-3 0 4 0,0 0-4 31,-1 3-2-31,1 10-389 0,0 1-144 0,2 0 238 0</inkml:trace>
  <inkml:trace contextRef="#ctx0" brushRef="#br0" timeOffset="8389.11">31259 7169 118 0,'5'-9'0'0,"10"-1"0"0,-9-3 0 16,0 0 0-16,4 1 63 0,-4 4-26 0,1-1-7 0,0 0 15 0,-1 2-12 0,-3 2 1 0,-3-1 54 0,0 6-41 15,0-4-9-15,4 4 0 16,-4 0-24-16,0 0 25 0,0 6 1 0,-4 15 9 15,-2 6-45-15,-1 5 0 16,-3 6 32-16,4-2 1 0,-1-3-1 0,3 3 17 16,-1-1-15-16,2-2-119 15,3-1 54-15,0-10 20 0,0-1 1 16,0-6 13-16,3 1-18 0,3-7 15 0,4-1 46 0,-4-4-38 0,-2-2 1 0,6-2 5 0,-1 0 40 0,0 0-43 16,6-8 0-16,-2-7 9 0,2-3-6 0,-4-1 10 31,6-2-10-31,-3-2 33 0,-1-2 0 0,3 2-24 0,-4-4 32 0,0 2 8 15,-6-2-41-15,4 7 3 0,-1-5 46 0,-4 2 2 16,1 1-46-16,-3 9 15 0,0 0 4 0,0 4-9 16,0 3-5-16,-3 2 39 0,0 4-1 0,0 0-16 15,0 0-16-15,0 13-155 0,0 8 74 0,0 3 33 16,0-1-49-16,0 2 42 0,0-2-5 0,0 3 28 16,0-6 10-16,0-6-27 15,0 5 22-15,0-4-39 0,3-1-149 0,6-1 74 31,-3-5 46-31,10 3 0 0,-8-9-226 0,2 2 103 0,-2-2 74 0,-2 0 23 16,0-2-212-16</inkml:trace>
  <inkml:trace contextRef="#ctx0" brushRef="#br0" timeOffset="8942.96">31636 7047 196 0,'-3'7'0'0,"3"-5"0"16,0 4 0-16,0-4 0 0,0 4 0 0,0-2 0 0,0 1 0 0,0 2 35 0,0-4-12 0,0-1 0 0,0-2-6 0,0 0 5 0,6 0 7 15,-3 0-7-15,0 0-3 0,9 0 4 0,-6 0-1 16,4 0-4-16,-4-5 9 16,6-7-4-16,0-4-1 0,-1 1 31 0,6-1 2 15,-3-7-31-15,-2 2 4 0,-1-2 36 0,4-2 3 16,-2 3-39-16,-3 0 4 0,1-2 16 0,-3 6-3 15,1 0-14-15,-3 6 40 0,-3-1 0 16,0 7-27-16,0 0-39 0,2 6 46 16,-5 0-12-16,0 0 4 0,0 0-113 0,0 0 50 0,0 12 0 0,0 7 54 31,0 2-3-31,-5-6-13 0,2 5 11 0,3-5-90 0,0 2 40 0,0-3-10 16,0-6 45-16,0 2-53 0,0-4 47 0,3-3-12 0,10-3 50 15,-1 0-40-15,3 0 0 31,-1 0 0-31,0-9-24 0,3-4 26 0,-5-1-1 0,-4 3 4 0,1-2-22 16,-3 4 18-16,2 3 0 0,-8 2 0 0,1 2-34 0,-1 2 32 0,0 0 0 16,0 0-4-16,0 12-66 0,0 6 33 0,0 6-10 15,0 0 24-15,0-3 13 0,0 3-14 0,0-4-148 0,7-1 65 16,5 0 42-16,6-5-3 0</inkml:trace>
  <inkml:trace contextRef="#ctx0" brushRef="#br0" timeOffset="9708.04">32224 7083 0 0,'3'0'0'0,"4"0"0"0,-1 0 0 0,0 0 0 16,0 0 0-16,-3 0 0 0,0 0 0 0,0-4 67 16,-3 4-27-16,0 0 0 0,0 0-46 15,0 0 23-15,0 0-3 0,0 0 0 0,0 0 25 16,0 0-25-16,0 0 1 0,0 0 3 16,0 0-25-16,0 4 21 0,0-4 0 0,0 3 0 15,0 0 31-15,0-3-23 0,0 2-6 0,0-2 49 16,0 4-1-16,0-1-47 0,0 3 46 15,0 6 8 1,0 3-47-16,-3 4 8 0,0 0-28 0,0 5 25 0,2 1-1 0,-4 2 12 0,2 4-4 0,0-6-1 16,-3 0-5-16,3 2 7 31,-1-6-30-31,1-2 29 0,3-3-7 0,0 3-53 31,0-5 0-31,0 1 44 0,0 1-33 0,0-1 1 0,0-3 31 0,0-4-6 0,3 5 5 0,4-7-8 0,-4-3 6 0,3-1-7 0,3 2-44 0,0-4 38 16,1 0 6-16,0 0 46 0,4-13-2 0,-3-2-39 15,4-3 14-15,-2-2-13 0,-3-4-1 0,6-1 1 16,-3-1 6-16,-2-4 8 0,2 3-12 0,-4 0 14 16,-3-4-32-16,5 4 20 15,-5 0 4-15,3-2 3 16,-3 1-9-16,-1 5-1 0,-2 1 2 0,-3 8 0 0,0-1 37 0,0 6-33 16,0 0-4-16,0 6-6 0,0-1 8 0,0 4-1 15,0 0 3-15,0 7 3 0,-8 14-2 0,2-1-3 16,0 8-109-16,0 2 50 0,3-1 23 0,1 2 4 15,-1 3-11-15,-3-5-1 0,4-2 20 0,2 2-57 16,0-4 26-16,0-2 0 0,0-1 22 0,0-1 8 16,16-6-11 15,2 0 10-31,7-3-217 16,4-5 95-16,5-2-81 0,-2-3 87 0,2-2-176 0</inkml:trace>
  <inkml:trace contextRef="#ctx0" brushRef="#br0" timeOffset="10174.81">32604 6900 265 0,'0'0'0'0,"0"-6"0"0,0-3 0 0,0 3 0 0,2 0 0 0,-2 0 0 0,3 3 127 0,-3-3-42 0,7 6 44 0,1 0-32 0,-2 0-11 16,3 3-43-16,2 9 0 15,-6 9-1-15,1 3 1 0,-3-1 10 0,-3 8 43 16,0-1-27-16,0 3 1 0,0-4-42 0,0 2 14 0,-3-8 12 0,3-4-1 0,-3 0-11 16,0-9 1-16,3 0 0 0,0-4 41 0,0-3 10 0,0-3-51 0,3 0-1 47,8 0 1-47,1-19-1 0,6-1 1 0,1-2 10 0,2 2 31 0,-1-5-1 0,5 2-40 0,-5 0-42 15,4-1 41-15,-2 2 11 0,-2 1-10 0,0 3-63 0,-6 2 31 16,3-1 1-16,-13 5-3 31,4 0 37-31,-2-4-15 16,-3 2 4-16,0 5-48 0,-3-3 1 0,0 5 25 0,0-1 20 0,0 2-330 0,0 0 152 0,0 3 63 15,-3-1 43-15,-11 4-585 0,2 0 281 0</inkml:trace>
  <inkml:trace contextRef="#ctx0" brushRef="#br0" timeOffset="14550.12">27427 7892 18 0,'-17'13'0'0,"-3"-2"0"0,-1 5 0 0,-4-5 0 0,5 8 0 0,0-5 0 0,0 5 355 0,6-1-157 0,3-7-79 0,1 4-30 0,4-9 89 0,2 0-69 0,1-2-34 0,0-2 15 0,3 1-1 16,0-3-38-16,0 0 86 0,13 0-48 0,11-3 0 31,5-9-49-31,13-9 68 0,7-6-23 0,14-6-11 0,0 1-34 0,9-11-19 0,4 1 19 0,5-3 0 16,-2-3 11-16,-4 4-11 15,-4 1 0-15,-8 7-37 16,-16 9-2-16,-10 8 0 0,-14 9 49 0,-1 0-114 0,-8 5 49 0,-10 5 9 0,-4 0 0 47,0 3-86-47,-7 15 57 0,-35 15 10 0,-6 3-1 0,-9 2 68 0,-6 6-36 0,-9 5-11 0,-3 0 44 0,7 2-42 0,-2 0 6 15,13-9 114-15,14-7-54 0,0 1-23 0,10-5 3 16,3-8 36-16,5 2-28 0,7-7 19 0,8-7-44 16,4-5-32-16,3-3 44 0,0 0 1 0,3-3-7 15,9 0 9-15,28-20-8 0,12-16 12 0,10-6-33 16,10-7-12-16,6 0 32 0,4 2-42 0,-1 3-32 31,-7 5 25-31,-13 8 4 0,-1 4-12 16,-5 7 0-16,-21 7 34 31,-9 8 4-31,-2 1-8 0,-13 2 10 0,-7 2-19 0,0 0 14 0,-3 11-81 0,-28 11 37 0,-4-2 5 16,-2-2-122-16,-4 7 67 0,10-11 37 0,6 1-1 0,8-10 23 0,8 2 12 0,6-3-29 0,3-1-1043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FEFD-5B6B-4D8F-B7F7-F1E77089403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3C6C-9100-4549-98B2-F4A22252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6436-C0FA-44CA-99F7-C8FE2C0C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B5DE-2A6C-4973-9D99-61E30906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B8C-248D-49D9-A0A8-1117D00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F47D-DC0F-41BE-9C08-40B387E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90C3-131F-4AFE-B599-A4C27BD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E26-BCE8-4131-A049-5E7F9AC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B49B-0A50-4ADF-A73E-31FDD1D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7EC2-FB1F-4020-974C-DB311C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D76B-A71F-46C7-B35A-DDBA064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C722-C229-423D-8F18-5954997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F1F9-0A47-441D-9B9C-01B3B587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7FE78-53C8-42E8-A5AB-E0ACFD9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8500-5257-40F4-9624-85622F4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25F7-F024-4037-9149-A89308C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B4E2-5DC9-4F30-8C70-B1B6C7E8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D42-2EF8-43EC-AF17-996A914E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8002-F3C0-4A27-9E99-618B0713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B3FD-8E58-449C-B033-8BB8493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141-FD60-4577-9473-6C3EB287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424-DBAA-4AA9-920B-35C4A17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BEC-87B0-41C5-BEC8-84FCAC5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8D9D-7207-49CF-9BB7-6282348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759F-63A6-4006-9DFB-3EC59748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701B-12FE-4807-BAAF-2BBFD5F2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4E43-D9A0-4387-83F8-C8197478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925-D1B7-4984-8728-2298B826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CA3-D7CC-420A-860B-F488B40F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FA30-7A2E-4D49-AFB9-966A2DA6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5022-BD12-45D9-8C19-DF567FF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4BF1-7B0A-4EF5-91C0-368BA13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0F41-6627-4CF4-8D13-7ABA5045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9C7-C100-49CA-B8B8-B6F1A25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3770-ED99-4B76-9445-2CC8891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7C60-A48B-4558-B2BF-FC96EB67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1E35-9C00-4703-813A-EE63AD05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6BF0-01F2-4EEA-93D9-F1257D6F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6A458-DA25-46E8-BEA4-9F3D5BA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6372-13A6-426C-8B33-C31A7F59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E095-6EFB-4593-B5FE-E916242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1F83-F7CC-4014-996A-98686FBB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F5D9-42B8-472D-B8C7-237EF041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955A-4042-42B7-8837-D172A24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1B02-6534-454C-AAAB-DB612BE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91E-48EF-458E-AFEC-5E16B73E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4C1B7-412A-487F-9C85-2C07F3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EA3C-1815-4C40-B888-BC54B0F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E12-E7F9-48C9-B6C9-191480B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A0FF-E4C7-4EE4-84C8-746D352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D6CE-A04A-434B-8A67-F937B71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870E-4354-4ABB-ABC1-092BCB67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C490-B690-4673-872D-B52E73D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657E-48C9-4F8A-A693-9D2C3A0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CD63-BC7E-4A70-A0BE-437FCE0E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6E184-0042-422A-BEE4-24C92002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0B60-D9C3-4642-8FCC-942EF834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65B0-052E-49C1-B522-C97FB06B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87B9-5B77-4378-A464-451BD27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2C7B-33CA-489C-823D-BB9FD8A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45BB-0139-4BEC-A6FD-E97E2C50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B579-EE97-4957-AAE7-81B38C0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E4E-3B39-4C90-9957-B3790AEC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363A-9178-472F-842C-9B3F6D94771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7A7-E4CA-4D2B-BAE1-FFCDBCDE5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89E-CA28-418B-B607-E33326B3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customXml" Target="../ink/ink6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3.xml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customXml" Target="../ink/ink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6.1</a:t>
            </a:r>
            <a:br>
              <a:rPr lang="en-US" dirty="0"/>
            </a:b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8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45BC9C-3393-4365-A95B-77F0635D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332374" cy="38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A979-FCD7-4BB5-8BEB-F7D2C5AE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62827" y="115712"/>
            <a:ext cx="3875582" cy="2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EC277D-99D8-48BB-978D-1B37F71CA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" y="701765"/>
            <a:ext cx="2124371" cy="1071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8F290-C7E3-4D43-B145-C1B26CBCF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328" y="1109112"/>
            <a:ext cx="1433752" cy="257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26960-89E0-458B-BEF7-2C1B059D4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301" y="598268"/>
            <a:ext cx="6877600" cy="12788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E99FA-3BD8-4C80-BAA8-5EAA88614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36" y="2365536"/>
            <a:ext cx="1583703" cy="3122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A599A0-27F4-48EE-9BC8-91118757B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472" y="2190939"/>
            <a:ext cx="8583223" cy="685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77D3C0-4ED0-4AED-A862-EA432FBD967F}"/>
                  </a:ext>
                </a:extLst>
              </p14:cNvPr>
              <p14:cNvContentPartPr/>
              <p14:nvPr/>
            </p14:nvContentPartPr>
            <p14:xfrm>
              <a:off x="8362800" y="380880"/>
              <a:ext cx="1810440" cy="19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77D3C0-4ED0-4AED-A862-EA432FBD96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3440" y="371520"/>
                <a:ext cx="182916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5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C49D-026C-4FAE-85E5-CA7B5E5015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952509" cy="814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FD97C-0D89-436C-A7FD-D55814A0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57" y="956988"/>
            <a:ext cx="2324405" cy="381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BCE95-3C67-4177-80B9-BC7E61AA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229" y="956988"/>
            <a:ext cx="2923341" cy="3816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4DB31D-726C-4DE4-B564-E87CDE3441C8}"/>
              </a:ext>
            </a:extLst>
          </p:cNvPr>
          <p:cNvCxnSpPr/>
          <p:nvPr/>
        </p:nvCxnSpPr>
        <p:spPr>
          <a:xfrm>
            <a:off x="2671975" y="1169691"/>
            <a:ext cx="969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F741E-67E0-4AFA-953F-ACD45360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57" y="1524442"/>
            <a:ext cx="10605155" cy="108245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56577D-115E-4CCC-812E-5FDC82C5A372}"/>
              </a:ext>
            </a:extLst>
          </p:cNvPr>
          <p:cNvCxnSpPr/>
          <p:nvPr/>
        </p:nvCxnSpPr>
        <p:spPr>
          <a:xfrm flipV="1">
            <a:off x="5929460" y="1414021"/>
            <a:ext cx="1574276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AACFBF4-B344-4D6E-94E7-B14BB3EC609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59926" y="1186692"/>
            <a:ext cx="4264981" cy="2448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07440B1-177B-4237-86BD-5BFE377F3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665" y="4253282"/>
            <a:ext cx="3830335" cy="8486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42062C-46EA-4DC5-9E8F-B55B96AF7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2156" y="2792735"/>
            <a:ext cx="2530581" cy="8931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A10DB4-2E49-4045-A63D-3159685D7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064" y="3695041"/>
            <a:ext cx="4076673" cy="152212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5720587-7EDE-46FA-B6A9-A55A326D24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057" y="5307151"/>
            <a:ext cx="10473179" cy="73359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697B6F-2D79-4740-91DC-CDFED2C5B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462" y="5652819"/>
            <a:ext cx="3648584" cy="109552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A93E9F-A3B5-4C69-AE71-068C458A1E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8183" y="2644525"/>
            <a:ext cx="2952231" cy="1506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6CF1D93-16A1-4844-AC24-11F0E2B85B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4064" y="6305304"/>
            <a:ext cx="1541440" cy="3950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79E39B-8DCB-41EF-88CC-5D5F221DD24C}"/>
                  </a:ext>
                </a:extLst>
              </p14:cNvPr>
              <p14:cNvContentPartPr/>
              <p14:nvPr/>
            </p14:nvContentPartPr>
            <p14:xfrm>
              <a:off x="2666880" y="189360"/>
              <a:ext cx="8689320" cy="555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79E39B-8DCB-41EF-88CC-5D5F221DD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7520" y="180000"/>
                <a:ext cx="8708040" cy="55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B3EBB-DEFD-4D24-A7F7-6B2AF711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9" y="145685"/>
            <a:ext cx="6743348" cy="398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5567E-EFC9-494F-AAC0-2B1ED029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4" y="544026"/>
            <a:ext cx="6466788" cy="699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45C1F-7395-4B40-90E8-8F861CA2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476" y="757889"/>
            <a:ext cx="3196240" cy="272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0A757A-BB4A-40AC-A31A-C92D51A84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9" y="1686009"/>
            <a:ext cx="6743348" cy="33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7AEBBD-C2F4-4E79-B361-FF1BB234E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287" y="1660050"/>
            <a:ext cx="1461154" cy="3618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20E60F-7502-4F69-82FD-C8022A4DD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39" y="2075653"/>
            <a:ext cx="4952254" cy="371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B7689A-779F-4F22-89F2-8C94EB363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172" y="2623233"/>
            <a:ext cx="3759495" cy="1597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0577DB-823A-49DD-B3F6-94F68E539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39" y="4495229"/>
            <a:ext cx="9661236" cy="3894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25A8EB-880E-4DB7-BEA9-03F179078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3244" y="4884633"/>
            <a:ext cx="3103265" cy="10046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8DBA9D-52BF-464B-9F4F-9A9EFA85EC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39" y="5386935"/>
            <a:ext cx="8800903" cy="12591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C9ADDA-8F4C-4386-89E1-9CD5D10465BB}"/>
                  </a:ext>
                </a:extLst>
              </p14:cNvPr>
              <p14:cNvContentPartPr/>
              <p14:nvPr/>
            </p14:nvContentPartPr>
            <p14:xfrm>
              <a:off x="1434960" y="183960"/>
              <a:ext cx="10832040" cy="581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C9ADDA-8F4C-4386-89E1-9CD5D10465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5600" y="174600"/>
                <a:ext cx="10850760" cy="58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D529E-F347-4560-92B4-77E40A6F2654}"/>
              </a:ext>
            </a:extLst>
          </p:cNvPr>
          <p:cNvSpPr txBox="1"/>
          <p:nvPr/>
        </p:nvSpPr>
        <p:spPr>
          <a:xfrm>
            <a:off x="558373" y="35543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Any linear combination of the two fields will also satisfy the Killing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EDF32-730D-4FDC-98BB-A9C4706D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7" y="1155766"/>
            <a:ext cx="5762432" cy="21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919F3-6BB8-4762-BE32-BB928D7E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5" y="2298887"/>
            <a:ext cx="1587252" cy="3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E6109-9D7A-4155-9876-86D58A67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1020411" cy="885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C65A-6023-41CB-8F2B-08D33A83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0" y="1158420"/>
            <a:ext cx="3765701" cy="52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2C300-F0CF-45AB-81E1-AE567C3C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098" y="1067117"/>
            <a:ext cx="6087325" cy="69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030FF3-49A3-49D5-AC49-BFA95D059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78" y="2060450"/>
            <a:ext cx="3472336" cy="1159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CB63A0-8C9E-45E8-B7E4-5A06AB29F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642" y="2125785"/>
            <a:ext cx="4179330" cy="10283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E47A35-23E4-4C26-9AFA-0DDFCC4CD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10" y="3582765"/>
            <a:ext cx="11115661" cy="7548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EEDA25-C84B-40FA-AE18-09AC928D00FA}"/>
                  </a:ext>
                </a:extLst>
              </p14:cNvPr>
              <p14:cNvContentPartPr/>
              <p14:nvPr/>
            </p14:nvContentPartPr>
            <p14:xfrm>
              <a:off x="9528480" y="2445840"/>
              <a:ext cx="2332080" cy="49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EEDA25-C84B-40FA-AE18-09AC928D00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19120" y="2436480"/>
                <a:ext cx="235080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0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9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6.2</a:t>
            </a:r>
            <a:br>
              <a:rPr lang="en-US" dirty="0"/>
            </a:br>
            <a:r>
              <a:rPr lang="en-US" dirty="0"/>
              <a:t>(LIF in weak gravitational field)</a:t>
            </a:r>
          </a:p>
        </p:txBody>
      </p:sp>
    </p:spTree>
    <p:extLst>
      <p:ext uri="{BB962C8B-B14F-4D97-AF65-F5344CB8AC3E}">
        <p14:creationId xmlns:p14="http://schemas.microsoft.com/office/powerpoint/2010/main" val="38550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613AF-D528-49AF-B930-AD7E42D6576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46" y="0"/>
            <a:ext cx="6091754" cy="2076450"/>
          </a:xfrm>
          <a:prstGeom prst="rect">
            <a:avLst/>
          </a:prstGeom>
          <a:ln w="25400">
            <a:noFill/>
          </a:ln>
        </p:spPr>
      </p:pic>
      <p:pic>
        <p:nvPicPr>
          <p:cNvPr id="52" name="Picture 51" descr="\documentclass{article}&#10;\usepackage{amsmath}&#10;\pagestyle{empty}&#10;\begin{document}&#10;\begin{flushleft}&#10;$\bullet$ We have to perform a change of coordinates such that the metric in the new frame, $\bar{g}_{\mu\nu}$, is locally flat around $P$&#10;\end{flushleft}&#10;&#10;&#10;\end{document}" title="IguanaTex Bitmap Display">
            <a:extLst>
              <a:ext uri="{FF2B5EF4-FFF2-40B4-BE49-F238E27FC236}">
                <a16:creationId xmlns:a16="http://schemas.microsoft.com/office/drawing/2014/main" id="{9250E9DF-7B2A-4CDF-A997-F7ED4BE2F8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" y="2304831"/>
            <a:ext cx="6067215" cy="390195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bullet$ This means that $\bar{g}_{\mu\nu} = \eta_{\mu\nu}$&#10;&#10;&#10;\end{document}" title="IguanaTex Bitmap Display">
            <a:extLst>
              <a:ext uri="{FF2B5EF4-FFF2-40B4-BE49-F238E27FC236}">
                <a16:creationId xmlns:a16="http://schemas.microsoft.com/office/drawing/2014/main" id="{E2C05446-A365-415B-83E0-87D6C2B055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" y="2873175"/>
            <a:ext cx="2506402" cy="199593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\begin{flushleft}&#10;&#10;$\bullet$ The first derivatives of $\bar{g}_{\mu\nu}$ at P must vanish,&#10;&#10;\end{flushleft}&#10;&#10;\end{document}" title="IguanaTex Bitmap Display">
            <a:extLst>
              <a:ext uri="{FF2B5EF4-FFF2-40B4-BE49-F238E27FC236}">
                <a16:creationId xmlns:a16="http://schemas.microsoft.com/office/drawing/2014/main" id="{25DEED9C-E3CD-4342-9539-8CD009A11B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" y="3291022"/>
            <a:ext cx="3918382" cy="1924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71E67C0-AED1-4F8B-A82B-AAA344F8A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84" y="3629502"/>
            <a:ext cx="5862300" cy="712048"/>
          </a:xfrm>
          <a:prstGeom prst="rect">
            <a:avLst/>
          </a:prstGeom>
          <a:ln w="22225">
            <a:solidFill>
              <a:schemeClr val="accent6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D94BE1-9540-49B4-BC83-493AE7BE6E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6769" y="4519619"/>
            <a:ext cx="1740558" cy="633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3158CE-F07B-4858-8230-E9393FD422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4206" y="4585278"/>
            <a:ext cx="1081515" cy="5021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6627735-05C9-45EB-965A-B33ABC36F8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85" y="5393061"/>
            <a:ext cx="7285921" cy="5021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4739B4-9149-4367-A13F-20FB90D03A1E}"/>
              </a:ext>
            </a:extLst>
          </p:cNvPr>
          <p:cNvSpPr txBox="1"/>
          <p:nvPr/>
        </p:nvSpPr>
        <p:spPr>
          <a:xfrm>
            <a:off x="1664937" y="44294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with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015064-356C-465D-B95B-06D031772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1583" y="4417960"/>
            <a:ext cx="1119125" cy="2548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7C58DD-A840-4E59-BB4D-A6977AB010BA}"/>
              </a:ext>
            </a:extLst>
          </p:cNvPr>
          <p:cNvCxnSpPr/>
          <p:nvPr/>
        </p:nvCxnSpPr>
        <p:spPr>
          <a:xfrm>
            <a:off x="6278880" y="0"/>
            <a:ext cx="0" cy="5295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FFC2C0-0C77-466B-815F-24CF5A36B236}"/>
              </a:ext>
            </a:extLst>
          </p:cNvPr>
          <p:cNvCxnSpPr/>
          <p:nvPr/>
        </p:nvCxnSpPr>
        <p:spPr>
          <a:xfrm>
            <a:off x="6278880" y="5295900"/>
            <a:ext cx="11201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4AEFB3-6802-44F7-8C90-8E15BBF6EF42}"/>
              </a:ext>
            </a:extLst>
          </p:cNvPr>
          <p:cNvCxnSpPr/>
          <p:nvPr/>
        </p:nvCxnSpPr>
        <p:spPr>
          <a:xfrm>
            <a:off x="7399020" y="5295900"/>
            <a:ext cx="0" cy="15621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2387CD2-947F-4CF6-BB29-7E646702D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3611" y="5903106"/>
            <a:ext cx="4595944" cy="85045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F118FD0-C8CE-40C2-82B6-DB32996040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7056" y="4107561"/>
            <a:ext cx="248614" cy="2339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D74994E-1CE3-497E-A2B7-8E4616D49B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555" y="20170"/>
            <a:ext cx="5930940" cy="2236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4935769-CE57-4C49-B969-84A70829E7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45296" y="340982"/>
            <a:ext cx="5737357" cy="77404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BC7EBD9-12A6-4AA5-A095-2E6E3AFBC0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2249" y="1562099"/>
            <a:ext cx="5643450" cy="113187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FB1CF2C-2F6C-4D55-91F9-EF5557BBC52E}"/>
              </a:ext>
            </a:extLst>
          </p:cNvPr>
          <p:cNvSpPr txBox="1"/>
          <p:nvPr/>
        </p:nvSpPr>
        <p:spPr>
          <a:xfrm>
            <a:off x="6268490" y="1296287"/>
            <a:ext cx="55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6E1AC-03D1-4C60-9DD1-44E61AC277E4}"/>
              </a:ext>
            </a:extLst>
          </p:cNvPr>
          <p:cNvSpPr txBox="1"/>
          <p:nvPr/>
        </p:nvSpPr>
        <p:spPr>
          <a:xfrm>
            <a:off x="6294394" y="3115511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The elements of the transformation matrix thus read,</a:t>
            </a:r>
            <a:endParaRPr lang="en-US" sz="14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DE831-C5F2-451B-B84F-1A2D1D1795B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5486" y="3516549"/>
            <a:ext cx="4538873" cy="1009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D6F5F-C985-48CE-8C6C-3B6F38F0FAFD}"/>
              </a:ext>
            </a:extLst>
          </p:cNvPr>
          <p:cNvSpPr txBox="1"/>
          <p:nvPr/>
        </p:nvSpPr>
        <p:spPr>
          <a:xfrm>
            <a:off x="6388206" y="4694357"/>
            <a:ext cx="386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and with the non-diagonal terms equal to zero.</a:t>
            </a:r>
            <a:endParaRPr lang="en-US" sz="14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64A0C-F491-44E8-90D8-B334BB01B507}"/>
              </a:ext>
            </a:extLst>
          </p:cNvPr>
          <p:cNvSpPr txBox="1"/>
          <p:nvPr/>
        </p:nvSpPr>
        <p:spPr>
          <a:xfrm>
            <a:off x="8820001" y="1014417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Taylor expansion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7EC20C-4768-4290-8ED1-14E2C2E59C86}"/>
                  </a:ext>
                </a:extLst>
              </p14:cNvPr>
              <p14:cNvContentPartPr/>
              <p14:nvPr/>
            </p14:nvContentPartPr>
            <p14:xfrm>
              <a:off x="114480" y="317520"/>
              <a:ext cx="11979720" cy="624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7EC20C-4768-4290-8ED1-14E2C2E59C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120" y="308160"/>
                <a:ext cx="1199844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44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CB42D7-1EB5-48F9-99CB-5D2AC641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538210" cy="797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77CE54-7F02-4B24-B743-EA5EECC4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79" y="1743689"/>
            <a:ext cx="8539921" cy="838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60E2E-9ED2-4F92-AFB1-92BBB864A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992292"/>
            <a:ext cx="11229975" cy="7513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B7C394-C42E-4C4F-AA43-695133C4E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2929960"/>
            <a:ext cx="11544300" cy="1529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C54582-E6C7-476A-A3D8-9E3DD094C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019" y="4179190"/>
            <a:ext cx="5005831" cy="8030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6B60D2-FB62-447E-8C8D-AC3A9DDB7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340" y="5170991"/>
            <a:ext cx="7752210" cy="3537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A7873C-37D7-4654-8B25-53E40AA5AEFE}"/>
                  </a:ext>
                </a:extLst>
              </p14:cNvPr>
              <p14:cNvContentPartPr/>
              <p14:nvPr/>
            </p14:nvContentPartPr>
            <p14:xfrm>
              <a:off x="295920" y="52560"/>
              <a:ext cx="11498760" cy="646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A7873C-37D7-4654-8B25-53E40AA5AE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560" y="43200"/>
                <a:ext cx="11517480" cy="64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58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BD80B-9870-4FE2-804D-8E224B88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410700" cy="615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C0C3C-1993-4A6A-9B70-25FEE7F3F128}"/>
              </a:ext>
            </a:extLst>
          </p:cNvPr>
          <p:cNvSpPr txBox="1"/>
          <p:nvPr/>
        </p:nvSpPr>
        <p:spPr>
          <a:xfrm>
            <a:off x="104775" y="72390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The Christoffel symbols are as follows 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39483-0354-4AAD-93D1-A1EC80CE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882173"/>
            <a:ext cx="10591800" cy="1093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005D00-1072-48F1-9712-C35B8502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37" y="1109547"/>
            <a:ext cx="3523196" cy="1520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84DF8-869E-4391-9BAA-4C743ED9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075" y="1109547"/>
            <a:ext cx="5524500" cy="1554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E74527-E72B-4AE1-ADEA-B791E32CC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236" y="3975827"/>
            <a:ext cx="5032988" cy="595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E46362-6B06-4274-9AD0-67EABE255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6" y="4418578"/>
            <a:ext cx="2266950" cy="3995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FF63AB-C267-472F-9941-92C87BDD9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075" y="4784849"/>
            <a:ext cx="5194059" cy="17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42424-ED94-45C5-BF3C-FBA11C03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80" y="615434"/>
            <a:ext cx="10101745" cy="596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19084-4DCB-44EE-BD21-C3023B478D34}"/>
              </a:ext>
            </a:extLst>
          </p:cNvPr>
          <p:cNvSpPr txBox="1"/>
          <p:nvPr/>
        </p:nvSpPr>
        <p:spPr>
          <a:xfrm>
            <a:off x="85725" y="4307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Equivalently,</a:t>
            </a:r>
          </a:p>
        </p:txBody>
      </p:sp>
    </p:spTree>
    <p:extLst>
      <p:ext uri="{BB962C8B-B14F-4D97-AF65-F5344CB8AC3E}">
        <p14:creationId xmlns:p14="http://schemas.microsoft.com/office/powerpoint/2010/main" val="90019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6.3</a:t>
            </a:r>
            <a:br>
              <a:rPr lang="en-US" dirty="0"/>
            </a:br>
            <a:r>
              <a:rPr lang="en-US" dirty="0"/>
              <a:t>(Killing vectors and conserved quantities)</a:t>
            </a:r>
          </a:p>
        </p:txBody>
      </p:sp>
    </p:spTree>
    <p:extLst>
      <p:ext uri="{BB962C8B-B14F-4D97-AF65-F5344CB8AC3E}">
        <p14:creationId xmlns:p14="http://schemas.microsoft.com/office/powerpoint/2010/main" val="5878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73953E-510F-4BB9-84AA-81491410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1597588"/>
            <a:ext cx="8966190" cy="344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8BC55-841E-4798-83AB-3EDB4DE2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559" y="1393930"/>
            <a:ext cx="1981619" cy="751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76DF20-355B-484F-8200-D7951A2092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327552" cy="1560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46B57C-356F-45CA-B453-CDCB469D1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049" y="2195293"/>
            <a:ext cx="4186951" cy="326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5FEACF-4938-4D1F-9DB0-42CF12588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08" y="2556007"/>
            <a:ext cx="4586227" cy="344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746AD0-ACF5-4DF8-BC4B-8F952216E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5090" y="2994839"/>
            <a:ext cx="3535092" cy="4409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44080-F49B-4626-8503-2174AB43283A}"/>
              </a:ext>
            </a:extLst>
          </p:cNvPr>
          <p:cNvCxnSpPr/>
          <p:nvPr/>
        </p:nvCxnSpPr>
        <p:spPr>
          <a:xfrm>
            <a:off x="7112000" y="3215307"/>
            <a:ext cx="969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110D-07DD-481C-9FF9-9BC24099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8854" y="2929618"/>
            <a:ext cx="2346510" cy="6299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15623-CDA6-46E9-9833-B3B4FE30E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8" y="3888036"/>
            <a:ext cx="8112302" cy="3557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B06BCD-6AE2-4D52-9EDF-B64BE1D9B8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4559" y="3789639"/>
            <a:ext cx="2286319" cy="5525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2EA4CB-9368-497D-A94E-E037E2EE5866}"/>
              </a:ext>
            </a:extLst>
          </p:cNvPr>
          <p:cNvCxnSpPr/>
          <p:nvPr/>
        </p:nvCxnSpPr>
        <p:spPr>
          <a:xfrm>
            <a:off x="8294741" y="4065902"/>
            <a:ext cx="969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3647271-1A77-4476-98AC-DF761D89D5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88" y="4700852"/>
            <a:ext cx="10514028" cy="71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58C0FC-ECA9-412C-AECF-F943B7FF9B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1769" y="5447094"/>
            <a:ext cx="2838846" cy="657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05BC8A-32D9-4A07-B9BC-85796D8A17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9269" y="5602458"/>
            <a:ext cx="2838846" cy="3365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CD9279-053D-4118-A9B6-E3ABAACBA77F}"/>
                  </a:ext>
                </a:extLst>
              </p14:cNvPr>
              <p14:cNvContentPartPr/>
              <p14:nvPr/>
            </p14:nvContentPartPr>
            <p14:xfrm>
              <a:off x="4781520" y="2844720"/>
              <a:ext cx="6071040" cy="79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CD9279-053D-4118-A9B6-E3ABAACBA7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2160" y="2835360"/>
                <a:ext cx="608976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5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267.716"/>
  <p:tag name="LATEXADDIN" val="\documentclass{article}&#10;\usepackage{amsmath}&#10;\pagestyle{empty}&#10;\begin{document}&#10;\begin{flushleft}&#10;$\bullet$ We have to perform a change of coordinates such that the metric in the new frame, $\bar{g}_{\mu\nu}$, is locally flat around $P$&#10;\end{flushleft}&#10;&#10;&#10;\end{document}"/>
  <p:tag name="IGUANATEXSIZE" val="20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53.806"/>
  <p:tag name="LATEXADDIN" val="\documentclass{article}&#10;\usepackage{amsmath}&#10;\pagestyle{empty}&#10;\begin{document}&#10;&#10;$\bullet$ This means that $\bar{g}_{\mu\nu} = \eta_{\mu\nu}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49.681"/>
  <p:tag name="LATEXADDIN" val="\documentclass{article}&#10;\usepackage{amsmath}&#10;\pagestyle{empty}&#10;\begin{document}&#10;\begin{flushleft}&#10;&#10;$\bullet$ The first derivatives of $\bar{g}_{\mu\nu}$ at P must vanish,&#10;&#10;\end{flushleft}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9413</TotalTime>
  <Words>68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CMU Serif</vt:lpstr>
      <vt:lpstr>Times New Roman</vt:lpstr>
      <vt:lpstr>Office Theme</vt:lpstr>
      <vt:lpstr>Exercise 6.1 ()</vt:lpstr>
      <vt:lpstr>PowerPoint Presentation</vt:lpstr>
      <vt:lpstr>Exercise 6.2 (LIF in weak gravitational field)</vt:lpstr>
      <vt:lpstr>PowerPoint Presentation</vt:lpstr>
      <vt:lpstr>PowerPoint Presentation</vt:lpstr>
      <vt:lpstr>PowerPoint Presentation</vt:lpstr>
      <vt:lpstr>PowerPoint Presentation</vt:lpstr>
      <vt:lpstr>Exercise 6.3 (Killing vectors and conserved quantities)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Kulkarni</dc:creator>
  <cp:lastModifiedBy>Rohan Kulkarni</cp:lastModifiedBy>
  <cp:revision>4</cp:revision>
  <dcterms:created xsi:type="dcterms:W3CDTF">2021-05-19T14:27:12Z</dcterms:created>
  <dcterms:modified xsi:type="dcterms:W3CDTF">2021-06-01T13:57:42Z</dcterms:modified>
</cp:coreProperties>
</file>