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321" r:id="rId3"/>
    <p:sldId id="324" r:id="rId4"/>
    <p:sldId id="323" r:id="rId5"/>
    <p:sldId id="322" r:id="rId6"/>
    <p:sldId id="326" r:id="rId7"/>
    <p:sldId id="328" r:id="rId8"/>
    <p:sldId id="327" r:id="rId9"/>
    <p:sldId id="325" r:id="rId10"/>
    <p:sldId id="329" r:id="rId11"/>
    <p:sldId id="330" r:id="rId12"/>
    <p:sldId id="275" r:id="rId13"/>
    <p:sldId id="332" r:id="rId14"/>
    <p:sldId id="331" r:id="rId15"/>
    <p:sldId id="333" r:id="rId16"/>
    <p:sldId id="335" r:id="rId17"/>
    <p:sldId id="334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_7.1" id="{6543FFAC-6E74-45A7-A2A9-934E5DAEB913}">
          <p14:sldIdLst>
            <p14:sldId id="274"/>
            <p14:sldId id="321"/>
            <p14:sldId id="324"/>
            <p14:sldId id="323"/>
            <p14:sldId id="322"/>
            <p14:sldId id="326"/>
            <p14:sldId id="328"/>
            <p14:sldId id="327"/>
            <p14:sldId id="325"/>
            <p14:sldId id="329"/>
            <p14:sldId id="330"/>
          </p14:sldIdLst>
        </p14:section>
        <p14:section name="Ex_7.2" id="{5B7139B1-B02E-401F-8A52-1A4E90B09377}">
          <p14:sldIdLst>
            <p14:sldId id="275"/>
            <p14:sldId id="332"/>
            <p14:sldId id="331"/>
            <p14:sldId id="333"/>
            <p14:sldId id="335"/>
            <p14:sldId id="334"/>
          </p14:sldIdLst>
        </p14:section>
        <p14:section name="Ex_7.3" id="{842EA322-7F06-410D-9A4A-7772FDDC4683}">
          <p14:sldIdLst>
            <p14:sldId id="297"/>
          </p14:sldIdLst>
        </p14:section>
        <p14:section name="Ex_6.4(extra)" id="{1CA911DB-D78D-499F-918B-94AE5EA9E26C}">
          <p14:sldIdLst/>
        </p14:section>
        <p14:section name="Ex_6.5(extra)" id="{A4AE6A65-87F4-4BF1-A0E0-1E914D97CB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1D322-73C9-4E26-95FF-86F4610D9CB6}" v="61" dt="2021-06-15T20:31:23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44" y="216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ulkarni" userId="200d7e74774fd3cc" providerId="LiveId" clId="{1E86E712-6FC0-4842-A51C-15D50A864327}"/>
    <pc:docChg chg="undo custSel addSld delSld modSld sldOrd modSection">
      <pc:chgData name="Rohan Kulkarni" userId="200d7e74774fd3cc" providerId="LiveId" clId="{1E86E712-6FC0-4842-A51C-15D50A864327}" dt="2021-06-01T13:57:41.581" v="1444"/>
      <pc:docMkLst>
        <pc:docMk/>
      </pc:docMkLst>
      <pc:sldChg chg="delSp mod">
        <pc:chgData name="Rohan Kulkarni" userId="200d7e74774fd3cc" providerId="LiveId" clId="{1E86E712-6FC0-4842-A51C-15D50A864327}" dt="2021-06-01T02:22:06.209" v="1406" actId="478"/>
        <pc:sldMkLst>
          <pc:docMk/>
          <pc:sldMk cId="3837914728" sldId="256"/>
        </pc:sldMkLst>
        <pc:picChg chg="del">
          <ac:chgData name="Rohan Kulkarni" userId="200d7e74774fd3cc" providerId="LiveId" clId="{1E86E712-6FC0-4842-A51C-15D50A864327}" dt="2021-06-01T02:22:06.209" v="1406" actId="478"/>
          <ac:picMkLst>
            <pc:docMk/>
            <pc:sldMk cId="3837914728" sldId="256"/>
            <ac:picMk id="3" creationId="{658B6EC0-372B-4BD8-87C3-9D00F5ABD5F8}"/>
          </ac:picMkLst>
        </pc:picChg>
      </pc:sldChg>
      <pc:sldChg chg="modSp mod">
        <pc:chgData name="Rohan Kulkarni" userId="200d7e74774fd3cc" providerId="LiveId" clId="{1E86E712-6FC0-4842-A51C-15D50A864327}" dt="2021-06-01T02:22:03.290" v="1405" actId="20577"/>
        <pc:sldMkLst>
          <pc:docMk/>
          <pc:sldMk cId="3088965281" sldId="274"/>
        </pc:sldMkLst>
        <pc:spChg chg="mod">
          <ac:chgData name="Rohan Kulkarni" userId="200d7e74774fd3cc" providerId="LiveId" clId="{1E86E712-6FC0-4842-A51C-15D50A864327}" dt="2021-06-01T02:22:03.290" v="1405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">
        <pc:chgData name="Rohan Kulkarni" userId="200d7e74774fd3cc" providerId="LiveId" clId="{1E86E712-6FC0-4842-A51C-15D50A864327}" dt="2021-05-31T16:20:06.048" v="55" actId="20577"/>
        <pc:sldMkLst>
          <pc:docMk/>
          <pc:sldMk cId="3855080937" sldId="275"/>
        </pc:sldMkLst>
        <pc:spChg chg="mod">
          <ac:chgData name="Rohan Kulkarni" userId="200d7e74774fd3cc" providerId="LiveId" clId="{1E86E712-6FC0-4842-A51C-15D50A864327}" dt="2021-05-31T16:20:06.048" v="55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del">
        <pc:chgData name="Rohan Kulkarni" userId="200d7e74774fd3cc" providerId="LiveId" clId="{1E86E712-6FC0-4842-A51C-15D50A864327}" dt="2021-06-01T02:22:36.898" v="1408" actId="47"/>
        <pc:sldMkLst>
          <pc:docMk/>
          <pc:sldMk cId="655751911" sldId="276"/>
        </pc:sldMkLst>
      </pc:sldChg>
      <pc:sldChg chg="del">
        <pc:chgData name="Rohan Kulkarni" userId="200d7e74774fd3cc" providerId="LiveId" clId="{1E86E712-6FC0-4842-A51C-15D50A864327}" dt="2021-06-01T02:22:38.217" v="1409" actId="47"/>
        <pc:sldMkLst>
          <pc:docMk/>
          <pc:sldMk cId="245108672" sldId="277"/>
        </pc:sldMkLst>
      </pc:sldChg>
      <pc:sldChg chg="del">
        <pc:chgData name="Rohan Kulkarni" userId="200d7e74774fd3cc" providerId="LiveId" clId="{1E86E712-6FC0-4842-A51C-15D50A864327}" dt="2021-06-01T02:22:42.100" v="1410" actId="47"/>
        <pc:sldMkLst>
          <pc:docMk/>
          <pc:sldMk cId="2201340716" sldId="278"/>
        </pc:sldMkLst>
      </pc:sldChg>
      <pc:sldChg chg="del">
        <pc:chgData name="Rohan Kulkarni" userId="200d7e74774fd3cc" providerId="LiveId" clId="{1E86E712-6FC0-4842-A51C-15D50A864327}" dt="2021-06-01T02:22:43.728" v="1411" actId="47"/>
        <pc:sldMkLst>
          <pc:docMk/>
          <pc:sldMk cId="3848124318" sldId="279"/>
        </pc:sldMkLst>
      </pc:sldChg>
      <pc:sldChg chg="del">
        <pc:chgData name="Rohan Kulkarni" userId="200d7e74774fd3cc" providerId="LiveId" clId="{1E86E712-6FC0-4842-A51C-15D50A864327}" dt="2021-06-01T02:22:45.085" v="1412" actId="47"/>
        <pc:sldMkLst>
          <pc:docMk/>
          <pc:sldMk cId="1693034458" sldId="280"/>
        </pc:sldMkLst>
      </pc:sldChg>
      <pc:sldChg chg="del">
        <pc:chgData name="Rohan Kulkarni" userId="200d7e74774fd3cc" providerId="LiveId" clId="{1E86E712-6FC0-4842-A51C-15D50A864327}" dt="2021-06-01T02:22:45.976" v="1413" actId="47"/>
        <pc:sldMkLst>
          <pc:docMk/>
          <pc:sldMk cId="2812959976" sldId="285"/>
        </pc:sldMkLst>
      </pc:sldChg>
      <pc:sldChg chg="del">
        <pc:chgData name="Rohan Kulkarni" userId="200d7e74774fd3cc" providerId="LiveId" clId="{1E86E712-6FC0-4842-A51C-15D50A864327}" dt="2021-06-01T02:22:47.591" v="1415" actId="47"/>
        <pc:sldMkLst>
          <pc:docMk/>
          <pc:sldMk cId="1042600965" sldId="286"/>
        </pc:sldMkLst>
      </pc:sldChg>
      <pc:sldChg chg="del">
        <pc:chgData name="Rohan Kulkarni" userId="200d7e74774fd3cc" providerId="LiveId" clId="{1E86E712-6FC0-4842-A51C-15D50A864327}" dt="2021-06-01T02:22:46.463" v="1414" actId="47"/>
        <pc:sldMkLst>
          <pc:docMk/>
          <pc:sldMk cId="165399638" sldId="287"/>
        </pc:sldMkLst>
      </pc:sldChg>
      <pc:sldChg chg="del">
        <pc:chgData name="Rohan Kulkarni" userId="200d7e74774fd3cc" providerId="LiveId" clId="{1E86E712-6FC0-4842-A51C-15D50A864327}" dt="2021-06-01T02:22:50.561" v="1416" actId="47"/>
        <pc:sldMkLst>
          <pc:docMk/>
          <pc:sldMk cId="2828678444" sldId="288"/>
        </pc:sldMkLst>
      </pc:sldChg>
      <pc:sldChg chg="del">
        <pc:chgData name="Rohan Kulkarni" userId="200d7e74774fd3cc" providerId="LiveId" clId="{1E86E712-6FC0-4842-A51C-15D50A864327}" dt="2021-06-01T02:22:53.604" v="1417" actId="47"/>
        <pc:sldMkLst>
          <pc:docMk/>
          <pc:sldMk cId="962495844" sldId="289"/>
        </pc:sldMkLst>
      </pc:sldChg>
      <pc:sldChg chg="del">
        <pc:chgData name="Rohan Kulkarni" userId="200d7e74774fd3cc" providerId="LiveId" clId="{1E86E712-6FC0-4842-A51C-15D50A864327}" dt="2021-06-01T02:22:54.422" v="1418" actId="47"/>
        <pc:sldMkLst>
          <pc:docMk/>
          <pc:sldMk cId="72958213" sldId="290"/>
        </pc:sldMkLst>
      </pc:sldChg>
      <pc:sldChg chg="del">
        <pc:chgData name="Rohan Kulkarni" userId="200d7e74774fd3cc" providerId="LiveId" clId="{1E86E712-6FC0-4842-A51C-15D50A864327}" dt="2021-06-01T02:22:55.067" v="1419" actId="47"/>
        <pc:sldMkLst>
          <pc:docMk/>
          <pc:sldMk cId="3784653051" sldId="291"/>
        </pc:sldMkLst>
      </pc:sldChg>
      <pc:sldChg chg="del">
        <pc:chgData name="Rohan Kulkarni" userId="200d7e74774fd3cc" providerId="LiveId" clId="{1E86E712-6FC0-4842-A51C-15D50A864327}" dt="2021-06-01T02:22:55.830" v="1420" actId="47"/>
        <pc:sldMkLst>
          <pc:docMk/>
          <pc:sldMk cId="86512155" sldId="292"/>
        </pc:sldMkLst>
      </pc:sldChg>
      <pc:sldChg chg="del">
        <pc:chgData name="Rohan Kulkarni" userId="200d7e74774fd3cc" providerId="LiveId" clId="{1E86E712-6FC0-4842-A51C-15D50A864327}" dt="2021-06-01T02:22:56.946" v="1421" actId="47"/>
        <pc:sldMkLst>
          <pc:docMk/>
          <pc:sldMk cId="2910718263" sldId="293"/>
        </pc:sldMkLst>
      </pc:sldChg>
      <pc:sldChg chg="del">
        <pc:chgData name="Rohan Kulkarni" userId="200d7e74774fd3cc" providerId="LiveId" clId="{1E86E712-6FC0-4842-A51C-15D50A864327}" dt="2021-06-01T02:22:57.873" v="1422" actId="47"/>
        <pc:sldMkLst>
          <pc:docMk/>
          <pc:sldMk cId="960994704" sldId="294"/>
        </pc:sldMkLst>
      </pc:sldChg>
      <pc:sldChg chg="addSp delSp modSp new mod">
        <pc:chgData name="Rohan Kulkarni" userId="200d7e74774fd3cc" providerId="LiveId" clId="{1E86E712-6FC0-4842-A51C-15D50A864327}" dt="2021-06-01T10:49:32.831" v="1443"/>
        <pc:sldMkLst>
          <pc:docMk/>
          <pc:sldMk cId="1425440383" sldId="295"/>
        </pc:sldMkLst>
        <pc:spChg chg="del">
          <ac:chgData name="Rohan Kulkarni" userId="200d7e74774fd3cc" providerId="LiveId" clId="{1E86E712-6FC0-4842-A51C-15D50A864327}" dt="2021-05-31T16:16:48.198" v="3" actId="478"/>
          <ac:spMkLst>
            <pc:docMk/>
            <pc:sldMk cId="1425440383" sldId="295"/>
            <ac:spMk id="2" creationId="{F1B8DBE7-72D5-4C5C-B6A4-F56C1C7D75D6}"/>
          </ac:spMkLst>
        </pc:spChg>
        <pc:spChg chg="add del mod">
          <ac:chgData name="Rohan Kulkarni" userId="200d7e74774fd3cc" providerId="LiveId" clId="{1E86E712-6FC0-4842-A51C-15D50A864327}" dt="2021-05-31T16:53:21.669" v="577" actId="478"/>
          <ac:spMkLst>
            <pc:docMk/>
            <pc:sldMk cId="1425440383" sldId="295"/>
            <ac:spMk id="2" creationId="{F245C85D-83A6-494A-A917-8B60B8A1CDE0}"/>
          </ac:spMkLst>
        </pc:spChg>
        <pc:spChg chg="add mod">
          <ac:chgData name="Rohan Kulkarni" userId="200d7e74774fd3cc" providerId="LiveId" clId="{1E86E712-6FC0-4842-A51C-15D50A864327}" dt="2021-05-31T16:58:37.285" v="595" actId="255"/>
          <ac:spMkLst>
            <pc:docMk/>
            <pc:sldMk cId="1425440383" sldId="295"/>
            <ac:spMk id="3" creationId="{A8A6E1AC-03D1-4C60-9DD1-44E61AC277E4}"/>
          </ac:spMkLst>
        </pc:spChg>
        <pc:spChg chg="del">
          <ac:chgData name="Rohan Kulkarni" userId="200d7e74774fd3cc" providerId="LiveId" clId="{1E86E712-6FC0-4842-A51C-15D50A864327}" dt="2021-05-31T16:16:50.724" v="4" actId="478"/>
          <ac:spMkLst>
            <pc:docMk/>
            <pc:sldMk cId="1425440383" sldId="295"/>
            <ac:spMk id="3" creationId="{AE179CFF-ABE4-44FB-8003-7C77B40D13D7}"/>
          </ac:spMkLst>
        </pc:spChg>
        <pc:spChg chg="add del ord">
          <ac:chgData name="Rohan Kulkarni" userId="200d7e74774fd3cc" providerId="LiveId" clId="{1E86E712-6FC0-4842-A51C-15D50A864327}" dt="2021-05-31T16:20:27.418" v="59" actId="11529"/>
          <ac:spMkLst>
            <pc:docMk/>
            <pc:sldMk cId="1425440383" sldId="295"/>
            <ac:spMk id="6" creationId="{4D03A126-BDC7-4E7A-954D-F18030FCA6CD}"/>
          </ac:spMkLst>
        </pc:spChg>
        <pc:spChg chg="add mod">
          <ac:chgData name="Rohan Kulkarni" userId="200d7e74774fd3cc" providerId="LiveId" clId="{1E86E712-6FC0-4842-A51C-15D50A864327}" dt="2021-05-31T16:58:41.171" v="596" actId="255"/>
          <ac:spMkLst>
            <pc:docMk/>
            <pc:sldMk cId="1425440383" sldId="295"/>
            <ac:spMk id="7" creationId="{915D6F5F-C985-48CE-8C6C-3B6F38F0FAFD}"/>
          </ac:spMkLst>
        </pc:spChg>
        <pc:spChg chg="add del mod">
          <ac:chgData name="Rohan Kulkarni" userId="200d7e74774fd3cc" providerId="LiveId" clId="{1E86E712-6FC0-4842-A51C-15D50A864327}" dt="2021-05-31T16:20:45.822" v="63" actId="11529"/>
          <ac:spMkLst>
            <pc:docMk/>
            <pc:sldMk cId="1425440383" sldId="295"/>
            <ac:spMk id="7" creationId="{B6B910F3-E442-46A8-BE41-47F39B64C36A}"/>
          </ac:spMkLst>
        </pc:spChg>
        <pc:spChg chg="add del">
          <ac:chgData name="Rohan Kulkarni" userId="200d7e74774fd3cc" providerId="LiveId" clId="{1E86E712-6FC0-4842-A51C-15D50A864327}" dt="2021-05-31T16:59:03.706" v="598" actId="478"/>
          <ac:spMkLst>
            <pc:docMk/>
            <pc:sldMk cId="1425440383" sldId="295"/>
            <ac:spMk id="8" creationId="{01C4014B-369E-4970-BEF1-4877FB7AECB3}"/>
          </ac:spMkLst>
        </pc:spChg>
        <pc:spChg chg="add del mod">
          <ac:chgData name="Rohan Kulkarni" userId="200d7e74774fd3cc" providerId="LiveId" clId="{1E86E712-6FC0-4842-A51C-15D50A864327}" dt="2021-05-31T17:02:15.915" v="642" actId="478"/>
          <ac:spMkLst>
            <pc:docMk/>
            <pc:sldMk cId="1425440383" sldId="295"/>
            <ac:spMk id="9" creationId="{E7B7288C-9FFA-4937-9ECC-F9797868773B}"/>
          </ac:spMkLst>
        </pc:spChg>
        <pc:spChg chg="add mod">
          <ac:chgData name="Rohan Kulkarni" userId="200d7e74774fd3cc" providerId="LiveId" clId="{1E86E712-6FC0-4842-A51C-15D50A864327}" dt="2021-05-31T19:37:15.150" v="667" actId="1076"/>
          <ac:spMkLst>
            <pc:docMk/>
            <pc:sldMk cId="1425440383" sldId="295"/>
            <ac:spMk id="10" creationId="{82C64A0C-F491-44E8-90D8-B334BB01B507}"/>
          </ac:spMkLst>
        </pc:spChg>
        <pc:spChg chg="add mod ord">
          <ac:chgData name="Rohan Kulkarni" userId="200d7e74774fd3cc" providerId="LiveId" clId="{1E86E712-6FC0-4842-A51C-15D50A864327}" dt="2021-05-31T16:52:28.545" v="569" actId="2711"/>
          <ac:spMkLst>
            <pc:docMk/>
            <pc:sldMk cId="1425440383" sldId="295"/>
            <ac:spMk id="42" creationId="{404739B4-9149-4367-A13F-20FB90D03A1E}"/>
          </ac:spMkLst>
        </pc:spChg>
        <pc:spChg chg="add mod">
          <ac:chgData name="Rohan Kulkarni" userId="200d7e74774fd3cc" providerId="LiveId" clId="{1E86E712-6FC0-4842-A51C-15D50A864327}" dt="2021-05-31T19:37:12.470" v="666" actId="1076"/>
          <ac:spMkLst>
            <pc:docMk/>
            <pc:sldMk cId="1425440383" sldId="295"/>
            <ac:spMk id="77" creationId="{1FB1CF2C-2F6C-4D55-91F9-EF5557BBC52E}"/>
          </ac:spMkLst>
        </pc:spChg>
        <pc:picChg chg="add mod">
          <ac:chgData name="Rohan Kulkarni" userId="200d7e74774fd3cc" providerId="LiveId" clId="{1E86E712-6FC0-4842-A51C-15D50A864327}" dt="2021-05-31T17:02:10.777" v="641"/>
          <ac:picMkLst>
            <pc:docMk/>
            <pc:sldMk cId="1425440383" sldId="295"/>
            <ac:picMk id="5" creationId="{652613AF-D528-49AF-B930-AD7E42D6576D}"/>
          </ac:picMkLst>
        </pc:picChg>
        <pc:picChg chg="add mod">
          <ac:chgData name="Rohan Kulkarni" userId="200d7e74774fd3cc" providerId="LiveId" clId="{1E86E712-6FC0-4842-A51C-15D50A864327}" dt="2021-05-31T16:58:03.289" v="589" actId="1076"/>
          <ac:picMkLst>
            <pc:docMk/>
            <pc:sldMk cId="1425440383" sldId="295"/>
            <ac:picMk id="6" creationId="{8B1DE831-C5F2-451B-B84F-1A2D1D1795B2}"/>
          </ac:picMkLst>
        </pc:picChg>
        <pc:picChg chg="del mod">
          <ac:chgData name="Rohan Kulkarni" userId="200d7e74774fd3cc" providerId="LiveId" clId="{1E86E712-6FC0-4842-A51C-15D50A864327}" dt="2021-05-31T16:22:16.579" v="87" actId="478"/>
          <ac:picMkLst>
            <pc:docMk/>
            <pc:sldMk cId="1425440383" sldId="295"/>
            <ac:picMk id="9" creationId="{FBB50CE3-D1DA-48B2-8BE7-1FDDA6E418FB}"/>
          </ac:picMkLst>
        </pc:picChg>
        <pc:picChg chg="del mod ord">
          <ac:chgData name="Rohan Kulkarni" userId="200d7e74774fd3cc" providerId="LiveId" clId="{1E86E712-6FC0-4842-A51C-15D50A864327}" dt="2021-05-31T16:22:25.739" v="101" actId="478"/>
          <ac:picMkLst>
            <pc:docMk/>
            <pc:sldMk cId="1425440383" sldId="295"/>
            <ac:picMk id="11" creationId="{B272BB47-AEE1-4A49-A907-AB45A7254A4D}"/>
          </ac:picMkLst>
        </pc:picChg>
        <pc:picChg chg="del mod ord">
          <ac:chgData name="Rohan Kulkarni" userId="200d7e74774fd3cc" providerId="LiveId" clId="{1E86E712-6FC0-4842-A51C-15D50A864327}" dt="2021-05-31T16:22:49.658" v="139"/>
          <ac:picMkLst>
            <pc:docMk/>
            <pc:sldMk cId="1425440383" sldId="295"/>
            <ac:picMk id="13" creationId="{0CBB837F-A2E0-4383-8ABB-4B07405EECB3}"/>
          </ac:picMkLst>
        </pc:picChg>
        <pc:picChg chg="add del mod ord">
          <ac:chgData name="Rohan Kulkarni" userId="200d7e74774fd3cc" providerId="LiveId" clId="{1E86E712-6FC0-4842-A51C-15D50A864327}" dt="2021-05-31T16:22:59.274" v="157" actId="478"/>
          <ac:picMkLst>
            <pc:docMk/>
            <pc:sldMk cId="1425440383" sldId="295"/>
            <ac:picMk id="15" creationId="{6F298964-780B-4747-BFEB-7A7F9F21E72E}"/>
          </ac:picMkLst>
        </pc:picChg>
        <pc:picChg chg="del mod ord">
          <ac:chgData name="Rohan Kulkarni" userId="200d7e74774fd3cc" providerId="LiveId" clId="{1E86E712-6FC0-4842-A51C-15D50A864327}" dt="2021-05-31T16:23:45.129" v="172" actId="478"/>
          <ac:picMkLst>
            <pc:docMk/>
            <pc:sldMk cId="1425440383" sldId="295"/>
            <ac:picMk id="17" creationId="{E33CD1D9-2269-4233-AD4E-F3E3826CE439}"/>
          </ac:picMkLst>
        </pc:picChg>
        <pc:picChg chg="del mod ord">
          <ac:chgData name="Rohan Kulkarni" userId="200d7e74774fd3cc" providerId="LiveId" clId="{1E86E712-6FC0-4842-A51C-15D50A864327}" dt="2021-05-31T16:23:56.620" v="186" actId="478"/>
          <ac:picMkLst>
            <pc:docMk/>
            <pc:sldMk cId="1425440383" sldId="295"/>
            <ac:picMk id="19" creationId="{C109DB3B-32A7-41EE-A10D-F145753CAAD9}"/>
          </ac:picMkLst>
        </pc:picChg>
        <pc:picChg chg="del mod ord">
          <ac:chgData name="Rohan Kulkarni" userId="200d7e74774fd3cc" providerId="LiveId" clId="{1E86E712-6FC0-4842-A51C-15D50A864327}" dt="2021-05-31T16:24:07.012" v="200" actId="478"/>
          <ac:picMkLst>
            <pc:docMk/>
            <pc:sldMk cId="1425440383" sldId="295"/>
            <ac:picMk id="21" creationId="{89C75B8F-21D0-48DE-B6F1-9DBEB17A72C5}"/>
          </ac:picMkLst>
        </pc:picChg>
        <pc:picChg chg="del mod ord">
          <ac:chgData name="Rohan Kulkarni" userId="200d7e74774fd3cc" providerId="LiveId" clId="{1E86E712-6FC0-4842-A51C-15D50A864327}" dt="2021-05-31T16:24:22.041" v="217" actId="478"/>
          <ac:picMkLst>
            <pc:docMk/>
            <pc:sldMk cId="1425440383" sldId="295"/>
            <ac:picMk id="23" creationId="{9168447A-9991-4A1B-B828-725498ED1011}"/>
          </ac:picMkLst>
        </pc:picChg>
        <pc:picChg chg="del mod ord">
          <ac:chgData name="Rohan Kulkarni" userId="200d7e74774fd3cc" providerId="LiveId" clId="{1E86E712-6FC0-4842-A51C-15D50A864327}" dt="2021-05-31T16:25:49.115" v="263" actId="478"/>
          <ac:picMkLst>
            <pc:docMk/>
            <pc:sldMk cId="1425440383" sldId="295"/>
            <ac:picMk id="25" creationId="{4DBA789F-6CD4-4864-995D-6EC7C2C9F877}"/>
          </ac:picMkLst>
        </pc:picChg>
        <pc:picChg chg="add del mod">
          <ac:chgData name="Rohan Kulkarni" userId="200d7e74774fd3cc" providerId="LiveId" clId="{1E86E712-6FC0-4842-A51C-15D50A864327}" dt="2021-05-31T16:24:40.028" v="225" actId="478"/>
          <ac:picMkLst>
            <pc:docMk/>
            <pc:sldMk cId="1425440383" sldId="295"/>
            <ac:picMk id="27" creationId="{C912D4EF-8FB0-4243-85C3-AAFF55237FDA}"/>
          </ac:picMkLst>
        </pc:picChg>
        <pc:picChg chg="del mod">
          <ac:chgData name="Rohan Kulkarni" userId="200d7e74774fd3cc" providerId="LiveId" clId="{1E86E712-6FC0-4842-A51C-15D50A864327}" dt="2021-05-31T16:25:34.558" v="248" actId="478"/>
          <ac:picMkLst>
            <pc:docMk/>
            <pc:sldMk cId="1425440383" sldId="295"/>
            <ac:picMk id="29" creationId="{0DA0A10C-61AA-4B39-B35C-A42B6FDA4504}"/>
          </ac:picMkLst>
        </pc:picChg>
        <pc:picChg chg="mod ord">
          <ac:chgData name="Rohan Kulkarni" userId="200d7e74774fd3cc" providerId="LiveId" clId="{1E86E712-6FC0-4842-A51C-15D50A864327}" dt="2021-05-31T16:37:22.870" v="402" actId="1076"/>
          <ac:picMkLst>
            <pc:docMk/>
            <pc:sldMk cId="1425440383" sldId="295"/>
            <ac:picMk id="31" creationId="{E2C05446-A365-415B-83E0-87D6C2B05525}"/>
          </ac:picMkLst>
        </pc:picChg>
        <pc:picChg chg="del mod ord">
          <ac:chgData name="Rohan Kulkarni" userId="200d7e74774fd3cc" providerId="LiveId" clId="{1E86E712-6FC0-4842-A51C-15D50A864327}" dt="2021-05-31T16:29:16.313" v="332" actId="478"/>
          <ac:picMkLst>
            <pc:docMk/>
            <pc:sldMk cId="1425440383" sldId="295"/>
            <ac:picMk id="33" creationId="{799A77CE-AF53-4BAD-B0FE-AB1F5A3AC2AD}"/>
          </ac:picMkLst>
        </pc:picChg>
        <pc:picChg chg="del mod">
          <ac:chgData name="Rohan Kulkarni" userId="200d7e74774fd3cc" providerId="LiveId" clId="{1E86E712-6FC0-4842-A51C-15D50A864327}" dt="2021-05-31T16:27:27.329" v="293" actId="478"/>
          <ac:picMkLst>
            <pc:docMk/>
            <pc:sldMk cId="1425440383" sldId="295"/>
            <ac:picMk id="35" creationId="{6A4DD093-A0A4-4E8A-B140-FED13D0FD753}"/>
          </ac:picMkLst>
        </pc:picChg>
        <pc:picChg chg="del mod ord">
          <ac:chgData name="Rohan Kulkarni" userId="200d7e74774fd3cc" providerId="LiveId" clId="{1E86E712-6FC0-4842-A51C-15D50A864327}" dt="2021-05-31T16:37:36.114" v="421" actId="478"/>
          <ac:picMkLst>
            <pc:docMk/>
            <pc:sldMk cId="1425440383" sldId="295"/>
            <ac:picMk id="37" creationId="{29FA26A5-2F80-45B8-B575-532E5081E0E8}"/>
          </ac:picMkLst>
        </pc:picChg>
        <pc:picChg chg="del mod ord">
          <ac:chgData name="Rohan Kulkarni" userId="200d7e74774fd3cc" providerId="LiveId" clId="{1E86E712-6FC0-4842-A51C-15D50A864327}" dt="2021-05-31T16:37:10.681" v="397" actId="478"/>
          <ac:picMkLst>
            <pc:docMk/>
            <pc:sldMk cId="1425440383" sldId="295"/>
            <ac:picMk id="39" creationId="{52D73AED-7D0B-482E-91E2-892D7180577B}"/>
          </ac:picMkLst>
        </pc:picChg>
        <pc:picChg chg="add mod">
          <ac:chgData name="Rohan Kulkarni" userId="200d7e74774fd3cc" providerId="LiveId" clId="{1E86E712-6FC0-4842-A51C-15D50A864327}" dt="2021-05-31T16:41:55.828" v="500" actId="692"/>
          <ac:picMkLst>
            <pc:docMk/>
            <pc:sldMk cId="1425440383" sldId="295"/>
            <ac:picMk id="41" creationId="{B71E67C0-AED1-4F8B-A82B-AAA344F8A092}"/>
          </ac:picMkLst>
        </pc:picChg>
        <pc:picChg chg="add mod">
          <ac:chgData name="Rohan Kulkarni" userId="200d7e74774fd3cc" providerId="LiveId" clId="{1E86E712-6FC0-4842-A51C-15D50A864327}" dt="2021-05-31T16:39:01.488" v="468" actId="1076"/>
          <ac:picMkLst>
            <pc:docMk/>
            <pc:sldMk cId="1425440383" sldId="295"/>
            <ac:picMk id="44" creationId="{30D94BE1-9540-49B4-BC83-493AE7BE6EA7}"/>
          </ac:picMkLst>
        </pc:picChg>
        <pc:picChg chg="add mod ord">
          <ac:chgData name="Rohan Kulkarni" userId="200d7e74774fd3cc" providerId="LiveId" clId="{1E86E712-6FC0-4842-A51C-15D50A864327}" dt="2021-05-31T16:38:58.364" v="466" actId="1076"/>
          <ac:picMkLst>
            <pc:docMk/>
            <pc:sldMk cId="1425440383" sldId="295"/>
            <ac:picMk id="46" creationId="{1C015064-356C-465D-B95B-06D0317726B7}"/>
          </ac:picMkLst>
        </pc:picChg>
        <pc:picChg chg="add mod">
          <ac:chgData name="Rohan Kulkarni" userId="200d7e74774fd3cc" providerId="LiveId" clId="{1E86E712-6FC0-4842-A51C-15D50A864327}" dt="2021-05-31T16:38:59.763" v="467" actId="1076"/>
          <ac:picMkLst>
            <pc:docMk/>
            <pc:sldMk cId="1425440383" sldId="295"/>
            <ac:picMk id="48" creationId="{853158CE-F07B-4858-8230-E9393FD422A4}"/>
          </ac:picMkLst>
        </pc:picChg>
        <pc:picChg chg="add mod">
          <ac:chgData name="Rohan Kulkarni" userId="200d7e74774fd3cc" providerId="LiveId" clId="{1E86E712-6FC0-4842-A51C-15D50A864327}" dt="2021-05-31T16:40:25.084" v="479" actId="1076"/>
          <ac:picMkLst>
            <pc:docMk/>
            <pc:sldMk cId="1425440383" sldId="295"/>
            <ac:picMk id="50" creationId="{66627735-05C9-45EB-965A-B33ABC36F830}"/>
          </ac:picMkLst>
        </pc:picChg>
        <pc:picChg chg="mod ord">
          <ac:chgData name="Rohan Kulkarni" userId="200d7e74774fd3cc" providerId="LiveId" clId="{1E86E712-6FC0-4842-A51C-15D50A864327}" dt="2021-05-31T16:37:16.355" v="401" actId="1076"/>
          <ac:picMkLst>
            <pc:docMk/>
            <pc:sldMk cId="1425440383" sldId="295"/>
            <ac:picMk id="52" creationId="{9250E9DF-7B2A-4CDF-A997-F7ED4BE2F8EC}"/>
          </ac:picMkLst>
        </pc:picChg>
        <pc:picChg chg="del mod ord">
          <ac:chgData name="Rohan Kulkarni" userId="200d7e74774fd3cc" providerId="LiveId" clId="{1E86E712-6FC0-4842-A51C-15D50A864327}" dt="2021-05-31T16:37:55.263" v="443" actId="478"/>
          <ac:picMkLst>
            <pc:docMk/>
            <pc:sldMk cId="1425440383" sldId="295"/>
            <ac:picMk id="54" creationId="{010A3658-1A8A-4606-8C81-64B1BE78D33B}"/>
          </ac:picMkLst>
        </pc:picChg>
        <pc:picChg chg="mod ord">
          <ac:chgData name="Rohan Kulkarni" userId="200d7e74774fd3cc" providerId="LiveId" clId="{1E86E712-6FC0-4842-A51C-15D50A864327}" dt="2021-05-31T16:37:55.264" v="445" actId="962"/>
          <ac:picMkLst>
            <pc:docMk/>
            <pc:sldMk cId="1425440383" sldId="295"/>
            <ac:picMk id="56" creationId="{25DEED9C-E3CD-4342-9539-8CD009A11BF3}"/>
          </ac:picMkLst>
        </pc:picChg>
        <pc:picChg chg="add mod">
          <ac:chgData name="Rohan Kulkarni" userId="200d7e74774fd3cc" providerId="LiveId" clId="{1E86E712-6FC0-4842-A51C-15D50A864327}" dt="2021-05-31T16:42:13.269" v="510" actId="692"/>
          <ac:picMkLst>
            <pc:docMk/>
            <pc:sldMk cId="1425440383" sldId="295"/>
            <ac:picMk id="64" creationId="{22387CD2-947F-4CF6-BB29-7E646702D52A}"/>
          </ac:picMkLst>
        </pc:picChg>
        <pc:picChg chg="add mod">
          <ac:chgData name="Rohan Kulkarni" userId="200d7e74774fd3cc" providerId="LiveId" clId="{1E86E712-6FC0-4842-A51C-15D50A864327}" dt="2021-05-31T16:42:01.056" v="502" actId="14100"/>
          <ac:picMkLst>
            <pc:docMk/>
            <pc:sldMk cId="1425440383" sldId="295"/>
            <ac:picMk id="66" creationId="{DF118FD0-C8CE-40C2-82B6-DB32996040D0}"/>
          </ac:picMkLst>
        </pc:picChg>
        <pc:picChg chg="add mod">
          <ac:chgData name="Rohan Kulkarni" userId="200d7e74774fd3cc" providerId="LiveId" clId="{1E86E712-6FC0-4842-A51C-15D50A864327}" dt="2021-05-31T19:37:02.632" v="664" actId="1076"/>
          <ac:picMkLst>
            <pc:docMk/>
            <pc:sldMk cId="1425440383" sldId="295"/>
            <ac:picMk id="68" creationId="{FD74994E-1CE3-497E-A2B7-8E4616D49B21}"/>
          </ac:picMkLst>
        </pc:picChg>
        <pc:picChg chg="add mod">
          <ac:chgData name="Rohan Kulkarni" userId="200d7e74774fd3cc" providerId="LiveId" clId="{1E86E712-6FC0-4842-A51C-15D50A864327}" dt="2021-05-31T16:43:35.084" v="529" actId="1076"/>
          <ac:picMkLst>
            <pc:docMk/>
            <pc:sldMk cId="1425440383" sldId="295"/>
            <ac:picMk id="70" creationId="{F4935769-CE57-4C49-B969-84A70829E7D5}"/>
          </ac:picMkLst>
        </pc:picChg>
        <pc:picChg chg="add del mod">
          <ac:chgData name="Rohan Kulkarni" userId="200d7e74774fd3cc" providerId="LiveId" clId="{1E86E712-6FC0-4842-A51C-15D50A864327}" dt="2021-05-31T16:43:52.663" v="536" actId="478"/>
          <ac:picMkLst>
            <pc:docMk/>
            <pc:sldMk cId="1425440383" sldId="295"/>
            <ac:picMk id="72" creationId="{0FAE12D2-7322-48AD-839F-1A6E77B55F2C}"/>
          </ac:picMkLst>
        </pc:picChg>
        <pc:picChg chg="add del mod">
          <ac:chgData name="Rohan Kulkarni" userId="200d7e74774fd3cc" providerId="LiveId" clId="{1E86E712-6FC0-4842-A51C-15D50A864327}" dt="2021-05-31T16:44:16.433" v="544" actId="478"/>
          <ac:picMkLst>
            <pc:docMk/>
            <pc:sldMk cId="1425440383" sldId="295"/>
            <ac:picMk id="74" creationId="{6CE6F887-2959-41D7-8124-FF7EFA4E9638}"/>
          </ac:picMkLst>
        </pc:picChg>
        <pc:picChg chg="add mod">
          <ac:chgData name="Rohan Kulkarni" userId="200d7e74774fd3cc" providerId="LiveId" clId="{1E86E712-6FC0-4842-A51C-15D50A864327}" dt="2021-05-31T16:52:10.824" v="566" actId="1076"/>
          <ac:picMkLst>
            <pc:docMk/>
            <pc:sldMk cId="1425440383" sldId="295"/>
            <ac:picMk id="76" creationId="{6BC7EBD9-12A6-4AA5-A095-2E6E3AFBC022}"/>
          </ac:picMkLst>
        </pc:picChg>
        <pc:inkChg chg="add">
          <ac:chgData name="Rohan Kulkarni" userId="200d7e74774fd3cc" providerId="LiveId" clId="{1E86E712-6FC0-4842-A51C-15D50A864327}" dt="2021-06-01T10:49:32.831" v="1443"/>
          <ac:inkMkLst>
            <pc:docMk/>
            <pc:sldMk cId="1425440383" sldId="295"/>
            <ac:inkMk id="2" creationId="{BB7EC20C-4768-4290-8ED1-14E2C2E59C86}"/>
          </ac:inkMkLst>
        </pc:ink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58" creationId="{F77C58DD-A840-4E59-BB4D-A6977AB010BA}"/>
          </ac:cxnSpMkLst>
        </pc:cxn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60" creationId="{38FFC2C0-0C77-466B-815F-24CF5A36B236}"/>
          </ac:cxnSpMkLst>
        </pc:cxn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62" creationId="{3E4AEFB3-6802-44F7-8C90-8E15BBF6EF42}"/>
          </ac:cxnSpMkLst>
        </pc:cxnChg>
      </pc:sldChg>
      <pc:sldChg chg="addSp delSp modSp add mod ord delAnim modAnim chgLayout">
        <pc:chgData name="Rohan Kulkarni" userId="200d7e74774fd3cc" providerId="LiveId" clId="{1E86E712-6FC0-4842-A51C-15D50A864327}" dt="2021-06-01T13:57:41.581" v="1444"/>
        <pc:sldMkLst>
          <pc:docMk/>
          <pc:sldMk cId="1180580841" sldId="296"/>
        </pc:sldMkLst>
        <pc:spChg chg="add del mod ord">
          <ac:chgData name="Rohan Kulkarni" userId="200d7e74774fd3cc" providerId="LiveId" clId="{1E86E712-6FC0-4842-A51C-15D50A864327}" dt="2021-05-31T17:00:54.388" v="621" actId="6264"/>
          <ac:spMkLst>
            <pc:docMk/>
            <pc:sldMk cId="1180580841" sldId="296"/>
            <ac:spMk id="2" creationId="{EF21792C-B3C2-4999-BE96-6885DF4E51C4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3" creationId="{A8A6E1AC-03D1-4C60-9DD1-44E61AC277E4}"/>
          </ac:spMkLst>
        </pc:spChg>
        <pc:spChg chg="add del mod ord">
          <ac:chgData name="Rohan Kulkarni" userId="200d7e74774fd3cc" providerId="LiveId" clId="{1E86E712-6FC0-4842-A51C-15D50A864327}" dt="2021-05-31T17:00:54.388" v="621" actId="6264"/>
          <ac:spMkLst>
            <pc:docMk/>
            <pc:sldMk cId="1180580841" sldId="296"/>
            <ac:spMk id="4" creationId="{9A72D9CF-1B45-4C2B-BA8F-05767E6C5D8C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7" creationId="{915D6F5F-C985-48CE-8C6C-3B6F38F0FAFD}"/>
          </ac:spMkLst>
        </pc:spChg>
        <pc:spChg chg="del">
          <ac:chgData name="Rohan Kulkarni" userId="200d7e74774fd3cc" providerId="LiveId" clId="{1E86E712-6FC0-4842-A51C-15D50A864327}" dt="2021-05-31T17:01:14.850" v="626" actId="478"/>
          <ac:spMkLst>
            <pc:docMk/>
            <pc:sldMk cId="1180580841" sldId="296"/>
            <ac:spMk id="9" creationId="{E7B7288C-9FFA-4937-9ECC-F9797868773B}"/>
          </ac:spMkLst>
        </pc:spChg>
        <pc:spChg chg="add del">
          <ac:chgData name="Rohan Kulkarni" userId="200d7e74774fd3cc" providerId="LiveId" clId="{1E86E712-6FC0-4842-A51C-15D50A864327}" dt="2021-06-01T02:03:22.964" v="1261" actId="478"/>
          <ac:spMkLst>
            <pc:docMk/>
            <pc:sldMk cId="1180580841" sldId="296"/>
            <ac:spMk id="32" creationId="{29A8582C-1307-46C5-AFDF-68251A67443A}"/>
          </ac:spMkLst>
        </pc:spChg>
        <pc:spChg chg="add del">
          <ac:chgData name="Rohan Kulkarni" userId="200d7e74774fd3cc" providerId="LiveId" clId="{1E86E712-6FC0-4842-A51C-15D50A864327}" dt="2021-06-01T02:03:28.706" v="1263" actId="22"/>
          <ac:spMkLst>
            <pc:docMk/>
            <pc:sldMk cId="1180580841" sldId="296"/>
            <ac:spMk id="34" creationId="{4E3D8A38-8E5C-496F-9AEC-BA38447975E5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42" creationId="{404739B4-9149-4367-A13F-20FB90D03A1E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77" creationId="{1FB1CF2C-2F6C-4D55-91F9-EF5557BBC52E}"/>
          </ac:spMkLst>
        </pc:sp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5" creationId="{652613AF-D528-49AF-B930-AD7E42D6576D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6" creationId="{8B1DE831-C5F2-451B-B84F-1A2D1D1795B2}"/>
          </ac:picMkLst>
        </pc:picChg>
        <pc:picChg chg="add mod">
          <ac:chgData name="Rohan Kulkarni" userId="200d7e74774fd3cc" providerId="LiveId" clId="{1E86E712-6FC0-4842-A51C-15D50A864327}" dt="2021-05-31T17:02:00.955" v="640"/>
          <ac:picMkLst>
            <pc:docMk/>
            <pc:sldMk cId="1180580841" sldId="296"/>
            <ac:picMk id="10" creationId="{5ACB42D7-1EB5-48F9-99CB-5D2AC6411EF1}"/>
          </ac:picMkLst>
        </pc:picChg>
        <pc:picChg chg="add del">
          <ac:chgData name="Rohan Kulkarni" userId="200d7e74774fd3cc" providerId="LiveId" clId="{1E86E712-6FC0-4842-A51C-15D50A864327}" dt="2021-05-31T20:00:14.839" v="859" actId="22"/>
          <ac:picMkLst>
            <pc:docMk/>
            <pc:sldMk cId="1180580841" sldId="296"/>
            <ac:picMk id="12" creationId="{BBCFFB64-55AA-4F9C-925E-5610A533DCBE}"/>
          </ac:picMkLst>
        </pc:picChg>
        <pc:picChg chg="add mod">
          <ac:chgData name="Rohan Kulkarni" userId="200d7e74774fd3cc" providerId="LiveId" clId="{1E86E712-6FC0-4842-A51C-15D50A864327}" dt="2021-06-01T02:06:05.680" v="1269" actId="1076"/>
          <ac:picMkLst>
            <pc:docMk/>
            <pc:sldMk cId="1180580841" sldId="296"/>
            <ac:picMk id="16" creationId="{A477CE54-7F02-4B24-B743-EA5EECC4A9F6}"/>
          </ac:picMkLst>
        </pc:picChg>
        <pc:picChg chg="add mod">
          <ac:chgData name="Rohan Kulkarni" userId="200d7e74774fd3cc" providerId="LiveId" clId="{1E86E712-6FC0-4842-A51C-15D50A864327}" dt="2021-06-01T02:05:55.651" v="1267" actId="1076"/>
          <ac:picMkLst>
            <pc:docMk/>
            <pc:sldMk cId="1180580841" sldId="296"/>
            <ac:picMk id="18" creationId="{43760E2E-9ED2-4F92-AFB1-92BBB864AAF5}"/>
          </ac:picMkLst>
        </pc:picChg>
        <pc:picChg chg="add mod">
          <ac:chgData name="Rohan Kulkarni" userId="200d7e74774fd3cc" providerId="LiveId" clId="{1E86E712-6FC0-4842-A51C-15D50A864327}" dt="2021-06-01T02:06:47.156" v="1273" actId="1076"/>
          <ac:picMkLst>
            <pc:docMk/>
            <pc:sldMk cId="1180580841" sldId="296"/>
            <ac:picMk id="20" creationId="{EBB7C394-C42E-4C4F-AA43-695133C4ECD1}"/>
          </ac:picMkLst>
        </pc:picChg>
        <pc:picChg chg="add mod">
          <ac:chgData name="Rohan Kulkarni" userId="200d7e74774fd3cc" providerId="LiveId" clId="{1E86E712-6FC0-4842-A51C-15D50A864327}" dt="2021-06-01T02:07:22.786" v="1277" actId="1076"/>
          <ac:picMkLst>
            <pc:docMk/>
            <pc:sldMk cId="1180580841" sldId="296"/>
            <ac:picMk id="22" creationId="{00C54582-E6C7-476A-A3D8-9E3DD094C3B2}"/>
          </ac:picMkLst>
        </pc:picChg>
        <pc:picChg chg="add mod">
          <ac:chgData name="Rohan Kulkarni" userId="200d7e74774fd3cc" providerId="LiveId" clId="{1E86E712-6FC0-4842-A51C-15D50A864327}" dt="2021-06-01T02:08:27.991" v="1283" actId="1076"/>
          <ac:picMkLst>
            <pc:docMk/>
            <pc:sldMk cId="1180580841" sldId="296"/>
            <ac:picMk id="24" creationId="{1B6B60D2-FB62-447E-8C8D-AC3A9DDB7858}"/>
          </ac:picMkLst>
        </pc:picChg>
        <pc:picChg chg="del">
          <ac:chgData name="Rohan Kulkarni" userId="200d7e74774fd3cc" providerId="LiveId" clId="{1E86E712-6FC0-4842-A51C-15D50A864327}" dt="2021-05-31T17:01:13.215" v="624" actId="478"/>
          <ac:picMkLst>
            <pc:docMk/>
            <pc:sldMk cId="1180580841" sldId="296"/>
            <ac:picMk id="31" creationId="{E2C05446-A365-415B-83E0-87D6C2B05525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41" creationId="{B71E67C0-AED1-4F8B-A82B-AAA344F8A092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4" creationId="{30D94BE1-9540-49B4-BC83-493AE7BE6EA7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6" creationId="{1C015064-356C-465D-B95B-06D0317726B7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8" creationId="{853158CE-F07B-4858-8230-E9393FD422A4}"/>
          </ac:picMkLst>
        </pc:picChg>
        <pc:picChg chg="del">
          <ac:chgData name="Rohan Kulkarni" userId="200d7e74774fd3cc" providerId="LiveId" clId="{1E86E712-6FC0-4842-A51C-15D50A864327}" dt="2021-05-31T17:01:15.572" v="627" actId="478"/>
          <ac:picMkLst>
            <pc:docMk/>
            <pc:sldMk cId="1180580841" sldId="296"/>
            <ac:picMk id="50" creationId="{66627735-05C9-45EB-965A-B33ABC36F830}"/>
          </ac:picMkLst>
        </pc:picChg>
        <pc:picChg chg="del">
          <ac:chgData name="Rohan Kulkarni" userId="200d7e74774fd3cc" providerId="LiveId" clId="{1E86E712-6FC0-4842-A51C-15D50A864327}" dt="2021-05-31T17:01:13.673" v="625" actId="478"/>
          <ac:picMkLst>
            <pc:docMk/>
            <pc:sldMk cId="1180580841" sldId="296"/>
            <ac:picMk id="52" creationId="{9250E9DF-7B2A-4CDF-A997-F7ED4BE2F8EC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56" creationId="{25DEED9C-E3CD-4342-9539-8CD009A11BF3}"/>
          </ac:picMkLst>
        </pc:picChg>
        <pc:picChg chg="del">
          <ac:chgData name="Rohan Kulkarni" userId="200d7e74774fd3cc" providerId="LiveId" clId="{1E86E712-6FC0-4842-A51C-15D50A864327}" dt="2021-05-31T17:01:15.987" v="628" actId="478"/>
          <ac:picMkLst>
            <pc:docMk/>
            <pc:sldMk cId="1180580841" sldId="296"/>
            <ac:picMk id="64" creationId="{22387CD2-947F-4CF6-BB29-7E646702D52A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66" creationId="{DF118FD0-C8CE-40C2-82B6-DB32996040D0}"/>
          </ac:picMkLst>
        </pc:picChg>
        <pc:picChg chg="del">
          <ac:chgData name="Rohan Kulkarni" userId="200d7e74774fd3cc" providerId="LiveId" clId="{1E86E712-6FC0-4842-A51C-15D50A864327}" dt="2021-05-31T17:01:17.383" v="630" actId="478"/>
          <ac:picMkLst>
            <pc:docMk/>
            <pc:sldMk cId="1180580841" sldId="296"/>
            <ac:picMk id="68" creationId="{FD74994E-1CE3-497E-A2B7-8E4616D49B21}"/>
          </ac:picMkLst>
        </pc:picChg>
        <pc:picChg chg="del">
          <ac:chgData name="Rohan Kulkarni" userId="200d7e74774fd3cc" providerId="LiveId" clId="{1E86E712-6FC0-4842-A51C-15D50A864327}" dt="2021-05-31T17:01:16.777" v="629" actId="478"/>
          <ac:picMkLst>
            <pc:docMk/>
            <pc:sldMk cId="1180580841" sldId="296"/>
            <ac:picMk id="70" creationId="{F4935769-CE57-4C49-B969-84A70829E7D5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76" creationId="{6BC7EBD9-12A6-4AA5-A095-2E6E3AFBC022}"/>
          </ac:picMkLst>
        </pc:picChg>
        <pc:inkChg chg="add">
          <ac:chgData name="Rohan Kulkarni" userId="200d7e74774fd3cc" providerId="LiveId" clId="{1E86E712-6FC0-4842-A51C-15D50A864327}" dt="2021-06-01T13:57:41.581" v="1444"/>
          <ac:inkMkLst>
            <pc:docMk/>
            <pc:sldMk cId="1180580841" sldId="296"/>
            <ac:inkMk id="2" creationId="{9BA7873C-37D7-4654-8B25-53E40AA5AEFE}"/>
          </ac:inkMkLst>
        </pc:inkChg>
        <pc:cxnChg chg="del">
          <ac:chgData name="Rohan Kulkarni" userId="200d7e74774fd3cc" providerId="LiveId" clId="{1E86E712-6FC0-4842-A51C-15D50A864327}" dt="2021-05-31T17:01:18.223" v="631" actId="478"/>
          <ac:cxnSpMkLst>
            <pc:docMk/>
            <pc:sldMk cId="1180580841" sldId="296"/>
            <ac:cxnSpMk id="58" creationId="{F77C58DD-A840-4E59-BB4D-A6977AB010BA}"/>
          </ac:cxnSpMkLst>
        </pc:cxnChg>
        <pc:cxnChg chg="del">
          <ac:chgData name="Rohan Kulkarni" userId="200d7e74774fd3cc" providerId="LiveId" clId="{1E86E712-6FC0-4842-A51C-15D50A864327}" dt="2021-05-31T17:01:04.499" v="622" actId="478"/>
          <ac:cxnSpMkLst>
            <pc:docMk/>
            <pc:sldMk cId="1180580841" sldId="296"/>
            <ac:cxnSpMk id="60" creationId="{38FFC2C0-0C77-466B-815F-24CF5A36B236}"/>
          </ac:cxnSpMkLst>
        </pc:cxnChg>
        <pc:cxnChg chg="del">
          <ac:chgData name="Rohan Kulkarni" userId="200d7e74774fd3cc" providerId="LiveId" clId="{1E86E712-6FC0-4842-A51C-15D50A864327}" dt="2021-05-31T17:01:19.002" v="632" actId="478"/>
          <ac:cxnSpMkLst>
            <pc:docMk/>
            <pc:sldMk cId="1180580841" sldId="296"/>
            <ac:cxnSpMk id="62" creationId="{3E4AEFB3-6802-44F7-8C90-8E15BBF6EF42}"/>
          </ac:cxnSpMkLst>
        </pc:cxnChg>
      </pc:sldChg>
      <pc:sldChg chg="modSp add mod ord">
        <pc:chgData name="Rohan Kulkarni" userId="200d7e74774fd3cc" providerId="LiveId" clId="{1E86E712-6FC0-4842-A51C-15D50A864327}" dt="2021-06-01T02:23:18.006" v="1424"/>
        <pc:sldMkLst>
          <pc:docMk/>
          <pc:sldMk cId="587800280" sldId="297"/>
        </pc:sldMkLst>
        <pc:spChg chg="mod">
          <ac:chgData name="Rohan Kulkarni" userId="200d7e74774fd3cc" providerId="LiveId" clId="{1E86E712-6FC0-4842-A51C-15D50A864327}" dt="2021-05-31T19:39:13.481" v="762" actId="20577"/>
          <ac:spMkLst>
            <pc:docMk/>
            <pc:sldMk cId="587800280" sldId="297"/>
            <ac:spMk id="2" creationId="{295A7BF1-93BA-4D77-9999-67AA8397EF2F}"/>
          </ac:spMkLst>
        </pc:sp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3745505341" sldId="298"/>
        </pc:sldMkLst>
        <pc:spChg chg="del">
          <ac:chgData name="Rohan Kulkarni" userId="200d7e74774fd3cc" providerId="LiveId" clId="{1E86E712-6FC0-4842-A51C-15D50A864327}" dt="2021-05-31T19:39:30.652" v="767" actId="478"/>
          <ac:spMkLst>
            <pc:docMk/>
            <pc:sldMk cId="3745505341" sldId="298"/>
            <ac:spMk id="2" creationId="{295A7BF1-93BA-4D77-9999-67AA8397EF2F}"/>
          </ac:spMkLst>
        </pc:spChg>
        <pc:spChg chg="add del mod">
          <ac:chgData name="Rohan Kulkarni" userId="200d7e74774fd3cc" providerId="LiveId" clId="{1E86E712-6FC0-4842-A51C-15D50A864327}" dt="2021-05-31T19:39:32.674" v="768" actId="478"/>
          <ac:spMkLst>
            <pc:docMk/>
            <pc:sldMk cId="3745505341" sldId="298"/>
            <ac:spMk id="4" creationId="{90E03F67-DA61-45FF-9168-83B6C5F4767D}"/>
          </ac:spMkLst>
        </pc:spChg>
        <pc:picChg chg="add mod">
          <ac:chgData name="Rohan Kulkarni" userId="200d7e74774fd3cc" providerId="LiveId" clId="{1E86E712-6FC0-4842-A51C-15D50A864327}" dt="2021-05-31T19:39:55.955" v="776" actId="1076"/>
          <ac:picMkLst>
            <pc:docMk/>
            <pc:sldMk cId="3745505341" sldId="298"/>
            <ac:picMk id="6" creationId="{4D73953E-510F-4BB9-84AA-81491410852B}"/>
          </ac:picMkLst>
        </pc:picChg>
        <pc:picChg chg="add mod">
          <ac:chgData name="Rohan Kulkarni" userId="200d7e74774fd3cc" providerId="LiveId" clId="{1E86E712-6FC0-4842-A51C-15D50A864327}" dt="2021-05-31T19:40:07.045" v="779" actId="1076"/>
          <ac:picMkLst>
            <pc:docMk/>
            <pc:sldMk cId="3745505341" sldId="298"/>
            <ac:picMk id="8" creationId="{6858BC55-841E-4798-83AB-3EDB4DE22C1C}"/>
          </ac:picMkLst>
        </pc:picChg>
        <pc:picChg chg="add mod">
          <ac:chgData name="Rohan Kulkarni" userId="200d7e74774fd3cc" providerId="LiveId" clId="{1E86E712-6FC0-4842-A51C-15D50A864327}" dt="2021-05-31T19:48:31.534" v="844" actId="14100"/>
          <ac:picMkLst>
            <pc:docMk/>
            <pc:sldMk cId="3745505341" sldId="298"/>
            <ac:picMk id="10" creationId="{6476DF20-355B-484F-8200-D7951A2092F2}"/>
          </ac:picMkLst>
        </pc:picChg>
        <pc:picChg chg="add mod">
          <ac:chgData name="Rohan Kulkarni" userId="200d7e74774fd3cc" providerId="LiveId" clId="{1E86E712-6FC0-4842-A51C-15D50A864327}" dt="2021-05-31T19:40:50.254" v="792" actId="1076"/>
          <ac:picMkLst>
            <pc:docMk/>
            <pc:sldMk cId="3745505341" sldId="298"/>
            <ac:picMk id="12" creationId="{2346B57C-356F-45CA-B453-CDCB469D1AEC}"/>
          </ac:picMkLst>
        </pc:picChg>
        <pc:picChg chg="add mod">
          <ac:chgData name="Rohan Kulkarni" userId="200d7e74774fd3cc" providerId="LiveId" clId="{1E86E712-6FC0-4842-A51C-15D50A864327}" dt="2021-05-31T19:41:09.156" v="797" actId="14100"/>
          <ac:picMkLst>
            <pc:docMk/>
            <pc:sldMk cId="3745505341" sldId="298"/>
            <ac:picMk id="14" creationId="{655FEACF-4938-4D1F-9DB0-42CF125886E4}"/>
          </ac:picMkLst>
        </pc:picChg>
        <pc:picChg chg="add del mod">
          <ac:chgData name="Rohan Kulkarni" userId="200d7e74774fd3cc" providerId="LiveId" clId="{1E86E712-6FC0-4842-A51C-15D50A864327}" dt="2021-05-31T19:44:44.759" v="820" actId="478"/>
          <ac:picMkLst>
            <pc:docMk/>
            <pc:sldMk cId="3745505341" sldId="298"/>
            <ac:picMk id="16" creationId="{37AE747C-C0F9-4399-A962-949D20424834}"/>
          </ac:picMkLst>
        </pc:picChg>
        <pc:picChg chg="add mod">
          <ac:chgData name="Rohan Kulkarni" userId="200d7e74774fd3cc" providerId="LiveId" clId="{1E86E712-6FC0-4842-A51C-15D50A864327}" dt="2021-05-31T19:42:29.728" v="808" actId="1076"/>
          <ac:picMkLst>
            <pc:docMk/>
            <pc:sldMk cId="3745505341" sldId="298"/>
            <ac:picMk id="18" creationId="{EF746AD0-ACF5-4DF8-BC4B-8F952216E8EA}"/>
          </ac:picMkLst>
        </pc:picChg>
        <pc:picChg chg="add mod">
          <ac:chgData name="Rohan Kulkarni" userId="200d7e74774fd3cc" providerId="LiveId" clId="{1E86E712-6FC0-4842-A51C-15D50A864327}" dt="2021-05-31T19:45:07.768" v="822" actId="1076"/>
          <ac:picMkLst>
            <pc:docMk/>
            <pc:sldMk cId="3745505341" sldId="298"/>
            <ac:picMk id="22" creationId="{5065110D-07DD-481C-9FF9-9BC240999BB5}"/>
          </ac:picMkLst>
        </pc:picChg>
        <pc:picChg chg="add mod">
          <ac:chgData name="Rohan Kulkarni" userId="200d7e74774fd3cc" providerId="LiveId" clId="{1E86E712-6FC0-4842-A51C-15D50A864327}" dt="2021-05-31T19:45:55.009" v="828" actId="1076"/>
          <ac:picMkLst>
            <pc:docMk/>
            <pc:sldMk cId="3745505341" sldId="298"/>
            <ac:picMk id="24" creationId="{66015623-CDA6-46E9-9833-B3B4FE30E2D3}"/>
          </ac:picMkLst>
        </pc:picChg>
        <pc:picChg chg="add mod">
          <ac:chgData name="Rohan Kulkarni" userId="200d7e74774fd3cc" providerId="LiveId" clId="{1E86E712-6FC0-4842-A51C-15D50A864327}" dt="2021-05-31T19:46:08.044" v="831" actId="1076"/>
          <ac:picMkLst>
            <pc:docMk/>
            <pc:sldMk cId="3745505341" sldId="298"/>
            <ac:picMk id="26" creationId="{6FB06BCD-6AE2-4D52-9EDF-B64BE1D9B83C}"/>
          </ac:picMkLst>
        </pc:picChg>
        <pc:picChg chg="add mod">
          <ac:chgData name="Rohan Kulkarni" userId="200d7e74774fd3cc" providerId="LiveId" clId="{1E86E712-6FC0-4842-A51C-15D50A864327}" dt="2021-05-31T19:46:30.505" v="837" actId="1076"/>
          <ac:picMkLst>
            <pc:docMk/>
            <pc:sldMk cId="3745505341" sldId="298"/>
            <ac:picMk id="29" creationId="{43647271-1A77-4476-98AC-DF761D89D505}"/>
          </ac:picMkLst>
        </pc:picChg>
        <pc:picChg chg="add mod">
          <ac:chgData name="Rohan Kulkarni" userId="200d7e74774fd3cc" providerId="LiveId" clId="{1E86E712-6FC0-4842-A51C-15D50A864327}" dt="2021-05-31T19:46:39.586" v="839" actId="1076"/>
          <ac:picMkLst>
            <pc:docMk/>
            <pc:sldMk cId="3745505341" sldId="298"/>
            <ac:picMk id="31" creationId="{3158C0FC-ECA9-412C-AECF-F943B7FF9B1E}"/>
          </ac:picMkLst>
        </pc:picChg>
        <pc:picChg chg="add mod">
          <ac:chgData name="Rohan Kulkarni" userId="200d7e74774fd3cc" providerId="LiveId" clId="{1E86E712-6FC0-4842-A51C-15D50A864327}" dt="2021-05-31T19:46:52.306" v="843" actId="1076"/>
          <ac:picMkLst>
            <pc:docMk/>
            <pc:sldMk cId="3745505341" sldId="298"/>
            <ac:picMk id="33" creationId="{7005BC8A-32D9-4A07-B9BC-85796D8A174D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3745505341" sldId="298"/>
            <ac:inkMk id="2" creationId="{64CD9279-053D-4118-A9B6-E3ABAACBA77F}"/>
          </ac:inkMkLst>
        </pc:inkChg>
        <pc:cxnChg chg="add mod">
          <ac:chgData name="Rohan Kulkarni" userId="200d7e74774fd3cc" providerId="LiveId" clId="{1E86E712-6FC0-4842-A51C-15D50A864327}" dt="2021-05-31T19:42:45.050" v="812" actId="1582"/>
          <ac:cxnSpMkLst>
            <pc:docMk/>
            <pc:sldMk cId="3745505341" sldId="298"/>
            <ac:cxnSpMk id="20" creationId="{1DD44080-F49B-4626-8503-2174AB43283A}"/>
          </ac:cxnSpMkLst>
        </pc:cxnChg>
        <pc:cxnChg chg="add mod">
          <ac:chgData name="Rohan Kulkarni" userId="200d7e74774fd3cc" providerId="LiveId" clId="{1E86E712-6FC0-4842-A51C-15D50A864327}" dt="2021-05-31T19:46:12.294" v="833" actId="1076"/>
          <ac:cxnSpMkLst>
            <pc:docMk/>
            <pc:sldMk cId="3745505341" sldId="298"/>
            <ac:cxnSpMk id="27" creationId="{702EA4CB-9368-497D-A94E-E037E2EE5866}"/>
          </ac:cxnSpMkLst>
        </pc:cxn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3813532794" sldId="299"/>
        </pc:sldMkLst>
        <pc:spChg chg="del">
          <ac:chgData name="Rohan Kulkarni" userId="200d7e74774fd3cc" providerId="LiveId" clId="{1E86E712-6FC0-4842-A51C-15D50A864327}" dt="2021-05-31T19:39:34.926" v="769" actId="478"/>
          <ac:spMkLst>
            <pc:docMk/>
            <pc:sldMk cId="3813532794" sldId="299"/>
            <ac:spMk id="2" creationId="{295A7BF1-93BA-4D77-9999-67AA8397EF2F}"/>
          </ac:spMkLst>
        </pc:spChg>
        <pc:spChg chg="add del mod">
          <ac:chgData name="Rohan Kulkarni" userId="200d7e74774fd3cc" providerId="LiveId" clId="{1E86E712-6FC0-4842-A51C-15D50A864327}" dt="2021-05-31T19:39:36.021" v="770" actId="478"/>
          <ac:spMkLst>
            <pc:docMk/>
            <pc:sldMk cId="3813532794" sldId="299"/>
            <ac:spMk id="4" creationId="{05A13D8D-AC6E-42C2-985F-B82B57F2844C}"/>
          </ac:spMkLst>
        </pc:spChg>
        <pc:picChg chg="add del mod">
          <ac:chgData name="Rohan Kulkarni" userId="200d7e74774fd3cc" providerId="LiveId" clId="{1E86E712-6FC0-4842-A51C-15D50A864327}" dt="2021-05-31T20:00:35.889" v="863" actId="478"/>
          <ac:picMkLst>
            <pc:docMk/>
            <pc:sldMk cId="3813532794" sldId="299"/>
            <ac:picMk id="6" creationId="{525E6A8C-259D-4B71-82E2-FF56A61BDE95}"/>
          </ac:picMkLst>
        </pc:picChg>
        <pc:picChg chg="add mod">
          <ac:chgData name="Rohan Kulkarni" userId="200d7e74774fd3cc" providerId="LiveId" clId="{1E86E712-6FC0-4842-A51C-15D50A864327}" dt="2021-05-31T20:02:47.451" v="900" actId="1076"/>
          <ac:picMkLst>
            <pc:docMk/>
            <pc:sldMk cId="3813532794" sldId="299"/>
            <ac:picMk id="8" creationId="{3745BC9C-3393-4365-A95B-77F0635DA47B}"/>
          </ac:picMkLst>
        </pc:picChg>
        <pc:picChg chg="add mod">
          <ac:chgData name="Rohan Kulkarni" userId="200d7e74774fd3cc" providerId="LiveId" clId="{1E86E712-6FC0-4842-A51C-15D50A864327}" dt="2021-05-31T20:01:14.842" v="872"/>
          <ac:picMkLst>
            <pc:docMk/>
            <pc:sldMk cId="3813532794" sldId="299"/>
            <ac:picMk id="10" creationId="{5004A979-FCD7-4BB5-8BEB-F7D2C5AE5A62}"/>
          </ac:picMkLst>
        </pc:picChg>
        <pc:picChg chg="add mod">
          <ac:chgData name="Rohan Kulkarni" userId="200d7e74774fd3cc" providerId="LiveId" clId="{1E86E712-6FC0-4842-A51C-15D50A864327}" dt="2021-05-31T20:01:53.670" v="879" actId="1076"/>
          <ac:picMkLst>
            <pc:docMk/>
            <pc:sldMk cId="3813532794" sldId="299"/>
            <ac:picMk id="12" creationId="{6CEC277D-99D8-48BB-978D-1B37F71CA60B}"/>
          </ac:picMkLst>
        </pc:picChg>
        <pc:picChg chg="add mod">
          <ac:chgData name="Rohan Kulkarni" userId="200d7e74774fd3cc" providerId="LiveId" clId="{1E86E712-6FC0-4842-A51C-15D50A864327}" dt="2021-05-31T20:02:14.701" v="890" actId="1076"/>
          <ac:picMkLst>
            <pc:docMk/>
            <pc:sldMk cId="3813532794" sldId="299"/>
            <ac:picMk id="14" creationId="{5318F290-C7E3-4D43-B145-C1B26CBCF322}"/>
          </ac:picMkLst>
        </pc:picChg>
        <pc:picChg chg="add mod">
          <ac:chgData name="Rohan Kulkarni" userId="200d7e74774fd3cc" providerId="LiveId" clId="{1E86E712-6FC0-4842-A51C-15D50A864327}" dt="2021-05-31T20:02:17.169" v="891" actId="1076"/>
          <ac:picMkLst>
            <pc:docMk/>
            <pc:sldMk cId="3813532794" sldId="299"/>
            <ac:picMk id="16" creationId="{6BB26960-89E0-458B-BEF7-2C1B059D41AA}"/>
          </ac:picMkLst>
        </pc:picChg>
        <pc:picChg chg="add mod">
          <ac:chgData name="Rohan Kulkarni" userId="200d7e74774fd3cc" providerId="LiveId" clId="{1E86E712-6FC0-4842-A51C-15D50A864327}" dt="2021-05-31T20:02:33.601" v="896" actId="1076"/>
          <ac:picMkLst>
            <pc:docMk/>
            <pc:sldMk cId="3813532794" sldId="299"/>
            <ac:picMk id="18" creationId="{E11E99FA-3BD8-4C80-BAA8-5EAA88614DD3}"/>
          </ac:picMkLst>
        </pc:picChg>
        <pc:picChg chg="add mod">
          <ac:chgData name="Rohan Kulkarni" userId="200d7e74774fd3cc" providerId="LiveId" clId="{1E86E712-6FC0-4842-A51C-15D50A864327}" dt="2021-05-31T20:02:41.114" v="898" actId="1076"/>
          <ac:picMkLst>
            <pc:docMk/>
            <pc:sldMk cId="3813532794" sldId="299"/>
            <ac:picMk id="20" creationId="{16A599A0-27F4-48EE-9BC8-91118757BA5D}"/>
          </ac:picMkLst>
        </pc:picChg>
        <pc:picChg chg="add del mod">
          <ac:chgData name="Rohan Kulkarni" userId="200d7e74774fd3cc" providerId="LiveId" clId="{1E86E712-6FC0-4842-A51C-15D50A864327}" dt="2021-05-31T20:15:08.853" v="947" actId="478"/>
          <ac:picMkLst>
            <pc:docMk/>
            <pc:sldMk cId="3813532794" sldId="299"/>
            <ac:picMk id="22" creationId="{BEE3ACDA-7AC1-467E-A805-FEE45D0A5832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3813532794" sldId="299"/>
            <ac:inkMk id="2" creationId="{9377D3C0-4ED0-4AED-A862-EA432FBD967F}"/>
          </ac:inkMkLst>
        </pc:ink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8067824" sldId="300"/>
        </pc:sldMkLst>
        <pc:picChg chg="add mod">
          <ac:chgData name="Rohan Kulkarni" userId="200d7e74774fd3cc" providerId="LiveId" clId="{1E86E712-6FC0-4842-A51C-15D50A864327}" dt="2021-05-31T20:10:36.075" v="908"/>
          <ac:picMkLst>
            <pc:docMk/>
            <pc:sldMk cId="8067824" sldId="300"/>
            <ac:picMk id="3" creationId="{1CE2C49D-026C-4FAE-85E5-CA7B5E501557}"/>
          </ac:picMkLst>
        </pc:picChg>
        <pc:picChg chg="add mod">
          <ac:chgData name="Rohan Kulkarni" userId="200d7e74774fd3cc" providerId="LiveId" clId="{1E86E712-6FC0-4842-A51C-15D50A864327}" dt="2021-05-31T20:11:00.929" v="912" actId="1076"/>
          <ac:picMkLst>
            <pc:docMk/>
            <pc:sldMk cId="8067824" sldId="300"/>
            <ac:picMk id="5" creationId="{6CEFD97C-0D89-436C-A7FD-D55814A03961}"/>
          </ac:picMkLst>
        </pc:picChg>
        <pc:picChg chg="add mod">
          <ac:chgData name="Rohan Kulkarni" userId="200d7e74774fd3cc" providerId="LiveId" clId="{1E86E712-6FC0-4842-A51C-15D50A864327}" dt="2021-05-31T20:11:20.915" v="916" actId="1076"/>
          <ac:picMkLst>
            <pc:docMk/>
            <pc:sldMk cId="8067824" sldId="300"/>
            <ac:picMk id="7" creationId="{8A9BCE95-3C67-4177-80B9-BC7E61AA239F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8" creationId="{3745BC9C-3393-4365-A95B-77F0635DA47B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0" creationId="{5004A979-FCD7-4BB5-8BEB-F7D2C5AE5A62}"/>
          </ac:picMkLst>
        </pc:picChg>
        <pc:picChg chg="add mod">
          <ac:chgData name="Rohan Kulkarni" userId="200d7e74774fd3cc" providerId="LiveId" clId="{1E86E712-6FC0-4842-A51C-15D50A864327}" dt="2021-05-31T20:12:54.692" v="927" actId="1076"/>
          <ac:picMkLst>
            <pc:docMk/>
            <pc:sldMk cId="8067824" sldId="300"/>
            <ac:picMk id="11" creationId="{BFAF741E-67E0-4AFA-953F-ACD45360D4C0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2" creationId="{6CEC277D-99D8-48BB-978D-1B37F71CA60B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4" creationId="{5318F290-C7E3-4D43-B145-C1B26CBCF322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6" creationId="{6BB26960-89E0-458B-BEF7-2C1B059D41AA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8" creationId="{E11E99FA-3BD8-4C80-BAA8-5EAA88614DD3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20" creationId="{16A599A0-27F4-48EE-9BC8-91118757BA5D}"/>
          </ac:picMkLst>
        </pc:picChg>
        <pc:picChg chg="add mod">
          <ac:chgData name="Rohan Kulkarni" userId="200d7e74774fd3cc" providerId="LiveId" clId="{1E86E712-6FC0-4842-A51C-15D50A864327}" dt="2021-05-31T20:15:04.083" v="946"/>
          <ac:picMkLst>
            <pc:docMk/>
            <pc:sldMk cId="8067824" sldId="300"/>
            <ac:picMk id="30" creationId="{0AACFBF4-B344-4D6E-94E7-B14BB3EC6095}"/>
          </ac:picMkLst>
        </pc:picChg>
        <pc:picChg chg="add del mod">
          <ac:chgData name="Rohan Kulkarni" userId="200d7e74774fd3cc" providerId="LiveId" clId="{1E86E712-6FC0-4842-A51C-15D50A864327}" dt="2021-05-31T20:42:31.744" v="952" actId="478"/>
          <ac:picMkLst>
            <pc:docMk/>
            <pc:sldMk cId="8067824" sldId="300"/>
            <ac:picMk id="32" creationId="{41DBEBFD-34BE-42BB-B1A1-A11CCD849ECA}"/>
          </ac:picMkLst>
        </pc:picChg>
        <pc:picChg chg="add del mod">
          <ac:chgData name="Rohan Kulkarni" userId="200d7e74774fd3cc" providerId="LiveId" clId="{1E86E712-6FC0-4842-A51C-15D50A864327}" dt="2021-05-31T20:42:32.242" v="953" actId="478"/>
          <ac:picMkLst>
            <pc:docMk/>
            <pc:sldMk cId="8067824" sldId="300"/>
            <ac:picMk id="34" creationId="{721F7CA9-66B1-4799-A114-A148B1C354E5}"/>
          </ac:picMkLst>
        </pc:picChg>
        <pc:picChg chg="add del mod ord">
          <ac:chgData name="Rohan Kulkarni" userId="200d7e74774fd3cc" providerId="LiveId" clId="{1E86E712-6FC0-4842-A51C-15D50A864327}" dt="2021-06-01T00:36:07.183" v="1003" actId="478"/>
          <ac:picMkLst>
            <pc:docMk/>
            <pc:sldMk cId="8067824" sldId="300"/>
            <ac:picMk id="36" creationId="{6D2B6DEF-8DB9-4D9E-AF6E-CEB1FA9CD30C}"/>
          </ac:picMkLst>
        </pc:picChg>
        <pc:picChg chg="add mod">
          <ac:chgData name="Rohan Kulkarni" userId="200d7e74774fd3cc" providerId="LiveId" clId="{1E86E712-6FC0-4842-A51C-15D50A864327}" dt="2021-05-31T20:45:21.445" v="989" actId="1076"/>
          <ac:picMkLst>
            <pc:docMk/>
            <pc:sldMk cId="8067824" sldId="300"/>
            <ac:picMk id="38" creationId="{007440B1-177B-4237-86BD-5BFE377F3536}"/>
          </ac:picMkLst>
        </pc:picChg>
        <pc:picChg chg="add mod">
          <ac:chgData name="Rohan Kulkarni" userId="200d7e74774fd3cc" providerId="LiveId" clId="{1E86E712-6FC0-4842-A51C-15D50A864327}" dt="2021-05-31T20:45:15.979" v="988" actId="1076"/>
          <ac:picMkLst>
            <pc:docMk/>
            <pc:sldMk cId="8067824" sldId="300"/>
            <ac:picMk id="40" creationId="{9C42062C-46EA-4DC5-9E8F-B55B96AF79B4}"/>
          </ac:picMkLst>
        </pc:picChg>
        <pc:picChg chg="add mod">
          <ac:chgData name="Rohan Kulkarni" userId="200d7e74774fd3cc" providerId="LiveId" clId="{1E86E712-6FC0-4842-A51C-15D50A864327}" dt="2021-05-31T20:45:15.979" v="988" actId="1076"/>
          <ac:picMkLst>
            <pc:docMk/>
            <pc:sldMk cId="8067824" sldId="300"/>
            <ac:picMk id="42" creationId="{9AA10DB4-2E49-4045-A63D-3159685D74A9}"/>
          </ac:picMkLst>
        </pc:picChg>
        <pc:picChg chg="add mod">
          <ac:chgData name="Rohan Kulkarni" userId="200d7e74774fd3cc" providerId="LiveId" clId="{1E86E712-6FC0-4842-A51C-15D50A864327}" dt="2021-06-01T00:35:39.789" v="993" actId="1076"/>
          <ac:picMkLst>
            <pc:docMk/>
            <pc:sldMk cId="8067824" sldId="300"/>
            <ac:picMk id="44" creationId="{F5720587-7EDE-46FA-B6A9-A55A326D2422}"/>
          </ac:picMkLst>
        </pc:picChg>
        <pc:picChg chg="add del mod">
          <ac:chgData name="Rohan Kulkarni" userId="200d7e74774fd3cc" providerId="LiveId" clId="{1E86E712-6FC0-4842-A51C-15D50A864327}" dt="2021-06-01T00:38:45.569" v="1008" actId="478"/>
          <ac:picMkLst>
            <pc:docMk/>
            <pc:sldMk cId="8067824" sldId="300"/>
            <ac:picMk id="46" creationId="{6539080A-E022-461D-98C5-F4D8C1ED684A}"/>
          </ac:picMkLst>
        </pc:picChg>
        <pc:picChg chg="add mod">
          <ac:chgData name="Rohan Kulkarni" userId="200d7e74774fd3cc" providerId="LiveId" clId="{1E86E712-6FC0-4842-A51C-15D50A864327}" dt="2021-06-01T00:38:30.123" v="1006" actId="1076"/>
          <ac:picMkLst>
            <pc:docMk/>
            <pc:sldMk cId="8067824" sldId="300"/>
            <ac:picMk id="48" creationId="{1E697B6F-2D79-4740-91DC-CDFED2C5B1DF}"/>
          </ac:picMkLst>
        </pc:picChg>
        <pc:picChg chg="add mod">
          <ac:chgData name="Rohan Kulkarni" userId="200d7e74774fd3cc" providerId="LiveId" clId="{1E86E712-6FC0-4842-A51C-15D50A864327}" dt="2021-06-01T00:39:14.488" v="1014" actId="1076"/>
          <ac:picMkLst>
            <pc:docMk/>
            <pc:sldMk cId="8067824" sldId="300"/>
            <ac:picMk id="50" creationId="{EDA93E9F-A3B5-4C69-AE71-068C458A1E37}"/>
          </ac:picMkLst>
        </pc:picChg>
        <pc:picChg chg="add mod">
          <ac:chgData name="Rohan Kulkarni" userId="200d7e74774fd3cc" providerId="LiveId" clId="{1E86E712-6FC0-4842-A51C-15D50A864327}" dt="2021-06-01T00:40:55.512" v="1032" actId="1076"/>
          <ac:picMkLst>
            <pc:docMk/>
            <pc:sldMk cId="8067824" sldId="300"/>
            <ac:picMk id="52" creationId="{36CF1D93-16A1-4844-AC24-11F0E2B85BC2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8067824" sldId="300"/>
            <ac:inkMk id="2" creationId="{B479E39B-8DCB-41EF-88CC-5D5F221DD24C}"/>
          </ac:inkMkLst>
        </pc:inkChg>
        <pc:cxnChg chg="add mod">
          <ac:chgData name="Rohan Kulkarni" userId="200d7e74774fd3cc" providerId="LiveId" clId="{1E86E712-6FC0-4842-A51C-15D50A864327}" dt="2021-05-31T20:12:23.302" v="923" actId="1076"/>
          <ac:cxnSpMkLst>
            <pc:docMk/>
            <pc:sldMk cId="8067824" sldId="300"/>
            <ac:cxnSpMk id="15" creationId="{1D4DB31D-726C-4DE4-B564-E87CDE3441C8}"/>
          </ac:cxnSpMkLst>
        </pc:cxnChg>
        <pc:cxnChg chg="add del mod">
          <ac:chgData name="Rohan Kulkarni" userId="200d7e74774fd3cc" providerId="LiveId" clId="{1E86E712-6FC0-4842-A51C-15D50A864327}" dt="2021-05-31T20:13:28.012" v="932" actId="478"/>
          <ac:cxnSpMkLst>
            <pc:docMk/>
            <pc:sldMk cId="8067824" sldId="300"/>
            <ac:cxnSpMk id="17" creationId="{1873FFCA-D9E1-4A54-AF91-7DB4C32EE4C0}"/>
          </ac:cxnSpMkLst>
        </pc:cxnChg>
        <pc:cxnChg chg="add del">
          <ac:chgData name="Rohan Kulkarni" userId="200d7e74774fd3cc" providerId="LiveId" clId="{1E86E712-6FC0-4842-A51C-15D50A864327}" dt="2021-05-31T20:13:42.575" v="934" actId="478"/>
          <ac:cxnSpMkLst>
            <pc:docMk/>
            <pc:sldMk cId="8067824" sldId="300"/>
            <ac:cxnSpMk id="21" creationId="{BBE82481-6F89-40F2-8CFC-7906580A0331}"/>
          </ac:cxnSpMkLst>
        </pc:cxnChg>
        <pc:cxnChg chg="add del mod">
          <ac:chgData name="Rohan Kulkarni" userId="200d7e74774fd3cc" providerId="LiveId" clId="{1E86E712-6FC0-4842-A51C-15D50A864327}" dt="2021-05-31T20:14:03.098" v="939" actId="478"/>
          <ac:cxnSpMkLst>
            <pc:docMk/>
            <pc:sldMk cId="8067824" sldId="300"/>
            <ac:cxnSpMk id="23" creationId="{553DEC4C-DDC1-4515-AEBE-49FAB346AE82}"/>
          </ac:cxnSpMkLst>
        </pc:cxnChg>
        <pc:cxnChg chg="add mod">
          <ac:chgData name="Rohan Kulkarni" userId="200d7e74774fd3cc" providerId="LiveId" clId="{1E86E712-6FC0-4842-A51C-15D50A864327}" dt="2021-05-31T20:14:19.810" v="941" actId="13822"/>
          <ac:cxnSpMkLst>
            <pc:docMk/>
            <pc:sldMk cId="8067824" sldId="300"/>
            <ac:cxnSpMk id="28" creationId="{2056577D-115E-4CCC-812E-5FDC82C5A372}"/>
          </ac:cxnSpMkLst>
        </pc:cxn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152621370" sldId="301"/>
        </pc:sldMkLst>
        <pc:picChg chg="del">
          <ac:chgData name="Rohan Kulkarni" userId="200d7e74774fd3cc" providerId="LiveId" clId="{1E86E712-6FC0-4842-A51C-15D50A864327}" dt="2021-06-01T00:39:37.329" v="1024" actId="478"/>
          <ac:picMkLst>
            <pc:docMk/>
            <pc:sldMk cId="152621370" sldId="301"/>
            <ac:picMk id="3" creationId="{1CE2C49D-026C-4FAE-85E5-CA7B5E501557}"/>
          </ac:picMkLst>
        </pc:picChg>
        <pc:picChg chg="add mod">
          <ac:chgData name="Rohan Kulkarni" userId="200d7e74774fd3cc" providerId="LiveId" clId="{1E86E712-6FC0-4842-A51C-15D50A864327}" dt="2021-06-01T00:41:28.602" v="1036" actId="1076"/>
          <ac:picMkLst>
            <pc:docMk/>
            <pc:sldMk cId="152621370" sldId="301"/>
            <ac:picMk id="4" creationId="{091B3EBB-DEFD-4D24-A7F7-6B2AF7115E7A}"/>
          </ac:picMkLst>
        </pc:picChg>
        <pc:picChg chg="del">
          <ac:chgData name="Rohan Kulkarni" userId="200d7e74774fd3cc" providerId="LiveId" clId="{1E86E712-6FC0-4842-A51C-15D50A864327}" dt="2021-06-01T00:39:37.757" v="1025" actId="478"/>
          <ac:picMkLst>
            <pc:docMk/>
            <pc:sldMk cId="152621370" sldId="301"/>
            <ac:picMk id="5" creationId="{6CEFD97C-0D89-436C-A7FD-D55814A03961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7" creationId="{8A9BCE95-3C67-4177-80B9-BC7E61AA239F}"/>
          </ac:picMkLst>
        </pc:picChg>
        <pc:picChg chg="add mod">
          <ac:chgData name="Rohan Kulkarni" userId="200d7e74774fd3cc" providerId="LiveId" clId="{1E86E712-6FC0-4842-A51C-15D50A864327}" dt="2021-06-01T00:44:11.688" v="1041" actId="1076"/>
          <ac:picMkLst>
            <pc:docMk/>
            <pc:sldMk cId="152621370" sldId="301"/>
            <ac:picMk id="8" creationId="{4465567E-EFC9-494F-AAC0-2B1ED0290EDD}"/>
          </ac:picMkLst>
        </pc:picChg>
        <pc:picChg chg="add mod">
          <ac:chgData name="Rohan Kulkarni" userId="200d7e74774fd3cc" providerId="LiveId" clId="{1E86E712-6FC0-4842-A51C-15D50A864327}" dt="2021-06-01T00:44:16.180" v="1044" actId="1076"/>
          <ac:picMkLst>
            <pc:docMk/>
            <pc:sldMk cId="152621370" sldId="301"/>
            <ac:picMk id="10" creationId="{1AF45C1F-7395-4B40-90E8-8F861CA2B8E6}"/>
          </ac:picMkLst>
        </pc:picChg>
        <pc:picChg chg="del">
          <ac:chgData name="Rohan Kulkarni" userId="200d7e74774fd3cc" providerId="LiveId" clId="{1E86E712-6FC0-4842-A51C-15D50A864327}" dt="2021-06-01T00:39:36.297" v="1022" actId="478"/>
          <ac:picMkLst>
            <pc:docMk/>
            <pc:sldMk cId="152621370" sldId="301"/>
            <ac:picMk id="11" creationId="{BFAF741E-67E0-4AFA-953F-ACD45360D4C0}"/>
          </ac:picMkLst>
        </pc:picChg>
        <pc:picChg chg="add mod">
          <ac:chgData name="Rohan Kulkarni" userId="200d7e74774fd3cc" providerId="LiveId" clId="{1E86E712-6FC0-4842-A51C-15D50A864327}" dt="2021-06-01T00:44:33.993" v="1050" actId="14100"/>
          <ac:picMkLst>
            <pc:docMk/>
            <pc:sldMk cId="152621370" sldId="301"/>
            <ac:picMk id="13" creationId="{CA0A757A-BB4A-40AC-A31A-C92D51A84A8C}"/>
          </ac:picMkLst>
        </pc:picChg>
        <pc:picChg chg="add mod">
          <ac:chgData name="Rohan Kulkarni" userId="200d7e74774fd3cc" providerId="LiveId" clId="{1E86E712-6FC0-4842-A51C-15D50A864327}" dt="2021-06-01T00:45:49.145" v="1057" actId="1076"/>
          <ac:picMkLst>
            <pc:docMk/>
            <pc:sldMk cId="152621370" sldId="301"/>
            <ac:picMk id="16" creationId="{E87AEBBD-C2F4-4E79-B361-FF1BB234E864}"/>
          </ac:picMkLst>
        </pc:picChg>
        <pc:picChg chg="add mod">
          <ac:chgData name="Rohan Kulkarni" userId="200d7e74774fd3cc" providerId="LiveId" clId="{1E86E712-6FC0-4842-A51C-15D50A864327}" dt="2021-06-01T00:46:12.020" v="1064" actId="1076"/>
          <ac:picMkLst>
            <pc:docMk/>
            <pc:sldMk cId="152621370" sldId="301"/>
            <ac:picMk id="18" creationId="{E820E60F-7502-4F69-82FD-C8022A4DD7C0}"/>
          </ac:picMkLst>
        </pc:picChg>
        <pc:picChg chg="add mod">
          <ac:chgData name="Rohan Kulkarni" userId="200d7e74774fd3cc" providerId="LiveId" clId="{1E86E712-6FC0-4842-A51C-15D50A864327}" dt="2021-06-01T00:46:48.622" v="1068" actId="14100"/>
          <ac:picMkLst>
            <pc:docMk/>
            <pc:sldMk cId="152621370" sldId="301"/>
            <ac:picMk id="20" creationId="{FBB7689A-779F-4F22-89F2-8C94EB363191}"/>
          </ac:picMkLst>
        </pc:picChg>
        <pc:picChg chg="add mod">
          <ac:chgData name="Rohan Kulkarni" userId="200d7e74774fd3cc" providerId="LiveId" clId="{1E86E712-6FC0-4842-A51C-15D50A864327}" dt="2021-06-01T00:47:11.424" v="1071" actId="1076"/>
          <ac:picMkLst>
            <pc:docMk/>
            <pc:sldMk cId="152621370" sldId="301"/>
            <ac:picMk id="22" creationId="{BF0577DB-823A-49DD-B3F6-94F68E5390DC}"/>
          </ac:picMkLst>
        </pc:picChg>
        <pc:picChg chg="add mod">
          <ac:chgData name="Rohan Kulkarni" userId="200d7e74774fd3cc" providerId="LiveId" clId="{1E86E712-6FC0-4842-A51C-15D50A864327}" dt="2021-06-01T00:47:22.414" v="1075" actId="1076"/>
          <ac:picMkLst>
            <pc:docMk/>
            <pc:sldMk cId="152621370" sldId="301"/>
            <ac:picMk id="24" creationId="{7A25A8EB-880E-4DB7-BEA9-03F179078965}"/>
          </ac:picMkLst>
        </pc:picChg>
        <pc:picChg chg="add mod">
          <ac:chgData name="Rohan Kulkarni" userId="200d7e74774fd3cc" providerId="LiveId" clId="{1E86E712-6FC0-4842-A51C-15D50A864327}" dt="2021-06-01T00:47:49.388" v="1082" actId="1076"/>
          <ac:picMkLst>
            <pc:docMk/>
            <pc:sldMk cId="152621370" sldId="301"/>
            <ac:picMk id="26" creationId="{628DBA9D-52BF-464B-9F4F-9A9EFA85EC23}"/>
          </ac:picMkLst>
        </pc:picChg>
        <pc:picChg chg="del">
          <ac:chgData name="Rohan Kulkarni" userId="200d7e74774fd3cc" providerId="LiveId" clId="{1E86E712-6FC0-4842-A51C-15D50A864327}" dt="2021-06-01T00:39:36.817" v="1023" actId="478"/>
          <ac:picMkLst>
            <pc:docMk/>
            <pc:sldMk cId="152621370" sldId="301"/>
            <ac:picMk id="30" creationId="{0AACFBF4-B344-4D6E-94E7-B14BB3EC6095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38" creationId="{007440B1-177B-4237-86BD-5BFE377F3536}"/>
          </ac:picMkLst>
        </pc:picChg>
        <pc:picChg chg="del">
          <ac:chgData name="Rohan Kulkarni" userId="200d7e74774fd3cc" providerId="LiveId" clId="{1E86E712-6FC0-4842-A51C-15D50A864327}" dt="2021-06-01T00:39:35.888" v="1021" actId="478"/>
          <ac:picMkLst>
            <pc:docMk/>
            <pc:sldMk cId="152621370" sldId="301"/>
            <ac:picMk id="40" creationId="{9C42062C-46EA-4DC5-9E8F-B55B96AF79B4}"/>
          </ac:picMkLst>
        </pc:picChg>
        <pc:picChg chg="del">
          <ac:chgData name="Rohan Kulkarni" userId="200d7e74774fd3cc" providerId="LiveId" clId="{1E86E712-6FC0-4842-A51C-15D50A864327}" dt="2021-06-01T00:39:34.337" v="1018" actId="478"/>
          <ac:picMkLst>
            <pc:docMk/>
            <pc:sldMk cId="152621370" sldId="301"/>
            <ac:picMk id="42" creationId="{9AA10DB4-2E49-4045-A63D-3159685D74A9}"/>
          </ac:picMkLst>
        </pc:picChg>
        <pc:picChg chg="del">
          <ac:chgData name="Rohan Kulkarni" userId="200d7e74774fd3cc" providerId="LiveId" clId="{1E86E712-6FC0-4842-A51C-15D50A864327}" dt="2021-06-01T00:39:34.832" v="1019" actId="478"/>
          <ac:picMkLst>
            <pc:docMk/>
            <pc:sldMk cId="152621370" sldId="301"/>
            <ac:picMk id="44" creationId="{F5720587-7EDE-46FA-B6A9-A55A326D2422}"/>
          </ac:picMkLst>
        </pc:picChg>
        <pc:picChg chg="del">
          <ac:chgData name="Rohan Kulkarni" userId="200d7e74774fd3cc" providerId="LiveId" clId="{1E86E712-6FC0-4842-A51C-15D50A864327}" dt="2021-06-01T00:39:35.369" v="1020" actId="478"/>
          <ac:picMkLst>
            <pc:docMk/>
            <pc:sldMk cId="152621370" sldId="301"/>
            <ac:picMk id="48" creationId="{1E697B6F-2D79-4740-91DC-CDFED2C5B1DF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50" creationId="{EDA93E9F-A3B5-4C69-AE71-068C458A1E37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152621370" sldId="301"/>
            <ac:inkMk id="2" creationId="{02C9ADDA-8F4C-4386-89E1-9CD5D10465BB}"/>
          </ac:inkMkLst>
        </pc:inkChg>
        <pc:cxnChg chg="del">
          <ac:chgData name="Rohan Kulkarni" userId="200d7e74774fd3cc" providerId="LiveId" clId="{1E86E712-6FC0-4842-A51C-15D50A864327}" dt="2021-06-01T00:39:33.786" v="1017" actId="478"/>
          <ac:cxnSpMkLst>
            <pc:docMk/>
            <pc:sldMk cId="152621370" sldId="301"/>
            <ac:cxnSpMk id="15" creationId="{1D4DB31D-726C-4DE4-B564-E87CDE3441C8}"/>
          </ac:cxnSpMkLst>
        </pc:cxnChg>
        <pc:cxnChg chg="del">
          <ac:chgData name="Rohan Kulkarni" userId="200d7e74774fd3cc" providerId="LiveId" clId="{1E86E712-6FC0-4842-A51C-15D50A864327}" dt="2021-06-01T00:39:33.786" v="1017" actId="478"/>
          <ac:cxnSpMkLst>
            <pc:docMk/>
            <pc:sldMk cId="152621370" sldId="301"/>
            <ac:cxnSpMk id="28" creationId="{2056577D-115E-4CCC-812E-5FDC82C5A372}"/>
          </ac:cxnSpMkLst>
        </pc:cxnChg>
      </pc:sldChg>
      <pc:sldChg chg="add del">
        <pc:chgData name="Rohan Kulkarni" userId="200d7e74774fd3cc" providerId="LiveId" clId="{1E86E712-6FC0-4842-A51C-15D50A864327}" dt="2021-06-01T02:22:35.288" v="1407" actId="47"/>
        <pc:sldMkLst>
          <pc:docMk/>
          <pc:sldMk cId="1050315817" sldId="302"/>
        </pc:sldMkLst>
      </pc:sldChg>
      <pc:sldChg chg="addSp modSp add mod ord modAnim">
        <pc:chgData name="Rohan Kulkarni" userId="200d7e74774fd3cc" providerId="LiveId" clId="{1E86E712-6FC0-4842-A51C-15D50A864327}" dt="2021-06-01T02:23:44.887" v="1434"/>
        <pc:sldMkLst>
          <pc:docMk/>
          <pc:sldMk cId="2185393802" sldId="303"/>
        </pc:sldMkLst>
        <pc:spChg chg="add mod">
          <ac:chgData name="Rohan Kulkarni" userId="200d7e74774fd3cc" providerId="LiveId" clId="{1E86E712-6FC0-4842-A51C-15D50A864327}" dt="2021-06-01T00:50:25.601" v="1212" actId="1076"/>
          <ac:spMkLst>
            <pc:docMk/>
            <pc:sldMk cId="2185393802" sldId="303"/>
            <ac:spMk id="2" creationId="{0A9D529E-F347-4560-92B4-77E40A6F2654}"/>
          </ac:spMkLst>
        </pc:spChg>
        <pc:picChg chg="add mod">
          <ac:chgData name="Rohan Kulkarni" userId="200d7e74774fd3cc" providerId="LiveId" clId="{1E86E712-6FC0-4842-A51C-15D50A864327}" dt="2021-06-01T00:50:22.511" v="1211" actId="1076"/>
          <ac:picMkLst>
            <pc:docMk/>
            <pc:sldMk cId="2185393802" sldId="303"/>
            <ac:picMk id="4" creationId="{976EDF32-730D-4FDC-98BB-A9C4706D8553}"/>
          </ac:picMkLst>
        </pc:picChg>
        <pc:picChg chg="add mod">
          <ac:chgData name="Rohan Kulkarni" userId="200d7e74774fd3cc" providerId="LiveId" clId="{1E86E712-6FC0-4842-A51C-15D50A864327}" dt="2021-06-01T00:50:29.217" v="1213" actId="1076"/>
          <ac:picMkLst>
            <pc:docMk/>
            <pc:sldMk cId="2185393802" sldId="303"/>
            <ac:picMk id="6" creationId="{BC5919F3-6BB8-4762-BE32-BB928D7E027D}"/>
          </ac:picMkLst>
        </pc:picChg>
      </pc:sldChg>
      <pc:sldChg chg="addSp delSp modSp new mod ord modAnim">
        <pc:chgData name="Rohan Kulkarni" userId="200d7e74774fd3cc" providerId="LiveId" clId="{1E86E712-6FC0-4842-A51C-15D50A864327}" dt="2021-06-01T10:28:23.107" v="1442"/>
        <pc:sldMkLst>
          <pc:docMk/>
          <pc:sldMk cId="1093039429" sldId="304"/>
        </pc:sldMkLst>
        <pc:spChg chg="del">
          <ac:chgData name="Rohan Kulkarni" userId="200d7e74774fd3cc" providerId="LiveId" clId="{1E86E712-6FC0-4842-A51C-15D50A864327}" dt="2021-06-01T00:39:44.667" v="1029" actId="478"/>
          <ac:spMkLst>
            <pc:docMk/>
            <pc:sldMk cId="1093039429" sldId="304"/>
            <ac:spMk id="2" creationId="{20767072-2A68-4862-A943-76F1A6AF62AB}"/>
          </ac:spMkLst>
        </pc:spChg>
        <pc:spChg chg="del">
          <ac:chgData name="Rohan Kulkarni" userId="200d7e74774fd3cc" providerId="LiveId" clId="{1E86E712-6FC0-4842-A51C-15D50A864327}" dt="2021-06-01T00:39:43.852" v="1028" actId="478"/>
          <ac:spMkLst>
            <pc:docMk/>
            <pc:sldMk cId="1093039429" sldId="304"/>
            <ac:spMk id="3" creationId="{B67132E2-93F0-471F-A9EE-F0DCF576F9EE}"/>
          </ac:spMkLst>
        </pc:spChg>
        <pc:picChg chg="add mod">
          <ac:chgData name="Rohan Kulkarni" userId="200d7e74774fd3cc" providerId="LiveId" clId="{1E86E712-6FC0-4842-A51C-15D50A864327}" dt="2021-06-01T00:55:13.206" v="1221"/>
          <ac:picMkLst>
            <pc:docMk/>
            <pc:sldMk cId="1093039429" sldId="304"/>
            <ac:picMk id="5" creationId="{342E6109-9D7A-4155-9876-86D58A67042E}"/>
          </ac:picMkLst>
        </pc:picChg>
        <pc:picChg chg="add mod">
          <ac:chgData name="Rohan Kulkarni" userId="200d7e74774fd3cc" providerId="LiveId" clId="{1E86E712-6FC0-4842-A51C-15D50A864327}" dt="2021-06-01T00:55:23.492" v="1224" actId="1076"/>
          <ac:picMkLst>
            <pc:docMk/>
            <pc:sldMk cId="1093039429" sldId="304"/>
            <ac:picMk id="7" creationId="{427CC65A-6023-41CB-8F2B-08D33A83A372}"/>
          </ac:picMkLst>
        </pc:picChg>
        <pc:picChg chg="add mod">
          <ac:chgData name="Rohan Kulkarni" userId="200d7e74774fd3cc" providerId="LiveId" clId="{1E86E712-6FC0-4842-A51C-15D50A864327}" dt="2021-06-01T00:56:23.571" v="1246" actId="1076"/>
          <ac:picMkLst>
            <pc:docMk/>
            <pc:sldMk cId="1093039429" sldId="304"/>
            <ac:picMk id="9" creationId="{3712C300-F0CF-45AB-81E1-AE567C3CF339}"/>
          </ac:picMkLst>
        </pc:picChg>
        <pc:picChg chg="add del mod">
          <ac:chgData name="Rohan Kulkarni" userId="200d7e74774fd3cc" providerId="LiveId" clId="{1E86E712-6FC0-4842-A51C-15D50A864327}" dt="2021-06-01T00:55:44.935" v="1229" actId="478"/>
          <ac:picMkLst>
            <pc:docMk/>
            <pc:sldMk cId="1093039429" sldId="304"/>
            <ac:picMk id="11" creationId="{98BA88F7-3FA0-4420-BA3F-0E12C4430B92}"/>
          </ac:picMkLst>
        </pc:picChg>
        <pc:picChg chg="add mod">
          <ac:chgData name="Rohan Kulkarni" userId="200d7e74774fd3cc" providerId="LiveId" clId="{1E86E712-6FC0-4842-A51C-15D50A864327}" dt="2021-06-01T00:56:25.550" v="1247" actId="1076"/>
          <ac:picMkLst>
            <pc:docMk/>
            <pc:sldMk cId="1093039429" sldId="304"/>
            <ac:picMk id="13" creationId="{7E030FF3-49A3-49D5-AC49-BFA95D0590E4}"/>
          </ac:picMkLst>
        </pc:picChg>
        <pc:picChg chg="add mod">
          <ac:chgData name="Rohan Kulkarni" userId="200d7e74774fd3cc" providerId="LiveId" clId="{1E86E712-6FC0-4842-A51C-15D50A864327}" dt="2021-06-01T00:56:27.019" v="1248" actId="1076"/>
          <ac:picMkLst>
            <pc:docMk/>
            <pc:sldMk cId="1093039429" sldId="304"/>
            <ac:picMk id="15" creationId="{05CB63A0-8C9E-45E8-B7E4-5A06AB29F024}"/>
          </ac:picMkLst>
        </pc:picChg>
        <pc:picChg chg="add mod">
          <ac:chgData name="Rohan Kulkarni" userId="200d7e74774fd3cc" providerId="LiveId" clId="{1E86E712-6FC0-4842-A51C-15D50A864327}" dt="2021-06-01T00:56:57.901" v="1258" actId="1076"/>
          <ac:picMkLst>
            <pc:docMk/>
            <pc:sldMk cId="1093039429" sldId="304"/>
            <ac:picMk id="17" creationId="{C8E47A35-23E4-4C26-9AFA-0DDFCC4CD6ED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1093039429" sldId="304"/>
            <ac:inkMk id="2" creationId="{13EEDA25-C84B-40FA-AE18-09AC928D00FA}"/>
          </ac:inkMkLst>
        </pc:inkChg>
      </pc:sldChg>
      <pc:sldChg chg="addSp delSp modSp new mod">
        <pc:chgData name="Rohan Kulkarni" userId="200d7e74774fd3cc" providerId="LiveId" clId="{1E86E712-6FC0-4842-A51C-15D50A864327}" dt="2021-06-01T02:17:10.342" v="1378" actId="1076"/>
        <pc:sldMkLst>
          <pc:docMk/>
          <pc:sldMk cId="1375965598" sldId="305"/>
        </pc:sldMkLst>
        <pc:spChg chg="del">
          <ac:chgData name="Rohan Kulkarni" userId="200d7e74774fd3cc" providerId="LiveId" clId="{1E86E712-6FC0-4842-A51C-15D50A864327}" dt="2021-06-01T02:08:40.268" v="1286" actId="478"/>
          <ac:spMkLst>
            <pc:docMk/>
            <pc:sldMk cId="1375965598" sldId="305"/>
            <ac:spMk id="2" creationId="{51A97C89-1924-4C18-A7CB-8E738DA120D2}"/>
          </ac:spMkLst>
        </pc:spChg>
        <pc:spChg chg="del">
          <ac:chgData name="Rohan Kulkarni" userId="200d7e74774fd3cc" providerId="LiveId" clId="{1E86E712-6FC0-4842-A51C-15D50A864327}" dt="2021-06-01T02:08:37.957" v="1285" actId="478"/>
          <ac:spMkLst>
            <pc:docMk/>
            <pc:sldMk cId="1375965598" sldId="305"/>
            <ac:spMk id="3" creationId="{05AF529A-3493-46C6-93E6-8BE3DA72DE48}"/>
          </ac:spMkLst>
        </pc:spChg>
        <pc:spChg chg="add mod">
          <ac:chgData name="Rohan Kulkarni" userId="200d7e74774fd3cc" providerId="LiveId" clId="{1E86E712-6FC0-4842-A51C-15D50A864327}" dt="2021-06-01T02:10:23.989" v="1338" actId="1076"/>
          <ac:spMkLst>
            <pc:docMk/>
            <pc:sldMk cId="1375965598" sldId="305"/>
            <ac:spMk id="6" creationId="{AD8C0C3C-1993-4A6A-9B70-25FEE7F3F128}"/>
          </ac:spMkLst>
        </pc:spChg>
        <pc:picChg chg="add mod">
          <ac:chgData name="Rohan Kulkarni" userId="200d7e74774fd3cc" providerId="LiveId" clId="{1E86E712-6FC0-4842-A51C-15D50A864327}" dt="2021-06-01T02:09:43.247" v="1292"/>
          <ac:picMkLst>
            <pc:docMk/>
            <pc:sldMk cId="1375965598" sldId="305"/>
            <ac:picMk id="5" creationId="{A65BD80B-9870-4FE2-804D-8E224B883F2C}"/>
          </ac:picMkLst>
        </pc:picChg>
        <pc:picChg chg="add del mod">
          <ac:chgData name="Rohan Kulkarni" userId="200d7e74774fd3cc" providerId="LiveId" clId="{1E86E712-6FC0-4842-A51C-15D50A864327}" dt="2021-06-01T02:12:29.323" v="1350" actId="478"/>
          <ac:picMkLst>
            <pc:docMk/>
            <pc:sldMk cId="1375965598" sldId="305"/>
            <ac:picMk id="8" creationId="{49F3C016-0C15-4DD1-B0CB-295CF13C9016}"/>
          </ac:picMkLst>
        </pc:picChg>
        <pc:picChg chg="add mod">
          <ac:chgData name="Rohan Kulkarni" userId="200d7e74774fd3cc" providerId="LiveId" clId="{1E86E712-6FC0-4842-A51C-15D50A864327}" dt="2021-06-01T02:14:08.779" v="1361" actId="1076"/>
          <ac:picMkLst>
            <pc:docMk/>
            <pc:sldMk cId="1375965598" sldId="305"/>
            <ac:picMk id="10" creationId="{78739483-0354-4AAD-93D1-A1EC80CE863D}"/>
          </ac:picMkLst>
        </pc:picChg>
        <pc:picChg chg="add mod">
          <ac:chgData name="Rohan Kulkarni" userId="200d7e74774fd3cc" providerId="LiveId" clId="{1E86E712-6FC0-4842-A51C-15D50A864327}" dt="2021-06-01T02:13:54.623" v="1359" actId="1076"/>
          <ac:picMkLst>
            <pc:docMk/>
            <pc:sldMk cId="1375965598" sldId="305"/>
            <ac:picMk id="12" creationId="{E7005D00-1072-48F1-9712-C35B8502E901}"/>
          </ac:picMkLst>
        </pc:picChg>
        <pc:picChg chg="add mod">
          <ac:chgData name="Rohan Kulkarni" userId="200d7e74774fd3cc" providerId="LiveId" clId="{1E86E712-6FC0-4842-A51C-15D50A864327}" dt="2021-06-01T02:14:00.722" v="1360" actId="1076"/>
          <ac:picMkLst>
            <pc:docMk/>
            <pc:sldMk cId="1375965598" sldId="305"/>
            <ac:picMk id="14" creationId="{C5F84DF8-869E-4391-9BAA-4C743ED9C3A8}"/>
          </ac:picMkLst>
        </pc:picChg>
        <pc:picChg chg="add mod">
          <ac:chgData name="Rohan Kulkarni" userId="200d7e74774fd3cc" providerId="LiveId" clId="{1E86E712-6FC0-4842-A51C-15D50A864327}" dt="2021-06-01T02:16:32.619" v="1375" actId="1076"/>
          <ac:picMkLst>
            <pc:docMk/>
            <pc:sldMk cId="1375965598" sldId="305"/>
            <ac:picMk id="16" creationId="{A9E74527-E72B-4AE1-ADEA-B791E32CC8BF}"/>
          </ac:picMkLst>
        </pc:picChg>
        <pc:picChg chg="add mod">
          <ac:chgData name="Rohan Kulkarni" userId="200d7e74774fd3cc" providerId="LiveId" clId="{1E86E712-6FC0-4842-A51C-15D50A864327}" dt="2021-06-01T02:16:21.785" v="1374" actId="14100"/>
          <ac:picMkLst>
            <pc:docMk/>
            <pc:sldMk cId="1375965598" sldId="305"/>
            <ac:picMk id="18" creationId="{1AE46362-6B06-4274-9AD0-67EABE255758}"/>
          </ac:picMkLst>
        </pc:picChg>
        <pc:picChg chg="add mod">
          <ac:chgData name="Rohan Kulkarni" userId="200d7e74774fd3cc" providerId="LiveId" clId="{1E86E712-6FC0-4842-A51C-15D50A864327}" dt="2021-06-01T02:17:10.342" v="1378" actId="1076"/>
          <ac:picMkLst>
            <pc:docMk/>
            <pc:sldMk cId="1375965598" sldId="305"/>
            <ac:picMk id="20" creationId="{C1FF63AB-C267-472F-9941-92C87BDD9D1E}"/>
          </ac:picMkLst>
        </pc:picChg>
      </pc:sldChg>
      <pc:sldChg chg="addSp delSp modSp new mod">
        <pc:chgData name="Rohan Kulkarni" userId="200d7e74774fd3cc" providerId="LiveId" clId="{1E86E712-6FC0-4842-A51C-15D50A864327}" dt="2021-06-01T02:21:32.271" v="1404" actId="20577"/>
        <pc:sldMkLst>
          <pc:docMk/>
          <pc:sldMk cId="900195311" sldId="306"/>
        </pc:sldMkLst>
        <pc:spChg chg="del">
          <ac:chgData name="Rohan Kulkarni" userId="200d7e74774fd3cc" providerId="LiveId" clId="{1E86E712-6FC0-4842-A51C-15D50A864327}" dt="2021-06-01T02:17:25.903" v="1381" actId="478"/>
          <ac:spMkLst>
            <pc:docMk/>
            <pc:sldMk cId="900195311" sldId="306"/>
            <ac:spMk id="2" creationId="{88818E70-1CD7-4837-AEEA-DE7D590D6B36}"/>
          </ac:spMkLst>
        </pc:spChg>
        <pc:spChg chg="del">
          <ac:chgData name="Rohan Kulkarni" userId="200d7e74774fd3cc" providerId="LiveId" clId="{1E86E712-6FC0-4842-A51C-15D50A864327}" dt="2021-06-01T02:17:24.214" v="1380" actId="478"/>
          <ac:spMkLst>
            <pc:docMk/>
            <pc:sldMk cId="900195311" sldId="306"/>
            <ac:spMk id="3" creationId="{8DCB916A-7E78-4177-A394-C9C355A7D85A}"/>
          </ac:spMkLst>
        </pc:spChg>
        <pc:spChg chg="add mod">
          <ac:chgData name="Rohan Kulkarni" userId="200d7e74774fd3cc" providerId="LiveId" clId="{1E86E712-6FC0-4842-A51C-15D50A864327}" dt="2021-06-01T02:21:32.271" v="1404" actId="20577"/>
          <ac:spMkLst>
            <pc:docMk/>
            <pc:sldMk cId="900195311" sldId="306"/>
            <ac:spMk id="6" creationId="{12119084-4DCB-44EE-BD21-C3023B478D34}"/>
          </ac:spMkLst>
        </pc:spChg>
        <pc:picChg chg="add mod">
          <ac:chgData name="Rohan Kulkarni" userId="200d7e74774fd3cc" providerId="LiveId" clId="{1E86E712-6FC0-4842-A51C-15D50A864327}" dt="2021-06-01T02:21:29.061" v="1403" actId="1076"/>
          <ac:picMkLst>
            <pc:docMk/>
            <pc:sldMk cId="900195311" sldId="306"/>
            <ac:picMk id="5" creationId="{4D942424-ED94-45C5-BF3C-FBA11C030A09}"/>
          </ac:picMkLst>
        </pc:picChg>
      </pc:sldChg>
    </pc:docChg>
  </pc:docChgLst>
  <pc:docChgLst>
    <pc:chgData name="Rohan Kulkarni" userId="200d7e74774fd3cc" providerId="LiveId" clId="{0921D322-73C9-4E26-95FF-86F4610D9CB6}"/>
    <pc:docChg chg="undo custSel addSld delSld modSld sldOrd modSection">
      <pc:chgData name="Rohan Kulkarni" userId="200d7e74774fd3cc" providerId="LiveId" clId="{0921D322-73C9-4E26-95FF-86F4610D9CB6}" dt="2021-06-15T20:31:42.504" v="773" actId="1076"/>
      <pc:docMkLst>
        <pc:docMk/>
      </pc:docMkLst>
      <pc:sldChg chg="del">
        <pc:chgData name="Rohan Kulkarni" userId="200d7e74774fd3cc" providerId="LiveId" clId="{0921D322-73C9-4E26-95FF-86F4610D9CB6}" dt="2021-06-14T23:16:08.973" v="583" actId="47"/>
        <pc:sldMkLst>
          <pc:docMk/>
          <pc:sldMk cId="3837914728" sldId="256"/>
        </pc:sldMkLst>
      </pc:sldChg>
      <pc:sldChg chg="delSp modSp mod">
        <pc:chgData name="Rohan Kulkarni" userId="200d7e74774fd3cc" providerId="LiveId" clId="{0921D322-73C9-4E26-95FF-86F4610D9CB6}" dt="2021-06-14T12:34:22.674" v="5" actId="20577"/>
        <pc:sldMkLst>
          <pc:docMk/>
          <pc:sldMk cId="3088965281" sldId="274"/>
        </pc:sldMkLst>
        <pc:spChg chg="mod">
          <ac:chgData name="Rohan Kulkarni" userId="200d7e74774fd3cc" providerId="LiveId" clId="{0921D322-73C9-4E26-95FF-86F4610D9CB6}" dt="2021-06-14T12:34:22.674" v="5" actId="20577"/>
          <ac:spMkLst>
            <pc:docMk/>
            <pc:sldMk cId="3088965281" sldId="274"/>
            <ac:spMk id="2" creationId="{295A7BF1-93BA-4D77-9999-67AA8397EF2F}"/>
          </ac:spMkLst>
        </pc:spChg>
        <pc:inkChg chg="del">
          <ac:chgData name="Rohan Kulkarni" userId="200d7e74774fd3cc" providerId="LiveId" clId="{0921D322-73C9-4E26-95FF-86F4610D9CB6}" dt="2021-06-14T12:32:21.651" v="1" actId="478"/>
          <ac:inkMkLst>
            <pc:docMk/>
            <pc:sldMk cId="3088965281" sldId="274"/>
            <ac:inkMk id="3" creationId="{A3C35831-3B51-448C-BC1A-045112B76273}"/>
          </ac:inkMkLst>
        </pc:inkChg>
        <pc:inkChg chg="del">
          <ac:chgData name="Rohan Kulkarni" userId="200d7e74774fd3cc" providerId="LiveId" clId="{0921D322-73C9-4E26-95FF-86F4610D9CB6}" dt="2021-06-14T12:32:18.243" v="0" actId="478"/>
          <ac:inkMkLst>
            <pc:docMk/>
            <pc:sldMk cId="3088965281" sldId="274"/>
            <ac:inkMk id="4" creationId="{9417B8D5-5A1F-4FF1-8124-68451B6BCA6F}"/>
          </ac:inkMkLst>
        </pc:inkChg>
      </pc:sldChg>
      <pc:sldChg chg="modSp mod">
        <pc:chgData name="Rohan Kulkarni" userId="200d7e74774fd3cc" providerId="LiveId" clId="{0921D322-73C9-4E26-95FF-86F4610D9CB6}" dt="2021-06-14T23:16:33.266" v="596" actId="27636"/>
        <pc:sldMkLst>
          <pc:docMk/>
          <pc:sldMk cId="3855080937" sldId="275"/>
        </pc:sldMkLst>
        <pc:spChg chg="mod">
          <ac:chgData name="Rohan Kulkarni" userId="200d7e74774fd3cc" providerId="LiveId" clId="{0921D322-73C9-4E26-95FF-86F4610D9CB6}" dt="2021-06-14T23:16:33.266" v="596" actId="27636"/>
          <ac:spMkLst>
            <pc:docMk/>
            <pc:sldMk cId="3855080937" sldId="275"/>
            <ac:spMk id="2" creationId="{295A7BF1-93BA-4D77-9999-67AA8397EF2F}"/>
          </ac:spMkLst>
        </pc:spChg>
      </pc:sldChg>
      <pc:sldChg chg="del">
        <pc:chgData name="Rohan Kulkarni" userId="200d7e74774fd3cc" providerId="LiveId" clId="{0921D322-73C9-4E26-95FF-86F4610D9CB6}" dt="2021-06-14T23:16:12.074" v="586" actId="47"/>
        <pc:sldMkLst>
          <pc:docMk/>
          <pc:sldMk cId="491132932" sldId="307"/>
        </pc:sldMkLst>
      </pc:sldChg>
      <pc:sldChg chg="del">
        <pc:chgData name="Rohan Kulkarni" userId="200d7e74774fd3cc" providerId="LiveId" clId="{0921D322-73C9-4E26-95FF-86F4610D9CB6}" dt="2021-06-15T20:30:20.188" v="745" actId="47"/>
        <pc:sldMkLst>
          <pc:docMk/>
          <pc:sldMk cId="246457838" sldId="308"/>
        </pc:sldMkLst>
      </pc:sldChg>
      <pc:sldChg chg="del">
        <pc:chgData name="Rohan Kulkarni" userId="200d7e74774fd3cc" providerId="LiveId" clId="{0921D322-73C9-4E26-95FF-86F4610D9CB6}" dt="2021-06-15T20:30:24.136" v="749" actId="47"/>
        <pc:sldMkLst>
          <pc:docMk/>
          <pc:sldMk cId="3544209665" sldId="309"/>
        </pc:sldMkLst>
      </pc:sldChg>
      <pc:sldChg chg="del">
        <pc:chgData name="Rohan Kulkarni" userId="200d7e74774fd3cc" providerId="LiveId" clId="{0921D322-73C9-4E26-95FF-86F4610D9CB6}" dt="2021-06-14T23:16:09.994" v="584" actId="47"/>
        <pc:sldMkLst>
          <pc:docMk/>
          <pc:sldMk cId="3981040993" sldId="310"/>
        </pc:sldMkLst>
      </pc:sldChg>
      <pc:sldChg chg="del">
        <pc:chgData name="Rohan Kulkarni" userId="200d7e74774fd3cc" providerId="LiveId" clId="{0921D322-73C9-4E26-95FF-86F4610D9CB6}" dt="2021-06-14T23:16:15.487" v="588" actId="47"/>
        <pc:sldMkLst>
          <pc:docMk/>
          <pc:sldMk cId="1749803472" sldId="311"/>
        </pc:sldMkLst>
      </pc:sldChg>
      <pc:sldChg chg="del">
        <pc:chgData name="Rohan Kulkarni" userId="200d7e74774fd3cc" providerId="LiveId" clId="{0921D322-73C9-4E26-95FF-86F4610D9CB6}" dt="2021-06-14T23:16:07.875" v="582" actId="47"/>
        <pc:sldMkLst>
          <pc:docMk/>
          <pc:sldMk cId="735481225" sldId="312"/>
        </pc:sldMkLst>
      </pc:sldChg>
      <pc:sldChg chg="del">
        <pc:chgData name="Rohan Kulkarni" userId="200d7e74774fd3cc" providerId="LiveId" clId="{0921D322-73C9-4E26-95FF-86F4610D9CB6}" dt="2021-06-15T20:30:24.845" v="750" actId="47"/>
        <pc:sldMkLst>
          <pc:docMk/>
          <pc:sldMk cId="2232074004" sldId="313"/>
        </pc:sldMkLst>
      </pc:sldChg>
      <pc:sldChg chg="del">
        <pc:chgData name="Rohan Kulkarni" userId="200d7e74774fd3cc" providerId="LiveId" clId="{0921D322-73C9-4E26-95FF-86F4610D9CB6}" dt="2021-06-14T23:16:11.071" v="585" actId="47"/>
        <pc:sldMkLst>
          <pc:docMk/>
          <pc:sldMk cId="1757722189" sldId="314"/>
        </pc:sldMkLst>
      </pc:sldChg>
      <pc:sldChg chg="del">
        <pc:chgData name="Rohan Kulkarni" userId="200d7e74774fd3cc" providerId="LiveId" clId="{0921D322-73C9-4E26-95FF-86F4610D9CB6}" dt="2021-06-14T23:16:14.306" v="587" actId="47"/>
        <pc:sldMkLst>
          <pc:docMk/>
          <pc:sldMk cId="279566118" sldId="315"/>
        </pc:sldMkLst>
      </pc:sldChg>
      <pc:sldChg chg="del">
        <pc:chgData name="Rohan Kulkarni" userId="200d7e74774fd3cc" providerId="LiveId" clId="{0921D322-73C9-4E26-95FF-86F4610D9CB6}" dt="2021-06-15T20:30:18.913" v="744" actId="47"/>
        <pc:sldMkLst>
          <pc:docMk/>
          <pc:sldMk cId="839297016" sldId="316"/>
        </pc:sldMkLst>
      </pc:sldChg>
      <pc:sldChg chg="del">
        <pc:chgData name="Rohan Kulkarni" userId="200d7e74774fd3cc" providerId="LiveId" clId="{0921D322-73C9-4E26-95FF-86F4610D9CB6}" dt="2021-06-15T20:30:23.113" v="748" actId="47"/>
        <pc:sldMkLst>
          <pc:docMk/>
          <pc:sldMk cId="290048464" sldId="317"/>
        </pc:sldMkLst>
      </pc:sldChg>
      <pc:sldChg chg="del">
        <pc:chgData name="Rohan Kulkarni" userId="200d7e74774fd3cc" providerId="LiveId" clId="{0921D322-73C9-4E26-95FF-86F4610D9CB6}" dt="2021-06-15T20:30:21.991" v="747" actId="47"/>
        <pc:sldMkLst>
          <pc:docMk/>
          <pc:sldMk cId="3480968971" sldId="318"/>
        </pc:sldMkLst>
      </pc:sldChg>
      <pc:sldChg chg="del">
        <pc:chgData name="Rohan Kulkarni" userId="200d7e74774fd3cc" providerId="LiveId" clId="{0921D322-73C9-4E26-95FF-86F4610D9CB6}" dt="2021-06-15T20:30:21.071" v="746" actId="47"/>
        <pc:sldMkLst>
          <pc:docMk/>
          <pc:sldMk cId="4130033716" sldId="319"/>
        </pc:sldMkLst>
      </pc:sldChg>
      <pc:sldChg chg="del ord">
        <pc:chgData name="Rohan Kulkarni" userId="200d7e74774fd3cc" providerId="LiveId" clId="{0921D322-73C9-4E26-95FF-86F4610D9CB6}" dt="2021-06-14T12:34:36.918" v="9" actId="2696"/>
        <pc:sldMkLst>
          <pc:docMk/>
          <pc:sldMk cId="2582681515" sldId="320"/>
        </pc:sldMkLst>
      </pc:sldChg>
      <pc:sldChg chg="add">
        <pc:chgData name="Rohan Kulkarni" userId="200d7e74774fd3cc" providerId="LiveId" clId="{0921D322-73C9-4E26-95FF-86F4610D9CB6}" dt="2021-06-14T12:34:35.890" v="8" actId="2890"/>
        <pc:sldMkLst>
          <pc:docMk/>
          <pc:sldMk cId="2651919469" sldId="321"/>
        </pc:sldMkLst>
      </pc:sldChg>
      <pc:sldChg chg="addSp modSp add mod">
        <pc:chgData name="Rohan Kulkarni" userId="200d7e74774fd3cc" providerId="LiveId" clId="{0921D322-73C9-4E26-95FF-86F4610D9CB6}" dt="2021-06-14T23:10:36.914" v="506"/>
        <pc:sldMkLst>
          <pc:docMk/>
          <pc:sldMk cId="1884065142" sldId="322"/>
        </pc:sldMkLst>
        <pc:spChg chg="add mod">
          <ac:chgData name="Rohan Kulkarni" userId="200d7e74774fd3cc" providerId="LiveId" clId="{0921D322-73C9-4E26-95FF-86F4610D9CB6}" dt="2021-06-14T21:12:37.959" v="304" actId="1076"/>
          <ac:spMkLst>
            <pc:docMk/>
            <pc:sldMk cId="1884065142" sldId="322"/>
            <ac:spMk id="14" creationId="{3A5A7DE2-1C3F-41B6-9315-1DF1D122B039}"/>
          </ac:spMkLst>
        </pc:spChg>
        <pc:picChg chg="add mod">
          <ac:chgData name="Rohan Kulkarni" userId="200d7e74774fd3cc" providerId="LiveId" clId="{0921D322-73C9-4E26-95FF-86F4610D9CB6}" dt="2021-06-14T23:10:36.914" v="506"/>
          <ac:picMkLst>
            <pc:docMk/>
            <pc:sldMk cId="1884065142" sldId="322"/>
            <ac:picMk id="3" creationId="{37420B1F-9802-4D1E-9EBC-1A65D2574200}"/>
          </ac:picMkLst>
        </pc:picChg>
        <pc:picChg chg="add mod">
          <ac:chgData name="Rohan Kulkarni" userId="200d7e74774fd3cc" providerId="LiveId" clId="{0921D322-73C9-4E26-95FF-86F4610D9CB6}" dt="2021-06-14T21:10:37.717" v="275" actId="1076"/>
          <ac:picMkLst>
            <pc:docMk/>
            <pc:sldMk cId="1884065142" sldId="322"/>
            <ac:picMk id="5" creationId="{DC6230EC-3435-4E14-AE75-0C952963BD6F}"/>
          </ac:picMkLst>
        </pc:picChg>
        <pc:picChg chg="add mod">
          <ac:chgData name="Rohan Kulkarni" userId="200d7e74774fd3cc" providerId="LiveId" clId="{0921D322-73C9-4E26-95FF-86F4610D9CB6}" dt="2021-06-14T21:12:08.434" v="295" actId="1076"/>
          <ac:picMkLst>
            <pc:docMk/>
            <pc:sldMk cId="1884065142" sldId="322"/>
            <ac:picMk id="7" creationId="{BBEDA5FD-9F31-42C5-9E61-52DA3767607C}"/>
          </ac:picMkLst>
        </pc:picChg>
        <pc:picChg chg="add mod">
          <ac:chgData name="Rohan Kulkarni" userId="200d7e74774fd3cc" providerId="LiveId" clId="{0921D322-73C9-4E26-95FF-86F4610D9CB6}" dt="2021-06-14T21:11:09.319" v="285" actId="14100"/>
          <ac:picMkLst>
            <pc:docMk/>
            <pc:sldMk cId="1884065142" sldId="322"/>
            <ac:picMk id="9" creationId="{89885F04-18BE-4713-8983-D1C86E683DDF}"/>
          </ac:picMkLst>
        </pc:picChg>
        <pc:picChg chg="add mod">
          <ac:chgData name="Rohan Kulkarni" userId="200d7e74774fd3cc" providerId="LiveId" clId="{0921D322-73C9-4E26-95FF-86F4610D9CB6}" dt="2021-06-14T21:12:05.550" v="294" actId="1076"/>
          <ac:picMkLst>
            <pc:docMk/>
            <pc:sldMk cId="1884065142" sldId="322"/>
            <ac:picMk id="11" creationId="{E11D6A23-88BA-4092-A015-CB2B09A7F0E9}"/>
          </ac:picMkLst>
        </pc:picChg>
        <pc:picChg chg="add mod">
          <ac:chgData name="Rohan Kulkarni" userId="200d7e74774fd3cc" providerId="LiveId" clId="{0921D322-73C9-4E26-95FF-86F4610D9CB6}" dt="2021-06-14T23:08:14.573" v="484"/>
          <ac:picMkLst>
            <pc:docMk/>
            <pc:sldMk cId="1884065142" sldId="322"/>
            <ac:picMk id="13" creationId="{5FE66C25-362B-4656-B602-A229D45D340E}"/>
          </ac:picMkLst>
        </pc:picChg>
      </pc:sldChg>
      <pc:sldChg chg="addSp modSp add mod">
        <pc:chgData name="Rohan Kulkarni" userId="200d7e74774fd3cc" providerId="LiveId" clId="{0921D322-73C9-4E26-95FF-86F4610D9CB6}" dt="2021-06-14T23:10:43.104" v="507"/>
        <pc:sldMkLst>
          <pc:docMk/>
          <pc:sldMk cId="2694665078" sldId="323"/>
        </pc:sldMkLst>
        <pc:picChg chg="add mod">
          <ac:chgData name="Rohan Kulkarni" userId="200d7e74774fd3cc" providerId="LiveId" clId="{0921D322-73C9-4E26-95FF-86F4610D9CB6}" dt="2021-06-14T23:10:43.104" v="507"/>
          <ac:picMkLst>
            <pc:docMk/>
            <pc:sldMk cId="2694665078" sldId="323"/>
            <ac:picMk id="3" creationId="{8EB313A1-D4D6-445A-B1BE-7B18CD6422D4}"/>
          </ac:picMkLst>
        </pc:picChg>
        <pc:picChg chg="add mod">
          <ac:chgData name="Rohan Kulkarni" userId="200d7e74774fd3cc" providerId="LiveId" clId="{0921D322-73C9-4E26-95FF-86F4610D9CB6}" dt="2021-06-14T21:02:51.580" v="262" actId="1076"/>
          <ac:picMkLst>
            <pc:docMk/>
            <pc:sldMk cId="2694665078" sldId="323"/>
            <ac:picMk id="5" creationId="{4DCF9ABC-F485-4B04-B1E0-4823AE3ED9D0}"/>
          </ac:picMkLst>
        </pc:picChg>
        <pc:picChg chg="add mod">
          <ac:chgData name="Rohan Kulkarni" userId="200d7e74774fd3cc" providerId="LiveId" clId="{0921D322-73C9-4E26-95FF-86F4610D9CB6}" dt="2021-06-14T21:02:53.223" v="263" actId="1076"/>
          <ac:picMkLst>
            <pc:docMk/>
            <pc:sldMk cId="2694665078" sldId="323"/>
            <ac:picMk id="7" creationId="{13835FD6-001B-43E6-A73E-1BDF68601AC9}"/>
          </ac:picMkLst>
        </pc:picChg>
        <pc:picChg chg="add mod">
          <ac:chgData name="Rohan Kulkarni" userId="200d7e74774fd3cc" providerId="LiveId" clId="{0921D322-73C9-4E26-95FF-86F4610D9CB6}" dt="2021-06-14T20:55:41.367" v="232" actId="1076"/>
          <ac:picMkLst>
            <pc:docMk/>
            <pc:sldMk cId="2694665078" sldId="323"/>
            <ac:picMk id="9" creationId="{E67A3794-94B5-4D49-ABDF-36B70C8D59AF}"/>
          </ac:picMkLst>
        </pc:picChg>
        <pc:picChg chg="add mod">
          <ac:chgData name="Rohan Kulkarni" userId="200d7e74774fd3cc" providerId="LiveId" clId="{0921D322-73C9-4E26-95FF-86F4610D9CB6}" dt="2021-06-14T20:55:41.367" v="232" actId="1076"/>
          <ac:picMkLst>
            <pc:docMk/>
            <pc:sldMk cId="2694665078" sldId="323"/>
            <ac:picMk id="11" creationId="{6BBF44D6-CEC9-4A3B-A020-D9DE2C5579BF}"/>
          </ac:picMkLst>
        </pc:picChg>
        <pc:picChg chg="add mod">
          <ac:chgData name="Rohan Kulkarni" userId="200d7e74774fd3cc" providerId="LiveId" clId="{0921D322-73C9-4E26-95FF-86F4610D9CB6}" dt="2021-06-14T20:55:41.367" v="232" actId="1076"/>
          <ac:picMkLst>
            <pc:docMk/>
            <pc:sldMk cId="2694665078" sldId="323"/>
            <ac:picMk id="13" creationId="{E005F24A-349D-4086-B80E-D68E1DF79BFB}"/>
          </ac:picMkLst>
        </pc:picChg>
        <pc:picChg chg="add mod">
          <ac:chgData name="Rohan Kulkarni" userId="200d7e74774fd3cc" providerId="LiveId" clId="{0921D322-73C9-4E26-95FF-86F4610D9CB6}" dt="2021-06-14T20:55:41.367" v="232" actId="1076"/>
          <ac:picMkLst>
            <pc:docMk/>
            <pc:sldMk cId="2694665078" sldId="323"/>
            <ac:picMk id="15" creationId="{EFD8529F-875D-4A36-B7C7-C0CB7DC07FD0}"/>
          </ac:picMkLst>
        </pc:picChg>
        <pc:picChg chg="add mod">
          <ac:chgData name="Rohan Kulkarni" userId="200d7e74774fd3cc" providerId="LiveId" clId="{0921D322-73C9-4E26-95FF-86F4610D9CB6}" dt="2021-06-14T20:56:11.427" v="237" actId="1076"/>
          <ac:picMkLst>
            <pc:docMk/>
            <pc:sldMk cId="2694665078" sldId="323"/>
            <ac:picMk id="17" creationId="{041EF590-8C6B-4C17-AEB8-F57899B21982}"/>
          </ac:picMkLst>
        </pc:picChg>
        <pc:picChg chg="add mod">
          <ac:chgData name="Rohan Kulkarni" userId="200d7e74774fd3cc" providerId="LiveId" clId="{0921D322-73C9-4E26-95FF-86F4610D9CB6}" dt="2021-06-14T20:56:20.467" v="241" actId="1076"/>
          <ac:picMkLst>
            <pc:docMk/>
            <pc:sldMk cId="2694665078" sldId="323"/>
            <ac:picMk id="19" creationId="{B8E51318-B058-412A-B0D2-EC13247DAA43}"/>
          </ac:picMkLst>
        </pc:picChg>
        <pc:picChg chg="add mod">
          <ac:chgData name="Rohan Kulkarni" userId="200d7e74774fd3cc" providerId="LiveId" clId="{0921D322-73C9-4E26-95FF-86F4610D9CB6}" dt="2021-06-14T20:56:48.445" v="255" actId="1076"/>
          <ac:picMkLst>
            <pc:docMk/>
            <pc:sldMk cId="2694665078" sldId="323"/>
            <ac:picMk id="21" creationId="{137F886E-721E-4042-9F20-AF40B79ADDC1}"/>
          </ac:picMkLst>
        </pc:picChg>
        <pc:picChg chg="add mod">
          <ac:chgData name="Rohan Kulkarni" userId="200d7e74774fd3cc" providerId="LiveId" clId="{0921D322-73C9-4E26-95FF-86F4610D9CB6}" dt="2021-06-14T20:56:59.074" v="261" actId="1076"/>
          <ac:picMkLst>
            <pc:docMk/>
            <pc:sldMk cId="2694665078" sldId="323"/>
            <ac:picMk id="23" creationId="{FEFC6F43-1103-437E-B708-9B37AEB17A61}"/>
          </ac:picMkLst>
        </pc:picChg>
        <pc:picChg chg="add mod">
          <ac:chgData name="Rohan Kulkarni" userId="200d7e74774fd3cc" providerId="LiveId" clId="{0921D322-73C9-4E26-95FF-86F4610D9CB6}" dt="2021-06-14T23:08:19.499" v="485"/>
          <ac:picMkLst>
            <pc:docMk/>
            <pc:sldMk cId="2694665078" sldId="323"/>
            <ac:picMk id="25" creationId="{4A1BAD00-FDB2-4DC5-AFE6-6A5A09CEC9D5}"/>
          </ac:picMkLst>
        </pc:picChg>
      </pc:sldChg>
      <pc:sldChg chg="addSp delSp modSp add mod">
        <pc:chgData name="Rohan Kulkarni" userId="200d7e74774fd3cc" providerId="LiveId" clId="{0921D322-73C9-4E26-95FF-86F4610D9CB6}" dt="2021-06-14T23:10:59.074" v="509"/>
        <pc:sldMkLst>
          <pc:docMk/>
          <pc:sldMk cId="3118247385" sldId="324"/>
        </pc:sldMkLst>
        <pc:picChg chg="add mod">
          <ac:chgData name="Rohan Kulkarni" userId="200d7e74774fd3cc" providerId="LiveId" clId="{0921D322-73C9-4E26-95FF-86F4610D9CB6}" dt="2021-06-14T23:10:59.074" v="509"/>
          <ac:picMkLst>
            <pc:docMk/>
            <pc:sldMk cId="3118247385" sldId="324"/>
            <ac:picMk id="3" creationId="{5F6A0D8D-C3D9-487B-8017-26D020B599CC}"/>
          </ac:picMkLst>
        </pc:picChg>
        <pc:picChg chg="add mod">
          <ac:chgData name="Rohan Kulkarni" userId="200d7e74774fd3cc" providerId="LiveId" clId="{0921D322-73C9-4E26-95FF-86F4610D9CB6}" dt="2021-06-14T23:10:50.946" v="508"/>
          <ac:picMkLst>
            <pc:docMk/>
            <pc:sldMk cId="3118247385" sldId="324"/>
            <ac:picMk id="5" creationId="{AAD460B7-0B4D-4DCA-9296-510FA8F1F8B9}"/>
          </ac:picMkLst>
        </pc:picChg>
        <pc:picChg chg="add mod">
          <ac:chgData name="Rohan Kulkarni" userId="200d7e74774fd3cc" providerId="LiveId" clId="{0921D322-73C9-4E26-95FF-86F4610D9CB6}" dt="2021-06-14T23:10:50.946" v="508"/>
          <ac:picMkLst>
            <pc:docMk/>
            <pc:sldMk cId="3118247385" sldId="324"/>
            <ac:picMk id="7" creationId="{E23EA724-87A0-4315-BA88-74A9847F9676}"/>
          </ac:picMkLst>
        </pc:picChg>
        <pc:picChg chg="add mod">
          <ac:chgData name="Rohan Kulkarni" userId="200d7e74774fd3cc" providerId="LiveId" clId="{0921D322-73C9-4E26-95FF-86F4610D9CB6}" dt="2021-06-14T12:38:44.777" v="32" actId="1076"/>
          <ac:picMkLst>
            <pc:docMk/>
            <pc:sldMk cId="3118247385" sldId="324"/>
            <ac:picMk id="9" creationId="{2DF2AC14-9311-48C1-9BDE-EAAD1504AA74}"/>
          </ac:picMkLst>
        </pc:picChg>
        <pc:picChg chg="add mod">
          <ac:chgData name="Rohan Kulkarni" userId="200d7e74774fd3cc" providerId="LiveId" clId="{0921D322-73C9-4E26-95FF-86F4610D9CB6}" dt="2021-06-14T12:39:18.962" v="45" actId="1076"/>
          <ac:picMkLst>
            <pc:docMk/>
            <pc:sldMk cId="3118247385" sldId="324"/>
            <ac:picMk id="11" creationId="{DF0B8B76-09C1-4907-ABE3-EAC88EF05766}"/>
          </ac:picMkLst>
        </pc:picChg>
        <pc:picChg chg="add mod">
          <ac:chgData name="Rohan Kulkarni" userId="200d7e74774fd3cc" providerId="LiveId" clId="{0921D322-73C9-4E26-95FF-86F4610D9CB6}" dt="2021-06-14T12:39:21.260" v="46" actId="1076"/>
          <ac:picMkLst>
            <pc:docMk/>
            <pc:sldMk cId="3118247385" sldId="324"/>
            <ac:picMk id="13" creationId="{AD8FD866-36DF-4E30-8A05-4097FA295912}"/>
          </ac:picMkLst>
        </pc:picChg>
        <pc:picChg chg="add mod">
          <ac:chgData name="Rohan Kulkarni" userId="200d7e74774fd3cc" providerId="LiveId" clId="{0921D322-73C9-4E26-95FF-86F4610D9CB6}" dt="2021-06-14T20:52:12.020" v="186" actId="1076"/>
          <ac:picMkLst>
            <pc:docMk/>
            <pc:sldMk cId="3118247385" sldId="324"/>
            <ac:picMk id="15" creationId="{4B13D312-01B7-471A-860E-FCC59C313DE1}"/>
          </ac:picMkLst>
        </pc:picChg>
        <pc:picChg chg="add mod">
          <ac:chgData name="Rohan Kulkarni" userId="200d7e74774fd3cc" providerId="LiveId" clId="{0921D322-73C9-4E26-95FF-86F4610D9CB6}" dt="2021-06-14T12:41:55.159" v="58" actId="1076"/>
          <ac:picMkLst>
            <pc:docMk/>
            <pc:sldMk cId="3118247385" sldId="324"/>
            <ac:picMk id="17" creationId="{7DEDCA9C-0930-484D-9D97-D6A29991E2CB}"/>
          </ac:picMkLst>
        </pc:picChg>
        <pc:picChg chg="add mod">
          <ac:chgData name="Rohan Kulkarni" userId="200d7e74774fd3cc" providerId="LiveId" clId="{0921D322-73C9-4E26-95FF-86F4610D9CB6}" dt="2021-06-14T12:42:21.683" v="62" actId="14100"/>
          <ac:picMkLst>
            <pc:docMk/>
            <pc:sldMk cId="3118247385" sldId="324"/>
            <ac:picMk id="19" creationId="{F1EC5ED5-34F1-4AB9-AB8F-614508D4814A}"/>
          </ac:picMkLst>
        </pc:picChg>
        <pc:picChg chg="add mod">
          <ac:chgData name="Rohan Kulkarni" userId="200d7e74774fd3cc" providerId="LiveId" clId="{0921D322-73C9-4E26-95FF-86F4610D9CB6}" dt="2021-06-14T12:43:04.047" v="66" actId="1076"/>
          <ac:picMkLst>
            <pc:docMk/>
            <pc:sldMk cId="3118247385" sldId="324"/>
            <ac:picMk id="21" creationId="{8345830F-6BB8-4E0F-A3CC-28688CD895D3}"/>
          </ac:picMkLst>
        </pc:picChg>
        <pc:picChg chg="add mod">
          <ac:chgData name="Rohan Kulkarni" userId="200d7e74774fd3cc" providerId="LiveId" clId="{0921D322-73C9-4E26-95FF-86F4610D9CB6}" dt="2021-06-14T12:43:33.332" v="73" actId="1076"/>
          <ac:picMkLst>
            <pc:docMk/>
            <pc:sldMk cId="3118247385" sldId="324"/>
            <ac:picMk id="23" creationId="{54901753-8D16-486D-AE4B-7958B152C155}"/>
          </ac:picMkLst>
        </pc:picChg>
        <pc:picChg chg="add mod">
          <ac:chgData name="Rohan Kulkarni" userId="200d7e74774fd3cc" providerId="LiveId" clId="{0921D322-73C9-4E26-95FF-86F4610D9CB6}" dt="2021-06-14T12:43:55.546" v="80" actId="1076"/>
          <ac:picMkLst>
            <pc:docMk/>
            <pc:sldMk cId="3118247385" sldId="324"/>
            <ac:picMk id="25" creationId="{944600F4-7B0A-48E7-8127-4B67ACD9F319}"/>
          </ac:picMkLst>
        </pc:picChg>
        <pc:picChg chg="add mod">
          <ac:chgData name="Rohan Kulkarni" userId="200d7e74774fd3cc" providerId="LiveId" clId="{0921D322-73C9-4E26-95FF-86F4610D9CB6}" dt="2021-06-14T12:44:09.602" v="85" actId="1076"/>
          <ac:picMkLst>
            <pc:docMk/>
            <pc:sldMk cId="3118247385" sldId="324"/>
            <ac:picMk id="27" creationId="{1DA8BEE0-7E37-4D1E-8D82-F36AA6843DBA}"/>
          </ac:picMkLst>
        </pc:picChg>
        <pc:picChg chg="add mod">
          <ac:chgData name="Rohan Kulkarni" userId="200d7e74774fd3cc" providerId="LiveId" clId="{0921D322-73C9-4E26-95FF-86F4610D9CB6}" dt="2021-06-14T12:54:02.369" v="139" actId="1076"/>
          <ac:picMkLst>
            <pc:docMk/>
            <pc:sldMk cId="3118247385" sldId="324"/>
            <ac:picMk id="31" creationId="{8104B74B-A19D-41B8-8AEE-F2881992CB9A}"/>
          </ac:picMkLst>
        </pc:picChg>
        <pc:picChg chg="add mod">
          <ac:chgData name="Rohan Kulkarni" userId="200d7e74774fd3cc" providerId="LiveId" clId="{0921D322-73C9-4E26-95FF-86F4610D9CB6}" dt="2021-06-14T12:51:03.983" v="103" actId="1076"/>
          <ac:picMkLst>
            <pc:docMk/>
            <pc:sldMk cId="3118247385" sldId="324"/>
            <ac:picMk id="33" creationId="{8044DF43-CBB1-461B-88F0-7E32F8FA0BA3}"/>
          </ac:picMkLst>
        </pc:picChg>
        <pc:picChg chg="add del mod">
          <ac:chgData name="Rohan Kulkarni" userId="200d7e74774fd3cc" providerId="LiveId" clId="{0921D322-73C9-4E26-95FF-86F4610D9CB6}" dt="2021-06-14T12:53:09.721" v="131" actId="478"/>
          <ac:picMkLst>
            <pc:docMk/>
            <pc:sldMk cId="3118247385" sldId="324"/>
            <ac:picMk id="35" creationId="{4F6E2C62-6160-4379-AAB3-E6AC886CF68B}"/>
          </ac:picMkLst>
        </pc:picChg>
        <pc:picChg chg="add del mod">
          <ac:chgData name="Rohan Kulkarni" userId="200d7e74774fd3cc" providerId="LiveId" clId="{0921D322-73C9-4E26-95FF-86F4610D9CB6}" dt="2021-06-14T12:52:04.773" v="117" actId="478"/>
          <ac:picMkLst>
            <pc:docMk/>
            <pc:sldMk cId="3118247385" sldId="324"/>
            <ac:picMk id="37" creationId="{A5C77075-4376-48FC-AF25-E0AC4229E977}"/>
          </ac:picMkLst>
        </pc:picChg>
        <pc:picChg chg="add mod">
          <ac:chgData name="Rohan Kulkarni" userId="200d7e74774fd3cc" providerId="LiveId" clId="{0921D322-73C9-4E26-95FF-86F4610D9CB6}" dt="2021-06-14T12:51:55.512" v="115" actId="1076"/>
          <ac:picMkLst>
            <pc:docMk/>
            <pc:sldMk cId="3118247385" sldId="324"/>
            <ac:picMk id="39" creationId="{0244A96D-E88C-46AD-A70C-4A75D6F7819B}"/>
          </ac:picMkLst>
        </pc:picChg>
        <pc:picChg chg="add mod">
          <ac:chgData name="Rohan Kulkarni" userId="200d7e74774fd3cc" providerId="LiveId" clId="{0921D322-73C9-4E26-95FF-86F4610D9CB6}" dt="2021-06-14T12:51:57.587" v="116" actId="571"/>
          <ac:picMkLst>
            <pc:docMk/>
            <pc:sldMk cId="3118247385" sldId="324"/>
            <ac:picMk id="40" creationId="{38B8CE9C-A5F9-4A09-AB77-C542BA4E6C13}"/>
          </ac:picMkLst>
        </pc:picChg>
        <pc:picChg chg="add mod">
          <ac:chgData name="Rohan Kulkarni" userId="200d7e74774fd3cc" providerId="LiveId" clId="{0921D322-73C9-4E26-95FF-86F4610D9CB6}" dt="2021-06-14T12:52:25.796" v="122" actId="1076"/>
          <ac:picMkLst>
            <pc:docMk/>
            <pc:sldMk cId="3118247385" sldId="324"/>
            <ac:picMk id="42" creationId="{55C8BEBF-BC86-41D4-9ED5-E2598B654749}"/>
          </ac:picMkLst>
        </pc:picChg>
        <pc:picChg chg="add mod">
          <ac:chgData name="Rohan Kulkarni" userId="200d7e74774fd3cc" providerId="LiveId" clId="{0921D322-73C9-4E26-95FF-86F4610D9CB6}" dt="2021-06-14T12:53:44.568" v="138" actId="1076"/>
          <ac:picMkLst>
            <pc:docMk/>
            <pc:sldMk cId="3118247385" sldId="324"/>
            <ac:picMk id="44" creationId="{69BA732D-19D1-4606-B94B-CC8EA109819C}"/>
          </ac:picMkLst>
        </pc:picChg>
        <pc:picChg chg="add mod">
          <ac:chgData name="Rohan Kulkarni" userId="200d7e74774fd3cc" providerId="LiveId" clId="{0921D322-73C9-4E26-95FF-86F4610D9CB6}" dt="2021-06-14T12:53:29.442" v="136" actId="1076"/>
          <ac:picMkLst>
            <pc:docMk/>
            <pc:sldMk cId="3118247385" sldId="324"/>
            <ac:picMk id="46" creationId="{551E932E-25BF-4A63-B011-3A7B359E26CD}"/>
          </ac:picMkLst>
        </pc:picChg>
        <pc:picChg chg="add mod">
          <ac:chgData name="Rohan Kulkarni" userId="200d7e74774fd3cc" providerId="LiveId" clId="{0921D322-73C9-4E26-95FF-86F4610D9CB6}" dt="2021-06-14T12:53:44.568" v="138" actId="1076"/>
          <ac:picMkLst>
            <pc:docMk/>
            <pc:sldMk cId="3118247385" sldId="324"/>
            <ac:picMk id="47" creationId="{CB151365-3493-4C8C-9411-48A884C730AE}"/>
          </ac:picMkLst>
        </pc:picChg>
        <pc:picChg chg="add mod">
          <ac:chgData name="Rohan Kulkarni" userId="200d7e74774fd3cc" providerId="LiveId" clId="{0921D322-73C9-4E26-95FF-86F4610D9CB6}" dt="2021-06-14T12:54:27.440" v="143"/>
          <ac:picMkLst>
            <pc:docMk/>
            <pc:sldMk cId="3118247385" sldId="324"/>
            <ac:picMk id="49" creationId="{CB03AEB4-9B59-4364-B03E-EC5AD9B8F7D9}"/>
          </ac:picMkLst>
        </pc:picChg>
        <pc:picChg chg="add mod">
          <ac:chgData name="Rohan Kulkarni" userId="200d7e74774fd3cc" providerId="LiveId" clId="{0921D322-73C9-4E26-95FF-86F4610D9CB6}" dt="2021-06-14T20:50:27.505" v="151" actId="1076"/>
          <ac:picMkLst>
            <pc:docMk/>
            <pc:sldMk cId="3118247385" sldId="324"/>
            <ac:picMk id="51" creationId="{BF35F111-9F80-49A9-B6CA-A2A3E37D89AC}"/>
          </ac:picMkLst>
        </pc:picChg>
        <pc:picChg chg="add mod">
          <ac:chgData name="Rohan Kulkarni" userId="200d7e74774fd3cc" providerId="LiveId" clId="{0921D322-73C9-4E26-95FF-86F4610D9CB6}" dt="2021-06-14T20:50:34.563" v="154" actId="1076"/>
          <ac:picMkLst>
            <pc:docMk/>
            <pc:sldMk cId="3118247385" sldId="324"/>
            <ac:picMk id="53" creationId="{39F1849F-6A07-4F8C-9791-C546D7D5AEC0}"/>
          </ac:picMkLst>
        </pc:picChg>
        <pc:picChg chg="add mod">
          <ac:chgData name="Rohan Kulkarni" userId="200d7e74774fd3cc" providerId="LiveId" clId="{0921D322-73C9-4E26-95FF-86F4610D9CB6}" dt="2021-06-14T20:51:02.221" v="167" actId="1076"/>
          <ac:picMkLst>
            <pc:docMk/>
            <pc:sldMk cId="3118247385" sldId="324"/>
            <ac:picMk id="55" creationId="{34B68476-6345-4AA9-935C-36F78A36646E}"/>
          </ac:picMkLst>
        </pc:picChg>
        <pc:picChg chg="add mod">
          <ac:chgData name="Rohan Kulkarni" userId="200d7e74774fd3cc" providerId="LiveId" clId="{0921D322-73C9-4E26-95FF-86F4610D9CB6}" dt="2021-06-14T20:50:58.189" v="164" actId="1076"/>
          <ac:picMkLst>
            <pc:docMk/>
            <pc:sldMk cId="3118247385" sldId="324"/>
            <ac:picMk id="57" creationId="{0F3DA0CB-28E6-456E-9DF2-28370F30F447}"/>
          </ac:picMkLst>
        </pc:picChg>
        <pc:picChg chg="add mod">
          <ac:chgData name="Rohan Kulkarni" userId="200d7e74774fd3cc" providerId="LiveId" clId="{0921D322-73C9-4E26-95FF-86F4610D9CB6}" dt="2021-06-14T20:51:32.255" v="177" actId="1076"/>
          <ac:picMkLst>
            <pc:docMk/>
            <pc:sldMk cId="3118247385" sldId="324"/>
            <ac:picMk id="59" creationId="{CE756DD5-B80E-48A1-AFF3-AA55C3DF7CF7}"/>
          </ac:picMkLst>
        </pc:picChg>
        <pc:picChg chg="add mod">
          <ac:chgData name="Rohan Kulkarni" userId="200d7e74774fd3cc" providerId="LiveId" clId="{0921D322-73C9-4E26-95FF-86F4610D9CB6}" dt="2021-06-14T21:13:45.437" v="319"/>
          <ac:picMkLst>
            <pc:docMk/>
            <pc:sldMk cId="3118247385" sldId="324"/>
            <ac:picMk id="61" creationId="{56E464F0-E1AC-4F20-A512-463C3A3308B7}"/>
          </ac:picMkLst>
        </pc:picChg>
        <pc:cxnChg chg="add mod">
          <ac:chgData name="Rohan Kulkarni" userId="200d7e74774fd3cc" providerId="LiveId" clId="{0921D322-73C9-4E26-95FF-86F4610D9CB6}" dt="2021-06-14T20:50:52.803" v="159" actId="1076"/>
          <ac:cxnSpMkLst>
            <pc:docMk/>
            <pc:sldMk cId="3118247385" sldId="324"/>
            <ac:cxnSpMk id="29" creationId="{2E2A2638-FAAD-4D7A-A3AE-AC96BA255F87}"/>
          </ac:cxnSpMkLst>
        </pc:cxnChg>
      </pc:sldChg>
      <pc:sldChg chg="addSp modSp add mod ord">
        <pc:chgData name="Rohan Kulkarni" userId="200d7e74774fd3cc" providerId="LiveId" clId="{0921D322-73C9-4E26-95FF-86F4610D9CB6}" dt="2021-06-14T23:10:12.198" v="502"/>
        <pc:sldMkLst>
          <pc:docMk/>
          <pc:sldMk cId="436865543" sldId="325"/>
        </pc:sldMkLst>
        <pc:picChg chg="add mod">
          <ac:chgData name="Rohan Kulkarni" userId="200d7e74774fd3cc" providerId="LiveId" clId="{0921D322-73C9-4E26-95FF-86F4610D9CB6}" dt="2021-06-14T23:10:12.198" v="502"/>
          <ac:picMkLst>
            <pc:docMk/>
            <pc:sldMk cId="436865543" sldId="325"/>
            <ac:picMk id="3" creationId="{A9C357DC-5033-42DC-96B1-F8046EF86872}"/>
          </ac:picMkLst>
        </pc:picChg>
        <pc:picChg chg="add mod">
          <ac:chgData name="Rohan Kulkarni" userId="200d7e74774fd3cc" providerId="LiveId" clId="{0921D322-73C9-4E26-95FF-86F4610D9CB6}" dt="2021-06-14T23:09:43.424" v="497"/>
          <ac:picMkLst>
            <pc:docMk/>
            <pc:sldMk cId="436865543" sldId="325"/>
            <ac:picMk id="5" creationId="{02D65C2E-F391-4222-A009-2FC4C9562041}"/>
          </ac:picMkLst>
        </pc:picChg>
      </pc:sldChg>
      <pc:sldChg chg="addSp modSp add mod ord">
        <pc:chgData name="Rohan Kulkarni" userId="200d7e74774fd3cc" providerId="LiveId" clId="{0921D322-73C9-4E26-95FF-86F4610D9CB6}" dt="2021-06-14T23:10:29.718" v="505"/>
        <pc:sldMkLst>
          <pc:docMk/>
          <pc:sldMk cId="4216829019" sldId="326"/>
        </pc:sldMkLst>
        <pc:picChg chg="add mod">
          <ac:chgData name="Rohan Kulkarni" userId="200d7e74774fd3cc" providerId="LiveId" clId="{0921D322-73C9-4E26-95FF-86F4610D9CB6}" dt="2021-06-14T23:10:29.718" v="505"/>
          <ac:picMkLst>
            <pc:docMk/>
            <pc:sldMk cId="4216829019" sldId="326"/>
            <ac:picMk id="3" creationId="{10C2E981-0D4E-4D33-99E4-1C3A06395121}"/>
          </ac:picMkLst>
        </pc:picChg>
        <pc:picChg chg="add mod">
          <ac:chgData name="Rohan Kulkarni" userId="200d7e74774fd3cc" providerId="LiveId" clId="{0921D322-73C9-4E26-95FF-86F4610D9CB6}" dt="2021-06-14T23:10:29.718" v="505"/>
          <ac:picMkLst>
            <pc:docMk/>
            <pc:sldMk cId="4216829019" sldId="326"/>
            <ac:picMk id="5" creationId="{BDB24554-3514-49EC-8600-F349916DF2EF}"/>
          </ac:picMkLst>
        </pc:picChg>
        <pc:picChg chg="add mod">
          <ac:chgData name="Rohan Kulkarni" userId="200d7e74774fd3cc" providerId="LiveId" clId="{0921D322-73C9-4E26-95FF-86F4610D9CB6}" dt="2021-06-14T21:16:40.328" v="357" actId="1076"/>
          <ac:picMkLst>
            <pc:docMk/>
            <pc:sldMk cId="4216829019" sldId="326"/>
            <ac:picMk id="7" creationId="{0335980F-D2B8-4E6C-A8E6-0C8EEADEA60A}"/>
          </ac:picMkLst>
        </pc:picChg>
        <pc:picChg chg="add mod">
          <ac:chgData name="Rohan Kulkarni" userId="200d7e74774fd3cc" providerId="LiveId" clId="{0921D322-73C9-4E26-95FF-86F4610D9CB6}" dt="2021-06-14T21:16:43.315" v="358" actId="1076"/>
          <ac:picMkLst>
            <pc:docMk/>
            <pc:sldMk cId="4216829019" sldId="326"/>
            <ac:picMk id="9" creationId="{2E39429A-C43B-4F5D-9852-5B2E8EDBC330}"/>
          </ac:picMkLst>
        </pc:picChg>
        <pc:picChg chg="add mod">
          <ac:chgData name="Rohan Kulkarni" userId="200d7e74774fd3cc" providerId="LiveId" clId="{0921D322-73C9-4E26-95FF-86F4610D9CB6}" dt="2021-06-14T21:26:15.008" v="364" actId="1076"/>
          <ac:picMkLst>
            <pc:docMk/>
            <pc:sldMk cId="4216829019" sldId="326"/>
            <ac:picMk id="11" creationId="{4D4648D1-EAB7-4391-BEF8-76CAB9B0CDC2}"/>
          </ac:picMkLst>
        </pc:picChg>
        <pc:picChg chg="add mod">
          <ac:chgData name="Rohan Kulkarni" userId="200d7e74774fd3cc" providerId="LiveId" clId="{0921D322-73C9-4E26-95FF-86F4610D9CB6}" dt="2021-06-14T22:45:39.836" v="370" actId="1076"/>
          <ac:picMkLst>
            <pc:docMk/>
            <pc:sldMk cId="4216829019" sldId="326"/>
            <ac:picMk id="13" creationId="{10C0D5CA-2CD2-4CB2-B47C-97B9D7AC46E3}"/>
          </ac:picMkLst>
        </pc:picChg>
        <pc:picChg chg="add mod">
          <ac:chgData name="Rohan Kulkarni" userId="200d7e74774fd3cc" providerId="LiveId" clId="{0921D322-73C9-4E26-95FF-86F4610D9CB6}" dt="2021-06-14T22:45:52.459" v="373" actId="1076"/>
          <ac:picMkLst>
            <pc:docMk/>
            <pc:sldMk cId="4216829019" sldId="326"/>
            <ac:picMk id="15" creationId="{D382A34F-737F-4417-9093-1241ECEECBD9}"/>
          </ac:picMkLst>
        </pc:picChg>
        <pc:picChg chg="add mod">
          <ac:chgData name="Rohan Kulkarni" userId="200d7e74774fd3cc" providerId="LiveId" clId="{0921D322-73C9-4E26-95FF-86F4610D9CB6}" dt="2021-06-14T22:46:05.016" v="376" actId="1076"/>
          <ac:picMkLst>
            <pc:docMk/>
            <pc:sldMk cId="4216829019" sldId="326"/>
            <ac:picMk id="17" creationId="{C7DF22A3-2989-497D-83A9-9D3F4479913C}"/>
          </ac:picMkLst>
        </pc:picChg>
        <pc:picChg chg="add mod">
          <ac:chgData name="Rohan Kulkarni" userId="200d7e74774fd3cc" providerId="LiveId" clId="{0921D322-73C9-4E26-95FF-86F4610D9CB6}" dt="2021-06-14T22:46:21.975" v="384" actId="1076"/>
          <ac:picMkLst>
            <pc:docMk/>
            <pc:sldMk cId="4216829019" sldId="326"/>
            <ac:picMk id="19" creationId="{AD47F6A8-BFD3-4DE4-A88D-7A4BA6F5A72F}"/>
          </ac:picMkLst>
        </pc:picChg>
        <pc:picChg chg="add mod">
          <ac:chgData name="Rohan Kulkarni" userId="200d7e74774fd3cc" providerId="LiveId" clId="{0921D322-73C9-4E26-95FF-86F4610D9CB6}" dt="2021-06-14T22:47:02.845" v="390"/>
          <ac:picMkLst>
            <pc:docMk/>
            <pc:sldMk cId="4216829019" sldId="326"/>
            <ac:picMk id="21" creationId="{6743DFE7-9429-4927-AC07-128261BA43A2}"/>
          </ac:picMkLst>
        </pc:picChg>
        <pc:picChg chg="add mod">
          <ac:chgData name="Rohan Kulkarni" userId="200d7e74774fd3cc" providerId="LiveId" clId="{0921D322-73C9-4E26-95FF-86F4610D9CB6}" dt="2021-06-14T22:47:20.697" v="394" actId="1076"/>
          <ac:picMkLst>
            <pc:docMk/>
            <pc:sldMk cId="4216829019" sldId="326"/>
            <ac:picMk id="23" creationId="{0460297D-227F-4580-AA37-F6B25360BFA2}"/>
          </ac:picMkLst>
        </pc:picChg>
      </pc:sldChg>
      <pc:sldChg chg="addSp modSp add mod">
        <pc:chgData name="Rohan Kulkarni" userId="200d7e74774fd3cc" providerId="LiveId" clId="{0921D322-73C9-4E26-95FF-86F4610D9CB6}" dt="2021-06-14T23:10:18.682" v="503"/>
        <pc:sldMkLst>
          <pc:docMk/>
          <pc:sldMk cId="3867531867" sldId="327"/>
        </pc:sldMkLst>
        <pc:picChg chg="add mod">
          <ac:chgData name="Rohan Kulkarni" userId="200d7e74774fd3cc" providerId="LiveId" clId="{0921D322-73C9-4E26-95FF-86F4610D9CB6}" dt="2021-06-14T23:10:18.682" v="503"/>
          <ac:picMkLst>
            <pc:docMk/>
            <pc:sldMk cId="3867531867" sldId="327"/>
            <ac:picMk id="3" creationId="{B8341130-B9C7-4359-95D6-959B1A555615}"/>
          </ac:picMkLst>
        </pc:picChg>
        <pc:picChg chg="add mod">
          <ac:chgData name="Rohan Kulkarni" userId="200d7e74774fd3cc" providerId="LiveId" clId="{0921D322-73C9-4E26-95FF-86F4610D9CB6}" dt="2021-06-14T23:07:09.170" v="473" actId="1076"/>
          <ac:picMkLst>
            <pc:docMk/>
            <pc:sldMk cId="3867531867" sldId="327"/>
            <ac:picMk id="5" creationId="{8BB9731D-0A62-4FEC-AB2B-AB2261A7AA3B}"/>
          </ac:picMkLst>
        </pc:picChg>
        <pc:picChg chg="add mod">
          <ac:chgData name="Rohan Kulkarni" userId="200d7e74774fd3cc" providerId="LiveId" clId="{0921D322-73C9-4E26-95FF-86F4610D9CB6}" dt="2021-06-14T23:07:06.228" v="472" actId="1076"/>
          <ac:picMkLst>
            <pc:docMk/>
            <pc:sldMk cId="3867531867" sldId="327"/>
            <ac:picMk id="7" creationId="{DBACE55B-713C-4B80-9311-CE17E8E9B8DE}"/>
          </ac:picMkLst>
        </pc:picChg>
        <pc:picChg chg="add mod">
          <ac:chgData name="Rohan Kulkarni" userId="200d7e74774fd3cc" providerId="LiveId" clId="{0921D322-73C9-4E26-95FF-86F4610D9CB6}" dt="2021-06-14T23:07:11.283" v="474" actId="1076"/>
          <ac:picMkLst>
            <pc:docMk/>
            <pc:sldMk cId="3867531867" sldId="327"/>
            <ac:picMk id="9" creationId="{BA5E73FA-F9BC-40B6-AD8B-63B0C0347253}"/>
          </ac:picMkLst>
        </pc:picChg>
        <pc:picChg chg="add mod">
          <ac:chgData name="Rohan Kulkarni" userId="200d7e74774fd3cc" providerId="LiveId" clId="{0921D322-73C9-4E26-95FF-86F4610D9CB6}" dt="2021-06-14T23:07:50.905" v="482"/>
          <ac:picMkLst>
            <pc:docMk/>
            <pc:sldMk cId="3867531867" sldId="327"/>
            <ac:picMk id="11" creationId="{057DA6DD-C5B0-48A0-93B2-0C68E5AF41CE}"/>
          </ac:picMkLst>
        </pc:picChg>
      </pc:sldChg>
      <pc:sldChg chg="addSp modSp add mod">
        <pc:chgData name="Rohan Kulkarni" userId="200d7e74774fd3cc" providerId="LiveId" clId="{0921D322-73C9-4E26-95FF-86F4610D9CB6}" dt="2021-06-14T23:10:23.321" v="504"/>
        <pc:sldMkLst>
          <pc:docMk/>
          <pc:sldMk cId="1021859803" sldId="328"/>
        </pc:sldMkLst>
        <pc:spChg chg="add mod">
          <ac:chgData name="Rohan Kulkarni" userId="200d7e74774fd3cc" providerId="LiveId" clId="{0921D322-73C9-4E26-95FF-86F4610D9CB6}" dt="2021-06-14T23:04:12.740" v="428" actId="1076"/>
          <ac:spMkLst>
            <pc:docMk/>
            <pc:sldMk cId="1021859803" sldId="328"/>
            <ac:spMk id="14" creationId="{58274EAA-86DE-4DC6-85F7-86C8F27AA6DC}"/>
          </ac:spMkLst>
        </pc:spChg>
        <pc:picChg chg="add mod">
          <ac:chgData name="Rohan Kulkarni" userId="200d7e74774fd3cc" providerId="LiveId" clId="{0921D322-73C9-4E26-95FF-86F4610D9CB6}" dt="2021-06-14T23:10:23.321" v="504"/>
          <ac:picMkLst>
            <pc:docMk/>
            <pc:sldMk cId="1021859803" sldId="328"/>
            <ac:picMk id="3" creationId="{B4D2FB44-E53A-4986-8A61-5BDE9945E1E6}"/>
          </ac:picMkLst>
        </pc:picChg>
        <pc:picChg chg="add mod">
          <ac:chgData name="Rohan Kulkarni" userId="200d7e74774fd3cc" providerId="LiveId" clId="{0921D322-73C9-4E26-95FF-86F4610D9CB6}" dt="2021-06-14T23:03:00.073" v="402" actId="1076"/>
          <ac:picMkLst>
            <pc:docMk/>
            <pc:sldMk cId="1021859803" sldId="328"/>
            <ac:picMk id="5" creationId="{9D4957F3-6F5C-4C91-831A-8960A52052BC}"/>
          </ac:picMkLst>
        </pc:picChg>
        <pc:picChg chg="add mod">
          <ac:chgData name="Rohan Kulkarni" userId="200d7e74774fd3cc" providerId="LiveId" clId="{0921D322-73C9-4E26-95FF-86F4610D9CB6}" dt="2021-06-14T23:03:53.751" v="418" actId="1076"/>
          <ac:picMkLst>
            <pc:docMk/>
            <pc:sldMk cId="1021859803" sldId="328"/>
            <ac:picMk id="7" creationId="{15401724-BB09-4908-902D-1FBA07D62769}"/>
          </ac:picMkLst>
        </pc:picChg>
        <pc:picChg chg="add mod">
          <ac:chgData name="Rohan Kulkarni" userId="200d7e74774fd3cc" providerId="LiveId" clId="{0921D322-73C9-4E26-95FF-86F4610D9CB6}" dt="2021-06-14T23:03:24.205" v="408" actId="1076"/>
          <ac:picMkLst>
            <pc:docMk/>
            <pc:sldMk cId="1021859803" sldId="328"/>
            <ac:picMk id="9" creationId="{3DC9E5EF-BC74-4E27-B306-D43AFAA7015E}"/>
          </ac:picMkLst>
        </pc:picChg>
        <pc:picChg chg="add mod">
          <ac:chgData name="Rohan Kulkarni" userId="200d7e74774fd3cc" providerId="LiveId" clId="{0921D322-73C9-4E26-95FF-86F4610D9CB6}" dt="2021-06-14T23:03:56.064" v="419" actId="1076"/>
          <ac:picMkLst>
            <pc:docMk/>
            <pc:sldMk cId="1021859803" sldId="328"/>
            <ac:picMk id="11" creationId="{42146D73-5EC7-4AD1-91AD-CBDD8F484B59}"/>
          </ac:picMkLst>
        </pc:picChg>
        <pc:picChg chg="add mod">
          <ac:chgData name="Rohan Kulkarni" userId="200d7e74774fd3cc" providerId="LiveId" clId="{0921D322-73C9-4E26-95FF-86F4610D9CB6}" dt="2021-06-14T23:03:58.697" v="420" actId="1076"/>
          <ac:picMkLst>
            <pc:docMk/>
            <pc:sldMk cId="1021859803" sldId="328"/>
            <ac:picMk id="13" creationId="{F265F0D2-2CF1-4203-AF3C-243BAE352439}"/>
          </ac:picMkLst>
        </pc:picChg>
        <pc:picChg chg="add mod">
          <ac:chgData name="Rohan Kulkarni" userId="200d7e74774fd3cc" providerId="LiveId" clId="{0921D322-73C9-4E26-95FF-86F4610D9CB6}" dt="2021-06-14T23:04:37.104" v="437" actId="1076"/>
          <ac:picMkLst>
            <pc:docMk/>
            <pc:sldMk cId="1021859803" sldId="328"/>
            <ac:picMk id="16" creationId="{1E036284-28B4-4A02-BE39-ADF1AE74F726}"/>
          </ac:picMkLst>
        </pc:picChg>
        <pc:picChg chg="add mod">
          <ac:chgData name="Rohan Kulkarni" userId="200d7e74774fd3cc" providerId="LiveId" clId="{0921D322-73C9-4E26-95FF-86F4610D9CB6}" dt="2021-06-14T23:04:52.732" v="440" actId="1076"/>
          <ac:picMkLst>
            <pc:docMk/>
            <pc:sldMk cId="1021859803" sldId="328"/>
            <ac:picMk id="18" creationId="{ACBD44D6-D6B3-47C7-8D46-E881C97511E4}"/>
          </ac:picMkLst>
        </pc:picChg>
        <pc:picChg chg="add mod">
          <ac:chgData name="Rohan Kulkarni" userId="200d7e74774fd3cc" providerId="LiveId" clId="{0921D322-73C9-4E26-95FF-86F4610D9CB6}" dt="2021-06-14T23:05:02.004" v="443" actId="1076"/>
          <ac:picMkLst>
            <pc:docMk/>
            <pc:sldMk cId="1021859803" sldId="328"/>
            <ac:picMk id="20" creationId="{D0D9B1C9-31FD-421D-9AEC-BE093ACEC41D}"/>
          </ac:picMkLst>
        </pc:picChg>
        <pc:picChg chg="add mod">
          <ac:chgData name="Rohan Kulkarni" userId="200d7e74774fd3cc" providerId="LiveId" clId="{0921D322-73C9-4E26-95FF-86F4610D9CB6}" dt="2021-06-14T23:05:32.710" v="449" actId="1076"/>
          <ac:picMkLst>
            <pc:docMk/>
            <pc:sldMk cId="1021859803" sldId="328"/>
            <ac:picMk id="22" creationId="{043AAA41-8D86-4296-9DC2-AB9E162D5C5D}"/>
          </ac:picMkLst>
        </pc:picChg>
        <pc:picChg chg="add mod">
          <ac:chgData name="Rohan Kulkarni" userId="200d7e74774fd3cc" providerId="LiveId" clId="{0921D322-73C9-4E26-95FF-86F4610D9CB6}" dt="2021-06-14T23:05:36" v="450" actId="1076"/>
          <ac:picMkLst>
            <pc:docMk/>
            <pc:sldMk cId="1021859803" sldId="328"/>
            <ac:picMk id="24" creationId="{54BEF601-461C-4892-B302-3C85AA8ED6D3}"/>
          </ac:picMkLst>
        </pc:picChg>
        <pc:picChg chg="add mod">
          <ac:chgData name="Rohan Kulkarni" userId="200d7e74774fd3cc" providerId="LiveId" clId="{0921D322-73C9-4E26-95FF-86F4610D9CB6}" dt="2021-06-14T23:08:04.747" v="483"/>
          <ac:picMkLst>
            <pc:docMk/>
            <pc:sldMk cId="1021859803" sldId="328"/>
            <ac:picMk id="26" creationId="{F26ED5C7-5EF5-4C48-B11D-8DAA8205186C}"/>
          </ac:picMkLst>
        </pc:picChg>
      </pc:sldChg>
      <pc:sldChg chg="addSp modSp add mod">
        <pc:chgData name="Rohan Kulkarni" userId="200d7e74774fd3cc" providerId="LiveId" clId="{0921D322-73C9-4E26-95FF-86F4610D9CB6}" dt="2021-06-14T23:11:34.769" v="519" actId="14100"/>
        <pc:sldMkLst>
          <pc:docMk/>
          <pc:sldMk cId="746543817" sldId="329"/>
        </pc:sldMkLst>
        <pc:picChg chg="add mod">
          <ac:chgData name="Rohan Kulkarni" userId="200d7e74774fd3cc" providerId="LiveId" clId="{0921D322-73C9-4E26-95FF-86F4610D9CB6}" dt="2021-06-14T23:10:04.709" v="501"/>
          <ac:picMkLst>
            <pc:docMk/>
            <pc:sldMk cId="746543817" sldId="329"/>
            <ac:picMk id="3" creationId="{BB037DCF-302F-4BC6-8E12-99EC4F4B2D1D}"/>
          </ac:picMkLst>
        </pc:picChg>
        <pc:picChg chg="add mod">
          <ac:chgData name="Rohan Kulkarni" userId="200d7e74774fd3cc" providerId="LiveId" clId="{0921D322-73C9-4E26-95FF-86F4610D9CB6}" dt="2021-06-14T23:11:34.769" v="519" actId="14100"/>
          <ac:picMkLst>
            <pc:docMk/>
            <pc:sldMk cId="746543817" sldId="329"/>
            <ac:picMk id="5" creationId="{422966E1-BC40-4452-9872-3AA76399980A}"/>
          </ac:picMkLst>
        </pc:picChg>
        <pc:picChg chg="add mod">
          <ac:chgData name="Rohan Kulkarni" userId="200d7e74774fd3cc" providerId="LiveId" clId="{0921D322-73C9-4E26-95FF-86F4610D9CB6}" dt="2021-06-14T23:11:32.375" v="518" actId="1076"/>
          <ac:picMkLst>
            <pc:docMk/>
            <pc:sldMk cId="746543817" sldId="329"/>
            <ac:picMk id="7" creationId="{B0BE92E8-17D8-428A-A6FD-49444863EEDD}"/>
          </ac:picMkLst>
        </pc:picChg>
      </pc:sldChg>
      <pc:sldChg chg="addSp delSp modSp add mod">
        <pc:chgData name="Rohan Kulkarni" userId="200d7e74774fd3cc" providerId="LiveId" clId="{0921D322-73C9-4E26-95FF-86F4610D9CB6}" dt="2021-06-14T23:15:43.778" v="577" actId="1076"/>
        <pc:sldMkLst>
          <pc:docMk/>
          <pc:sldMk cId="2301337264" sldId="330"/>
        </pc:sldMkLst>
        <pc:picChg chg="add mod">
          <ac:chgData name="Rohan Kulkarni" userId="200d7e74774fd3cc" providerId="LiveId" clId="{0921D322-73C9-4E26-95FF-86F4610D9CB6}" dt="2021-06-14T23:11:55.079" v="524"/>
          <ac:picMkLst>
            <pc:docMk/>
            <pc:sldMk cId="2301337264" sldId="330"/>
            <ac:picMk id="3" creationId="{09D30277-26E6-48FC-BDD7-FC52CA34FB0F}"/>
          </ac:picMkLst>
        </pc:picChg>
        <pc:picChg chg="add mod">
          <ac:chgData name="Rohan Kulkarni" userId="200d7e74774fd3cc" providerId="LiveId" clId="{0921D322-73C9-4E26-95FF-86F4610D9CB6}" dt="2021-06-14T23:12:21.370" v="529" actId="1076"/>
          <ac:picMkLst>
            <pc:docMk/>
            <pc:sldMk cId="2301337264" sldId="330"/>
            <ac:picMk id="5" creationId="{2C329899-5887-41A5-81DE-FA40B21BF31A}"/>
          </ac:picMkLst>
        </pc:picChg>
        <pc:picChg chg="add mod">
          <ac:chgData name="Rohan Kulkarni" userId="200d7e74774fd3cc" providerId="LiveId" clId="{0921D322-73C9-4E26-95FF-86F4610D9CB6}" dt="2021-06-14T23:12:25.049" v="531" actId="1076"/>
          <ac:picMkLst>
            <pc:docMk/>
            <pc:sldMk cId="2301337264" sldId="330"/>
            <ac:picMk id="7" creationId="{E4292D30-E5D1-4A26-8125-8F7E254D7758}"/>
          </ac:picMkLst>
        </pc:picChg>
        <pc:picChg chg="add mod">
          <ac:chgData name="Rohan Kulkarni" userId="200d7e74774fd3cc" providerId="LiveId" clId="{0921D322-73C9-4E26-95FF-86F4610D9CB6}" dt="2021-06-14T23:13:57.963" v="538" actId="1076"/>
          <ac:picMkLst>
            <pc:docMk/>
            <pc:sldMk cId="2301337264" sldId="330"/>
            <ac:picMk id="9" creationId="{04190C7C-39B4-494F-B0EB-9B4C27F35BC7}"/>
          </ac:picMkLst>
        </pc:picChg>
        <pc:picChg chg="add mod">
          <ac:chgData name="Rohan Kulkarni" userId="200d7e74774fd3cc" providerId="LiveId" clId="{0921D322-73C9-4E26-95FF-86F4610D9CB6}" dt="2021-06-14T23:14:09.079" v="541" actId="1076"/>
          <ac:picMkLst>
            <pc:docMk/>
            <pc:sldMk cId="2301337264" sldId="330"/>
            <ac:picMk id="11" creationId="{9555DC3B-5AC1-4415-AABA-E4659C763503}"/>
          </ac:picMkLst>
        </pc:picChg>
        <pc:picChg chg="add mod">
          <ac:chgData name="Rohan Kulkarni" userId="200d7e74774fd3cc" providerId="LiveId" clId="{0921D322-73C9-4E26-95FF-86F4610D9CB6}" dt="2021-06-14T23:14:20.615" v="546" actId="1076"/>
          <ac:picMkLst>
            <pc:docMk/>
            <pc:sldMk cId="2301337264" sldId="330"/>
            <ac:picMk id="13" creationId="{A8E9296B-0F84-4C2E-B1E4-3C1EE3F8E79D}"/>
          </ac:picMkLst>
        </pc:picChg>
        <pc:picChg chg="add mod">
          <ac:chgData name="Rohan Kulkarni" userId="200d7e74774fd3cc" providerId="LiveId" clId="{0921D322-73C9-4E26-95FF-86F4610D9CB6}" dt="2021-06-14T23:15:41.812" v="576" actId="14100"/>
          <ac:picMkLst>
            <pc:docMk/>
            <pc:sldMk cId="2301337264" sldId="330"/>
            <ac:picMk id="15" creationId="{185E7289-74FB-4DCD-96B0-2750FFFA7757}"/>
          </ac:picMkLst>
        </pc:picChg>
        <pc:picChg chg="add mod">
          <ac:chgData name="Rohan Kulkarni" userId="200d7e74774fd3cc" providerId="LiveId" clId="{0921D322-73C9-4E26-95FF-86F4610D9CB6}" dt="2021-06-14T23:15:43.778" v="577" actId="1076"/>
          <ac:picMkLst>
            <pc:docMk/>
            <pc:sldMk cId="2301337264" sldId="330"/>
            <ac:picMk id="17" creationId="{B1C4510F-0358-43AB-84E4-323A5D70640A}"/>
          </ac:picMkLst>
        </pc:picChg>
        <pc:picChg chg="add del">
          <ac:chgData name="Rohan Kulkarni" userId="200d7e74774fd3cc" providerId="LiveId" clId="{0921D322-73C9-4E26-95FF-86F4610D9CB6}" dt="2021-06-14T23:14:53.811" v="556" actId="478"/>
          <ac:picMkLst>
            <pc:docMk/>
            <pc:sldMk cId="2301337264" sldId="330"/>
            <ac:picMk id="19" creationId="{24021B62-8858-42AF-A221-B67870601792}"/>
          </ac:picMkLst>
        </pc:picChg>
        <pc:picChg chg="add mod">
          <ac:chgData name="Rohan Kulkarni" userId="200d7e74774fd3cc" providerId="LiveId" clId="{0921D322-73C9-4E26-95FF-86F4610D9CB6}" dt="2021-06-14T23:14:59.975" v="559" actId="1076"/>
          <ac:picMkLst>
            <pc:docMk/>
            <pc:sldMk cId="2301337264" sldId="330"/>
            <ac:picMk id="21" creationId="{43C4BD02-1C5A-458C-8E3D-10DE886D70D6}"/>
          </ac:picMkLst>
        </pc:picChg>
        <pc:picChg chg="add mod">
          <ac:chgData name="Rohan Kulkarni" userId="200d7e74774fd3cc" providerId="LiveId" clId="{0921D322-73C9-4E26-95FF-86F4610D9CB6}" dt="2021-06-14T23:15:06.540" v="562" actId="1076"/>
          <ac:picMkLst>
            <pc:docMk/>
            <pc:sldMk cId="2301337264" sldId="330"/>
            <ac:picMk id="23" creationId="{B2E2087C-4E1D-49D0-998B-6F3CE29FA093}"/>
          </ac:picMkLst>
        </pc:picChg>
        <pc:picChg chg="add mod">
          <ac:chgData name="Rohan Kulkarni" userId="200d7e74774fd3cc" providerId="LiveId" clId="{0921D322-73C9-4E26-95FF-86F4610D9CB6}" dt="2021-06-14T23:15:12.694" v="566" actId="1076"/>
          <ac:picMkLst>
            <pc:docMk/>
            <pc:sldMk cId="2301337264" sldId="330"/>
            <ac:picMk id="25" creationId="{F06B2245-5EE1-452C-97F2-FD7C4E1D58CD}"/>
          </ac:picMkLst>
        </pc:picChg>
        <pc:picChg chg="add mod">
          <ac:chgData name="Rohan Kulkarni" userId="200d7e74774fd3cc" providerId="LiveId" clId="{0921D322-73C9-4E26-95FF-86F4610D9CB6}" dt="2021-06-14T23:15:18.318" v="570" actId="1076"/>
          <ac:picMkLst>
            <pc:docMk/>
            <pc:sldMk cId="2301337264" sldId="330"/>
            <ac:picMk id="27" creationId="{86679301-0628-497A-AA87-62938995AFF4}"/>
          </ac:picMkLst>
        </pc:picChg>
        <pc:picChg chg="add mod">
          <ac:chgData name="Rohan Kulkarni" userId="200d7e74774fd3cc" providerId="LiveId" clId="{0921D322-73C9-4E26-95FF-86F4610D9CB6}" dt="2021-06-14T23:15:25.032" v="573" actId="1076"/>
          <ac:picMkLst>
            <pc:docMk/>
            <pc:sldMk cId="2301337264" sldId="330"/>
            <ac:picMk id="29" creationId="{F274D395-E58C-4CE4-8273-19C0C6B6AA3B}"/>
          </ac:picMkLst>
        </pc:picChg>
        <pc:cxnChg chg="add">
          <ac:chgData name="Rohan Kulkarni" userId="200d7e74774fd3cc" providerId="LiveId" clId="{0921D322-73C9-4E26-95FF-86F4610D9CB6}" dt="2021-06-14T23:15:30.219" v="574" actId="11529"/>
          <ac:cxnSpMkLst>
            <pc:docMk/>
            <pc:sldMk cId="2301337264" sldId="330"/>
            <ac:cxnSpMk id="31" creationId="{B949A0F1-5E11-44DB-B445-02DC4AC2027C}"/>
          </ac:cxnSpMkLst>
        </pc:cxnChg>
        <pc:cxnChg chg="add">
          <ac:chgData name="Rohan Kulkarni" userId="200d7e74774fd3cc" providerId="LiveId" clId="{0921D322-73C9-4E26-95FF-86F4610D9CB6}" dt="2021-06-14T23:15:38.064" v="575" actId="11529"/>
          <ac:cxnSpMkLst>
            <pc:docMk/>
            <pc:sldMk cId="2301337264" sldId="330"/>
            <ac:cxnSpMk id="33" creationId="{24A2F576-A90F-4530-B9FB-338D5E6C4478}"/>
          </ac:cxnSpMkLst>
        </pc:cxnChg>
      </pc:sldChg>
      <pc:sldChg chg="addSp modSp add mod ord">
        <pc:chgData name="Rohan Kulkarni" userId="200d7e74774fd3cc" providerId="LiveId" clId="{0921D322-73C9-4E26-95FF-86F4610D9CB6}" dt="2021-06-15T20:31:42.504" v="773" actId="1076"/>
        <pc:sldMkLst>
          <pc:docMk/>
          <pc:sldMk cId="630094365" sldId="331"/>
        </pc:sldMkLst>
        <pc:spChg chg="add mod">
          <ac:chgData name="Rohan Kulkarni" userId="200d7e74774fd3cc" providerId="LiveId" clId="{0921D322-73C9-4E26-95FF-86F4610D9CB6}" dt="2021-06-15T20:29:12.703" v="730" actId="1076"/>
          <ac:spMkLst>
            <pc:docMk/>
            <pc:sldMk cId="630094365" sldId="331"/>
            <ac:spMk id="16" creationId="{8B3BE47F-3545-4B87-96D6-B3CBBD1B39C5}"/>
          </ac:spMkLst>
        </pc:spChg>
        <pc:picChg chg="add mod">
          <ac:chgData name="Rohan Kulkarni" userId="200d7e74774fd3cc" providerId="LiveId" clId="{0921D322-73C9-4E26-95FF-86F4610D9CB6}" dt="2021-06-15T20:26:05.794" v="671"/>
          <ac:picMkLst>
            <pc:docMk/>
            <pc:sldMk cId="630094365" sldId="331"/>
            <ac:picMk id="3" creationId="{19F1315A-CBED-4460-9B68-45A007418A37}"/>
          </ac:picMkLst>
        </pc:picChg>
        <pc:picChg chg="add mod">
          <ac:chgData name="Rohan Kulkarni" userId="200d7e74774fd3cc" providerId="LiveId" clId="{0921D322-73C9-4E26-95FF-86F4610D9CB6}" dt="2021-06-15T20:27:45.944" v="700" actId="14100"/>
          <ac:picMkLst>
            <pc:docMk/>
            <pc:sldMk cId="630094365" sldId="331"/>
            <ac:picMk id="5" creationId="{34A5B62F-71B3-4969-BF80-8E621875621E}"/>
          </ac:picMkLst>
        </pc:picChg>
        <pc:picChg chg="add mod">
          <ac:chgData name="Rohan Kulkarni" userId="200d7e74774fd3cc" providerId="LiveId" clId="{0921D322-73C9-4E26-95FF-86F4610D9CB6}" dt="2021-06-15T20:27:58.849" v="705" actId="1076"/>
          <ac:picMkLst>
            <pc:docMk/>
            <pc:sldMk cId="630094365" sldId="331"/>
            <ac:picMk id="7" creationId="{765D875E-0F95-473B-BC0F-1C7D9DE3F19C}"/>
          </ac:picMkLst>
        </pc:picChg>
        <pc:picChg chg="add mod">
          <ac:chgData name="Rohan Kulkarni" userId="200d7e74774fd3cc" providerId="LiveId" clId="{0921D322-73C9-4E26-95FF-86F4610D9CB6}" dt="2021-06-15T20:27:50.537" v="702" actId="1076"/>
          <ac:picMkLst>
            <pc:docMk/>
            <pc:sldMk cId="630094365" sldId="331"/>
            <ac:picMk id="9" creationId="{2CC121D1-400B-44E9-86F4-4ADB2E5C8634}"/>
          </ac:picMkLst>
        </pc:picChg>
        <pc:picChg chg="add mod">
          <ac:chgData name="Rohan Kulkarni" userId="200d7e74774fd3cc" providerId="LiveId" clId="{0921D322-73C9-4E26-95FF-86F4610D9CB6}" dt="2021-06-15T20:28:01.806" v="706" actId="1076"/>
          <ac:picMkLst>
            <pc:docMk/>
            <pc:sldMk cId="630094365" sldId="331"/>
            <ac:picMk id="11" creationId="{CE34B056-80A3-4982-8D5B-D2BAD1A64C07}"/>
          </ac:picMkLst>
        </pc:picChg>
        <pc:picChg chg="add mod">
          <ac:chgData name="Rohan Kulkarni" userId="200d7e74774fd3cc" providerId="LiveId" clId="{0921D322-73C9-4E26-95FF-86F4610D9CB6}" dt="2021-06-15T20:31:30.764" v="768" actId="1076"/>
          <ac:picMkLst>
            <pc:docMk/>
            <pc:sldMk cId="630094365" sldId="331"/>
            <ac:picMk id="13" creationId="{5863562D-D3A4-4021-9F8E-7E70E608C190}"/>
          </ac:picMkLst>
        </pc:picChg>
        <pc:picChg chg="add mod">
          <ac:chgData name="Rohan Kulkarni" userId="200d7e74774fd3cc" providerId="LiveId" clId="{0921D322-73C9-4E26-95FF-86F4610D9CB6}" dt="2021-06-15T20:31:32.612" v="769" actId="1076"/>
          <ac:picMkLst>
            <pc:docMk/>
            <pc:sldMk cId="630094365" sldId="331"/>
            <ac:picMk id="15" creationId="{279ECD9B-5DC0-480A-B6A6-BA5C38C5FA52}"/>
          </ac:picMkLst>
        </pc:picChg>
        <pc:picChg chg="add mod">
          <ac:chgData name="Rohan Kulkarni" userId="200d7e74774fd3cc" providerId="LiveId" clId="{0921D322-73C9-4E26-95FF-86F4610D9CB6}" dt="2021-06-15T20:29:14.011" v="731" actId="1076"/>
          <ac:picMkLst>
            <pc:docMk/>
            <pc:sldMk cId="630094365" sldId="331"/>
            <ac:picMk id="18" creationId="{E97866F3-201B-4438-B51E-FBAF23A8EDAD}"/>
          </ac:picMkLst>
        </pc:picChg>
        <pc:picChg chg="add mod">
          <ac:chgData name="Rohan Kulkarni" userId="200d7e74774fd3cc" providerId="LiveId" clId="{0921D322-73C9-4E26-95FF-86F4610D9CB6}" dt="2021-06-15T20:31:36.063" v="770" actId="1076"/>
          <ac:picMkLst>
            <pc:docMk/>
            <pc:sldMk cId="630094365" sldId="331"/>
            <ac:picMk id="20" creationId="{7F9CBE25-E7A2-4605-97A6-3F6280DBA647}"/>
          </ac:picMkLst>
        </pc:picChg>
        <pc:picChg chg="add mod">
          <ac:chgData name="Rohan Kulkarni" userId="200d7e74774fd3cc" providerId="LiveId" clId="{0921D322-73C9-4E26-95FF-86F4610D9CB6}" dt="2021-06-15T20:31:42.504" v="773" actId="1076"/>
          <ac:picMkLst>
            <pc:docMk/>
            <pc:sldMk cId="630094365" sldId="331"/>
            <ac:picMk id="22" creationId="{F7DA49B6-83FB-4AE2-8601-AB64550556AD}"/>
          </ac:picMkLst>
        </pc:picChg>
        <pc:picChg chg="add mod">
          <ac:chgData name="Rohan Kulkarni" userId="200d7e74774fd3cc" providerId="LiveId" clId="{0921D322-73C9-4E26-95FF-86F4610D9CB6}" dt="2021-06-15T20:29:49.044" v="743" actId="1076"/>
          <ac:picMkLst>
            <pc:docMk/>
            <pc:sldMk cId="630094365" sldId="331"/>
            <ac:picMk id="24" creationId="{84D0223C-DA68-4466-A26E-ECC6D6E1BFB8}"/>
          </ac:picMkLst>
        </pc:picChg>
        <pc:picChg chg="add mod">
          <ac:chgData name="Rohan Kulkarni" userId="200d7e74774fd3cc" providerId="LiveId" clId="{0921D322-73C9-4E26-95FF-86F4610D9CB6}" dt="2021-06-15T20:31:26.238" v="767" actId="1076"/>
          <ac:picMkLst>
            <pc:docMk/>
            <pc:sldMk cId="630094365" sldId="331"/>
            <ac:picMk id="26" creationId="{57F1B966-A3E6-46F9-A756-B157436B8A09}"/>
          </ac:picMkLst>
        </pc:picChg>
      </pc:sldChg>
      <pc:sldChg chg="addSp modSp add mod ord modAnim">
        <pc:chgData name="Rohan Kulkarni" userId="200d7e74774fd3cc" providerId="LiveId" clId="{0921D322-73C9-4E26-95FF-86F4610D9CB6}" dt="2021-06-15T20:25:11.436" v="666"/>
        <pc:sldMkLst>
          <pc:docMk/>
          <pc:sldMk cId="4179421518" sldId="332"/>
        </pc:sldMkLst>
        <pc:picChg chg="add mod">
          <ac:chgData name="Rohan Kulkarni" userId="200d7e74774fd3cc" providerId="LiveId" clId="{0921D322-73C9-4E26-95FF-86F4610D9CB6}" dt="2021-06-15T20:21:30.747" v="603"/>
          <ac:picMkLst>
            <pc:docMk/>
            <pc:sldMk cId="4179421518" sldId="332"/>
            <ac:picMk id="3" creationId="{F7A3DB28-6616-4176-99A5-E56AA8427BCC}"/>
          </ac:picMkLst>
        </pc:picChg>
        <pc:picChg chg="add mod">
          <ac:chgData name="Rohan Kulkarni" userId="200d7e74774fd3cc" providerId="LiveId" clId="{0921D322-73C9-4E26-95FF-86F4610D9CB6}" dt="2021-06-15T20:22:52.720" v="625" actId="1076"/>
          <ac:picMkLst>
            <pc:docMk/>
            <pc:sldMk cId="4179421518" sldId="332"/>
            <ac:picMk id="5" creationId="{3FF421D0-8BAC-46A9-9680-5DCF31FE6655}"/>
          </ac:picMkLst>
        </pc:picChg>
        <pc:picChg chg="add mod">
          <ac:chgData name="Rohan Kulkarni" userId="200d7e74774fd3cc" providerId="LiveId" clId="{0921D322-73C9-4E26-95FF-86F4610D9CB6}" dt="2021-06-15T20:22:53.667" v="626" actId="1076"/>
          <ac:picMkLst>
            <pc:docMk/>
            <pc:sldMk cId="4179421518" sldId="332"/>
            <ac:picMk id="7" creationId="{226D042B-30B8-485B-B63A-C2004AF8C4A1}"/>
          </ac:picMkLst>
        </pc:picChg>
        <pc:picChg chg="add mod">
          <ac:chgData name="Rohan Kulkarni" userId="200d7e74774fd3cc" providerId="LiveId" clId="{0921D322-73C9-4E26-95FF-86F4610D9CB6}" dt="2021-06-15T20:23:59.788" v="646" actId="1076"/>
          <ac:picMkLst>
            <pc:docMk/>
            <pc:sldMk cId="4179421518" sldId="332"/>
            <ac:picMk id="9" creationId="{20E98446-99A7-40BF-A189-97D19521C0C9}"/>
          </ac:picMkLst>
        </pc:picChg>
        <pc:picChg chg="add mod">
          <ac:chgData name="Rohan Kulkarni" userId="200d7e74774fd3cc" providerId="LiveId" clId="{0921D322-73C9-4E26-95FF-86F4610D9CB6}" dt="2021-06-15T20:23:56.695" v="645" actId="1076"/>
          <ac:picMkLst>
            <pc:docMk/>
            <pc:sldMk cId="4179421518" sldId="332"/>
            <ac:picMk id="11" creationId="{FCF757ED-9D2E-48ED-B192-DF26F464AF55}"/>
          </ac:picMkLst>
        </pc:picChg>
        <pc:picChg chg="add mod">
          <ac:chgData name="Rohan Kulkarni" userId="200d7e74774fd3cc" providerId="LiveId" clId="{0921D322-73C9-4E26-95FF-86F4610D9CB6}" dt="2021-06-15T20:24:01.541" v="647" actId="1076"/>
          <ac:picMkLst>
            <pc:docMk/>
            <pc:sldMk cId="4179421518" sldId="332"/>
            <ac:picMk id="13" creationId="{F2553D78-7D6C-4993-8F2E-EDCFAF652B90}"/>
          </ac:picMkLst>
        </pc:picChg>
        <pc:picChg chg="add mod">
          <ac:chgData name="Rohan Kulkarni" userId="200d7e74774fd3cc" providerId="LiveId" clId="{0921D322-73C9-4E26-95FF-86F4610D9CB6}" dt="2021-06-15T20:24:03.861" v="648" actId="1076"/>
          <ac:picMkLst>
            <pc:docMk/>
            <pc:sldMk cId="4179421518" sldId="332"/>
            <ac:picMk id="15" creationId="{42A87A39-927F-4A85-8ECD-5A457539E494}"/>
          </ac:picMkLst>
        </pc:picChg>
        <pc:picChg chg="add mod">
          <ac:chgData name="Rohan Kulkarni" userId="200d7e74774fd3cc" providerId="LiveId" clId="{0921D322-73C9-4E26-95FF-86F4610D9CB6}" dt="2021-06-15T20:24:06.701" v="649" actId="1076"/>
          <ac:picMkLst>
            <pc:docMk/>
            <pc:sldMk cId="4179421518" sldId="332"/>
            <ac:picMk id="17" creationId="{9F6D7392-A89E-4F57-BED7-C3564CEB3E89}"/>
          </ac:picMkLst>
        </pc:picChg>
        <pc:picChg chg="add mod">
          <ac:chgData name="Rohan Kulkarni" userId="200d7e74774fd3cc" providerId="LiveId" clId="{0921D322-73C9-4E26-95FF-86F4610D9CB6}" dt="2021-06-15T20:24:08.606" v="650" actId="1076"/>
          <ac:picMkLst>
            <pc:docMk/>
            <pc:sldMk cId="4179421518" sldId="332"/>
            <ac:picMk id="19" creationId="{29D45842-3C20-43B0-BAF2-9FAD2D0F196D}"/>
          </ac:picMkLst>
        </pc:picChg>
        <pc:picChg chg="add mod">
          <ac:chgData name="Rohan Kulkarni" userId="200d7e74774fd3cc" providerId="LiveId" clId="{0921D322-73C9-4E26-95FF-86F4610D9CB6}" dt="2021-06-15T20:24:22.918" v="653" actId="1076"/>
          <ac:picMkLst>
            <pc:docMk/>
            <pc:sldMk cId="4179421518" sldId="332"/>
            <ac:picMk id="21" creationId="{615F9903-1D52-4CB5-B953-C78FD5D7E20B}"/>
          </ac:picMkLst>
        </pc:picChg>
        <pc:picChg chg="add mod">
          <ac:chgData name="Rohan Kulkarni" userId="200d7e74774fd3cc" providerId="LiveId" clId="{0921D322-73C9-4E26-95FF-86F4610D9CB6}" dt="2021-06-15T20:24:42.081" v="656" actId="1076"/>
          <ac:picMkLst>
            <pc:docMk/>
            <pc:sldMk cId="4179421518" sldId="332"/>
            <ac:picMk id="23" creationId="{FDE5DBB9-B576-4F39-B6F7-B5B0135BF6CE}"/>
          </ac:picMkLst>
        </pc:picChg>
      </pc:sldChg>
      <pc:sldChg chg="addSp modSp add mod">
        <pc:chgData name="Rohan Kulkarni" userId="200d7e74774fd3cc" providerId="LiveId" clId="{0921D322-73C9-4E26-95FF-86F4610D9CB6}" dt="2021-06-15T20:31:03.059" v="762" actId="1076"/>
        <pc:sldMkLst>
          <pc:docMk/>
          <pc:sldMk cId="1343629877" sldId="333"/>
        </pc:sldMkLst>
        <pc:picChg chg="add mod">
          <ac:chgData name="Rohan Kulkarni" userId="200d7e74774fd3cc" providerId="LiveId" clId="{0921D322-73C9-4E26-95FF-86F4610D9CB6}" dt="2021-06-15T20:30:48.238" v="757"/>
          <ac:picMkLst>
            <pc:docMk/>
            <pc:sldMk cId="1343629877" sldId="333"/>
            <ac:picMk id="3" creationId="{C76A8F89-9939-46DA-9A69-4B68932D8AA4}"/>
          </ac:picMkLst>
        </pc:picChg>
        <pc:picChg chg="add mod">
          <ac:chgData name="Rohan Kulkarni" userId="200d7e74774fd3cc" providerId="LiveId" clId="{0921D322-73C9-4E26-95FF-86F4610D9CB6}" dt="2021-06-15T20:31:03.059" v="762" actId="1076"/>
          <ac:picMkLst>
            <pc:docMk/>
            <pc:sldMk cId="1343629877" sldId="333"/>
            <ac:picMk id="5" creationId="{31758D9A-C55C-4B0D-BAE6-41637F0CD098}"/>
          </ac:picMkLst>
        </pc:picChg>
      </pc:sldChg>
      <pc:sldChg chg="add">
        <pc:chgData name="Rohan Kulkarni" userId="200d7e74774fd3cc" providerId="LiveId" clId="{0921D322-73C9-4E26-95FF-86F4610D9CB6}" dt="2021-06-15T20:30:32.168" v="752"/>
        <pc:sldMkLst>
          <pc:docMk/>
          <pc:sldMk cId="2100196338" sldId="334"/>
        </pc:sldMkLst>
      </pc:sldChg>
      <pc:sldChg chg="add">
        <pc:chgData name="Rohan Kulkarni" userId="200d7e74774fd3cc" providerId="LiveId" clId="{0921D322-73C9-4E26-95FF-86F4610D9CB6}" dt="2021-06-15T20:30:33.446" v="753"/>
        <pc:sldMkLst>
          <pc:docMk/>
          <pc:sldMk cId="3096499317" sldId="335"/>
        </pc:sldMkLst>
      </pc:sldChg>
    </pc:docChg>
  </pc:docChgLst>
  <pc:docChgLst>
    <pc:chgData name="Rohan Kulkarni" userId="200d7e74774fd3cc" providerId="LiveId" clId="{B9E73861-E865-4FFE-BFF7-5F92630A9B87}"/>
    <pc:docChg chg="undo custSel addSld delSld modSld sldOrd modSection">
      <pc:chgData name="Rohan Kulkarni" userId="200d7e74774fd3cc" providerId="LiveId" clId="{B9E73861-E865-4FFE-BFF7-5F92630A9B87}" dt="2021-06-08T10:51:41.384" v="1467"/>
      <pc:docMkLst>
        <pc:docMk/>
      </pc:docMkLst>
      <pc:sldChg chg="addSp delSp modSp mod modAnim">
        <pc:chgData name="Rohan Kulkarni" userId="200d7e74774fd3cc" providerId="LiveId" clId="{B9E73861-E865-4FFE-BFF7-5F92630A9B87}" dt="2021-06-08T10:17:24.552" v="1466"/>
        <pc:sldMkLst>
          <pc:docMk/>
          <pc:sldMk cId="3837914728" sldId="256"/>
        </pc:sldMkLst>
        <pc:picChg chg="add del mod">
          <ac:chgData name="Rohan Kulkarni" userId="200d7e74774fd3cc" providerId="LiveId" clId="{B9E73861-E865-4FFE-BFF7-5F92630A9B87}" dt="2021-06-01T14:52:22.191" v="251" actId="478"/>
          <ac:picMkLst>
            <pc:docMk/>
            <pc:sldMk cId="3837914728" sldId="256"/>
            <ac:picMk id="3" creationId="{958C0C56-BB4B-487B-9426-86B69D7DC531}"/>
          </ac:picMkLst>
        </pc:picChg>
        <pc:picChg chg="add mod">
          <ac:chgData name="Rohan Kulkarni" userId="200d7e74774fd3cc" providerId="LiveId" clId="{B9E73861-E865-4FFE-BFF7-5F92630A9B87}" dt="2021-06-01T14:52:33.782" v="257"/>
          <ac:picMkLst>
            <pc:docMk/>
            <pc:sldMk cId="3837914728" sldId="256"/>
            <ac:picMk id="5" creationId="{4B2D7B00-4704-4E22-B9DA-1BBFF61285E8}"/>
          </ac:picMkLst>
        </pc:picChg>
        <pc:picChg chg="add mod">
          <ac:chgData name="Rohan Kulkarni" userId="200d7e74774fd3cc" providerId="LiveId" clId="{B9E73861-E865-4FFE-BFF7-5F92630A9B87}" dt="2021-06-01T18:28:52.325" v="270" actId="1076"/>
          <ac:picMkLst>
            <pc:docMk/>
            <pc:sldMk cId="3837914728" sldId="256"/>
            <ac:picMk id="7" creationId="{5613A28B-F88C-4C52-94FD-798DD0EF54FA}"/>
          </ac:picMkLst>
        </pc:picChg>
        <pc:picChg chg="add mod">
          <ac:chgData name="Rohan Kulkarni" userId="200d7e74774fd3cc" providerId="LiveId" clId="{B9E73861-E865-4FFE-BFF7-5F92630A9B87}" dt="2021-06-01T18:51:58.596" v="372" actId="1076"/>
          <ac:picMkLst>
            <pc:docMk/>
            <pc:sldMk cId="3837914728" sldId="256"/>
            <ac:picMk id="9" creationId="{4B012117-83C3-47AB-AF9A-49D2AABDE9EA}"/>
          </ac:picMkLst>
        </pc:picChg>
        <pc:picChg chg="add mod">
          <ac:chgData name="Rohan Kulkarni" userId="200d7e74774fd3cc" providerId="LiveId" clId="{B9E73861-E865-4FFE-BFF7-5F92630A9B87}" dt="2021-06-01T18:29:33.251" v="282" actId="1076"/>
          <ac:picMkLst>
            <pc:docMk/>
            <pc:sldMk cId="3837914728" sldId="256"/>
            <ac:picMk id="11" creationId="{9373EE17-F709-4DD8-994F-A6591E286E0C}"/>
          </ac:picMkLst>
        </pc:picChg>
        <pc:picChg chg="add del mod">
          <ac:chgData name="Rohan Kulkarni" userId="200d7e74774fd3cc" providerId="LiveId" clId="{B9E73861-E865-4FFE-BFF7-5F92630A9B87}" dt="2021-06-01T18:29:46.906" v="285" actId="478"/>
          <ac:picMkLst>
            <pc:docMk/>
            <pc:sldMk cId="3837914728" sldId="256"/>
            <ac:picMk id="13" creationId="{3138E6B1-8232-4DB4-9A4C-B113CBBDD638}"/>
          </ac:picMkLst>
        </pc:picChg>
        <pc:picChg chg="add mod">
          <ac:chgData name="Rohan Kulkarni" userId="200d7e74774fd3cc" providerId="LiveId" clId="{B9E73861-E865-4FFE-BFF7-5F92630A9B87}" dt="2021-06-01T18:35:20.880" v="334" actId="1076"/>
          <ac:picMkLst>
            <pc:docMk/>
            <pc:sldMk cId="3837914728" sldId="256"/>
            <ac:picMk id="15" creationId="{6A12F81E-3D34-406A-96FB-E8F822892573}"/>
          </ac:picMkLst>
        </pc:picChg>
        <pc:picChg chg="add mod">
          <ac:chgData name="Rohan Kulkarni" userId="200d7e74774fd3cc" providerId="LiveId" clId="{B9E73861-E865-4FFE-BFF7-5F92630A9B87}" dt="2021-06-01T18:35:21.902" v="335" actId="1076"/>
          <ac:picMkLst>
            <pc:docMk/>
            <pc:sldMk cId="3837914728" sldId="256"/>
            <ac:picMk id="17" creationId="{E9408601-02D0-4278-A29A-D11BFF2FED36}"/>
          </ac:picMkLst>
        </pc:picChg>
        <pc:picChg chg="add mod">
          <ac:chgData name="Rohan Kulkarni" userId="200d7e74774fd3cc" providerId="LiveId" clId="{B9E73861-E865-4FFE-BFF7-5F92630A9B87}" dt="2021-06-01T18:35:18.088" v="333" actId="1076"/>
          <ac:picMkLst>
            <pc:docMk/>
            <pc:sldMk cId="3837914728" sldId="256"/>
            <ac:picMk id="19" creationId="{FFAB8B91-BE92-4B68-98CE-3C8A2D575807}"/>
          </ac:picMkLst>
        </pc:picChg>
        <pc:picChg chg="add mod">
          <ac:chgData name="Rohan Kulkarni" userId="200d7e74774fd3cc" providerId="LiveId" clId="{B9E73861-E865-4FFE-BFF7-5F92630A9B87}" dt="2021-06-01T18:52:00.132" v="373" actId="1076"/>
          <ac:picMkLst>
            <pc:docMk/>
            <pc:sldMk cId="3837914728" sldId="256"/>
            <ac:picMk id="21" creationId="{C3B2DC23-DBC1-4AF8-B1AB-2E955CEEC626}"/>
          </ac:picMkLst>
        </pc:picChg>
        <pc:picChg chg="add del">
          <ac:chgData name="Rohan Kulkarni" userId="200d7e74774fd3cc" providerId="LiveId" clId="{B9E73861-E865-4FFE-BFF7-5F92630A9B87}" dt="2021-06-01T18:31:51.659" v="310" actId="478"/>
          <ac:picMkLst>
            <pc:docMk/>
            <pc:sldMk cId="3837914728" sldId="256"/>
            <ac:picMk id="27" creationId="{EDB796DB-ED56-4DBA-BB1C-E0CEDDC14C30}"/>
          </ac:picMkLst>
        </pc:picChg>
        <pc:picChg chg="add mod">
          <ac:chgData name="Rohan Kulkarni" userId="200d7e74774fd3cc" providerId="LiveId" clId="{B9E73861-E865-4FFE-BFF7-5F92630A9B87}" dt="2021-06-01T18:35:10.705" v="331" actId="1076"/>
          <ac:picMkLst>
            <pc:docMk/>
            <pc:sldMk cId="3837914728" sldId="256"/>
            <ac:picMk id="29" creationId="{92F3F9DE-9066-44D4-8AC7-E6FDFC006C42}"/>
          </ac:picMkLst>
        </pc:picChg>
        <pc:picChg chg="add mod">
          <ac:chgData name="Rohan Kulkarni" userId="200d7e74774fd3cc" providerId="LiveId" clId="{B9E73861-E865-4FFE-BFF7-5F92630A9B87}" dt="2021-06-01T18:35:15.720" v="332" actId="1076"/>
          <ac:picMkLst>
            <pc:docMk/>
            <pc:sldMk cId="3837914728" sldId="256"/>
            <ac:picMk id="31" creationId="{8D162F7D-FE95-4427-9F3E-27DEAF25EBAA}"/>
          </ac:picMkLst>
        </pc:picChg>
        <pc:picChg chg="add del mod">
          <ac:chgData name="Rohan Kulkarni" userId="200d7e74774fd3cc" providerId="LiveId" clId="{B9E73861-E865-4FFE-BFF7-5F92630A9B87}" dt="2021-06-01T18:34:54.958" v="323" actId="478"/>
          <ac:picMkLst>
            <pc:docMk/>
            <pc:sldMk cId="3837914728" sldId="256"/>
            <ac:picMk id="33" creationId="{C5F3E172-30D3-4D81-9B8E-7D1DA8E8274F}"/>
          </ac:picMkLst>
        </pc:picChg>
        <pc:picChg chg="add mod">
          <ac:chgData name="Rohan Kulkarni" userId="200d7e74774fd3cc" providerId="LiveId" clId="{B9E73861-E865-4FFE-BFF7-5F92630A9B87}" dt="2021-06-01T18:35:08.167" v="330" actId="1076"/>
          <ac:picMkLst>
            <pc:docMk/>
            <pc:sldMk cId="3837914728" sldId="256"/>
            <ac:picMk id="35" creationId="{AC22EF49-A190-45C7-829B-E9AE2846FF0E}"/>
          </ac:picMkLst>
        </pc:picChg>
        <pc:picChg chg="add mod">
          <ac:chgData name="Rohan Kulkarni" userId="200d7e74774fd3cc" providerId="LiveId" clId="{B9E73861-E865-4FFE-BFF7-5F92630A9B87}" dt="2021-06-01T18:37:06.290" v="350" actId="1076"/>
          <ac:picMkLst>
            <pc:docMk/>
            <pc:sldMk cId="3837914728" sldId="256"/>
            <ac:picMk id="41" creationId="{A1240F3F-B3E6-4C26-8B40-92C23910EBD6}"/>
          </ac:picMkLst>
        </pc:picChg>
        <pc:picChg chg="add mod">
          <ac:chgData name="Rohan Kulkarni" userId="200d7e74774fd3cc" providerId="LiveId" clId="{B9E73861-E865-4FFE-BFF7-5F92630A9B87}" dt="2021-06-01T18:37:33.056" v="356" actId="1076"/>
          <ac:picMkLst>
            <pc:docMk/>
            <pc:sldMk cId="3837914728" sldId="256"/>
            <ac:picMk id="43" creationId="{94DC75C3-84CE-4B54-89F1-5275170D6157}"/>
          </ac:picMkLst>
        </pc:picChg>
        <pc:picChg chg="add mod">
          <ac:chgData name="Rohan Kulkarni" userId="200d7e74774fd3cc" providerId="LiveId" clId="{B9E73861-E865-4FFE-BFF7-5F92630A9B87}" dt="2021-06-01T18:37:57.954" v="362" actId="1076"/>
          <ac:picMkLst>
            <pc:docMk/>
            <pc:sldMk cId="3837914728" sldId="256"/>
            <ac:picMk id="45" creationId="{715AAA0D-B112-400F-9E33-B9A32CCA31C2}"/>
          </ac:picMkLst>
        </pc:picChg>
        <pc:picChg chg="add mod">
          <ac:chgData name="Rohan Kulkarni" userId="200d7e74774fd3cc" providerId="LiveId" clId="{B9E73861-E865-4FFE-BFF7-5F92630A9B87}" dt="2021-06-01T18:38:24.260" v="367" actId="1076"/>
          <ac:picMkLst>
            <pc:docMk/>
            <pc:sldMk cId="3837914728" sldId="256"/>
            <ac:picMk id="47" creationId="{2C040CD5-AAA3-4C1D-956F-98EC48885484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3837914728" sldId="256"/>
            <ac:inkMk id="2" creationId="{B352F3CA-C05B-4989-BD16-887F64FA0170}"/>
          </ac:inkMkLst>
        </pc:inkChg>
        <pc:cxnChg chg="add mod">
          <ac:chgData name="Rohan Kulkarni" userId="200d7e74774fd3cc" providerId="LiveId" clId="{B9E73861-E865-4FFE-BFF7-5F92630A9B87}" dt="2021-06-01T18:51:58.596" v="372" actId="1076"/>
          <ac:cxnSpMkLst>
            <pc:docMk/>
            <pc:sldMk cId="3837914728" sldId="256"/>
            <ac:cxnSpMk id="23" creationId="{3E156E02-7C84-4CE4-8AAE-E42DC734E096}"/>
          </ac:cxnSpMkLst>
        </pc:cxnChg>
        <pc:cxnChg chg="add del mod">
          <ac:chgData name="Rohan Kulkarni" userId="200d7e74774fd3cc" providerId="LiveId" clId="{B9E73861-E865-4FFE-BFF7-5F92630A9B87}" dt="2021-06-01T18:31:29.308" v="308" actId="478"/>
          <ac:cxnSpMkLst>
            <pc:docMk/>
            <pc:sldMk cId="3837914728" sldId="256"/>
            <ac:cxnSpMk id="25" creationId="{971ACD93-794F-4694-B7B2-CDACD91C32D4}"/>
          </ac:cxnSpMkLst>
        </pc:cxnChg>
        <pc:cxnChg chg="add del">
          <ac:chgData name="Rohan Kulkarni" userId="200d7e74774fd3cc" providerId="LiveId" clId="{B9E73861-E865-4FFE-BFF7-5F92630A9B87}" dt="2021-06-01T18:35:43.473" v="337" actId="478"/>
          <ac:cxnSpMkLst>
            <pc:docMk/>
            <pc:sldMk cId="3837914728" sldId="256"/>
            <ac:cxnSpMk id="37" creationId="{A8288986-1A85-4BDF-B618-3C5F6B338E6D}"/>
          </ac:cxnSpMkLst>
        </pc:cxnChg>
        <pc:cxnChg chg="add mod">
          <ac:chgData name="Rohan Kulkarni" userId="200d7e74774fd3cc" providerId="LiveId" clId="{B9E73861-E865-4FFE-BFF7-5F92630A9B87}" dt="2021-06-01T18:36:11.663" v="341"/>
          <ac:cxnSpMkLst>
            <pc:docMk/>
            <pc:sldMk cId="3837914728" sldId="256"/>
            <ac:cxnSpMk id="39" creationId="{27CC89D8-E233-483F-A855-8EBA574E1539}"/>
          </ac:cxnSpMkLst>
        </pc:cxnChg>
      </pc:sldChg>
      <pc:sldChg chg="addSp modSp mod">
        <pc:chgData name="Rohan Kulkarni" userId="200d7e74774fd3cc" providerId="LiveId" clId="{B9E73861-E865-4FFE-BFF7-5F92630A9B87}" dt="2021-06-08T10:51:41.384" v="1467"/>
        <pc:sldMkLst>
          <pc:docMk/>
          <pc:sldMk cId="3088965281" sldId="274"/>
        </pc:sldMkLst>
        <pc:spChg chg="mod">
          <ac:chgData name="Rohan Kulkarni" userId="200d7e74774fd3cc" providerId="LiveId" clId="{B9E73861-E865-4FFE-BFF7-5F92630A9B87}" dt="2021-06-01T14:18:36.466" v="92" actId="20577"/>
          <ac:spMkLst>
            <pc:docMk/>
            <pc:sldMk cId="3088965281" sldId="274"/>
            <ac:spMk id="2" creationId="{295A7BF1-93BA-4D77-9999-67AA8397EF2F}"/>
          </ac:spMkLst>
        </pc:sp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3088965281" sldId="274"/>
            <ac:inkMk id="3" creationId="{A3C35831-3B51-448C-BC1A-045112B76273}"/>
          </ac:inkMkLst>
        </pc:ink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3088965281" sldId="274"/>
            <ac:inkMk id="4" creationId="{9417B8D5-5A1F-4FF1-8124-68451B6BCA6F}"/>
          </ac:inkMkLst>
        </pc:inkChg>
      </pc:sldChg>
      <pc:sldChg chg="modSp mod ord">
        <pc:chgData name="Rohan Kulkarni" userId="200d7e74774fd3cc" providerId="LiveId" clId="{B9E73861-E865-4FFE-BFF7-5F92630A9B87}" dt="2021-06-07T22:28:27.789" v="928" actId="14100"/>
        <pc:sldMkLst>
          <pc:docMk/>
          <pc:sldMk cId="3855080937" sldId="275"/>
        </pc:sldMkLst>
        <pc:spChg chg="mod">
          <ac:chgData name="Rohan Kulkarni" userId="200d7e74774fd3cc" providerId="LiveId" clId="{B9E73861-E865-4FFE-BFF7-5F92630A9B87}" dt="2021-06-07T22:28:27.789" v="928" actId="14100"/>
          <ac:spMkLst>
            <pc:docMk/>
            <pc:sldMk cId="3855080937" sldId="275"/>
            <ac:spMk id="2" creationId="{295A7BF1-93BA-4D77-9999-67AA8397EF2F}"/>
          </ac:spMkLst>
        </pc:spChg>
      </pc:sldChg>
      <pc:sldChg chg="del">
        <pc:chgData name="Rohan Kulkarni" userId="200d7e74774fd3cc" providerId="LiveId" clId="{B9E73861-E865-4FFE-BFF7-5F92630A9B87}" dt="2021-06-01T14:14:53.277" v="12" actId="47"/>
        <pc:sldMkLst>
          <pc:docMk/>
          <pc:sldMk cId="1425440383" sldId="295"/>
        </pc:sldMkLst>
      </pc:sldChg>
      <pc:sldChg chg="del">
        <pc:chgData name="Rohan Kulkarni" userId="200d7e74774fd3cc" providerId="LiveId" clId="{B9E73861-E865-4FFE-BFF7-5F92630A9B87}" dt="2021-06-01T14:14:54.150" v="13" actId="47"/>
        <pc:sldMkLst>
          <pc:docMk/>
          <pc:sldMk cId="1180580841" sldId="296"/>
        </pc:sldMkLst>
      </pc:sldChg>
      <pc:sldChg chg="modSp mod">
        <pc:chgData name="Rohan Kulkarni" userId="200d7e74774fd3cc" providerId="LiveId" clId="{B9E73861-E865-4FFE-BFF7-5F92630A9B87}" dt="2021-06-07T23:03:30.121" v="1343" actId="20577"/>
        <pc:sldMkLst>
          <pc:docMk/>
          <pc:sldMk cId="587800280" sldId="297"/>
        </pc:sldMkLst>
        <pc:spChg chg="mod">
          <ac:chgData name="Rohan Kulkarni" userId="200d7e74774fd3cc" providerId="LiveId" clId="{B9E73861-E865-4FFE-BFF7-5F92630A9B87}" dt="2021-06-07T23:03:30.121" v="1343" actId="20577"/>
          <ac:spMkLst>
            <pc:docMk/>
            <pc:sldMk cId="587800280" sldId="297"/>
            <ac:spMk id="2" creationId="{295A7BF1-93BA-4D77-9999-67AA8397EF2F}"/>
          </ac:spMkLst>
        </pc:spChg>
      </pc:sldChg>
      <pc:sldChg chg="del">
        <pc:chgData name="Rohan Kulkarni" userId="200d7e74774fd3cc" providerId="LiveId" clId="{B9E73861-E865-4FFE-BFF7-5F92630A9B87}" dt="2021-06-01T14:15:21.340" v="23" actId="47"/>
        <pc:sldMkLst>
          <pc:docMk/>
          <pc:sldMk cId="3745505341" sldId="298"/>
        </pc:sldMkLst>
      </pc:sldChg>
      <pc:sldChg chg="del">
        <pc:chgData name="Rohan Kulkarni" userId="200d7e74774fd3cc" providerId="LiveId" clId="{B9E73861-E865-4FFE-BFF7-5F92630A9B87}" dt="2021-06-01T14:15:23.140" v="24" actId="47"/>
        <pc:sldMkLst>
          <pc:docMk/>
          <pc:sldMk cId="3813532794" sldId="299"/>
        </pc:sldMkLst>
      </pc:sldChg>
      <pc:sldChg chg="del">
        <pc:chgData name="Rohan Kulkarni" userId="200d7e74774fd3cc" providerId="LiveId" clId="{B9E73861-E865-4FFE-BFF7-5F92630A9B87}" dt="2021-06-01T14:15:23.928" v="25" actId="47"/>
        <pc:sldMkLst>
          <pc:docMk/>
          <pc:sldMk cId="8067824" sldId="300"/>
        </pc:sldMkLst>
      </pc:sldChg>
      <pc:sldChg chg="del">
        <pc:chgData name="Rohan Kulkarni" userId="200d7e74774fd3cc" providerId="LiveId" clId="{B9E73861-E865-4FFE-BFF7-5F92630A9B87}" dt="2021-06-01T14:15:24.719" v="26" actId="47"/>
        <pc:sldMkLst>
          <pc:docMk/>
          <pc:sldMk cId="152621370" sldId="301"/>
        </pc:sldMkLst>
      </pc:sldChg>
      <pc:sldChg chg="del">
        <pc:chgData name="Rohan Kulkarni" userId="200d7e74774fd3cc" providerId="LiveId" clId="{B9E73861-E865-4FFE-BFF7-5F92630A9B87}" dt="2021-06-01T14:15:25.554" v="27" actId="47"/>
        <pc:sldMkLst>
          <pc:docMk/>
          <pc:sldMk cId="2185393802" sldId="303"/>
        </pc:sldMkLst>
      </pc:sldChg>
      <pc:sldChg chg="del">
        <pc:chgData name="Rohan Kulkarni" userId="200d7e74774fd3cc" providerId="LiveId" clId="{B9E73861-E865-4FFE-BFF7-5F92630A9B87}" dt="2021-06-01T14:15:26.880" v="28" actId="47"/>
        <pc:sldMkLst>
          <pc:docMk/>
          <pc:sldMk cId="1093039429" sldId="304"/>
        </pc:sldMkLst>
      </pc:sldChg>
      <pc:sldChg chg="del">
        <pc:chgData name="Rohan Kulkarni" userId="200d7e74774fd3cc" providerId="LiveId" clId="{B9E73861-E865-4FFE-BFF7-5F92630A9B87}" dt="2021-06-01T14:14:55.050" v="14" actId="47"/>
        <pc:sldMkLst>
          <pc:docMk/>
          <pc:sldMk cId="1375965598" sldId="305"/>
        </pc:sldMkLst>
      </pc:sldChg>
      <pc:sldChg chg="del">
        <pc:chgData name="Rohan Kulkarni" userId="200d7e74774fd3cc" providerId="LiveId" clId="{B9E73861-E865-4FFE-BFF7-5F92630A9B87}" dt="2021-06-01T14:14:55.738" v="15" actId="47"/>
        <pc:sldMkLst>
          <pc:docMk/>
          <pc:sldMk cId="900195311" sldId="306"/>
        </pc:sldMkLst>
      </pc:sldChg>
      <pc:sldChg chg="addSp delSp modSp new mod ord modAnim">
        <pc:chgData name="Rohan Kulkarni" userId="200d7e74774fd3cc" providerId="LiveId" clId="{B9E73861-E865-4FFE-BFF7-5F92630A9B87}" dt="2021-06-08T10:17:24.552" v="1466"/>
        <pc:sldMkLst>
          <pc:docMk/>
          <pc:sldMk cId="491132932" sldId="307"/>
        </pc:sldMkLst>
        <pc:spChg chg="del">
          <ac:chgData name="Rohan Kulkarni" userId="200d7e74774fd3cc" providerId="LiveId" clId="{B9E73861-E865-4FFE-BFF7-5F92630A9B87}" dt="2021-06-01T14:14:45.413" v="7" actId="478"/>
          <ac:spMkLst>
            <pc:docMk/>
            <pc:sldMk cId="491132932" sldId="307"/>
            <ac:spMk id="2" creationId="{E32E2DC4-3218-4436-8850-D17B1148D93D}"/>
          </ac:spMkLst>
        </pc:spChg>
        <pc:spChg chg="del">
          <ac:chgData name="Rohan Kulkarni" userId="200d7e74774fd3cc" providerId="LiveId" clId="{B9E73861-E865-4FFE-BFF7-5F92630A9B87}" dt="2021-06-01T14:14:46.411" v="8" actId="478"/>
          <ac:spMkLst>
            <pc:docMk/>
            <pc:sldMk cId="491132932" sldId="307"/>
            <ac:spMk id="3" creationId="{3B83CC9F-6652-4155-B79A-75310BECF881}"/>
          </ac:spMkLst>
        </pc:spChg>
        <pc:picChg chg="add mod">
          <ac:chgData name="Rohan Kulkarni" userId="200d7e74774fd3cc" providerId="LiveId" clId="{B9E73861-E865-4FFE-BFF7-5F92630A9B87}" dt="2021-06-07T20:56:35.244" v="591"/>
          <ac:picMkLst>
            <pc:docMk/>
            <pc:sldMk cId="491132932" sldId="307"/>
            <ac:picMk id="3" creationId="{F362F5D0-67F1-41D2-A8F4-5655E8A63478}"/>
          </ac:picMkLst>
        </pc:picChg>
        <pc:picChg chg="add mod">
          <ac:chgData name="Rohan Kulkarni" userId="200d7e74774fd3cc" providerId="LiveId" clId="{B9E73861-E865-4FFE-BFF7-5F92630A9B87}" dt="2021-06-07T20:57:26.407" v="595" actId="1076"/>
          <ac:picMkLst>
            <pc:docMk/>
            <pc:sldMk cId="491132932" sldId="307"/>
            <ac:picMk id="5" creationId="{75145349-0410-4FD6-8BA4-F004C0465E95}"/>
          </ac:picMkLst>
        </pc:picChg>
        <pc:picChg chg="add mod">
          <ac:chgData name="Rohan Kulkarni" userId="200d7e74774fd3cc" providerId="LiveId" clId="{B9E73861-E865-4FFE-BFF7-5F92630A9B87}" dt="2021-06-07T20:57:38.261" v="600" actId="1076"/>
          <ac:picMkLst>
            <pc:docMk/>
            <pc:sldMk cId="491132932" sldId="307"/>
            <ac:picMk id="7" creationId="{F656BD73-65F6-44FB-A768-ABA59CF5541A}"/>
          </ac:picMkLst>
        </pc:picChg>
        <pc:picChg chg="add mod">
          <ac:chgData name="Rohan Kulkarni" userId="200d7e74774fd3cc" providerId="LiveId" clId="{B9E73861-E865-4FFE-BFF7-5F92630A9B87}" dt="2021-06-07T20:58:09.762" v="603" actId="1076"/>
          <ac:picMkLst>
            <pc:docMk/>
            <pc:sldMk cId="491132932" sldId="307"/>
            <ac:picMk id="9" creationId="{D99202F3-6F05-4510-8560-A9A2ABF5B408}"/>
          </ac:picMkLst>
        </pc:picChg>
        <pc:picChg chg="add mod">
          <ac:chgData name="Rohan Kulkarni" userId="200d7e74774fd3cc" providerId="LiveId" clId="{B9E73861-E865-4FFE-BFF7-5F92630A9B87}" dt="2021-06-07T20:58:59.626" v="615" actId="1076"/>
          <ac:picMkLst>
            <pc:docMk/>
            <pc:sldMk cId="491132932" sldId="307"/>
            <ac:picMk id="11" creationId="{4CB21894-268C-4C6E-A02E-11ED76C98328}"/>
          </ac:picMkLst>
        </pc:picChg>
        <pc:picChg chg="add mod">
          <ac:chgData name="Rohan Kulkarni" userId="200d7e74774fd3cc" providerId="LiveId" clId="{B9E73861-E865-4FFE-BFF7-5F92630A9B87}" dt="2021-06-07T20:58:59.626" v="615" actId="1076"/>
          <ac:picMkLst>
            <pc:docMk/>
            <pc:sldMk cId="491132932" sldId="307"/>
            <ac:picMk id="13" creationId="{B8A0BECC-B80C-4744-97F9-FC879CE1C8ED}"/>
          </ac:picMkLst>
        </pc:picChg>
        <pc:picChg chg="add del">
          <ac:chgData name="Rohan Kulkarni" userId="200d7e74774fd3cc" providerId="LiveId" clId="{B9E73861-E865-4FFE-BFF7-5F92630A9B87}" dt="2021-06-07T20:59:29.433" v="617" actId="478"/>
          <ac:picMkLst>
            <pc:docMk/>
            <pc:sldMk cId="491132932" sldId="307"/>
            <ac:picMk id="15" creationId="{CEEE8D37-C735-4380-B9FC-21C80E157354}"/>
          </ac:picMkLst>
        </pc:picChg>
        <pc:picChg chg="add del mod">
          <ac:chgData name="Rohan Kulkarni" userId="200d7e74774fd3cc" providerId="LiveId" clId="{B9E73861-E865-4FFE-BFF7-5F92630A9B87}" dt="2021-06-07T20:59:36.899" v="620" actId="478"/>
          <ac:picMkLst>
            <pc:docMk/>
            <pc:sldMk cId="491132932" sldId="307"/>
            <ac:picMk id="17" creationId="{D7FDD15A-B78A-4E41-9D53-F9DACC6F822D}"/>
          </ac:picMkLst>
        </pc:picChg>
        <pc:picChg chg="add mod">
          <ac:chgData name="Rohan Kulkarni" userId="200d7e74774fd3cc" providerId="LiveId" clId="{B9E73861-E865-4FFE-BFF7-5F92630A9B87}" dt="2021-06-07T21:04:42.543" v="632" actId="1076"/>
          <ac:picMkLst>
            <pc:docMk/>
            <pc:sldMk cId="491132932" sldId="307"/>
            <ac:picMk id="19" creationId="{1824F4AC-BA21-4F1C-B613-64EA654DB23B}"/>
          </ac:picMkLst>
        </pc:picChg>
        <pc:picChg chg="add mod">
          <ac:chgData name="Rohan Kulkarni" userId="200d7e74774fd3cc" providerId="LiveId" clId="{B9E73861-E865-4FFE-BFF7-5F92630A9B87}" dt="2021-06-07T21:04:35.866" v="629" actId="14100"/>
          <ac:picMkLst>
            <pc:docMk/>
            <pc:sldMk cId="491132932" sldId="307"/>
            <ac:picMk id="21" creationId="{F8B91862-24F6-4820-8BF3-6D2517191633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491132932" sldId="307"/>
            <ac:inkMk id="34" creationId="{47CE10F0-3037-474B-B491-03F0B67DB58C}"/>
          </ac:inkMkLst>
        </pc:inkChg>
        <pc:cxnChg chg="add mod">
          <ac:chgData name="Rohan Kulkarni" userId="200d7e74774fd3cc" providerId="LiveId" clId="{B9E73861-E865-4FFE-BFF7-5F92630A9B87}" dt="2021-06-07T21:05:25.945" v="646" actId="1076"/>
          <ac:cxnSpMkLst>
            <pc:docMk/>
            <pc:sldMk cId="491132932" sldId="307"/>
            <ac:cxnSpMk id="23" creationId="{099C3AD3-EDB6-4CDA-A521-EF6C8370ADA8}"/>
          </ac:cxnSpMkLst>
        </pc:cxnChg>
      </pc:sldChg>
      <pc:sldChg chg="addSp delSp modSp add mod modAnim">
        <pc:chgData name="Rohan Kulkarni" userId="200d7e74774fd3cc" providerId="LiveId" clId="{B9E73861-E865-4FFE-BFF7-5F92630A9B87}" dt="2021-06-08T10:51:41.384" v="1467"/>
        <pc:sldMkLst>
          <pc:docMk/>
          <pc:sldMk cId="246457838" sldId="308"/>
        </pc:sldMkLst>
        <pc:spChg chg="add del">
          <ac:chgData name="Rohan Kulkarni" userId="200d7e74774fd3cc" providerId="LiveId" clId="{B9E73861-E865-4FFE-BFF7-5F92630A9B87}" dt="2021-06-07T22:10:19.858" v="819" actId="478"/>
          <ac:spMkLst>
            <pc:docMk/>
            <pc:sldMk cId="246457838" sldId="308"/>
            <ac:spMk id="5" creationId="{5C45BA40-84BE-4717-B541-AE1F1B73D614}"/>
          </ac:spMkLst>
        </pc:spChg>
        <pc:spChg chg="add del">
          <ac:chgData name="Rohan Kulkarni" userId="200d7e74774fd3cc" providerId="LiveId" clId="{B9E73861-E865-4FFE-BFF7-5F92630A9B87}" dt="2021-06-07T22:10:30.449" v="821" actId="478"/>
          <ac:spMkLst>
            <pc:docMk/>
            <pc:sldMk cId="246457838" sldId="308"/>
            <ac:spMk id="7" creationId="{CFB7BD61-DD44-4885-A736-154D86864CDC}"/>
          </ac:spMkLst>
        </pc:spChg>
        <pc:spChg chg="add del mod">
          <ac:chgData name="Rohan Kulkarni" userId="200d7e74774fd3cc" providerId="LiveId" clId="{B9E73861-E865-4FFE-BFF7-5F92630A9B87}" dt="2021-06-07T22:33:02.831" v="1047"/>
          <ac:spMkLst>
            <pc:docMk/>
            <pc:sldMk cId="246457838" sldId="308"/>
            <ac:spMk id="11" creationId="{1DF3BD69-A7E0-4244-9F8D-C711D9EA4004}"/>
          </ac:spMkLst>
        </pc:spChg>
        <pc:picChg chg="add mod">
          <ac:chgData name="Rohan Kulkarni" userId="200d7e74774fd3cc" providerId="LiveId" clId="{B9E73861-E865-4FFE-BFF7-5F92630A9B87}" dt="2021-06-07T22:09:10.021" v="817"/>
          <ac:picMkLst>
            <pc:docMk/>
            <pc:sldMk cId="246457838" sldId="308"/>
            <ac:picMk id="3" creationId="{60A39183-7BC4-495A-92AC-5AC3F7FEF605}"/>
          </ac:picMkLst>
        </pc:picChg>
        <pc:picChg chg="add mod">
          <ac:chgData name="Rohan Kulkarni" userId="200d7e74774fd3cc" providerId="LiveId" clId="{B9E73861-E865-4FFE-BFF7-5F92630A9B87}" dt="2021-06-07T22:27:18.126" v="835" actId="14100"/>
          <ac:picMkLst>
            <pc:docMk/>
            <pc:sldMk cId="246457838" sldId="308"/>
            <ac:picMk id="9" creationId="{95DFE8AD-E3E3-4495-999E-99AC7BC3F364}"/>
          </ac:picMkLst>
        </pc:picChg>
        <pc:picChg chg="del mod">
          <ac:chgData name="Rohan Kulkarni" userId="200d7e74774fd3cc" providerId="LiveId" clId="{B9E73861-E865-4FFE-BFF7-5F92630A9B87}" dt="2021-06-07T22:31:04.829" v="948" actId="478"/>
          <ac:picMkLst>
            <pc:docMk/>
            <pc:sldMk cId="246457838" sldId="308"/>
            <ac:picMk id="13" creationId="{04688334-48A2-4F67-BBA2-686E1FF3C861}"/>
          </ac:picMkLst>
        </pc:picChg>
        <pc:picChg chg="del mod ord">
          <ac:chgData name="Rohan Kulkarni" userId="200d7e74774fd3cc" providerId="LiveId" clId="{B9E73861-E865-4FFE-BFF7-5F92630A9B87}" dt="2021-06-07T22:31:20.808" v="963" actId="478"/>
          <ac:picMkLst>
            <pc:docMk/>
            <pc:sldMk cId="246457838" sldId="308"/>
            <ac:picMk id="15" creationId="{B64C78AC-16B4-473D-8EAB-3B4B63D910E8}"/>
          </ac:picMkLst>
        </pc:picChg>
        <pc:picChg chg="del mod ord">
          <ac:chgData name="Rohan Kulkarni" userId="200d7e74774fd3cc" providerId="LiveId" clId="{B9E73861-E865-4FFE-BFF7-5F92630A9B87}" dt="2021-06-07T22:32:15.125" v="1000" actId="478"/>
          <ac:picMkLst>
            <pc:docMk/>
            <pc:sldMk cId="246457838" sldId="308"/>
            <ac:picMk id="17" creationId="{5A58B8BD-38C4-448E-ADCD-D23ACE4E0B8C}"/>
          </ac:picMkLst>
        </pc:picChg>
        <pc:picChg chg="del mod">
          <ac:chgData name="Rohan Kulkarni" userId="200d7e74774fd3cc" providerId="LiveId" clId="{B9E73861-E865-4FFE-BFF7-5F92630A9B87}" dt="2021-06-07T22:31:57.119" v="987" actId="478"/>
          <ac:picMkLst>
            <pc:docMk/>
            <pc:sldMk cId="246457838" sldId="308"/>
            <ac:picMk id="19" creationId="{10E7EDA9-3DE1-4879-9190-C21219486FCD}"/>
          </ac:picMkLst>
        </pc:picChg>
        <pc:picChg chg="del mod ord">
          <ac:chgData name="Rohan Kulkarni" userId="200d7e74774fd3cc" providerId="LiveId" clId="{B9E73861-E865-4FFE-BFF7-5F92630A9B87}" dt="2021-06-07T22:32:24.775" v="1014" actId="478"/>
          <ac:picMkLst>
            <pc:docMk/>
            <pc:sldMk cId="246457838" sldId="308"/>
            <ac:picMk id="21" creationId="{369AC6CF-AC91-4B1C-85CC-A66B9C3B0E4B}"/>
          </ac:picMkLst>
        </pc:picChg>
        <pc:picChg chg="mod ord">
          <ac:chgData name="Rohan Kulkarni" userId="200d7e74774fd3cc" providerId="LiveId" clId="{B9E73861-E865-4FFE-BFF7-5F92630A9B87}" dt="2021-06-07T22:39:54.869" v="1080" actId="1076"/>
          <ac:picMkLst>
            <pc:docMk/>
            <pc:sldMk cId="246457838" sldId="308"/>
            <ac:picMk id="23" creationId="{C1258EA5-7323-4364-A5D1-F3AB0C8AA20A}"/>
          </ac:picMkLst>
        </pc:picChg>
        <pc:picChg chg="del mod ord">
          <ac:chgData name="Rohan Kulkarni" userId="200d7e74774fd3cc" providerId="LiveId" clId="{B9E73861-E865-4FFE-BFF7-5F92630A9B87}" dt="2021-06-07T22:32:30.267" v="1026" actId="478"/>
          <ac:picMkLst>
            <pc:docMk/>
            <pc:sldMk cId="246457838" sldId="308"/>
            <ac:picMk id="25" creationId="{637D7B04-47A5-4652-BBF2-9B4137C57ECC}"/>
          </ac:picMkLst>
        </pc:picChg>
        <pc:picChg chg="del mod ord">
          <ac:chgData name="Rohan Kulkarni" userId="200d7e74774fd3cc" providerId="LiveId" clId="{B9E73861-E865-4FFE-BFF7-5F92630A9B87}" dt="2021-06-07T22:32:56.350" v="1041" actId="478"/>
          <ac:picMkLst>
            <pc:docMk/>
            <pc:sldMk cId="246457838" sldId="308"/>
            <ac:picMk id="27" creationId="{C893401D-C150-4955-9F96-FB50EB4E7EE8}"/>
          </ac:picMkLst>
        </pc:picChg>
        <pc:picChg chg="mod ord">
          <ac:chgData name="Rohan Kulkarni" userId="200d7e74774fd3cc" providerId="LiveId" clId="{B9E73861-E865-4FFE-BFF7-5F92630A9B87}" dt="2021-06-07T22:39:54.869" v="1080" actId="1076"/>
          <ac:picMkLst>
            <pc:docMk/>
            <pc:sldMk cId="246457838" sldId="308"/>
            <ac:picMk id="29" creationId="{AA561D91-A4F4-4C1D-8E62-5BDA626F6E82}"/>
          </ac:picMkLst>
        </pc:picChg>
        <pc:picChg chg="add mod">
          <ac:chgData name="Rohan Kulkarni" userId="200d7e74774fd3cc" providerId="LiveId" clId="{B9E73861-E865-4FFE-BFF7-5F92630A9B87}" dt="2021-06-07T22:48:19.280" v="1127" actId="1076"/>
          <ac:picMkLst>
            <pc:docMk/>
            <pc:sldMk cId="246457838" sldId="308"/>
            <ac:picMk id="31" creationId="{6BAF291C-FCB8-4E5B-B90F-E02E988BF760}"/>
          </ac:picMkLst>
        </pc:picChg>
        <pc:picChg chg="add mod">
          <ac:chgData name="Rohan Kulkarni" userId="200d7e74774fd3cc" providerId="LiveId" clId="{B9E73861-E865-4FFE-BFF7-5F92630A9B87}" dt="2021-06-07T22:48:19.280" v="1127" actId="1076"/>
          <ac:picMkLst>
            <pc:docMk/>
            <pc:sldMk cId="246457838" sldId="308"/>
            <ac:picMk id="33" creationId="{0D4F8F4B-743F-425B-AFDE-F3E279A48044}"/>
          </ac:picMkLst>
        </pc:picChg>
        <pc:picChg chg="add mod">
          <ac:chgData name="Rohan Kulkarni" userId="200d7e74774fd3cc" providerId="LiveId" clId="{B9E73861-E865-4FFE-BFF7-5F92630A9B87}" dt="2021-06-07T22:40:12.287" v="1084" actId="1076"/>
          <ac:picMkLst>
            <pc:docMk/>
            <pc:sldMk cId="246457838" sldId="308"/>
            <ac:picMk id="35" creationId="{E18FC057-75F9-414C-81DD-0DE43D06AE78}"/>
          </ac:picMkLst>
        </pc:picChg>
        <pc:picChg chg="add mod">
          <ac:chgData name="Rohan Kulkarni" userId="200d7e74774fd3cc" providerId="LiveId" clId="{B9E73861-E865-4FFE-BFF7-5F92630A9B87}" dt="2021-06-07T22:40:16.458" v="1086" actId="1076"/>
          <ac:picMkLst>
            <pc:docMk/>
            <pc:sldMk cId="246457838" sldId="308"/>
            <ac:picMk id="37" creationId="{79FC60AB-29B5-404D-AE31-97B840B42D82}"/>
          </ac:picMkLst>
        </pc:picChg>
        <pc:picChg chg="add mod">
          <ac:chgData name="Rohan Kulkarni" userId="200d7e74774fd3cc" providerId="LiveId" clId="{B9E73861-E865-4FFE-BFF7-5F92630A9B87}" dt="2021-06-07T22:40:25.821" v="1089" actId="1076"/>
          <ac:picMkLst>
            <pc:docMk/>
            <pc:sldMk cId="246457838" sldId="308"/>
            <ac:picMk id="39" creationId="{0ED29B7C-C08B-4FD7-9D9A-57C84C9B644A}"/>
          </ac:picMkLst>
        </pc:picChg>
        <pc:picChg chg="add del mod">
          <ac:chgData name="Rohan Kulkarni" userId="200d7e74774fd3cc" providerId="LiveId" clId="{B9E73861-E865-4FFE-BFF7-5F92630A9B87}" dt="2021-06-07T22:41:18.511" v="1093" actId="478"/>
          <ac:picMkLst>
            <pc:docMk/>
            <pc:sldMk cId="246457838" sldId="308"/>
            <ac:picMk id="41" creationId="{1D1EDA4D-FD59-4A96-8D5D-CC3D0F10427A}"/>
          </ac:picMkLst>
        </pc:picChg>
        <pc:picChg chg="add mod">
          <ac:chgData name="Rohan Kulkarni" userId="200d7e74774fd3cc" providerId="LiveId" clId="{B9E73861-E865-4FFE-BFF7-5F92630A9B87}" dt="2021-06-07T22:43:35.949" v="1108" actId="1076"/>
          <ac:picMkLst>
            <pc:docMk/>
            <pc:sldMk cId="246457838" sldId="308"/>
            <ac:picMk id="43" creationId="{C943F526-EA1D-465E-A798-CAEE16562642}"/>
          </ac:picMkLst>
        </pc:picChg>
        <pc:picChg chg="add mod">
          <ac:chgData name="Rohan Kulkarni" userId="200d7e74774fd3cc" providerId="LiveId" clId="{B9E73861-E865-4FFE-BFF7-5F92630A9B87}" dt="2021-06-07T22:48:45.458" v="1135" actId="1076"/>
          <ac:picMkLst>
            <pc:docMk/>
            <pc:sldMk cId="246457838" sldId="308"/>
            <ac:picMk id="47" creationId="{24AF73D1-C067-4BD6-8A18-FE3773A20036}"/>
          </ac:picMkLst>
        </pc:picChg>
        <pc:picChg chg="add mod">
          <ac:chgData name="Rohan Kulkarni" userId="200d7e74774fd3cc" providerId="LiveId" clId="{B9E73861-E865-4FFE-BFF7-5F92630A9B87}" dt="2021-06-07T22:44:34.435" v="1118" actId="14100"/>
          <ac:picMkLst>
            <pc:docMk/>
            <pc:sldMk cId="246457838" sldId="308"/>
            <ac:picMk id="50" creationId="{8378BDF9-5F56-424C-BC2D-22EE685103F8}"/>
          </ac:picMkLst>
        </pc:pic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246457838" sldId="308"/>
            <ac:inkMk id="51" creationId="{CB82BCDE-CF1A-4B68-B435-D31FE3A4DF25}"/>
          </ac:inkMkLst>
        </pc:inkChg>
        <pc:cxnChg chg="add mod">
          <ac:chgData name="Rohan Kulkarni" userId="200d7e74774fd3cc" providerId="LiveId" clId="{B9E73861-E865-4FFE-BFF7-5F92630A9B87}" dt="2021-06-07T22:48:42.212" v="1134" actId="1076"/>
          <ac:cxnSpMkLst>
            <pc:docMk/>
            <pc:sldMk cId="246457838" sldId="308"/>
            <ac:cxnSpMk id="45" creationId="{9EF11DD7-0065-4057-B026-34014DA35792}"/>
          </ac:cxnSpMkLst>
        </pc:cxnChg>
      </pc:sldChg>
      <pc:sldChg chg="addSp modSp add mod ord">
        <pc:chgData name="Rohan Kulkarni" userId="200d7e74774fd3cc" providerId="LiveId" clId="{B9E73861-E865-4FFE-BFF7-5F92630A9B87}" dt="2021-06-08T10:51:41.384" v="1467"/>
        <pc:sldMkLst>
          <pc:docMk/>
          <pc:sldMk cId="3544209665" sldId="309"/>
        </pc:sldMkLst>
        <pc:picChg chg="add mod">
          <ac:chgData name="Rohan Kulkarni" userId="200d7e74774fd3cc" providerId="LiveId" clId="{B9E73861-E865-4FFE-BFF7-5F92630A9B87}" dt="2021-06-07T23:03:41.471" v="1348"/>
          <ac:picMkLst>
            <pc:docMk/>
            <pc:sldMk cId="3544209665" sldId="309"/>
            <ac:picMk id="3" creationId="{5B1C63BD-CF1B-4EFB-A57B-F503FC3DD3AE}"/>
          </ac:picMkLst>
        </pc:picChg>
        <pc:picChg chg="add mod">
          <ac:chgData name="Rohan Kulkarni" userId="200d7e74774fd3cc" providerId="LiveId" clId="{B9E73861-E865-4FFE-BFF7-5F92630A9B87}" dt="2021-06-07T23:05:19.301" v="1365" actId="1076"/>
          <ac:picMkLst>
            <pc:docMk/>
            <pc:sldMk cId="3544209665" sldId="309"/>
            <ac:picMk id="5" creationId="{01326CE9-E115-4115-8FE7-243ED6F443E7}"/>
          </ac:picMkLst>
        </pc:pic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3544209665" sldId="309"/>
            <ac:inkMk id="6" creationId="{53E97FCF-002E-4A5D-A435-C35323CE047E}"/>
          </ac:inkMkLst>
        </pc:inkChg>
      </pc:sldChg>
      <pc:sldChg chg="addSp delSp modSp add mod modAnim">
        <pc:chgData name="Rohan Kulkarni" userId="200d7e74774fd3cc" providerId="LiveId" clId="{B9E73861-E865-4FFE-BFF7-5F92630A9B87}" dt="2021-06-08T10:17:24.552" v="1466"/>
        <pc:sldMkLst>
          <pc:docMk/>
          <pc:sldMk cId="3981040993" sldId="310"/>
        </pc:sldMkLst>
        <pc:spChg chg="add mod">
          <ac:chgData name="Rohan Kulkarni" userId="200d7e74774fd3cc" providerId="LiveId" clId="{B9E73861-E865-4FFE-BFF7-5F92630A9B87}" dt="2021-06-07T20:38:56.386" v="442" actId="2711"/>
          <ac:spMkLst>
            <pc:docMk/>
            <pc:sldMk cId="3981040993" sldId="310"/>
            <ac:spMk id="20" creationId="{695ED3F6-79FA-4FB1-92E0-586364BCB1A1}"/>
          </ac:spMkLst>
        </pc:spChg>
        <pc:spChg chg="add mod">
          <ac:chgData name="Rohan Kulkarni" userId="200d7e74774fd3cc" providerId="LiveId" clId="{B9E73861-E865-4FFE-BFF7-5F92630A9B87}" dt="2021-06-07T20:48:53.970" v="544" actId="1076"/>
          <ac:spMkLst>
            <pc:docMk/>
            <pc:sldMk cId="3981040993" sldId="310"/>
            <ac:spMk id="25" creationId="{82514744-BB98-4EF9-9BA9-E3047CA5480C}"/>
          </ac:spMkLst>
        </pc:spChg>
        <pc:picChg chg="add mod">
          <ac:chgData name="Rohan Kulkarni" userId="200d7e74774fd3cc" providerId="LiveId" clId="{B9E73861-E865-4FFE-BFF7-5F92630A9B87}" dt="2021-06-07T18:06:45.439" v="394"/>
          <ac:picMkLst>
            <pc:docMk/>
            <pc:sldMk cId="3981040993" sldId="310"/>
            <ac:picMk id="3" creationId="{3B460874-7BD0-482C-948A-EC8DA39EC9F0}"/>
          </ac:picMkLst>
        </pc:picChg>
        <pc:picChg chg="add del mod">
          <ac:chgData name="Rohan Kulkarni" userId="200d7e74774fd3cc" providerId="LiveId" clId="{B9E73861-E865-4FFE-BFF7-5F92630A9B87}" dt="2021-06-07T18:06:19.720" v="387" actId="478"/>
          <ac:picMkLst>
            <pc:docMk/>
            <pc:sldMk cId="3981040993" sldId="310"/>
            <ac:picMk id="5" creationId="{EE09D70F-909B-4907-AD25-DEACBC936E28}"/>
          </ac:picMkLst>
        </pc:picChg>
        <pc:picChg chg="add del mod">
          <ac:chgData name="Rohan Kulkarni" userId="200d7e74774fd3cc" providerId="LiveId" clId="{B9E73861-E865-4FFE-BFF7-5F92630A9B87}" dt="2021-06-07T18:06:51.011" v="398" actId="478"/>
          <ac:picMkLst>
            <pc:docMk/>
            <pc:sldMk cId="3981040993" sldId="310"/>
            <ac:picMk id="7" creationId="{7C29F8DD-DD0C-47BB-96A6-0F35FE2EF166}"/>
          </ac:picMkLst>
        </pc:picChg>
        <pc:picChg chg="add mod">
          <ac:chgData name="Rohan Kulkarni" userId="200d7e74774fd3cc" providerId="LiveId" clId="{B9E73861-E865-4FFE-BFF7-5F92630A9B87}" dt="2021-06-07T18:06:48.780" v="396" actId="1076"/>
          <ac:picMkLst>
            <pc:docMk/>
            <pc:sldMk cId="3981040993" sldId="310"/>
            <ac:picMk id="9" creationId="{6244297D-83AA-4B58-97E8-14617EDF8F0A}"/>
          </ac:picMkLst>
        </pc:picChg>
        <pc:picChg chg="add mod">
          <ac:chgData name="Rohan Kulkarni" userId="200d7e74774fd3cc" providerId="LiveId" clId="{B9E73861-E865-4FFE-BFF7-5F92630A9B87}" dt="2021-06-07T20:34:47.098" v="405" actId="1076"/>
          <ac:picMkLst>
            <pc:docMk/>
            <pc:sldMk cId="3981040993" sldId="310"/>
            <ac:picMk id="11" creationId="{56C60E7A-0A83-49A7-843F-D18E79AEEE5B}"/>
          </ac:picMkLst>
        </pc:picChg>
        <pc:picChg chg="add mod">
          <ac:chgData name="Rohan Kulkarni" userId="200d7e74774fd3cc" providerId="LiveId" clId="{B9E73861-E865-4FFE-BFF7-5F92630A9B87}" dt="2021-06-07T20:36:42.810" v="415" actId="1076"/>
          <ac:picMkLst>
            <pc:docMk/>
            <pc:sldMk cId="3981040993" sldId="310"/>
            <ac:picMk id="17" creationId="{9FFF48BD-BBAB-49F0-872D-456663368B28}"/>
          </ac:picMkLst>
        </pc:picChg>
        <pc:picChg chg="add mod">
          <ac:chgData name="Rohan Kulkarni" userId="200d7e74774fd3cc" providerId="LiveId" clId="{B9E73861-E865-4FFE-BFF7-5F92630A9B87}" dt="2021-06-07T20:38:15.108" v="434" actId="1076"/>
          <ac:picMkLst>
            <pc:docMk/>
            <pc:sldMk cId="3981040993" sldId="310"/>
            <ac:picMk id="22" creationId="{79A2330E-2101-4985-BB1C-6983E88F5A12}"/>
          </ac:picMkLst>
        </pc:picChg>
        <pc:picChg chg="add mod">
          <ac:chgData name="Rohan Kulkarni" userId="200d7e74774fd3cc" providerId="LiveId" clId="{B9E73861-E865-4FFE-BFF7-5F92630A9B87}" dt="2021-06-07T20:39:37.917" v="453" actId="1076"/>
          <ac:picMkLst>
            <pc:docMk/>
            <pc:sldMk cId="3981040993" sldId="310"/>
            <ac:picMk id="27" creationId="{71D30EFD-0B6E-42C3-BD02-CE1914EAA7FF}"/>
          </ac:picMkLst>
        </pc:picChg>
        <pc:picChg chg="add mod">
          <ac:chgData name="Rohan Kulkarni" userId="200d7e74774fd3cc" providerId="LiveId" clId="{B9E73861-E865-4FFE-BFF7-5F92630A9B87}" dt="2021-06-07T20:39:58.492" v="460" actId="1076"/>
          <ac:picMkLst>
            <pc:docMk/>
            <pc:sldMk cId="3981040993" sldId="310"/>
            <ac:picMk id="29" creationId="{6878E936-F253-41A7-8966-9621700B2A59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3981040993" sldId="310"/>
            <ac:inkMk id="30" creationId="{4629EC8E-380F-4D39-8CF9-30284F0EE0E0}"/>
          </ac:inkMkLst>
        </pc:inkChg>
        <pc:cxnChg chg="add mod">
          <ac:chgData name="Rohan Kulkarni" userId="200d7e74774fd3cc" providerId="LiveId" clId="{B9E73861-E865-4FFE-BFF7-5F92630A9B87}" dt="2021-06-07T20:35:42.309" v="409" actId="1076"/>
          <ac:cxnSpMkLst>
            <pc:docMk/>
            <pc:sldMk cId="3981040993" sldId="310"/>
            <ac:cxnSpMk id="13" creationId="{F5D900D1-5716-4E8E-B0E4-72AB14B64D03}"/>
          </ac:cxnSpMkLst>
        </pc:cxnChg>
        <pc:cxnChg chg="add del mod">
          <ac:chgData name="Rohan Kulkarni" userId="200d7e74774fd3cc" providerId="LiveId" clId="{B9E73861-E865-4FFE-BFF7-5F92630A9B87}" dt="2021-06-07T20:36:39.797" v="414" actId="478"/>
          <ac:cxnSpMkLst>
            <pc:docMk/>
            <pc:sldMk cId="3981040993" sldId="310"/>
            <ac:cxnSpMk id="15" creationId="{E3D02B00-81E5-4D3B-8627-A2373CA9F47A}"/>
          </ac:cxnSpMkLst>
        </pc:cxnChg>
        <pc:cxnChg chg="add">
          <ac:chgData name="Rohan Kulkarni" userId="200d7e74774fd3cc" providerId="LiveId" clId="{B9E73861-E865-4FFE-BFF7-5F92630A9B87}" dt="2021-06-07T20:36:46.649" v="416" actId="11529"/>
          <ac:cxnSpMkLst>
            <pc:docMk/>
            <pc:sldMk cId="3981040993" sldId="310"/>
            <ac:cxnSpMk id="19" creationId="{B4E082B9-35DD-4557-8720-609840AC58FE}"/>
          </ac:cxnSpMkLst>
        </pc:cxnChg>
        <pc:cxnChg chg="add">
          <ac:chgData name="Rohan Kulkarni" userId="200d7e74774fd3cc" providerId="LiveId" clId="{B9E73861-E865-4FFE-BFF7-5F92630A9B87}" dt="2021-06-07T20:38:19.605" v="435" actId="11529"/>
          <ac:cxnSpMkLst>
            <pc:docMk/>
            <pc:sldMk cId="3981040993" sldId="310"/>
            <ac:cxnSpMk id="24" creationId="{82A193D8-64C9-4E6C-AD32-DC85DD9A0BF1}"/>
          </ac:cxnSpMkLst>
        </pc:cxnChg>
      </pc:sldChg>
      <pc:sldChg chg="addSp modSp add mod ord">
        <pc:chgData name="Rohan Kulkarni" userId="200d7e74774fd3cc" providerId="LiveId" clId="{B9E73861-E865-4FFE-BFF7-5F92630A9B87}" dt="2021-06-08T10:17:24.552" v="1466"/>
        <pc:sldMkLst>
          <pc:docMk/>
          <pc:sldMk cId="1749803472" sldId="311"/>
        </pc:sldMkLst>
        <pc:picChg chg="add mod">
          <ac:chgData name="Rohan Kulkarni" userId="200d7e74774fd3cc" providerId="LiveId" clId="{B9E73861-E865-4FFE-BFF7-5F92630A9B87}" dt="2021-06-08T08:55:45.556" v="1372"/>
          <ac:picMkLst>
            <pc:docMk/>
            <pc:sldMk cId="1749803472" sldId="311"/>
            <ac:picMk id="3" creationId="{3BC77763-6D3B-474D-AFEB-99FD789297BA}"/>
          </ac:picMkLst>
        </pc:picChg>
        <pc:picChg chg="add mod">
          <ac:chgData name="Rohan Kulkarni" userId="200d7e74774fd3cc" providerId="LiveId" clId="{B9E73861-E865-4FFE-BFF7-5F92630A9B87}" dt="2021-06-08T08:56:15.135" v="1375" actId="1076"/>
          <ac:picMkLst>
            <pc:docMk/>
            <pc:sldMk cId="1749803472" sldId="311"/>
            <ac:picMk id="5" creationId="{D152B1A5-1039-4053-A2CE-0A0FAF20827B}"/>
          </ac:picMkLst>
        </pc:picChg>
        <pc:picChg chg="add mod">
          <ac:chgData name="Rohan Kulkarni" userId="200d7e74774fd3cc" providerId="LiveId" clId="{B9E73861-E865-4FFE-BFF7-5F92630A9B87}" dt="2021-06-08T08:56:32.227" v="1380" actId="1076"/>
          <ac:picMkLst>
            <pc:docMk/>
            <pc:sldMk cId="1749803472" sldId="311"/>
            <ac:picMk id="7" creationId="{83DC092A-89F2-4F23-B6AF-4B016772E1FC}"/>
          </ac:picMkLst>
        </pc:picChg>
        <pc:picChg chg="add mod">
          <ac:chgData name="Rohan Kulkarni" userId="200d7e74774fd3cc" providerId="LiveId" clId="{B9E73861-E865-4FFE-BFF7-5F92630A9B87}" dt="2021-06-08T08:56:51.445" v="1386" actId="1076"/>
          <ac:picMkLst>
            <pc:docMk/>
            <pc:sldMk cId="1749803472" sldId="311"/>
            <ac:picMk id="9" creationId="{FF44EF89-B241-4FB9-B907-16DDE254444E}"/>
          </ac:picMkLst>
        </pc:picChg>
        <pc:picChg chg="add mod">
          <ac:chgData name="Rohan Kulkarni" userId="200d7e74774fd3cc" providerId="LiveId" clId="{B9E73861-E865-4FFE-BFF7-5F92630A9B87}" dt="2021-06-08T08:57:15.308" v="1389" actId="1076"/>
          <ac:picMkLst>
            <pc:docMk/>
            <pc:sldMk cId="1749803472" sldId="311"/>
            <ac:picMk id="11" creationId="{D4D045F5-6EEE-4783-930D-C1AB06F9C8D1}"/>
          </ac:picMkLst>
        </pc:picChg>
        <pc:picChg chg="add mod">
          <ac:chgData name="Rohan Kulkarni" userId="200d7e74774fd3cc" providerId="LiveId" clId="{B9E73861-E865-4FFE-BFF7-5F92630A9B87}" dt="2021-06-08T08:57:37.911" v="1394" actId="1076"/>
          <ac:picMkLst>
            <pc:docMk/>
            <pc:sldMk cId="1749803472" sldId="311"/>
            <ac:picMk id="13" creationId="{5B906EC0-DF39-4012-BC68-BF626CC63F05}"/>
          </ac:picMkLst>
        </pc:picChg>
        <pc:picChg chg="add mod">
          <ac:chgData name="Rohan Kulkarni" userId="200d7e74774fd3cc" providerId="LiveId" clId="{B9E73861-E865-4FFE-BFF7-5F92630A9B87}" dt="2021-06-08T08:57:55.257" v="1399" actId="1076"/>
          <ac:picMkLst>
            <pc:docMk/>
            <pc:sldMk cId="1749803472" sldId="311"/>
            <ac:picMk id="15" creationId="{6EEB38E4-9113-4054-B01F-BF5DB3D28AB3}"/>
          </ac:picMkLst>
        </pc:picChg>
        <pc:picChg chg="add mod">
          <ac:chgData name="Rohan Kulkarni" userId="200d7e74774fd3cc" providerId="LiveId" clId="{B9E73861-E865-4FFE-BFF7-5F92630A9B87}" dt="2021-06-08T08:58:23.592" v="1402" actId="1076"/>
          <ac:picMkLst>
            <pc:docMk/>
            <pc:sldMk cId="1749803472" sldId="311"/>
            <ac:picMk id="17" creationId="{6296502D-D806-4D41-8A74-F73444B3D6CA}"/>
          </ac:picMkLst>
        </pc:picChg>
        <pc:picChg chg="add mod">
          <ac:chgData name="Rohan Kulkarni" userId="200d7e74774fd3cc" providerId="LiveId" clId="{B9E73861-E865-4FFE-BFF7-5F92630A9B87}" dt="2021-06-08T08:58:51.395" v="1408" actId="1076"/>
          <ac:picMkLst>
            <pc:docMk/>
            <pc:sldMk cId="1749803472" sldId="311"/>
            <ac:picMk id="19" creationId="{5DB27D37-0C3C-488A-9AFE-EEC873643C0A}"/>
          </ac:picMkLst>
        </pc:picChg>
        <pc:picChg chg="add mod">
          <ac:chgData name="Rohan Kulkarni" userId="200d7e74774fd3cc" providerId="LiveId" clId="{B9E73861-E865-4FFE-BFF7-5F92630A9B87}" dt="2021-06-08T08:59:09.509" v="1411" actId="1076"/>
          <ac:picMkLst>
            <pc:docMk/>
            <pc:sldMk cId="1749803472" sldId="311"/>
            <ac:picMk id="21" creationId="{5FAB65E8-4A35-4ECA-BEF2-839C280DBDEF}"/>
          </ac:picMkLst>
        </pc:picChg>
        <pc:picChg chg="add mod">
          <ac:chgData name="Rohan Kulkarni" userId="200d7e74774fd3cc" providerId="LiveId" clId="{B9E73861-E865-4FFE-BFF7-5F92630A9B87}" dt="2021-06-08T08:59:27.109" v="1416" actId="1076"/>
          <ac:picMkLst>
            <pc:docMk/>
            <pc:sldMk cId="1749803472" sldId="311"/>
            <ac:picMk id="23" creationId="{7A529BD6-68E8-455B-BA26-D00679AA8490}"/>
          </ac:picMkLst>
        </pc:picChg>
        <pc:picChg chg="add mod">
          <ac:chgData name="Rohan Kulkarni" userId="200d7e74774fd3cc" providerId="LiveId" clId="{B9E73861-E865-4FFE-BFF7-5F92630A9B87}" dt="2021-06-08T08:59:39.670" v="1419" actId="1076"/>
          <ac:picMkLst>
            <pc:docMk/>
            <pc:sldMk cId="1749803472" sldId="311"/>
            <ac:picMk id="25" creationId="{06433313-546C-4E67-8A53-B7F508894E19}"/>
          </ac:picMkLst>
        </pc:picChg>
        <pc:picChg chg="add mod">
          <ac:chgData name="Rohan Kulkarni" userId="200d7e74774fd3cc" providerId="LiveId" clId="{B9E73861-E865-4FFE-BFF7-5F92630A9B87}" dt="2021-06-08T09:00:00.629" v="1425" actId="1076"/>
          <ac:picMkLst>
            <pc:docMk/>
            <pc:sldMk cId="1749803472" sldId="311"/>
            <ac:picMk id="27" creationId="{C238D53F-E889-41C8-A901-E0E9D394E70F}"/>
          </ac:picMkLst>
        </pc:picChg>
        <pc:picChg chg="add mod">
          <ac:chgData name="Rohan Kulkarni" userId="200d7e74774fd3cc" providerId="LiveId" clId="{B9E73861-E865-4FFE-BFF7-5F92630A9B87}" dt="2021-06-08T09:00:16.423" v="1428" actId="1076"/>
          <ac:picMkLst>
            <pc:docMk/>
            <pc:sldMk cId="1749803472" sldId="311"/>
            <ac:picMk id="29" creationId="{0898644B-31F8-4F2F-BE49-418EE7083534}"/>
          </ac:picMkLst>
        </pc:picChg>
        <pc:picChg chg="add mod">
          <ac:chgData name="Rohan Kulkarni" userId="200d7e74774fd3cc" providerId="LiveId" clId="{B9E73861-E865-4FFE-BFF7-5F92630A9B87}" dt="2021-06-08T09:00:33.460" v="1433" actId="1076"/>
          <ac:picMkLst>
            <pc:docMk/>
            <pc:sldMk cId="1749803472" sldId="311"/>
            <ac:picMk id="31" creationId="{4BCF581A-76FC-411E-8ABF-F12BB254F2A1}"/>
          </ac:picMkLst>
        </pc:picChg>
        <pc:picChg chg="add mod">
          <ac:chgData name="Rohan Kulkarni" userId="200d7e74774fd3cc" providerId="LiveId" clId="{B9E73861-E865-4FFE-BFF7-5F92630A9B87}" dt="2021-06-08T09:00:49.682" v="1436" actId="1076"/>
          <ac:picMkLst>
            <pc:docMk/>
            <pc:sldMk cId="1749803472" sldId="311"/>
            <ac:picMk id="33" creationId="{58302EC0-C7AA-4F71-AA34-D338C590EFDC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1749803472" sldId="311"/>
            <ac:inkMk id="34" creationId="{6B925ABF-B7A6-483B-BDD5-271694D17ADD}"/>
          </ac:inkMkLst>
        </pc:inkChg>
      </pc:sldChg>
      <pc:sldChg chg="addSp delSp modSp add mod ord modAnim">
        <pc:chgData name="Rohan Kulkarni" userId="200d7e74774fd3cc" providerId="LiveId" clId="{B9E73861-E865-4FFE-BFF7-5F92630A9B87}" dt="2021-06-08T10:51:41.384" v="1467"/>
        <pc:sldMkLst>
          <pc:docMk/>
          <pc:sldMk cId="735481225" sldId="312"/>
        </pc:sldMkLst>
        <pc:spChg chg="add mod">
          <ac:chgData name="Rohan Kulkarni" userId="200d7e74774fd3cc" providerId="LiveId" clId="{B9E73861-E865-4FFE-BFF7-5F92630A9B87}" dt="2021-06-01T14:51:31.237" v="244" actId="1076"/>
          <ac:spMkLst>
            <pc:docMk/>
            <pc:sldMk cId="735481225" sldId="312"/>
            <ac:spMk id="20" creationId="{7A38549F-8C54-4A16-9FE6-50F009453E33}"/>
          </ac:spMkLst>
        </pc:spChg>
        <pc:picChg chg="add del mod">
          <ac:chgData name="Rohan Kulkarni" userId="200d7e74774fd3cc" providerId="LiveId" clId="{B9E73861-E865-4FFE-BFF7-5F92630A9B87}" dt="2021-06-01T14:35:19.178" v="93" actId="478"/>
          <ac:picMkLst>
            <pc:docMk/>
            <pc:sldMk cId="735481225" sldId="312"/>
            <ac:picMk id="3" creationId="{ED009F38-DAFB-4966-8C8D-6BE7B9583388}"/>
          </ac:picMkLst>
        </pc:picChg>
        <pc:picChg chg="add mod">
          <ac:chgData name="Rohan Kulkarni" userId="200d7e74774fd3cc" providerId="LiveId" clId="{B9E73861-E865-4FFE-BFF7-5F92630A9B87}" dt="2021-06-01T14:37:45.545" v="110"/>
          <ac:picMkLst>
            <pc:docMk/>
            <pc:sldMk cId="735481225" sldId="312"/>
            <ac:picMk id="5" creationId="{F19E5C98-435E-4C4D-8E52-CA3D277A178B}"/>
          </ac:picMkLst>
        </pc:picChg>
        <pc:picChg chg="add mod">
          <ac:chgData name="Rohan Kulkarni" userId="200d7e74774fd3cc" providerId="LiveId" clId="{B9E73861-E865-4FFE-BFF7-5F92630A9B87}" dt="2021-06-01T14:37:53.609" v="112" actId="14100"/>
          <ac:picMkLst>
            <pc:docMk/>
            <pc:sldMk cId="735481225" sldId="312"/>
            <ac:picMk id="7" creationId="{0FF198AE-86FE-4DC4-A085-0DA01DE05350}"/>
          </ac:picMkLst>
        </pc:picChg>
        <pc:picChg chg="add mod">
          <ac:chgData name="Rohan Kulkarni" userId="200d7e74774fd3cc" providerId="LiveId" clId="{B9E73861-E865-4FFE-BFF7-5F92630A9B87}" dt="2021-06-01T14:51:20.512" v="241" actId="1076"/>
          <ac:picMkLst>
            <pc:docMk/>
            <pc:sldMk cId="735481225" sldId="312"/>
            <ac:picMk id="9" creationId="{53348750-683D-4B44-B55C-238BB3BEC8D6}"/>
          </ac:picMkLst>
        </pc:picChg>
        <pc:picChg chg="add del mod">
          <ac:chgData name="Rohan Kulkarni" userId="200d7e74774fd3cc" providerId="LiveId" clId="{B9E73861-E865-4FFE-BFF7-5F92630A9B87}" dt="2021-06-01T14:46:40.757" v="129" actId="478"/>
          <ac:picMkLst>
            <pc:docMk/>
            <pc:sldMk cId="735481225" sldId="312"/>
            <ac:picMk id="11" creationId="{BAA1EE36-286D-4451-8443-EDB4AD5C0FD0}"/>
          </ac:picMkLst>
        </pc:picChg>
        <pc:picChg chg="mod">
          <ac:chgData name="Rohan Kulkarni" userId="200d7e74774fd3cc" providerId="LiveId" clId="{B9E73861-E865-4FFE-BFF7-5F92630A9B87}" dt="2021-06-01T14:51:17.508" v="240" actId="1076"/>
          <ac:picMkLst>
            <pc:docMk/>
            <pc:sldMk cId="735481225" sldId="312"/>
            <ac:picMk id="13" creationId="{1545FE99-29DB-42DA-8AFC-61F7118B5FBE}"/>
          </ac:picMkLst>
        </pc:picChg>
        <pc:picChg chg="add mod">
          <ac:chgData name="Rohan Kulkarni" userId="200d7e74774fd3cc" providerId="LiveId" clId="{B9E73861-E865-4FFE-BFF7-5F92630A9B87}" dt="2021-06-01T14:51:22.307" v="242" actId="1076"/>
          <ac:picMkLst>
            <pc:docMk/>
            <pc:sldMk cId="735481225" sldId="312"/>
            <ac:picMk id="15" creationId="{14C058B7-5538-4E62-84A1-D3158F8C6DF9}"/>
          </ac:picMkLst>
        </pc:picChg>
        <pc:picChg chg="add mod ord">
          <ac:chgData name="Rohan Kulkarni" userId="200d7e74774fd3cc" providerId="LiveId" clId="{B9E73861-E865-4FFE-BFF7-5F92630A9B87}" dt="2021-06-01T14:51:27.772" v="243" actId="1076"/>
          <ac:picMkLst>
            <pc:docMk/>
            <pc:sldMk cId="735481225" sldId="312"/>
            <ac:picMk id="17" creationId="{41C8E314-B59C-4110-9315-E2C93782ECD7}"/>
          </ac:picMkLst>
        </pc:picChg>
        <pc:picChg chg="add mod">
          <ac:chgData name="Rohan Kulkarni" userId="200d7e74774fd3cc" providerId="LiveId" clId="{B9E73861-E865-4FFE-BFF7-5F92630A9B87}" dt="2021-06-01T14:50:35.089" v="222" actId="1076"/>
          <ac:picMkLst>
            <pc:docMk/>
            <pc:sldMk cId="735481225" sldId="312"/>
            <ac:picMk id="19" creationId="{2F257CF7-326A-42F3-BE42-0E7466B9D8D5}"/>
          </ac:picMkLst>
        </pc:picChg>
        <pc:picChg chg="add mod">
          <ac:chgData name="Rohan Kulkarni" userId="200d7e74774fd3cc" providerId="LiveId" clId="{B9E73861-E865-4FFE-BFF7-5F92630A9B87}" dt="2021-06-01T14:51:35.314" v="247" actId="1076"/>
          <ac:picMkLst>
            <pc:docMk/>
            <pc:sldMk cId="735481225" sldId="312"/>
            <ac:picMk id="22" creationId="{0584177E-A4B3-4EBA-8F40-C8C9C133E72F}"/>
          </ac:picMkLst>
        </pc:picChg>
        <pc:picChg chg="add mod">
          <ac:chgData name="Rohan Kulkarni" userId="200d7e74774fd3cc" providerId="LiveId" clId="{B9E73861-E865-4FFE-BFF7-5F92630A9B87}" dt="2021-06-01T18:28:13.864" v="267"/>
          <ac:picMkLst>
            <pc:docMk/>
            <pc:sldMk cId="735481225" sldId="312"/>
            <ac:picMk id="24" creationId="{A686C279-5EDC-47A5-97FC-C0548BC5DB99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735481225" sldId="312"/>
            <ac:inkMk id="2" creationId="{2616DBFF-F331-45C8-9D45-C83CCA1C1099}"/>
          </ac:inkMkLst>
        </pc:ink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735481225" sldId="312"/>
            <ac:inkMk id="3" creationId="{D3770DE0-4C34-4A51-BB84-456EE3EC2E62}"/>
          </ac:inkMkLst>
        </pc:inkChg>
      </pc:sldChg>
      <pc:sldChg chg="addSp modSp add mod">
        <pc:chgData name="Rohan Kulkarni" userId="200d7e74774fd3cc" providerId="LiveId" clId="{B9E73861-E865-4FFE-BFF7-5F92630A9B87}" dt="2021-06-08T10:51:41.384" v="1467"/>
        <pc:sldMkLst>
          <pc:docMk/>
          <pc:sldMk cId="2232074004" sldId="313"/>
        </pc:sldMkLst>
        <pc:picChg chg="add mod">
          <ac:chgData name="Rohan Kulkarni" userId="200d7e74774fd3cc" providerId="LiveId" clId="{B9E73861-E865-4FFE-BFF7-5F92630A9B87}" dt="2021-06-07T23:05:00.903" v="1358"/>
          <ac:picMkLst>
            <pc:docMk/>
            <pc:sldMk cId="2232074004" sldId="313"/>
            <ac:picMk id="3" creationId="{9C959F81-27B2-4F3B-A6E1-A343F065F06C}"/>
          </ac:picMkLst>
        </pc:picChg>
        <pc:picChg chg="add mod">
          <ac:chgData name="Rohan Kulkarni" userId="200d7e74774fd3cc" providerId="LiveId" clId="{B9E73861-E865-4FFE-BFF7-5F92630A9B87}" dt="2021-06-07T23:05:16.192" v="1364" actId="1076"/>
          <ac:picMkLst>
            <pc:docMk/>
            <pc:sldMk cId="2232074004" sldId="313"/>
            <ac:picMk id="5" creationId="{0B5604CE-F628-415C-BFDA-AFC542277F20}"/>
          </ac:picMkLst>
        </pc:pic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2232074004" sldId="313"/>
            <ac:inkMk id="6" creationId="{59AA1E4E-E603-4C58-87AF-F5124083C6C7}"/>
          </ac:inkMkLst>
        </pc:inkChg>
      </pc:sldChg>
      <pc:sldChg chg="addSp delSp modSp add mod modAnim">
        <pc:chgData name="Rohan Kulkarni" userId="200d7e74774fd3cc" providerId="LiveId" clId="{B9E73861-E865-4FFE-BFF7-5F92630A9B87}" dt="2021-06-08T10:17:24.552" v="1466"/>
        <pc:sldMkLst>
          <pc:docMk/>
          <pc:sldMk cId="1757722189" sldId="314"/>
        </pc:sldMkLst>
        <pc:picChg chg="add mod">
          <ac:chgData name="Rohan Kulkarni" userId="200d7e74774fd3cc" providerId="LiveId" clId="{B9E73861-E865-4FFE-BFF7-5F92630A9B87}" dt="2021-06-07T20:40:36.277" v="467" actId="1076"/>
          <ac:picMkLst>
            <pc:docMk/>
            <pc:sldMk cId="1757722189" sldId="314"/>
            <ac:picMk id="3" creationId="{C9C94BE7-7187-4ECE-BBBC-E6813D6851B8}"/>
          </ac:picMkLst>
        </pc:picChg>
        <pc:picChg chg="add mod">
          <ac:chgData name="Rohan Kulkarni" userId="200d7e74774fd3cc" providerId="LiveId" clId="{B9E73861-E865-4FFE-BFF7-5F92630A9B87}" dt="2021-06-07T20:41:47.837" v="472" actId="1076"/>
          <ac:picMkLst>
            <pc:docMk/>
            <pc:sldMk cId="1757722189" sldId="314"/>
            <ac:picMk id="5" creationId="{45F3776E-A71E-4388-B842-899ECA2E2118}"/>
          </ac:picMkLst>
        </pc:picChg>
        <pc:picChg chg="add mod">
          <ac:chgData name="Rohan Kulkarni" userId="200d7e74774fd3cc" providerId="LiveId" clId="{B9E73861-E865-4FFE-BFF7-5F92630A9B87}" dt="2021-06-07T20:42:13.471" v="477" actId="14100"/>
          <ac:picMkLst>
            <pc:docMk/>
            <pc:sldMk cId="1757722189" sldId="314"/>
            <ac:picMk id="7" creationId="{CB1C9119-40C9-4912-8D9F-306F936B1CD0}"/>
          </ac:picMkLst>
        </pc:picChg>
        <pc:picChg chg="add mod">
          <ac:chgData name="Rohan Kulkarni" userId="200d7e74774fd3cc" providerId="LiveId" clId="{B9E73861-E865-4FFE-BFF7-5F92630A9B87}" dt="2021-06-07T20:42:49.812" v="484" actId="1076"/>
          <ac:picMkLst>
            <pc:docMk/>
            <pc:sldMk cId="1757722189" sldId="314"/>
            <ac:picMk id="9" creationId="{EAA08DB4-56D8-47B8-9E87-F503A98B1B78}"/>
          </ac:picMkLst>
        </pc:picChg>
        <pc:picChg chg="add mod">
          <ac:chgData name="Rohan Kulkarni" userId="200d7e74774fd3cc" providerId="LiveId" clId="{B9E73861-E865-4FFE-BFF7-5F92630A9B87}" dt="2021-06-07T20:44:36.871" v="495" actId="1076"/>
          <ac:picMkLst>
            <pc:docMk/>
            <pc:sldMk cId="1757722189" sldId="314"/>
            <ac:picMk id="11" creationId="{C4E7B51C-D665-4EF7-B450-69D80B1BF8A1}"/>
          </ac:picMkLst>
        </pc:picChg>
        <pc:picChg chg="add mod">
          <ac:chgData name="Rohan Kulkarni" userId="200d7e74774fd3cc" providerId="LiveId" clId="{B9E73861-E865-4FFE-BFF7-5F92630A9B87}" dt="2021-06-07T20:44:50.897" v="499" actId="1076"/>
          <ac:picMkLst>
            <pc:docMk/>
            <pc:sldMk cId="1757722189" sldId="314"/>
            <ac:picMk id="13" creationId="{13448305-64B7-4870-A3BF-51974BA041AE}"/>
          </ac:picMkLst>
        </pc:picChg>
        <pc:picChg chg="add mod">
          <ac:chgData name="Rohan Kulkarni" userId="200d7e74774fd3cc" providerId="LiveId" clId="{B9E73861-E865-4FFE-BFF7-5F92630A9B87}" dt="2021-06-07T20:47:37.365" v="525" actId="1076"/>
          <ac:picMkLst>
            <pc:docMk/>
            <pc:sldMk cId="1757722189" sldId="314"/>
            <ac:picMk id="19" creationId="{E263ECE3-635C-467B-8707-59C93F3CC632}"/>
          </ac:picMkLst>
        </pc:picChg>
        <pc:picChg chg="add mod">
          <ac:chgData name="Rohan Kulkarni" userId="200d7e74774fd3cc" providerId="LiveId" clId="{B9E73861-E865-4FFE-BFF7-5F92630A9B87}" dt="2021-06-07T20:47:38.727" v="526" actId="1076"/>
          <ac:picMkLst>
            <pc:docMk/>
            <pc:sldMk cId="1757722189" sldId="314"/>
            <ac:picMk id="20" creationId="{5734E11D-0FB9-4E63-9479-35D800D87E58}"/>
          </ac:picMkLst>
        </pc:picChg>
        <pc:picChg chg="add mod">
          <ac:chgData name="Rohan Kulkarni" userId="200d7e74774fd3cc" providerId="LiveId" clId="{B9E73861-E865-4FFE-BFF7-5F92630A9B87}" dt="2021-06-07T20:47:29.750" v="523" actId="1076"/>
          <ac:picMkLst>
            <pc:docMk/>
            <pc:sldMk cId="1757722189" sldId="314"/>
            <ac:picMk id="22" creationId="{B5A18BAD-9F08-4E9F-8852-ECF16959F217}"/>
          </ac:picMkLst>
        </pc:picChg>
        <pc:picChg chg="add mod">
          <ac:chgData name="Rohan Kulkarni" userId="200d7e74774fd3cc" providerId="LiveId" clId="{B9E73861-E865-4FFE-BFF7-5F92630A9B87}" dt="2021-06-07T20:48:02.780" v="530" actId="1076"/>
          <ac:picMkLst>
            <pc:docMk/>
            <pc:sldMk cId="1757722189" sldId="314"/>
            <ac:picMk id="24" creationId="{28DDE1A3-C41A-4A60-A6CA-0426AA990CF1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1757722189" sldId="314"/>
            <ac:inkMk id="31" creationId="{A22CA2BF-5DD8-4141-88CA-0F5D960096DF}"/>
          </ac:inkMkLst>
        </pc:inkChg>
        <pc:cxnChg chg="add mod">
          <ac:chgData name="Rohan Kulkarni" userId="200d7e74774fd3cc" providerId="LiveId" clId="{B9E73861-E865-4FFE-BFF7-5F92630A9B87}" dt="2021-06-07T20:44:48.265" v="498" actId="1076"/>
          <ac:cxnSpMkLst>
            <pc:docMk/>
            <pc:sldMk cId="1757722189" sldId="314"/>
            <ac:cxnSpMk id="15" creationId="{B480CEAD-A261-4545-8FB5-B6D95C09E011}"/>
          </ac:cxnSpMkLst>
        </pc:cxnChg>
        <pc:cxnChg chg="add del">
          <ac:chgData name="Rohan Kulkarni" userId="200d7e74774fd3cc" providerId="LiveId" clId="{B9E73861-E865-4FFE-BFF7-5F92630A9B87}" dt="2021-06-07T20:44:54.577" v="501" actId="11529"/>
          <ac:cxnSpMkLst>
            <pc:docMk/>
            <pc:sldMk cId="1757722189" sldId="314"/>
            <ac:cxnSpMk id="17" creationId="{0F3A981A-847B-4FFD-9D54-BE4A52D406F3}"/>
          </ac:cxnSpMkLst>
        </pc:cxnChg>
        <pc:cxnChg chg="add mod">
          <ac:chgData name="Rohan Kulkarni" userId="200d7e74774fd3cc" providerId="LiveId" clId="{B9E73861-E865-4FFE-BFF7-5F92630A9B87}" dt="2021-06-07T20:44:58.751" v="503" actId="1076"/>
          <ac:cxnSpMkLst>
            <pc:docMk/>
            <pc:sldMk cId="1757722189" sldId="314"/>
            <ac:cxnSpMk id="18" creationId="{FFAE26B7-995C-4328-943F-FDB0099F6AB2}"/>
          </ac:cxnSpMkLst>
        </pc:cxnChg>
        <pc:cxnChg chg="add">
          <ac:chgData name="Rohan Kulkarni" userId="200d7e74774fd3cc" providerId="LiveId" clId="{B9E73861-E865-4FFE-BFF7-5F92630A9B87}" dt="2021-06-07T20:47:43.601" v="527" actId="11529"/>
          <ac:cxnSpMkLst>
            <pc:docMk/>
            <pc:sldMk cId="1757722189" sldId="314"/>
            <ac:cxnSpMk id="26" creationId="{8E5443D5-8563-4785-A389-40A59957A15C}"/>
          </ac:cxnSpMkLst>
        </pc:cxnChg>
        <pc:cxnChg chg="add">
          <ac:chgData name="Rohan Kulkarni" userId="200d7e74774fd3cc" providerId="LiveId" clId="{B9E73861-E865-4FFE-BFF7-5F92630A9B87}" dt="2021-06-07T20:47:48.855" v="528" actId="11529"/>
          <ac:cxnSpMkLst>
            <pc:docMk/>
            <pc:sldMk cId="1757722189" sldId="314"/>
            <ac:cxnSpMk id="28" creationId="{EBEF006D-74F0-450A-AC0F-5E413D68359F}"/>
          </ac:cxnSpMkLst>
        </pc:cxnChg>
        <pc:cxnChg chg="add">
          <ac:chgData name="Rohan Kulkarni" userId="200d7e74774fd3cc" providerId="LiveId" clId="{B9E73861-E865-4FFE-BFF7-5F92630A9B87}" dt="2021-06-07T20:47:56.240" v="529" actId="11529"/>
          <ac:cxnSpMkLst>
            <pc:docMk/>
            <pc:sldMk cId="1757722189" sldId="314"/>
            <ac:cxnSpMk id="30" creationId="{C1D9ACB9-675A-4D53-BD1A-A2A29E4E17D9}"/>
          </ac:cxnSpMkLst>
        </pc:cxnChg>
      </pc:sldChg>
      <pc:sldChg chg="addSp modSp add mod ord">
        <pc:chgData name="Rohan Kulkarni" userId="200d7e74774fd3cc" providerId="LiveId" clId="{B9E73861-E865-4FFE-BFF7-5F92630A9B87}" dt="2021-06-08T10:17:24.552" v="1466"/>
        <pc:sldMkLst>
          <pc:docMk/>
          <pc:sldMk cId="279566118" sldId="315"/>
        </pc:sldMkLst>
        <pc:picChg chg="add mod">
          <ac:chgData name="Rohan Kulkarni" userId="200d7e74774fd3cc" providerId="LiveId" clId="{B9E73861-E865-4FFE-BFF7-5F92630A9B87}" dt="2021-06-07T21:09:05.271" v="657"/>
          <ac:picMkLst>
            <pc:docMk/>
            <pc:sldMk cId="279566118" sldId="315"/>
            <ac:picMk id="3" creationId="{7321D39D-888F-4C93-AE75-BDAE1CC8E8F8}"/>
          </ac:picMkLst>
        </pc:picChg>
        <pc:picChg chg="add mod">
          <ac:chgData name="Rohan Kulkarni" userId="200d7e74774fd3cc" providerId="LiveId" clId="{B9E73861-E865-4FFE-BFF7-5F92630A9B87}" dt="2021-06-07T21:09:25.139" v="662" actId="1076"/>
          <ac:picMkLst>
            <pc:docMk/>
            <pc:sldMk cId="279566118" sldId="315"/>
            <ac:picMk id="5" creationId="{E52D0DF7-8E85-4201-838F-F9A033459105}"/>
          </ac:picMkLst>
        </pc:picChg>
        <pc:picChg chg="add mod">
          <ac:chgData name="Rohan Kulkarni" userId="200d7e74774fd3cc" providerId="LiveId" clId="{B9E73861-E865-4FFE-BFF7-5F92630A9B87}" dt="2021-06-07T21:10:03.724" v="665" actId="1076"/>
          <ac:picMkLst>
            <pc:docMk/>
            <pc:sldMk cId="279566118" sldId="315"/>
            <ac:picMk id="7" creationId="{BE15D28E-08E9-457D-A603-B21FFED26543}"/>
          </ac:picMkLst>
        </pc:picChg>
        <pc:picChg chg="add mod">
          <ac:chgData name="Rohan Kulkarni" userId="200d7e74774fd3cc" providerId="LiveId" clId="{B9E73861-E865-4FFE-BFF7-5F92630A9B87}" dt="2021-06-07T21:10:33.609" v="674" actId="1076"/>
          <ac:picMkLst>
            <pc:docMk/>
            <pc:sldMk cId="279566118" sldId="315"/>
            <ac:picMk id="9" creationId="{CD136DEA-478B-425E-9EA8-C31B4D2768A9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279566118" sldId="315"/>
            <ac:inkMk id="10" creationId="{87E3698F-849A-4A95-A86C-DFB0EC60F575}"/>
          </ac:inkMkLst>
        </pc:inkChg>
      </pc:sldChg>
      <pc:sldChg chg="addSp delSp modSp add mod modAnim">
        <pc:chgData name="Rohan Kulkarni" userId="200d7e74774fd3cc" providerId="LiveId" clId="{B9E73861-E865-4FFE-BFF7-5F92630A9B87}" dt="2021-06-07T22:07:57.823" v="809"/>
        <pc:sldMkLst>
          <pc:docMk/>
          <pc:sldMk cId="839297016" sldId="316"/>
        </pc:sldMkLst>
        <pc:spChg chg="add del mod">
          <ac:chgData name="Rohan Kulkarni" userId="200d7e74774fd3cc" providerId="LiveId" clId="{B9E73861-E865-4FFE-BFF7-5F92630A9B87}" dt="2021-06-07T22:03:04.083" v="728" actId="478"/>
          <ac:spMkLst>
            <pc:docMk/>
            <pc:sldMk cId="839297016" sldId="316"/>
            <ac:spMk id="6" creationId="{7814C59A-0A11-4003-820F-68AF6ED58FC0}"/>
          </ac:spMkLst>
        </pc:spChg>
        <pc:spChg chg="add mod">
          <ac:chgData name="Rohan Kulkarni" userId="200d7e74774fd3cc" providerId="LiveId" clId="{B9E73861-E865-4FFE-BFF7-5F92630A9B87}" dt="2021-06-07T22:04:23.003" v="758" actId="12"/>
          <ac:spMkLst>
            <pc:docMk/>
            <pc:sldMk cId="839297016" sldId="316"/>
            <ac:spMk id="9" creationId="{CE2AC450-20F4-47E5-84FD-793EDCFF29A9}"/>
          </ac:spMkLst>
        </pc:spChg>
        <pc:spChg chg="add mod">
          <ac:chgData name="Rohan Kulkarni" userId="200d7e74774fd3cc" providerId="LiveId" clId="{B9E73861-E865-4FFE-BFF7-5F92630A9B87}" dt="2021-06-07T22:05:18.009" v="763" actId="1076"/>
          <ac:spMkLst>
            <pc:docMk/>
            <pc:sldMk cId="839297016" sldId="316"/>
            <ac:spMk id="10" creationId="{49C769E2-0E03-4654-89FC-2D00FFA0947C}"/>
          </ac:spMkLst>
        </pc:spChg>
        <pc:spChg chg="add mod">
          <ac:chgData name="Rohan Kulkarni" userId="200d7e74774fd3cc" providerId="LiveId" clId="{B9E73861-E865-4FFE-BFF7-5F92630A9B87}" dt="2021-06-07T22:07:39.740" v="805" actId="20577"/>
          <ac:spMkLst>
            <pc:docMk/>
            <pc:sldMk cId="839297016" sldId="316"/>
            <ac:spMk id="11" creationId="{4C1BF739-2C45-4D4C-B1A8-A6A799EA8787}"/>
          </ac:spMkLst>
        </pc:spChg>
        <pc:picChg chg="add del mod">
          <ac:chgData name="Rohan Kulkarni" userId="200d7e74774fd3cc" providerId="LiveId" clId="{B9E73861-E865-4FFE-BFF7-5F92630A9B87}" dt="2021-06-07T21:21:18.776" v="679" actId="478"/>
          <ac:picMkLst>
            <pc:docMk/>
            <pc:sldMk cId="839297016" sldId="316"/>
            <ac:picMk id="3" creationId="{E69CE246-9670-468B-9228-3137471210C9}"/>
          </ac:picMkLst>
        </pc:picChg>
        <pc:picChg chg="add mod">
          <ac:chgData name="Rohan Kulkarni" userId="200d7e74774fd3cc" providerId="LiveId" clId="{B9E73861-E865-4FFE-BFF7-5F92630A9B87}" dt="2021-06-07T21:21:33.614" v="683"/>
          <ac:picMkLst>
            <pc:docMk/>
            <pc:sldMk cId="839297016" sldId="316"/>
            <ac:picMk id="5" creationId="{09AF2E66-C886-4AF0-997F-03206A4360F4}"/>
          </ac:picMkLst>
        </pc:picChg>
        <pc:picChg chg="del mod">
          <ac:chgData name="Rohan Kulkarni" userId="200d7e74774fd3cc" providerId="LiveId" clId="{B9E73861-E865-4FFE-BFF7-5F92630A9B87}" dt="2021-06-07T21:26:26.098" v="727" actId="478"/>
          <ac:picMkLst>
            <pc:docMk/>
            <pc:sldMk cId="839297016" sldId="316"/>
            <ac:picMk id="8" creationId="{D699C9C7-ED4A-47EA-AACF-A537A4C1BB8F}"/>
          </ac:picMkLst>
        </pc:picChg>
      </pc:sldChg>
      <pc:sldChg chg="addSp modSp add mod modAnim">
        <pc:chgData name="Rohan Kulkarni" userId="200d7e74774fd3cc" providerId="LiveId" clId="{B9E73861-E865-4FFE-BFF7-5F92630A9B87}" dt="2021-06-08T09:03:23.985" v="1465"/>
        <pc:sldMkLst>
          <pc:docMk/>
          <pc:sldMk cId="290048464" sldId="317"/>
        </pc:sldMkLst>
        <pc:picChg chg="add mod">
          <ac:chgData name="Rohan Kulkarni" userId="200d7e74774fd3cc" providerId="LiveId" clId="{B9E73861-E865-4FFE-BFF7-5F92630A9B87}" dt="2021-06-07T23:00:11.077" v="1267"/>
          <ac:picMkLst>
            <pc:docMk/>
            <pc:sldMk cId="290048464" sldId="317"/>
            <ac:picMk id="3" creationId="{90B4AC0F-DA4A-42BD-844D-44A8190E9F09}"/>
          </ac:picMkLst>
        </pc:picChg>
        <pc:picChg chg="add mod">
          <ac:chgData name="Rohan Kulkarni" userId="200d7e74774fd3cc" providerId="LiveId" clId="{B9E73861-E865-4FFE-BFF7-5F92630A9B87}" dt="2021-06-07T23:01:09.826" v="1281" actId="1076"/>
          <ac:picMkLst>
            <pc:docMk/>
            <pc:sldMk cId="290048464" sldId="317"/>
            <ac:picMk id="5" creationId="{0221B5F5-11CF-4ADA-91E5-9FE9A2DBCC8D}"/>
          </ac:picMkLst>
        </pc:picChg>
        <pc:picChg chg="add mod">
          <ac:chgData name="Rohan Kulkarni" userId="200d7e74774fd3cc" providerId="LiveId" clId="{B9E73861-E865-4FFE-BFF7-5F92630A9B87}" dt="2021-06-07T23:01:12.213" v="1282" actId="1076"/>
          <ac:picMkLst>
            <pc:docMk/>
            <pc:sldMk cId="290048464" sldId="317"/>
            <ac:picMk id="7" creationId="{61C707EA-DC7E-46A9-AB31-CBF9571F1E55}"/>
          </ac:picMkLst>
        </pc:picChg>
        <pc:picChg chg="add mod">
          <ac:chgData name="Rohan Kulkarni" userId="200d7e74774fd3cc" providerId="LiveId" clId="{B9E73861-E865-4FFE-BFF7-5F92630A9B87}" dt="2021-06-07T23:01:38.890" v="1289" actId="1076"/>
          <ac:picMkLst>
            <pc:docMk/>
            <pc:sldMk cId="290048464" sldId="317"/>
            <ac:picMk id="13" creationId="{74DEB83C-2CD0-41A3-BFA8-8BE7480F2A19}"/>
          </ac:picMkLst>
        </pc:picChg>
        <pc:picChg chg="add mod">
          <ac:chgData name="Rohan Kulkarni" userId="200d7e74774fd3cc" providerId="LiveId" clId="{B9E73861-E865-4FFE-BFF7-5F92630A9B87}" dt="2021-06-07T23:02:38.966" v="1302" actId="14100"/>
          <ac:picMkLst>
            <pc:docMk/>
            <pc:sldMk cId="290048464" sldId="317"/>
            <ac:picMk id="15" creationId="{E323FDD3-13CA-4D5E-BBE3-3AAC5477B61F}"/>
          </ac:picMkLst>
        </pc:picChg>
        <pc:picChg chg="add mod">
          <ac:chgData name="Rohan Kulkarni" userId="200d7e74774fd3cc" providerId="LiveId" clId="{B9E73861-E865-4FFE-BFF7-5F92630A9B87}" dt="2021-06-07T23:02:29.474" v="1300" actId="1076"/>
          <ac:picMkLst>
            <pc:docMk/>
            <pc:sldMk cId="290048464" sldId="317"/>
            <ac:picMk id="17" creationId="{88975BD6-BEC1-47F7-AA24-2404D2B86438}"/>
          </ac:picMkLst>
        </pc:picChg>
        <pc:cxnChg chg="add mod">
          <ac:chgData name="Rohan Kulkarni" userId="200d7e74774fd3cc" providerId="LiveId" clId="{B9E73861-E865-4FFE-BFF7-5F92630A9B87}" dt="2021-06-07T23:01:09.826" v="1281" actId="1076"/>
          <ac:cxnSpMkLst>
            <pc:docMk/>
            <pc:sldMk cId="290048464" sldId="317"/>
            <ac:cxnSpMk id="9" creationId="{217E22D3-11CD-48F5-A4BC-C336FEF96884}"/>
          </ac:cxnSpMkLst>
        </pc:cxnChg>
        <pc:cxnChg chg="add mod">
          <ac:chgData name="Rohan Kulkarni" userId="200d7e74774fd3cc" providerId="LiveId" clId="{B9E73861-E865-4FFE-BFF7-5F92630A9B87}" dt="2021-06-07T23:01:12.213" v="1282" actId="1076"/>
          <ac:cxnSpMkLst>
            <pc:docMk/>
            <pc:sldMk cId="290048464" sldId="317"/>
            <ac:cxnSpMk id="11" creationId="{ED02EEA8-68A9-4C33-B375-789C6BACC742}"/>
          </ac:cxnSpMkLst>
        </pc:cxnChg>
      </pc:sldChg>
      <pc:sldChg chg="addSp modSp add mod modAnim">
        <pc:chgData name="Rohan Kulkarni" userId="200d7e74774fd3cc" providerId="LiveId" clId="{B9E73861-E865-4FFE-BFF7-5F92630A9B87}" dt="2021-06-08T09:02:36.198" v="1457"/>
        <pc:sldMkLst>
          <pc:docMk/>
          <pc:sldMk cId="3480968971" sldId="318"/>
        </pc:sldMkLst>
        <pc:picChg chg="add mod">
          <ac:chgData name="Rohan Kulkarni" userId="200d7e74774fd3cc" providerId="LiveId" clId="{B9E73861-E865-4FFE-BFF7-5F92630A9B87}" dt="2021-06-07T22:53:49.619" v="1197"/>
          <ac:picMkLst>
            <pc:docMk/>
            <pc:sldMk cId="3480968971" sldId="318"/>
            <ac:picMk id="3" creationId="{3E2B44C8-3095-4533-9E15-C0E3C338C0F4}"/>
          </ac:picMkLst>
        </pc:picChg>
        <pc:picChg chg="add mod">
          <ac:chgData name="Rohan Kulkarni" userId="200d7e74774fd3cc" providerId="LiveId" clId="{B9E73861-E865-4FFE-BFF7-5F92630A9B87}" dt="2021-06-07T22:55:34.684" v="1209" actId="1076"/>
          <ac:picMkLst>
            <pc:docMk/>
            <pc:sldMk cId="3480968971" sldId="318"/>
            <ac:picMk id="5" creationId="{A056E910-10B5-4A03-8AE5-A250DA0AF1A0}"/>
          </ac:picMkLst>
        </pc:picChg>
        <pc:picChg chg="add mod">
          <ac:chgData name="Rohan Kulkarni" userId="200d7e74774fd3cc" providerId="LiveId" clId="{B9E73861-E865-4FFE-BFF7-5F92630A9B87}" dt="2021-06-07T22:55:41.325" v="1212" actId="1076"/>
          <ac:picMkLst>
            <pc:docMk/>
            <pc:sldMk cId="3480968971" sldId="318"/>
            <ac:picMk id="7" creationId="{BD827DAC-21D0-4FBF-B0A4-E5EE733A2BEE}"/>
          </ac:picMkLst>
        </pc:picChg>
        <pc:picChg chg="add mod">
          <ac:chgData name="Rohan Kulkarni" userId="200d7e74774fd3cc" providerId="LiveId" clId="{B9E73861-E865-4FFE-BFF7-5F92630A9B87}" dt="2021-06-07T22:55:47.242" v="1216" actId="1076"/>
          <ac:picMkLst>
            <pc:docMk/>
            <pc:sldMk cId="3480968971" sldId="318"/>
            <ac:picMk id="9" creationId="{F4C9AA51-70DD-4505-9140-D86E1CE5BE24}"/>
          </ac:picMkLst>
        </pc:picChg>
        <pc:picChg chg="add mod">
          <ac:chgData name="Rohan Kulkarni" userId="200d7e74774fd3cc" providerId="LiveId" clId="{B9E73861-E865-4FFE-BFF7-5F92630A9B87}" dt="2021-06-07T22:58:04.768" v="1244" actId="1076"/>
          <ac:picMkLst>
            <pc:docMk/>
            <pc:sldMk cId="3480968971" sldId="318"/>
            <ac:picMk id="10" creationId="{D235FE03-FDCE-4BEE-9541-C43CE19EEF49}"/>
          </ac:picMkLst>
        </pc:picChg>
        <pc:picChg chg="add mod">
          <ac:chgData name="Rohan Kulkarni" userId="200d7e74774fd3cc" providerId="LiveId" clId="{B9E73861-E865-4FFE-BFF7-5F92630A9B87}" dt="2021-06-07T22:58:07.433" v="1245" actId="1076"/>
          <ac:picMkLst>
            <pc:docMk/>
            <pc:sldMk cId="3480968971" sldId="318"/>
            <ac:picMk id="12" creationId="{0D36A6E8-D56C-4354-92FB-BC69448C660F}"/>
          </ac:picMkLst>
        </pc:picChg>
        <pc:picChg chg="add mod">
          <ac:chgData name="Rohan Kulkarni" userId="200d7e74774fd3cc" providerId="LiveId" clId="{B9E73861-E865-4FFE-BFF7-5F92630A9B87}" dt="2021-06-07T22:58:56.271" v="1256" actId="1076"/>
          <ac:picMkLst>
            <pc:docMk/>
            <pc:sldMk cId="3480968971" sldId="318"/>
            <ac:picMk id="14" creationId="{7EA6C949-71A6-4826-9871-AD21150C83D2}"/>
          </ac:picMkLst>
        </pc:picChg>
        <pc:picChg chg="add mod">
          <ac:chgData name="Rohan Kulkarni" userId="200d7e74774fd3cc" providerId="LiveId" clId="{B9E73861-E865-4FFE-BFF7-5F92630A9B87}" dt="2021-06-07T22:58:22.940" v="1250" actId="1076"/>
          <ac:picMkLst>
            <pc:docMk/>
            <pc:sldMk cId="3480968971" sldId="318"/>
            <ac:picMk id="16" creationId="{931C3F63-DE43-4F5C-A277-360C9EB8CAE5}"/>
          </ac:picMkLst>
        </pc:picChg>
        <pc:picChg chg="add mod">
          <ac:chgData name="Rohan Kulkarni" userId="200d7e74774fd3cc" providerId="LiveId" clId="{B9E73861-E865-4FFE-BFF7-5F92630A9B87}" dt="2021-06-07T22:59:00.525" v="1257" actId="14100"/>
          <ac:picMkLst>
            <pc:docMk/>
            <pc:sldMk cId="3480968971" sldId="318"/>
            <ac:picMk id="18" creationId="{FA31EAF1-0720-4144-9317-6A2A0E070BA5}"/>
          </ac:picMkLst>
        </pc:picChg>
        <pc:picChg chg="add mod">
          <ac:chgData name="Rohan Kulkarni" userId="200d7e74774fd3cc" providerId="LiveId" clId="{B9E73861-E865-4FFE-BFF7-5F92630A9B87}" dt="2021-06-07T22:58:21.487" v="1249" actId="1076"/>
          <ac:picMkLst>
            <pc:docMk/>
            <pc:sldMk cId="3480968971" sldId="318"/>
            <ac:picMk id="20" creationId="{46257075-369A-4A0D-BA7E-C480D1508BD5}"/>
          </ac:picMkLst>
        </pc:picChg>
        <pc:picChg chg="add mod">
          <ac:chgData name="Rohan Kulkarni" userId="200d7e74774fd3cc" providerId="LiveId" clId="{B9E73861-E865-4FFE-BFF7-5F92630A9B87}" dt="2021-06-07T22:59:13.077" v="1258" actId="1076"/>
          <ac:picMkLst>
            <pc:docMk/>
            <pc:sldMk cId="3480968971" sldId="318"/>
            <ac:picMk id="22" creationId="{041D844A-786E-4C19-9C8C-0F0E9B7270E1}"/>
          </ac:picMkLst>
        </pc:picChg>
        <pc:picChg chg="add mod">
          <ac:chgData name="Rohan Kulkarni" userId="200d7e74774fd3cc" providerId="LiveId" clId="{B9E73861-E865-4FFE-BFF7-5F92630A9B87}" dt="2021-06-07T22:59:33.560" v="1263" actId="1076"/>
          <ac:picMkLst>
            <pc:docMk/>
            <pc:sldMk cId="3480968971" sldId="318"/>
            <ac:picMk id="24" creationId="{4CDD6B04-B9EE-4FFB-AF92-75420F937736}"/>
          </ac:picMkLst>
        </pc:picChg>
      </pc:sldChg>
      <pc:sldChg chg="addSp delSp modSp add mod modAnim">
        <pc:chgData name="Rohan Kulkarni" userId="200d7e74774fd3cc" providerId="LiveId" clId="{B9E73861-E865-4FFE-BFF7-5F92630A9B87}" dt="2021-06-08T09:02:03.226" v="1447"/>
        <pc:sldMkLst>
          <pc:docMk/>
          <pc:sldMk cId="4130033716" sldId="319"/>
        </pc:sldMkLst>
        <pc:spChg chg="add mod">
          <ac:chgData name="Rohan Kulkarni" userId="200d7e74774fd3cc" providerId="LiveId" clId="{B9E73861-E865-4FFE-BFF7-5F92630A9B87}" dt="2021-06-07T22:50:38.623" v="1160" actId="1076"/>
          <ac:spMkLst>
            <pc:docMk/>
            <pc:sldMk cId="4130033716" sldId="319"/>
            <ac:spMk id="11" creationId="{468C4E56-3D63-4973-8D78-AD5F58CB7D54}"/>
          </ac:spMkLst>
        </pc:spChg>
        <pc:spChg chg="add mod">
          <ac:chgData name="Rohan Kulkarni" userId="200d7e74774fd3cc" providerId="LiveId" clId="{B9E73861-E865-4FFE-BFF7-5F92630A9B87}" dt="2021-06-07T22:51:03.121" v="1166" actId="1076"/>
          <ac:spMkLst>
            <pc:docMk/>
            <pc:sldMk cId="4130033716" sldId="319"/>
            <ac:spMk id="12" creationId="{312E0FB1-D47C-42BB-A2DE-F2F03014F0BA}"/>
          </ac:spMkLst>
        </pc:spChg>
        <pc:picChg chg="add mod">
          <ac:chgData name="Rohan Kulkarni" userId="200d7e74774fd3cc" providerId="LiveId" clId="{B9E73861-E865-4FFE-BFF7-5F92630A9B87}" dt="2021-06-07T22:49:28.476" v="1143"/>
          <ac:picMkLst>
            <pc:docMk/>
            <pc:sldMk cId="4130033716" sldId="319"/>
            <ac:picMk id="3" creationId="{1843C1FE-D235-49FD-862A-03621D003512}"/>
          </ac:picMkLst>
        </pc:picChg>
        <pc:picChg chg="add mod">
          <ac:chgData name="Rohan Kulkarni" userId="200d7e74774fd3cc" providerId="LiveId" clId="{B9E73861-E865-4FFE-BFF7-5F92630A9B87}" dt="2021-06-07T22:50:21.103" v="1153" actId="1076"/>
          <ac:picMkLst>
            <pc:docMk/>
            <pc:sldMk cId="4130033716" sldId="319"/>
            <ac:picMk id="4" creationId="{16C99D09-ECA8-4DCB-A2CE-8D4ADCEEB94A}"/>
          </ac:picMkLst>
        </pc:picChg>
        <pc:picChg chg="add mod">
          <ac:chgData name="Rohan Kulkarni" userId="200d7e74774fd3cc" providerId="LiveId" clId="{B9E73861-E865-4FFE-BFF7-5F92630A9B87}" dt="2021-06-07T22:51:38.015" v="1173" actId="1076"/>
          <ac:picMkLst>
            <pc:docMk/>
            <pc:sldMk cId="4130033716" sldId="319"/>
            <ac:picMk id="6" creationId="{1915FECC-9F3D-4458-94D8-2AE3F1D7EDC9}"/>
          </ac:picMkLst>
        </pc:picChg>
        <pc:picChg chg="add mod">
          <ac:chgData name="Rohan Kulkarni" userId="200d7e74774fd3cc" providerId="LiveId" clId="{B9E73861-E865-4FFE-BFF7-5F92630A9B87}" dt="2021-06-07T22:51:32.539" v="1171" actId="1076"/>
          <ac:picMkLst>
            <pc:docMk/>
            <pc:sldMk cId="4130033716" sldId="319"/>
            <ac:picMk id="14" creationId="{55A6B263-E755-4B11-B4BD-BB0C9BB4FCBD}"/>
          </ac:picMkLst>
        </pc:picChg>
        <pc:picChg chg="add mod">
          <ac:chgData name="Rohan Kulkarni" userId="200d7e74774fd3cc" providerId="LiveId" clId="{B9E73861-E865-4FFE-BFF7-5F92630A9B87}" dt="2021-06-07T22:53:06.170" v="1192" actId="1076"/>
          <ac:picMkLst>
            <pc:docMk/>
            <pc:sldMk cId="4130033716" sldId="319"/>
            <ac:picMk id="16" creationId="{DD99C88D-32A5-4CFF-8C9F-096216D2D369}"/>
          </ac:picMkLst>
        </pc:picChg>
        <pc:picChg chg="add del mod">
          <ac:chgData name="Rohan Kulkarni" userId="200d7e74774fd3cc" providerId="LiveId" clId="{B9E73861-E865-4FFE-BFF7-5F92630A9B87}" dt="2021-06-07T22:52:58.988" v="1190" actId="478"/>
          <ac:picMkLst>
            <pc:docMk/>
            <pc:sldMk cId="4130033716" sldId="319"/>
            <ac:picMk id="18" creationId="{E3F01D59-8B1A-4F90-8F3B-ED2340380BDD}"/>
          </ac:picMkLst>
        </pc:picChg>
        <pc:picChg chg="add mod">
          <ac:chgData name="Rohan Kulkarni" userId="200d7e74774fd3cc" providerId="LiveId" clId="{B9E73861-E865-4FFE-BFF7-5F92630A9B87}" dt="2021-06-07T22:53:09.182" v="1193" actId="1076"/>
          <ac:picMkLst>
            <pc:docMk/>
            <pc:sldMk cId="4130033716" sldId="319"/>
            <ac:picMk id="20" creationId="{D45886BC-EAE3-4014-A81A-CA9C011799C1}"/>
          </ac:picMkLst>
        </pc:picChg>
        <pc:cxnChg chg="add mod">
          <ac:chgData name="Rohan Kulkarni" userId="200d7e74774fd3cc" providerId="LiveId" clId="{B9E73861-E865-4FFE-BFF7-5F92630A9B87}" dt="2021-06-07T22:50:22.665" v="1154" actId="1076"/>
          <ac:cxnSpMkLst>
            <pc:docMk/>
            <pc:sldMk cId="4130033716" sldId="319"/>
            <ac:cxnSpMk id="8" creationId="{32E7A8F0-03F2-46B2-9CE2-A3070965CDA0}"/>
          </ac:cxnSpMkLst>
        </pc:cxnChg>
        <pc:cxnChg chg="add">
          <ac:chgData name="Rohan Kulkarni" userId="200d7e74774fd3cc" providerId="LiveId" clId="{B9E73861-E865-4FFE-BFF7-5F92630A9B87}" dt="2021-06-07T22:50:29.127" v="1156" actId="11529"/>
          <ac:cxnSpMkLst>
            <pc:docMk/>
            <pc:sldMk cId="4130033716" sldId="319"/>
            <ac:cxnSpMk id="10" creationId="{D1B73110-3895-4907-85F4-E281779B53F0}"/>
          </ac:cxnSpMkLst>
        </pc:cxnChg>
      </pc:sldChg>
      <pc:sldChg chg="add">
        <pc:chgData name="Rohan Kulkarni" userId="200d7e74774fd3cc" providerId="LiveId" clId="{B9E73861-E865-4FFE-BFF7-5F92630A9B87}" dt="2021-06-08T08:55:25.733" v="1366" actId="2890"/>
        <pc:sldMkLst>
          <pc:docMk/>
          <pc:sldMk cId="2582681515" sldId="320"/>
        </pc:sldMkLst>
      </pc:sldChg>
    </pc:docChg>
  </pc:docChgLst>
  <pc:docChgLst>
    <pc:chgData name="Rohan Kulkarni" userId="200d7e74774fd3cc" providerId="LiveId" clId="{BDE7783A-B56D-484F-AC21-1C101DD8E0D5}"/>
    <pc:docChg chg="undo custSel addSld delSld modSld sldOrd addSection delSection modSection">
      <pc:chgData name="Rohan Kulkarni" userId="200d7e74774fd3cc" providerId="LiveId" clId="{BDE7783A-B56D-484F-AC21-1C101DD8E0D5}" dt="2021-05-25T15:06:13.118" v="1292"/>
      <pc:docMkLst>
        <pc:docMk/>
      </pc:docMkLst>
      <pc:sldChg chg="addSp delSp modSp mod">
        <pc:chgData name="Rohan Kulkarni" userId="200d7e74774fd3cc" providerId="LiveId" clId="{BDE7783A-B56D-484F-AC21-1C101DD8E0D5}" dt="2021-05-25T00:22:54.357" v="1240" actId="1582"/>
        <pc:sldMkLst>
          <pc:docMk/>
          <pc:sldMk cId="3837914728" sldId="256"/>
        </pc:sldMkLst>
        <pc:picChg chg="add mod">
          <ac:chgData name="Rohan Kulkarni" userId="200d7e74774fd3cc" providerId="LiveId" clId="{BDE7783A-B56D-484F-AC21-1C101DD8E0D5}" dt="2021-05-25T00:22:54.357" v="1240" actId="1582"/>
          <ac:picMkLst>
            <pc:docMk/>
            <pc:sldMk cId="3837914728" sldId="256"/>
            <ac:picMk id="3" creationId="{658B6EC0-372B-4BD8-87C3-9D00F5ABD5F8}"/>
          </ac:picMkLst>
        </pc:picChg>
        <pc:picChg chg="del">
          <ac:chgData name="Rohan Kulkarni" userId="200d7e74774fd3cc" providerId="LiveId" clId="{BDE7783A-B56D-484F-AC21-1C101DD8E0D5}" dt="2021-05-25T00:22:27.913" v="1234" actId="478"/>
          <ac:picMkLst>
            <pc:docMk/>
            <pc:sldMk cId="3837914728" sldId="256"/>
            <ac:picMk id="5" creationId="{37A46D07-C126-4743-A786-1C84B962A111}"/>
          </ac:picMkLst>
        </pc:picChg>
        <pc:picChg chg="del">
          <ac:chgData name="Rohan Kulkarni" userId="200d7e74774fd3cc" providerId="LiveId" clId="{BDE7783A-B56D-484F-AC21-1C101DD8E0D5}" dt="2021-05-25T00:02:39.223" v="1020" actId="478"/>
          <ac:picMkLst>
            <pc:docMk/>
            <pc:sldMk cId="3837914728" sldId="256"/>
            <ac:picMk id="7" creationId="{A547E9BE-6C28-4B2F-BEDE-7C2085E8F605}"/>
          </ac:picMkLst>
        </pc:picChg>
        <pc:picChg chg="del">
          <ac:chgData name="Rohan Kulkarni" userId="200d7e74774fd3cc" providerId="LiveId" clId="{BDE7783A-B56D-484F-AC21-1C101DD8E0D5}" dt="2021-05-25T00:02:38.527" v="1019" actId="478"/>
          <ac:picMkLst>
            <pc:docMk/>
            <pc:sldMk cId="3837914728" sldId="256"/>
            <ac:picMk id="9" creationId="{891A6C0B-A05A-4A5A-824C-A7F7A95E5236}"/>
          </ac:picMkLst>
        </pc:picChg>
      </pc:sldChg>
      <pc:sldChg chg="modSp mod">
        <pc:chgData name="Rohan Kulkarni" userId="200d7e74774fd3cc" providerId="LiveId" clId="{BDE7783A-B56D-484F-AC21-1C101DD8E0D5}" dt="2021-05-20T17:25:21.811" v="1" actId="20577"/>
        <pc:sldMkLst>
          <pc:docMk/>
          <pc:sldMk cId="3088965281" sldId="274"/>
        </pc:sldMkLst>
        <pc:spChg chg="mod">
          <ac:chgData name="Rohan Kulkarni" userId="200d7e74774fd3cc" providerId="LiveId" clId="{BDE7783A-B56D-484F-AC21-1C101DD8E0D5}" dt="2021-05-20T17:25:21.811" v="1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 ord">
        <pc:chgData name="Rohan Kulkarni" userId="200d7e74774fd3cc" providerId="LiveId" clId="{BDE7783A-B56D-484F-AC21-1C101DD8E0D5}" dt="2021-05-20T19:33:06.591" v="416"/>
        <pc:sldMkLst>
          <pc:docMk/>
          <pc:sldMk cId="3855080937" sldId="275"/>
        </pc:sldMkLst>
        <pc:spChg chg="mod">
          <ac:chgData name="Rohan Kulkarni" userId="200d7e74774fd3cc" providerId="LiveId" clId="{BDE7783A-B56D-484F-AC21-1C101DD8E0D5}" dt="2021-05-20T17:25:25.833" v="3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addSp delSp modSp mod ord delAnim modAnim">
        <pc:chgData name="Rohan Kulkarni" userId="200d7e74774fd3cc" providerId="LiveId" clId="{BDE7783A-B56D-484F-AC21-1C101DD8E0D5}" dt="2021-05-25T15:06:13.118" v="1292"/>
        <pc:sldMkLst>
          <pc:docMk/>
          <pc:sldMk cId="655751911" sldId="276"/>
        </pc:sldMkLst>
        <pc:picChg chg="add mod">
          <ac:chgData name="Rohan Kulkarni" userId="200d7e74774fd3cc" providerId="LiveId" clId="{BDE7783A-B56D-484F-AC21-1C101DD8E0D5}" dt="2021-05-25T00:15:04.612" v="1192"/>
          <ac:picMkLst>
            <pc:docMk/>
            <pc:sldMk cId="655751911" sldId="276"/>
            <ac:picMk id="3" creationId="{6C20E5D0-012E-45F2-978A-6DB548772D14}"/>
          </ac:picMkLst>
        </pc:picChg>
        <pc:picChg chg="del">
          <ac:chgData name="Rohan Kulkarni" userId="200d7e74774fd3cc" providerId="LiveId" clId="{BDE7783A-B56D-484F-AC21-1C101DD8E0D5}" dt="2021-05-25T00:07:06.639" v="1119" actId="478"/>
          <ac:picMkLst>
            <pc:docMk/>
            <pc:sldMk cId="655751911" sldId="276"/>
            <ac:picMk id="5" creationId="{9E57838C-F079-4B43-9E96-BB5D2D9610ED}"/>
          </ac:picMkLst>
        </pc:picChg>
        <pc:picChg chg="add del mod">
          <ac:chgData name="Rohan Kulkarni" userId="200d7e74774fd3cc" providerId="LiveId" clId="{BDE7783A-B56D-484F-AC21-1C101DD8E0D5}" dt="2021-05-20T17:37:24.650" v="7" actId="478"/>
          <ac:picMkLst>
            <pc:docMk/>
            <pc:sldMk cId="655751911" sldId="276"/>
            <ac:picMk id="7" creationId="{FC1B3FDE-460C-4AC7-99EE-2495A509E4AC}"/>
          </ac:picMkLst>
        </pc:picChg>
        <pc:picChg chg="add mod">
          <ac:chgData name="Rohan Kulkarni" userId="200d7e74774fd3cc" providerId="LiveId" clId="{BDE7783A-B56D-484F-AC21-1C101DD8E0D5}" dt="2021-05-20T17:37:42.775" v="11" actId="1076"/>
          <ac:picMkLst>
            <pc:docMk/>
            <pc:sldMk cId="655751911" sldId="276"/>
            <ac:picMk id="9" creationId="{FF2561D9-45FF-4A1D-87CD-F912A0B133F8}"/>
          </ac:picMkLst>
        </pc:picChg>
        <pc:picChg chg="add mod">
          <ac:chgData name="Rohan Kulkarni" userId="200d7e74774fd3cc" providerId="LiveId" clId="{BDE7783A-B56D-484F-AC21-1C101DD8E0D5}" dt="2021-05-20T17:38:09.911" v="18" actId="1076"/>
          <ac:picMkLst>
            <pc:docMk/>
            <pc:sldMk cId="655751911" sldId="276"/>
            <ac:picMk id="11" creationId="{A059B305-2119-4434-97C8-E436F9F019ED}"/>
          </ac:picMkLst>
        </pc:picChg>
        <pc:picChg chg="add mod">
          <ac:chgData name="Rohan Kulkarni" userId="200d7e74774fd3cc" providerId="LiveId" clId="{BDE7783A-B56D-484F-AC21-1C101DD8E0D5}" dt="2021-05-20T17:39:45.185" v="32" actId="1076"/>
          <ac:picMkLst>
            <pc:docMk/>
            <pc:sldMk cId="655751911" sldId="276"/>
            <ac:picMk id="13" creationId="{4E67C1DC-8338-4968-9025-194518D40FFB}"/>
          </ac:picMkLst>
        </pc:picChg>
        <pc:picChg chg="add mod">
          <ac:chgData name="Rohan Kulkarni" userId="200d7e74774fd3cc" providerId="LiveId" clId="{BDE7783A-B56D-484F-AC21-1C101DD8E0D5}" dt="2021-05-20T17:40:55.734" v="68" actId="14100"/>
          <ac:picMkLst>
            <pc:docMk/>
            <pc:sldMk cId="655751911" sldId="276"/>
            <ac:picMk id="17" creationId="{80AF075F-5A36-4910-B0C5-16ABBE6056D3}"/>
          </ac:picMkLst>
        </pc:picChg>
        <pc:picChg chg="add mod">
          <ac:chgData name="Rohan Kulkarni" userId="200d7e74774fd3cc" providerId="LiveId" clId="{BDE7783A-B56D-484F-AC21-1C101DD8E0D5}" dt="2021-05-20T17:43:33.048" v="72" actId="1076"/>
          <ac:picMkLst>
            <pc:docMk/>
            <pc:sldMk cId="655751911" sldId="276"/>
            <ac:picMk id="19" creationId="{6E86AFD7-70C7-4F77-81C9-9F9E55C49B5A}"/>
          </ac:picMkLst>
        </pc:picChg>
        <pc:picChg chg="del mod">
          <ac:chgData name="Rohan Kulkarni" userId="200d7e74774fd3cc" providerId="LiveId" clId="{BDE7783A-B56D-484F-AC21-1C101DD8E0D5}" dt="2021-05-20T17:44:38.053" v="93" actId="478"/>
          <ac:picMkLst>
            <pc:docMk/>
            <pc:sldMk cId="655751911" sldId="276"/>
            <ac:picMk id="21" creationId="{C6353E7B-1FB9-41C8-9627-AC757D1148C2}"/>
          </ac:picMkLst>
        </pc:picChg>
        <pc:picChg chg="mod ord modCrop">
          <ac:chgData name="Rohan Kulkarni" userId="200d7e74774fd3cc" providerId="LiveId" clId="{BDE7783A-B56D-484F-AC21-1C101DD8E0D5}" dt="2021-05-20T17:46:31.304" v="163" actId="1076"/>
          <ac:picMkLst>
            <pc:docMk/>
            <pc:sldMk cId="655751911" sldId="276"/>
            <ac:picMk id="23" creationId="{E020B9FA-59D5-4FEF-9632-B97819A0226E}"/>
          </ac:picMkLst>
        </pc:picChg>
        <pc:picChg chg="add mod">
          <ac:chgData name="Rohan Kulkarni" userId="200d7e74774fd3cc" providerId="LiveId" clId="{BDE7783A-B56D-484F-AC21-1C101DD8E0D5}" dt="2021-05-20T17:47:15.636" v="169" actId="1076"/>
          <ac:picMkLst>
            <pc:docMk/>
            <pc:sldMk cId="655751911" sldId="276"/>
            <ac:picMk id="25" creationId="{373BA10C-F327-456E-A79B-87F13E35B822}"/>
          </ac:picMkLst>
        </pc:picChg>
        <pc:picChg chg="add mod">
          <ac:chgData name="Rohan Kulkarni" userId="200d7e74774fd3cc" providerId="LiveId" clId="{BDE7783A-B56D-484F-AC21-1C101DD8E0D5}" dt="2021-05-25T00:07:41.193" v="1126"/>
          <ac:picMkLst>
            <pc:docMk/>
            <pc:sldMk cId="655751911" sldId="276"/>
            <ac:picMk id="27" creationId="{EB324324-C4B2-4246-B822-8862E4F8890D}"/>
          </ac:picMkLst>
        </pc:picChg>
        <pc:inkChg chg="add">
          <ac:chgData name="Rohan Kulkarni" userId="200d7e74774fd3cc" providerId="LiveId" clId="{BDE7783A-B56D-484F-AC21-1C101DD8E0D5}" dt="2021-05-25T09:40:51.810" v="1290"/>
          <ac:inkMkLst>
            <pc:docMk/>
            <pc:sldMk cId="655751911" sldId="276"/>
            <ac:inkMk id="4" creationId="{7422E35C-6528-406D-99BC-B55A4733631C}"/>
          </ac:inkMkLst>
        </pc:ink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655751911" sldId="276"/>
            <ac:inkMk id="6" creationId="{B22DF1F6-132C-4ABE-9EF3-29E74EBAFB52}"/>
          </ac:inkMkLst>
        </pc:inkChg>
        <pc:cxnChg chg="add mod">
          <ac:chgData name="Rohan Kulkarni" userId="200d7e74774fd3cc" providerId="LiveId" clId="{BDE7783A-B56D-484F-AC21-1C101DD8E0D5}" dt="2021-05-20T17:40:00.292" v="40" actId="692"/>
          <ac:cxnSpMkLst>
            <pc:docMk/>
            <pc:sldMk cId="655751911" sldId="276"/>
            <ac:cxnSpMk id="15" creationId="{F3464B93-1A36-4E1E-B1AC-6218F2558EB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45108672" sldId="277"/>
        </pc:sldMkLst>
        <pc:spChg chg="del">
          <ac:chgData name="Rohan Kulkarni" userId="200d7e74774fd3cc" providerId="LiveId" clId="{BDE7783A-B56D-484F-AC21-1C101DD8E0D5}" dt="2021-05-20T17:52:50.557" v="191" actId="478"/>
          <ac:spMkLst>
            <pc:docMk/>
            <pc:sldMk cId="245108672" sldId="277"/>
            <ac:spMk id="2" creationId="{B0115586-E65D-4452-B4D0-54268827655D}"/>
          </ac:spMkLst>
        </pc:spChg>
        <pc:spChg chg="del">
          <ac:chgData name="Rohan Kulkarni" userId="200d7e74774fd3cc" providerId="LiveId" clId="{BDE7783A-B56D-484F-AC21-1C101DD8E0D5}" dt="2021-05-20T17:52:51.716" v="192" actId="478"/>
          <ac:spMkLst>
            <pc:docMk/>
            <pc:sldMk cId="245108672" sldId="277"/>
            <ac:spMk id="3" creationId="{8D6E79F0-1328-4D47-A671-496855843B7C}"/>
          </ac:spMkLst>
        </pc:spChg>
        <pc:picChg chg="add mod">
          <ac:chgData name="Rohan Kulkarni" userId="200d7e74774fd3cc" providerId="LiveId" clId="{BDE7783A-B56D-484F-AC21-1C101DD8E0D5}" dt="2021-05-25T00:14:56.519" v="1191"/>
          <ac:picMkLst>
            <pc:docMk/>
            <pc:sldMk cId="245108672" sldId="277"/>
            <ac:picMk id="3" creationId="{A4E063F3-6A9B-4EFE-96A6-2DE545D5762D}"/>
          </ac:picMkLst>
        </pc:picChg>
        <pc:picChg chg="add del mod">
          <ac:chgData name="Rohan Kulkarni" userId="200d7e74774fd3cc" providerId="LiveId" clId="{BDE7783A-B56D-484F-AC21-1C101DD8E0D5}" dt="2021-05-25T00:08:00.319" v="1128" actId="478"/>
          <ac:picMkLst>
            <pc:docMk/>
            <pc:sldMk cId="245108672" sldId="277"/>
            <ac:picMk id="5" creationId="{887DF56A-379A-4D54-95D6-3F190BAC8130}"/>
          </ac:picMkLst>
        </pc:picChg>
        <pc:picChg chg="add mod">
          <ac:chgData name="Rohan Kulkarni" userId="200d7e74774fd3cc" providerId="LiveId" clId="{BDE7783A-B56D-484F-AC21-1C101DD8E0D5}" dt="2021-05-25T00:14:53.381" v="1190"/>
          <ac:picMkLst>
            <pc:docMk/>
            <pc:sldMk cId="245108672" sldId="277"/>
            <ac:picMk id="6" creationId="{D78BC46F-6BEA-4596-B748-8C98F6699627}"/>
          </ac:picMkLst>
        </pc:picChg>
        <pc:picChg chg="add mod modCrop">
          <ac:chgData name="Rohan Kulkarni" userId="200d7e74774fd3cc" providerId="LiveId" clId="{BDE7783A-B56D-484F-AC21-1C101DD8E0D5}" dt="2021-05-25T00:10:17.250" v="1148"/>
          <ac:picMkLst>
            <pc:docMk/>
            <pc:sldMk cId="245108672" sldId="277"/>
            <ac:picMk id="9" creationId="{2AB4570B-5324-4094-92F0-327DA16A6659}"/>
          </ac:picMkLst>
        </pc:picChg>
        <pc:picChg chg="add mod">
          <ac:chgData name="Rohan Kulkarni" userId="200d7e74774fd3cc" providerId="LiveId" clId="{BDE7783A-B56D-484F-AC21-1C101DD8E0D5}" dt="2021-05-20T17:59:47.119" v="254" actId="1076"/>
          <ac:picMkLst>
            <pc:docMk/>
            <pc:sldMk cId="245108672" sldId="277"/>
            <ac:picMk id="11" creationId="{BECA5633-A14B-4764-8181-4B4E753EF6C9}"/>
          </ac:picMkLst>
        </pc:picChg>
        <pc:picChg chg="add del mod">
          <ac:chgData name="Rohan Kulkarni" userId="200d7e74774fd3cc" providerId="LiveId" clId="{BDE7783A-B56D-484F-AC21-1C101DD8E0D5}" dt="2021-05-25T00:09:24.957" v="1140" actId="478"/>
          <ac:picMkLst>
            <pc:docMk/>
            <pc:sldMk cId="245108672" sldId="277"/>
            <ac:picMk id="13" creationId="{9543D5E2-6CC3-4425-B376-A07484297091}"/>
          </ac:picMkLst>
        </pc:picChg>
        <pc:picChg chg="add mod">
          <ac:chgData name="Rohan Kulkarni" userId="200d7e74774fd3cc" providerId="LiveId" clId="{BDE7783A-B56D-484F-AC21-1C101DD8E0D5}" dt="2021-05-20T19:19:24.858" v="321" actId="1076"/>
          <ac:picMkLst>
            <pc:docMk/>
            <pc:sldMk cId="245108672" sldId="277"/>
            <ac:picMk id="15" creationId="{BB6E6299-365F-4B29-B9ED-16F2BC97FCA5}"/>
          </ac:picMkLst>
        </pc:picChg>
        <pc:picChg chg="add mod">
          <ac:chgData name="Rohan Kulkarni" userId="200d7e74774fd3cc" providerId="LiveId" clId="{BDE7783A-B56D-484F-AC21-1C101DD8E0D5}" dt="2021-05-20T19:18:35.016" v="308" actId="1076"/>
          <ac:picMkLst>
            <pc:docMk/>
            <pc:sldMk cId="245108672" sldId="277"/>
            <ac:picMk id="17" creationId="{13FD0B8F-0CE0-4007-9569-D7EC2D7DFCE6}"/>
          </ac:picMkLst>
        </pc:picChg>
        <pc:picChg chg="add mod">
          <ac:chgData name="Rohan Kulkarni" userId="200d7e74774fd3cc" providerId="LiveId" clId="{BDE7783A-B56D-484F-AC21-1C101DD8E0D5}" dt="2021-05-20T19:18:47.060" v="313" actId="1076"/>
          <ac:picMkLst>
            <pc:docMk/>
            <pc:sldMk cId="245108672" sldId="277"/>
            <ac:picMk id="19" creationId="{0F8EA348-E5E0-432B-BA11-CA145EB54205}"/>
          </ac:picMkLst>
        </pc:picChg>
        <pc:picChg chg="add mod">
          <ac:chgData name="Rohan Kulkarni" userId="200d7e74774fd3cc" providerId="LiveId" clId="{BDE7783A-B56D-484F-AC21-1C101DD8E0D5}" dt="2021-05-20T19:18:51.651" v="314" actId="1076"/>
          <ac:picMkLst>
            <pc:docMk/>
            <pc:sldMk cId="245108672" sldId="277"/>
            <ac:picMk id="21" creationId="{02A6CE1C-BE6D-4E17-8356-5AB7C60212F9}"/>
          </ac:picMkLst>
        </pc:picChg>
        <pc:picChg chg="add mod">
          <ac:chgData name="Rohan Kulkarni" userId="200d7e74774fd3cc" providerId="LiveId" clId="{BDE7783A-B56D-484F-AC21-1C101DD8E0D5}" dt="2021-05-25T00:10:23.451" v="1149"/>
          <ac:picMkLst>
            <pc:docMk/>
            <pc:sldMk cId="245108672" sldId="277"/>
            <ac:picMk id="23" creationId="{4E067C1E-5E8B-4610-B84F-42DF3125740E}"/>
          </ac:picMkLst>
        </pc:picChg>
        <pc:picChg chg="add mod">
          <ac:chgData name="Rohan Kulkarni" userId="200d7e74774fd3cc" providerId="LiveId" clId="{BDE7783A-B56D-484F-AC21-1C101DD8E0D5}" dt="2021-05-20T19:20:48.054" v="340" actId="1076"/>
          <ac:picMkLst>
            <pc:docMk/>
            <pc:sldMk cId="245108672" sldId="277"/>
            <ac:picMk id="25" creationId="{73F661F7-ECBB-40B7-AE60-ACB2F28FE54C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45108672" sldId="277"/>
            <ac:inkMk id="8" creationId="{F57C4AAE-3E44-4061-A305-41F91DD36CDC}"/>
          </ac:inkMkLst>
        </pc:inkChg>
        <pc:cxnChg chg="add mod">
          <ac:chgData name="Rohan Kulkarni" userId="200d7e74774fd3cc" providerId="LiveId" clId="{BDE7783A-B56D-484F-AC21-1C101DD8E0D5}" dt="2021-05-20T17:53:57.276" v="218" actId="692"/>
          <ac:cxnSpMkLst>
            <pc:docMk/>
            <pc:sldMk cId="245108672" sldId="277"/>
            <ac:cxnSpMk id="7" creationId="{488A82B1-7A1E-43CC-8938-EC181FE385A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201340716" sldId="278"/>
        </pc:sldMkLst>
        <pc:spChg chg="del">
          <ac:chgData name="Rohan Kulkarni" userId="200d7e74774fd3cc" providerId="LiveId" clId="{BDE7783A-B56D-484F-AC21-1C101DD8E0D5}" dt="2021-05-20T19:23:14.743" v="342" actId="478"/>
          <ac:spMkLst>
            <pc:docMk/>
            <pc:sldMk cId="2201340716" sldId="278"/>
            <ac:spMk id="2" creationId="{25E31C47-28CE-43AF-8609-7854AB0CBF31}"/>
          </ac:spMkLst>
        </pc:spChg>
        <pc:spChg chg="del">
          <ac:chgData name="Rohan Kulkarni" userId="200d7e74774fd3cc" providerId="LiveId" clId="{BDE7783A-B56D-484F-AC21-1C101DD8E0D5}" dt="2021-05-20T19:23:16.088" v="343" actId="478"/>
          <ac:spMkLst>
            <pc:docMk/>
            <pc:sldMk cId="2201340716" sldId="278"/>
            <ac:spMk id="3" creationId="{1269225B-36C3-493E-A4E2-C9E362FC85EA}"/>
          </ac:spMkLst>
        </pc:spChg>
        <pc:picChg chg="add mod">
          <ac:chgData name="Rohan Kulkarni" userId="200d7e74774fd3cc" providerId="LiveId" clId="{BDE7783A-B56D-484F-AC21-1C101DD8E0D5}" dt="2021-05-25T00:14:46.807" v="1189"/>
          <ac:picMkLst>
            <pc:docMk/>
            <pc:sldMk cId="2201340716" sldId="278"/>
            <ac:picMk id="3" creationId="{77F94169-B00C-47AB-BD00-97D4406493A5}"/>
          </ac:picMkLst>
        </pc:picChg>
        <pc:picChg chg="add del mod">
          <ac:chgData name="Rohan Kulkarni" userId="200d7e74774fd3cc" providerId="LiveId" clId="{BDE7783A-B56D-484F-AC21-1C101DD8E0D5}" dt="2021-05-25T00:10:45.753" v="1151" actId="478"/>
          <ac:picMkLst>
            <pc:docMk/>
            <pc:sldMk cId="2201340716" sldId="278"/>
            <ac:picMk id="5" creationId="{D2808A19-63E8-4EE2-B7B1-C4A6F98FC1A4}"/>
          </ac:picMkLst>
        </pc:picChg>
        <pc:picChg chg="add mod">
          <ac:chgData name="Rohan Kulkarni" userId="200d7e74774fd3cc" providerId="LiveId" clId="{BDE7783A-B56D-484F-AC21-1C101DD8E0D5}" dt="2021-05-20T19:29:25.055" v="365" actId="1076"/>
          <ac:picMkLst>
            <pc:docMk/>
            <pc:sldMk cId="2201340716" sldId="278"/>
            <ac:picMk id="7" creationId="{70A6F0CD-D300-424A-9E1A-32D9331C9B55}"/>
          </ac:picMkLst>
        </pc:picChg>
        <pc:picChg chg="add mod">
          <ac:chgData name="Rohan Kulkarni" userId="200d7e74774fd3cc" providerId="LiveId" clId="{BDE7783A-B56D-484F-AC21-1C101DD8E0D5}" dt="2021-05-20T19:30:39.294" v="378" actId="1076"/>
          <ac:picMkLst>
            <pc:docMk/>
            <pc:sldMk cId="2201340716" sldId="278"/>
            <ac:picMk id="9" creationId="{7DF6AF3D-AC03-4727-BF0A-DA3D3C87A360}"/>
          </ac:picMkLst>
        </pc:picChg>
        <pc:picChg chg="add mod">
          <ac:chgData name="Rohan Kulkarni" userId="200d7e74774fd3cc" providerId="LiveId" clId="{BDE7783A-B56D-484F-AC21-1C101DD8E0D5}" dt="2021-05-20T19:30:23.178" v="373" actId="1076"/>
          <ac:picMkLst>
            <pc:docMk/>
            <pc:sldMk cId="2201340716" sldId="278"/>
            <ac:picMk id="11" creationId="{6CFE4D8B-13EA-4B1F-BDDC-E9F2EAEE0A3E}"/>
          </ac:picMkLst>
        </pc:picChg>
        <pc:picChg chg="add mod">
          <ac:chgData name="Rohan Kulkarni" userId="200d7e74774fd3cc" providerId="LiveId" clId="{BDE7783A-B56D-484F-AC21-1C101DD8E0D5}" dt="2021-05-20T19:30:26.697" v="374" actId="1076"/>
          <ac:picMkLst>
            <pc:docMk/>
            <pc:sldMk cId="2201340716" sldId="278"/>
            <ac:picMk id="13" creationId="{6D5617B3-766A-4219-8044-CBC303BA4ED8}"/>
          </ac:picMkLst>
        </pc:picChg>
        <pc:picChg chg="add mod">
          <ac:chgData name="Rohan Kulkarni" userId="200d7e74774fd3cc" providerId="LiveId" clId="{BDE7783A-B56D-484F-AC21-1C101DD8E0D5}" dt="2021-05-20T19:30:29.030" v="375" actId="1076"/>
          <ac:picMkLst>
            <pc:docMk/>
            <pc:sldMk cId="2201340716" sldId="278"/>
            <ac:picMk id="15" creationId="{CDB745DD-681F-4D08-BC09-EF2799D5FFBD}"/>
          </ac:picMkLst>
        </pc:picChg>
        <pc:picChg chg="add mod">
          <ac:chgData name="Rohan Kulkarni" userId="200d7e74774fd3cc" providerId="LiveId" clId="{BDE7783A-B56D-484F-AC21-1C101DD8E0D5}" dt="2021-05-25T00:09:59.265" v="1147"/>
          <ac:picMkLst>
            <pc:docMk/>
            <pc:sldMk cId="2201340716" sldId="278"/>
            <ac:picMk id="17" creationId="{06846751-A335-4789-9D4D-62BC46F09F04}"/>
          </ac:picMkLst>
        </pc:picChg>
        <pc:picChg chg="add mod">
          <ac:chgData name="Rohan Kulkarni" userId="200d7e74774fd3cc" providerId="LiveId" clId="{BDE7783A-B56D-484F-AC21-1C101DD8E0D5}" dt="2021-05-20T19:32:25.307" v="410" actId="1076"/>
          <ac:picMkLst>
            <pc:docMk/>
            <pc:sldMk cId="2201340716" sldId="278"/>
            <ac:picMk id="21" creationId="{A7A20317-C07A-436F-9971-DC1C28EB6B5E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201340716" sldId="278"/>
            <ac:inkMk id="4" creationId="{37347241-DBC7-4166-92E9-D139E8750B6A}"/>
          </ac:inkMkLst>
        </pc:inkChg>
        <pc:cxnChg chg="add mod">
          <ac:chgData name="Rohan Kulkarni" userId="200d7e74774fd3cc" providerId="LiveId" clId="{BDE7783A-B56D-484F-AC21-1C101DD8E0D5}" dt="2021-05-20T19:31:21.945" v="398" actId="692"/>
          <ac:cxnSpMkLst>
            <pc:docMk/>
            <pc:sldMk cId="2201340716" sldId="278"/>
            <ac:cxnSpMk id="19" creationId="{9A0013E5-287B-453D-875A-C221BD8C6537}"/>
          </ac:cxnSpMkLst>
        </pc:cxnChg>
      </pc:sldChg>
      <pc:sldChg chg="addSp delSp modSp new mod modTransition delAnim modAnim">
        <pc:chgData name="Rohan Kulkarni" userId="200d7e74774fd3cc" providerId="LiveId" clId="{BDE7783A-B56D-484F-AC21-1C101DD8E0D5}" dt="2021-05-25T10:14:20.337" v="1291"/>
        <pc:sldMkLst>
          <pc:docMk/>
          <pc:sldMk cId="3848124318" sldId="279"/>
        </pc:sldMkLst>
        <pc:spChg chg="del">
          <ac:chgData name="Rohan Kulkarni" userId="200d7e74774fd3cc" providerId="LiveId" clId="{BDE7783A-B56D-484F-AC21-1C101DD8E0D5}" dt="2021-05-20T19:55:02.999" v="425" actId="478"/>
          <ac:spMkLst>
            <pc:docMk/>
            <pc:sldMk cId="3848124318" sldId="279"/>
            <ac:spMk id="2" creationId="{692612FE-40FF-4226-98AD-29DA8251F298}"/>
          </ac:spMkLst>
        </pc:spChg>
        <pc:spChg chg="del">
          <ac:chgData name="Rohan Kulkarni" userId="200d7e74774fd3cc" providerId="LiveId" clId="{BDE7783A-B56D-484F-AC21-1C101DD8E0D5}" dt="2021-05-20T19:55:01.814" v="424" actId="478"/>
          <ac:spMkLst>
            <pc:docMk/>
            <pc:sldMk cId="3848124318" sldId="279"/>
            <ac:spMk id="3" creationId="{1BB461D5-B4FC-4AF8-8F7A-B6C63A1C9127}"/>
          </ac:spMkLst>
        </pc:spChg>
        <pc:picChg chg="add mod">
          <ac:chgData name="Rohan Kulkarni" userId="200d7e74774fd3cc" providerId="LiveId" clId="{BDE7783A-B56D-484F-AC21-1C101DD8E0D5}" dt="2021-05-25T00:14:40.752" v="1188"/>
          <ac:picMkLst>
            <pc:docMk/>
            <pc:sldMk cId="3848124318" sldId="279"/>
            <ac:picMk id="3" creationId="{A163BCF0-F7B5-48A1-A2E9-840CBC0A10C4}"/>
          </ac:picMkLst>
        </pc:picChg>
        <pc:picChg chg="add del mod">
          <ac:chgData name="Rohan Kulkarni" userId="200d7e74774fd3cc" providerId="LiveId" clId="{BDE7783A-B56D-484F-AC21-1C101DD8E0D5}" dt="2021-05-25T00:11:36.345" v="1159" actId="478"/>
          <ac:picMkLst>
            <pc:docMk/>
            <pc:sldMk cId="3848124318" sldId="279"/>
            <ac:picMk id="5" creationId="{462A23E9-ACD7-4875-BDA5-F400B8DC55C0}"/>
          </ac:picMkLst>
        </pc:picChg>
        <pc:picChg chg="add mod">
          <ac:chgData name="Rohan Kulkarni" userId="200d7e74774fd3cc" providerId="LiveId" clId="{BDE7783A-B56D-484F-AC21-1C101DD8E0D5}" dt="2021-05-20T19:56:14.705" v="444" actId="1076"/>
          <ac:picMkLst>
            <pc:docMk/>
            <pc:sldMk cId="3848124318" sldId="279"/>
            <ac:picMk id="7" creationId="{737B2627-9304-4274-AB00-833024B0F94E}"/>
          </ac:picMkLst>
        </pc:picChg>
        <pc:picChg chg="add mod">
          <ac:chgData name="Rohan Kulkarni" userId="200d7e74774fd3cc" providerId="LiveId" clId="{BDE7783A-B56D-484F-AC21-1C101DD8E0D5}" dt="2021-05-20T19:56:31.798" v="447" actId="1076"/>
          <ac:picMkLst>
            <pc:docMk/>
            <pc:sldMk cId="3848124318" sldId="279"/>
            <ac:picMk id="9" creationId="{D3A0E4F8-79E4-408A-85BE-B8EA234528D7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3848124318" sldId="279"/>
            <ac:inkMk id="4" creationId="{3AAA425E-4E31-482D-A429-BB4E4A8B12DA}"/>
          </ac:inkMkLst>
        </pc:inkChg>
      </pc:sldChg>
      <pc:sldChg chg="modSp mod">
        <pc:chgData name="Rohan Kulkarni" userId="200d7e74774fd3cc" providerId="LiveId" clId="{BDE7783A-B56D-484F-AC21-1C101DD8E0D5}" dt="2021-05-24T20:22:16.453" v="513" actId="20577"/>
        <pc:sldMkLst>
          <pc:docMk/>
          <pc:sldMk cId="1693034458" sldId="280"/>
        </pc:sldMkLst>
        <pc:spChg chg="mod">
          <ac:chgData name="Rohan Kulkarni" userId="200d7e74774fd3cc" providerId="LiveId" clId="{BDE7783A-B56D-484F-AC21-1C101DD8E0D5}" dt="2021-05-24T20:22:16.453" v="513" actId="20577"/>
          <ac:spMkLst>
            <pc:docMk/>
            <pc:sldMk cId="1693034458" sldId="280"/>
            <ac:spMk id="2" creationId="{295A7BF1-93BA-4D77-9999-67AA8397EF2F}"/>
          </ac:spMkLst>
        </pc:spChg>
      </pc:sldChg>
      <pc:sldChg chg="del">
        <pc:chgData name="Rohan Kulkarni" userId="200d7e74774fd3cc" providerId="LiveId" clId="{BDE7783A-B56D-484F-AC21-1C101DD8E0D5}" dt="2021-05-24T20:22:24.033" v="515" actId="2696"/>
        <pc:sldMkLst>
          <pc:docMk/>
          <pc:sldMk cId="1412932109" sldId="281"/>
        </pc:sldMkLst>
      </pc:sldChg>
      <pc:sldChg chg="del">
        <pc:chgData name="Rohan Kulkarni" userId="200d7e74774fd3cc" providerId="LiveId" clId="{BDE7783A-B56D-484F-AC21-1C101DD8E0D5}" dt="2021-05-24T20:22:25.705" v="516" actId="2696"/>
        <pc:sldMkLst>
          <pc:docMk/>
          <pc:sldMk cId="2328248169" sldId="282"/>
        </pc:sldMkLst>
      </pc:sldChg>
      <pc:sldChg chg="del">
        <pc:chgData name="Rohan Kulkarni" userId="200d7e74774fd3cc" providerId="LiveId" clId="{BDE7783A-B56D-484F-AC21-1C101DD8E0D5}" dt="2021-05-24T20:22:27.756" v="517" actId="2696"/>
        <pc:sldMkLst>
          <pc:docMk/>
          <pc:sldMk cId="451730596" sldId="283"/>
        </pc:sldMkLst>
      </pc:sldChg>
      <pc:sldChg chg="del">
        <pc:chgData name="Rohan Kulkarni" userId="200d7e74774fd3cc" providerId="LiveId" clId="{BDE7783A-B56D-484F-AC21-1C101DD8E0D5}" dt="2021-05-24T20:22:29.273" v="518" actId="2696"/>
        <pc:sldMkLst>
          <pc:docMk/>
          <pc:sldMk cId="1402101915" sldId="284"/>
        </pc:sldMkLst>
      </pc:sldChg>
      <pc:sldChg chg="addSp delSp modSp new mod delAnim modAnim">
        <pc:chgData name="Rohan Kulkarni" userId="200d7e74774fd3cc" providerId="LiveId" clId="{BDE7783A-B56D-484F-AC21-1C101DD8E0D5}" dt="2021-05-25T00:14:34.252" v="1187"/>
        <pc:sldMkLst>
          <pc:docMk/>
          <pc:sldMk cId="2812959976" sldId="285"/>
        </pc:sldMkLst>
        <pc:spChg chg="del">
          <ac:chgData name="Rohan Kulkarni" userId="200d7e74774fd3cc" providerId="LiveId" clId="{BDE7783A-B56D-484F-AC21-1C101DD8E0D5}" dt="2021-05-24T20:22:41.274" v="521" actId="478"/>
          <ac:spMkLst>
            <pc:docMk/>
            <pc:sldMk cId="2812959976" sldId="285"/>
            <ac:spMk id="2" creationId="{60654849-78AD-4F50-BDF5-45E2F27D18BC}"/>
          </ac:spMkLst>
        </pc:spChg>
        <pc:spChg chg="del">
          <ac:chgData name="Rohan Kulkarni" userId="200d7e74774fd3cc" providerId="LiveId" clId="{BDE7783A-B56D-484F-AC21-1C101DD8E0D5}" dt="2021-05-24T20:22:42.792" v="522" actId="478"/>
          <ac:spMkLst>
            <pc:docMk/>
            <pc:sldMk cId="2812959976" sldId="285"/>
            <ac:spMk id="3" creationId="{F49980D2-81F9-4DCD-9334-E56B81DA1C16}"/>
          </ac:spMkLst>
        </pc:spChg>
        <pc:picChg chg="add mod">
          <ac:chgData name="Rohan Kulkarni" userId="200d7e74774fd3cc" providerId="LiveId" clId="{BDE7783A-B56D-484F-AC21-1C101DD8E0D5}" dt="2021-05-25T00:14:34.252" v="1187"/>
          <ac:picMkLst>
            <pc:docMk/>
            <pc:sldMk cId="2812959976" sldId="285"/>
            <ac:picMk id="3" creationId="{4828A772-9138-4DFC-ACE4-ECCC565FF3D1}"/>
          </ac:picMkLst>
        </pc:picChg>
        <pc:picChg chg="add del mod">
          <ac:chgData name="Rohan Kulkarni" userId="200d7e74774fd3cc" providerId="LiveId" clId="{BDE7783A-B56D-484F-AC21-1C101DD8E0D5}" dt="2021-05-25T00:12:01.357" v="1164" actId="478"/>
          <ac:picMkLst>
            <pc:docMk/>
            <pc:sldMk cId="2812959976" sldId="285"/>
            <ac:picMk id="5" creationId="{25E22217-89F0-473C-932D-C7A6BE3F799B}"/>
          </ac:picMkLst>
        </pc:picChg>
        <pc:picChg chg="add mod">
          <ac:chgData name="Rohan Kulkarni" userId="200d7e74774fd3cc" providerId="LiveId" clId="{BDE7783A-B56D-484F-AC21-1C101DD8E0D5}" dt="2021-05-24T20:23:54.354" v="538" actId="1076"/>
          <ac:picMkLst>
            <pc:docMk/>
            <pc:sldMk cId="2812959976" sldId="285"/>
            <ac:picMk id="7" creationId="{A366C4F9-720A-42CD-A9C4-4FE61E311EDB}"/>
          </ac:picMkLst>
        </pc:picChg>
        <pc:picChg chg="add mod">
          <ac:chgData name="Rohan Kulkarni" userId="200d7e74774fd3cc" providerId="LiveId" clId="{BDE7783A-B56D-484F-AC21-1C101DD8E0D5}" dt="2021-05-24T20:26:44.675" v="566" actId="1076"/>
          <ac:picMkLst>
            <pc:docMk/>
            <pc:sldMk cId="2812959976" sldId="285"/>
            <ac:picMk id="9" creationId="{0DBB26CF-79A9-4645-B5C1-DACC4277BAAC}"/>
          </ac:picMkLst>
        </pc:picChg>
        <pc:picChg chg="add mod">
          <ac:chgData name="Rohan Kulkarni" userId="200d7e74774fd3cc" providerId="LiveId" clId="{BDE7783A-B56D-484F-AC21-1C101DD8E0D5}" dt="2021-05-24T20:26:32.461" v="563" actId="1076"/>
          <ac:picMkLst>
            <pc:docMk/>
            <pc:sldMk cId="2812959976" sldId="285"/>
            <ac:picMk id="11" creationId="{801FC586-C221-49EF-BB78-D05EFC0C81BB}"/>
          </ac:picMkLst>
        </pc:picChg>
        <pc:picChg chg="add mod">
          <ac:chgData name="Rohan Kulkarni" userId="200d7e74774fd3cc" providerId="LiveId" clId="{BDE7783A-B56D-484F-AC21-1C101DD8E0D5}" dt="2021-05-24T20:26:42.027" v="565" actId="1076"/>
          <ac:picMkLst>
            <pc:docMk/>
            <pc:sldMk cId="2812959976" sldId="285"/>
            <ac:picMk id="13" creationId="{9CA07F98-09A2-4005-B42B-8F00FBD8DFA1}"/>
          </ac:picMkLst>
        </pc:picChg>
        <pc:picChg chg="add mod">
          <ac:chgData name="Rohan Kulkarni" userId="200d7e74774fd3cc" providerId="LiveId" clId="{BDE7783A-B56D-484F-AC21-1C101DD8E0D5}" dt="2021-05-24T20:26:48.967" v="567" actId="1076"/>
          <ac:picMkLst>
            <pc:docMk/>
            <pc:sldMk cId="2812959976" sldId="285"/>
            <ac:picMk id="15" creationId="{0CA585AB-C2B6-47FA-A591-8C880659C71F}"/>
          </ac:picMkLst>
        </pc:picChg>
        <pc:picChg chg="add mod">
          <ac:chgData name="Rohan Kulkarni" userId="200d7e74774fd3cc" providerId="LiveId" clId="{BDE7783A-B56D-484F-AC21-1C101DD8E0D5}" dt="2021-05-24T20:27:11.901" v="569" actId="1076"/>
          <ac:picMkLst>
            <pc:docMk/>
            <pc:sldMk cId="2812959976" sldId="285"/>
            <ac:picMk id="17" creationId="{A456D678-746F-4844-9EDA-CD80E9F98B81}"/>
          </ac:picMkLst>
        </pc:picChg>
        <pc:picChg chg="add mod">
          <ac:chgData name="Rohan Kulkarni" userId="200d7e74774fd3cc" providerId="LiveId" clId="{BDE7783A-B56D-484F-AC21-1C101DD8E0D5}" dt="2021-05-24T20:27:17.815" v="570" actId="1076"/>
          <ac:picMkLst>
            <pc:docMk/>
            <pc:sldMk cId="2812959976" sldId="285"/>
            <ac:picMk id="19" creationId="{41C2A858-8322-4A76-AB20-B1EE05EA0D31}"/>
          </ac:picMkLst>
        </pc:picChg>
        <pc:picChg chg="add mod">
          <ac:chgData name="Rohan Kulkarni" userId="200d7e74774fd3cc" providerId="LiveId" clId="{BDE7783A-B56D-484F-AC21-1C101DD8E0D5}" dt="2021-05-24T20:27:21.379" v="571" actId="1076"/>
          <ac:picMkLst>
            <pc:docMk/>
            <pc:sldMk cId="2812959976" sldId="285"/>
            <ac:picMk id="21" creationId="{6B6C3CD8-1A77-471C-82FF-755F1FBBD5AC}"/>
          </ac:picMkLst>
        </pc:picChg>
        <pc:picChg chg="add mod">
          <ac:chgData name="Rohan Kulkarni" userId="200d7e74774fd3cc" providerId="LiveId" clId="{BDE7783A-B56D-484F-AC21-1C101DD8E0D5}" dt="2021-05-25T00:01:26.860" v="1010" actId="1076"/>
          <ac:picMkLst>
            <pc:docMk/>
            <pc:sldMk cId="2812959976" sldId="285"/>
            <ac:picMk id="23" creationId="{5E8DF299-2667-4185-BA25-5FBE26259261}"/>
          </ac:picMkLst>
        </pc:picChg>
        <pc:picChg chg="add mod">
          <ac:chgData name="Rohan Kulkarni" userId="200d7e74774fd3cc" providerId="LiveId" clId="{BDE7783A-B56D-484F-AC21-1C101DD8E0D5}" dt="2021-05-25T00:01:30.887" v="1011" actId="1076"/>
          <ac:picMkLst>
            <pc:docMk/>
            <pc:sldMk cId="2812959976" sldId="285"/>
            <ac:picMk id="25" creationId="{7CA48D5C-9976-41EB-8737-7DFC40442826}"/>
          </ac:picMkLst>
        </pc:picChg>
        <pc:picChg chg="add mod">
          <ac:chgData name="Rohan Kulkarni" userId="200d7e74774fd3cc" providerId="LiveId" clId="{BDE7783A-B56D-484F-AC21-1C101DD8E0D5}" dt="2021-05-25T00:01:22.983" v="1009" actId="1076"/>
          <ac:picMkLst>
            <pc:docMk/>
            <pc:sldMk cId="2812959976" sldId="285"/>
            <ac:picMk id="27" creationId="{A94F5CF1-775D-404F-B0E1-1BEEA59EAFDC}"/>
          </ac:picMkLst>
        </pc:picChg>
      </pc:sldChg>
      <pc:sldChg chg="addSp delSp modSp new mod">
        <pc:chgData name="Rohan Kulkarni" userId="200d7e74774fd3cc" providerId="LiveId" clId="{BDE7783A-B56D-484F-AC21-1C101DD8E0D5}" dt="2021-05-25T00:17:31.532" v="1205" actId="1076"/>
        <pc:sldMkLst>
          <pc:docMk/>
          <pc:sldMk cId="1042600965" sldId="286"/>
        </pc:sldMkLst>
        <pc:spChg chg="del">
          <ac:chgData name="Rohan Kulkarni" userId="200d7e74774fd3cc" providerId="LiveId" clId="{BDE7783A-B56D-484F-AC21-1C101DD8E0D5}" dt="2021-05-24T20:57:21.173" v="604" actId="478"/>
          <ac:spMkLst>
            <pc:docMk/>
            <pc:sldMk cId="1042600965" sldId="286"/>
            <ac:spMk id="2" creationId="{76797FEA-A799-4DFB-A0B1-970B50617320}"/>
          </ac:spMkLst>
        </pc:spChg>
        <pc:spChg chg="del">
          <ac:chgData name="Rohan Kulkarni" userId="200d7e74774fd3cc" providerId="LiveId" clId="{BDE7783A-B56D-484F-AC21-1C101DD8E0D5}" dt="2021-05-24T20:57:22.965" v="605" actId="478"/>
          <ac:spMkLst>
            <pc:docMk/>
            <pc:sldMk cId="1042600965" sldId="286"/>
            <ac:spMk id="3" creationId="{BAABE571-95A7-4B44-B6B0-640636C1D922}"/>
          </ac:spMkLst>
        </pc:spChg>
        <pc:picChg chg="add mod">
          <ac:chgData name="Rohan Kulkarni" userId="200d7e74774fd3cc" providerId="LiveId" clId="{BDE7783A-B56D-484F-AC21-1C101DD8E0D5}" dt="2021-05-25T00:17:31.532" v="1205" actId="1076"/>
          <ac:picMkLst>
            <pc:docMk/>
            <pc:sldMk cId="1042600965" sldId="286"/>
            <ac:picMk id="3" creationId="{A34BDB68-04D8-4895-8CE8-69B02B9E6DFF}"/>
          </ac:picMkLst>
        </pc:picChg>
        <pc:picChg chg="add del mod">
          <ac:chgData name="Rohan Kulkarni" userId="200d7e74774fd3cc" providerId="LiveId" clId="{BDE7783A-B56D-484F-AC21-1C101DD8E0D5}" dt="2021-05-25T00:17:18.790" v="1200" actId="478"/>
          <ac:picMkLst>
            <pc:docMk/>
            <pc:sldMk cId="1042600965" sldId="286"/>
            <ac:picMk id="5" creationId="{608D4D9F-58AD-4D24-8409-7AF5307A0D3D}"/>
          </ac:picMkLst>
        </pc:picChg>
      </pc:sldChg>
      <pc:sldChg chg="addSp delSp modSp new mod">
        <pc:chgData name="Rohan Kulkarni" userId="200d7e74774fd3cc" providerId="LiveId" clId="{BDE7783A-B56D-484F-AC21-1C101DD8E0D5}" dt="2021-05-25T09:14:14.880" v="1289" actId="1076"/>
        <pc:sldMkLst>
          <pc:docMk/>
          <pc:sldMk cId="165399638" sldId="287"/>
        </pc:sldMkLst>
        <pc:spChg chg="del">
          <ac:chgData name="Rohan Kulkarni" userId="200d7e74774fd3cc" providerId="LiveId" clId="{BDE7783A-B56D-484F-AC21-1C101DD8E0D5}" dt="2021-05-24T20:28:37.330" v="590" actId="478"/>
          <ac:spMkLst>
            <pc:docMk/>
            <pc:sldMk cId="165399638" sldId="287"/>
            <ac:spMk id="2" creationId="{109E2BBB-C0E4-44AB-9242-9BEB39FE7AA1}"/>
          </ac:spMkLst>
        </pc:spChg>
        <pc:spChg chg="del">
          <ac:chgData name="Rohan Kulkarni" userId="200d7e74774fd3cc" providerId="LiveId" clId="{BDE7783A-B56D-484F-AC21-1C101DD8E0D5}" dt="2021-05-24T20:28:38.658" v="591" actId="478"/>
          <ac:spMkLst>
            <pc:docMk/>
            <pc:sldMk cId="165399638" sldId="287"/>
            <ac:spMk id="3" creationId="{FCE9D13C-0353-4F2C-8BCB-C0A7BE4C76C3}"/>
          </ac:spMkLst>
        </pc:spChg>
        <pc:picChg chg="add mod">
          <ac:chgData name="Rohan Kulkarni" userId="200d7e74774fd3cc" providerId="LiveId" clId="{BDE7783A-B56D-484F-AC21-1C101DD8E0D5}" dt="2021-05-25T00:17:07.891" v="1199" actId="1582"/>
          <ac:picMkLst>
            <pc:docMk/>
            <pc:sldMk cId="165399638" sldId="287"/>
            <ac:picMk id="3" creationId="{F2A9407D-DB53-4D44-95E1-8FE3B31BC812}"/>
          </ac:picMkLst>
        </pc:picChg>
        <pc:picChg chg="add del mod">
          <ac:chgData name="Rohan Kulkarni" userId="200d7e74774fd3cc" providerId="LiveId" clId="{BDE7783A-B56D-484F-AC21-1C101DD8E0D5}" dt="2021-05-25T00:16:47.450" v="1195" actId="478"/>
          <ac:picMkLst>
            <pc:docMk/>
            <pc:sldMk cId="165399638" sldId="287"/>
            <ac:picMk id="5" creationId="{F1FF6239-D2FE-46E6-BBEB-7A7345A1F29B}"/>
          </ac:picMkLst>
        </pc:picChg>
        <pc:picChg chg="add mod">
          <ac:chgData name="Rohan Kulkarni" userId="200d7e74774fd3cc" providerId="LiveId" clId="{BDE7783A-B56D-484F-AC21-1C101DD8E0D5}" dt="2021-05-25T09:14:14.880" v="1289" actId="1076"/>
          <ac:picMkLst>
            <pc:docMk/>
            <pc:sldMk cId="165399638" sldId="287"/>
            <ac:picMk id="6" creationId="{7071A9C1-86E9-4055-ACA7-A4D074EC6121}"/>
          </ac:picMkLst>
        </pc:picChg>
      </pc:sldChg>
      <pc:sldChg chg="modSp mod">
        <pc:chgData name="Rohan Kulkarni" userId="200d7e74774fd3cc" providerId="LiveId" clId="{BDE7783A-B56D-484F-AC21-1C101DD8E0D5}" dt="2021-05-24T21:20:09.538" v="869" actId="20577"/>
        <pc:sldMkLst>
          <pc:docMk/>
          <pc:sldMk cId="2828678444" sldId="288"/>
        </pc:sldMkLst>
        <pc:spChg chg="mod">
          <ac:chgData name="Rohan Kulkarni" userId="200d7e74774fd3cc" providerId="LiveId" clId="{BDE7783A-B56D-484F-AC21-1C101DD8E0D5}" dt="2021-05-24T21:20:09.538" v="869" actId="20577"/>
          <ac:spMkLst>
            <pc:docMk/>
            <pc:sldMk cId="2828678444" sldId="288"/>
            <ac:spMk id="2" creationId="{295A7BF1-93BA-4D77-9999-67AA8397EF2F}"/>
          </ac:spMkLst>
        </pc:sp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962495844" sldId="289"/>
        </pc:sldMkLst>
        <pc:spChg chg="del">
          <ac:chgData name="Rohan Kulkarni" userId="200d7e74774fd3cc" providerId="LiveId" clId="{BDE7783A-B56D-484F-AC21-1C101DD8E0D5}" dt="2021-05-24T21:00:57.719" v="627" actId="478"/>
          <ac:spMkLst>
            <pc:docMk/>
            <pc:sldMk cId="962495844" sldId="289"/>
            <ac:spMk id="2" creationId="{478A15EA-D065-4CA9-A729-E62C2460FBDF}"/>
          </ac:spMkLst>
        </pc:spChg>
        <pc:spChg chg="del">
          <ac:chgData name="Rohan Kulkarni" userId="200d7e74774fd3cc" providerId="LiveId" clId="{BDE7783A-B56D-484F-AC21-1C101DD8E0D5}" dt="2021-05-24T21:00:56.672" v="626" actId="478"/>
          <ac:spMkLst>
            <pc:docMk/>
            <pc:sldMk cId="962495844" sldId="289"/>
            <ac:spMk id="3" creationId="{88AEB356-0EFB-4FDF-81B3-04C7D3A67EC1}"/>
          </ac:spMkLst>
        </pc:spChg>
        <pc:spChg chg="add mod">
          <ac:chgData name="Rohan Kulkarni" userId="200d7e74774fd3cc" providerId="LiveId" clId="{BDE7783A-B56D-484F-AC21-1C101DD8E0D5}" dt="2021-05-24T21:08:22.713" v="723" actId="1076"/>
          <ac:spMkLst>
            <pc:docMk/>
            <pc:sldMk cId="962495844" sldId="289"/>
            <ac:spMk id="32" creationId="{C731EBDA-922C-4292-A8C6-2D54E1F48C10}"/>
          </ac:spMkLst>
        </pc:spChg>
        <pc:spChg chg="add del mod">
          <ac:chgData name="Rohan Kulkarni" userId="200d7e74774fd3cc" providerId="LiveId" clId="{BDE7783A-B56D-484F-AC21-1C101DD8E0D5}" dt="2021-05-24T21:26:33.963" v="875" actId="478"/>
          <ac:spMkLst>
            <pc:docMk/>
            <pc:sldMk cId="962495844" sldId="289"/>
            <ac:spMk id="39" creationId="{8D48DD78-A262-467A-8A7C-B27539D7D38B}"/>
          </ac:spMkLst>
        </pc:spChg>
        <pc:picChg chg="add mod">
          <ac:chgData name="Rohan Kulkarni" userId="200d7e74774fd3cc" providerId="LiveId" clId="{BDE7783A-B56D-484F-AC21-1C101DD8E0D5}" dt="2021-05-25T00:18:15.102" v="1217" actId="1582"/>
          <ac:picMkLst>
            <pc:docMk/>
            <pc:sldMk cId="962495844" sldId="289"/>
            <ac:picMk id="3" creationId="{1757429E-34DB-488A-A2FF-65CC13D92FE6}"/>
          </ac:picMkLst>
        </pc:picChg>
        <pc:picChg chg="add del mod">
          <ac:chgData name="Rohan Kulkarni" userId="200d7e74774fd3cc" providerId="LiveId" clId="{BDE7783A-B56D-484F-AC21-1C101DD8E0D5}" dt="2021-05-25T00:17:42.215" v="1206" actId="478"/>
          <ac:picMkLst>
            <pc:docMk/>
            <pc:sldMk cId="962495844" sldId="289"/>
            <ac:picMk id="5" creationId="{40C5CACA-42C9-4392-9C6C-027A7EF44B5A}"/>
          </ac:picMkLst>
        </pc:picChg>
        <pc:picChg chg="add mod">
          <ac:chgData name="Rohan Kulkarni" userId="200d7e74774fd3cc" providerId="LiveId" clId="{BDE7783A-B56D-484F-AC21-1C101DD8E0D5}" dt="2021-05-24T21:13:24.917" v="757" actId="1076"/>
          <ac:picMkLst>
            <pc:docMk/>
            <pc:sldMk cId="962495844" sldId="289"/>
            <ac:picMk id="7" creationId="{A5BECC83-C6EC-428E-9FB5-F50736A441A9}"/>
          </ac:picMkLst>
        </pc:picChg>
        <pc:picChg chg="add mod">
          <ac:chgData name="Rohan Kulkarni" userId="200d7e74774fd3cc" providerId="LiveId" clId="{BDE7783A-B56D-484F-AC21-1C101DD8E0D5}" dt="2021-05-24T21:13:29.629" v="759" actId="1076"/>
          <ac:picMkLst>
            <pc:docMk/>
            <pc:sldMk cId="962495844" sldId="289"/>
            <ac:picMk id="9" creationId="{44F85DEF-209D-4058-8AF8-FBAD67EA58F3}"/>
          </ac:picMkLst>
        </pc:picChg>
        <pc:picChg chg="add mod">
          <ac:chgData name="Rohan Kulkarni" userId="200d7e74774fd3cc" providerId="LiveId" clId="{BDE7783A-B56D-484F-AC21-1C101DD8E0D5}" dt="2021-05-24T21:13:27.158" v="758" actId="1076"/>
          <ac:picMkLst>
            <pc:docMk/>
            <pc:sldMk cId="962495844" sldId="289"/>
            <ac:picMk id="11" creationId="{3DADC6E1-DC3E-4F13-9A8C-68E65987DDC3}"/>
          </ac:picMkLst>
        </pc:picChg>
        <pc:picChg chg="add mod">
          <ac:chgData name="Rohan Kulkarni" userId="200d7e74774fd3cc" providerId="LiveId" clId="{BDE7783A-B56D-484F-AC21-1C101DD8E0D5}" dt="2021-05-24T21:13:31.377" v="760" actId="1076"/>
          <ac:picMkLst>
            <pc:docMk/>
            <pc:sldMk cId="962495844" sldId="289"/>
            <ac:picMk id="13" creationId="{190A5F71-CD51-462A-A94A-C7736632611E}"/>
          </ac:picMkLst>
        </pc:picChg>
        <pc:picChg chg="add mod">
          <ac:chgData name="Rohan Kulkarni" userId="200d7e74774fd3cc" providerId="LiveId" clId="{BDE7783A-B56D-484F-AC21-1C101DD8E0D5}" dt="2021-05-24T21:13:33.999" v="762" actId="1076"/>
          <ac:picMkLst>
            <pc:docMk/>
            <pc:sldMk cId="962495844" sldId="289"/>
            <ac:picMk id="17" creationId="{C9E16E6A-487A-4D10-8DB2-62869FDE6F72}"/>
          </ac:picMkLst>
        </pc:picChg>
        <pc:picChg chg="add mod">
          <ac:chgData name="Rohan Kulkarni" userId="200d7e74774fd3cc" providerId="LiveId" clId="{BDE7783A-B56D-484F-AC21-1C101DD8E0D5}" dt="2021-05-24T21:15:29.792" v="789" actId="1076"/>
          <ac:picMkLst>
            <pc:docMk/>
            <pc:sldMk cId="962495844" sldId="289"/>
            <ac:picMk id="19" creationId="{0710AFEE-7479-47FB-ADAB-019E355F8E3A}"/>
          </ac:picMkLst>
        </pc:picChg>
        <pc:picChg chg="add mod">
          <ac:chgData name="Rohan Kulkarni" userId="200d7e74774fd3cc" providerId="LiveId" clId="{BDE7783A-B56D-484F-AC21-1C101DD8E0D5}" dt="2021-05-24T21:06:52.554" v="703" actId="1076"/>
          <ac:picMkLst>
            <pc:docMk/>
            <pc:sldMk cId="962495844" sldId="289"/>
            <ac:picMk id="21" creationId="{3B5909E3-BDDC-425D-9CC8-1A9490D0BC94}"/>
          </ac:picMkLst>
        </pc:picChg>
        <pc:picChg chg="add mod">
          <ac:chgData name="Rohan Kulkarni" userId="200d7e74774fd3cc" providerId="LiveId" clId="{BDE7783A-B56D-484F-AC21-1C101DD8E0D5}" dt="2021-05-24T21:13:53.628" v="766" actId="1076"/>
          <ac:picMkLst>
            <pc:docMk/>
            <pc:sldMk cId="962495844" sldId="289"/>
            <ac:picMk id="29" creationId="{E9AEE39B-CAD0-48C3-920C-0E016D827349}"/>
          </ac:picMkLst>
        </pc:picChg>
        <pc:picChg chg="add mod">
          <ac:chgData name="Rohan Kulkarni" userId="200d7e74774fd3cc" providerId="LiveId" clId="{BDE7783A-B56D-484F-AC21-1C101DD8E0D5}" dt="2021-05-24T21:13:58.324" v="768" actId="1076"/>
          <ac:picMkLst>
            <pc:docMk/>
            <pc:sldMk cId="962495844" sldId="289"/>
            <ac:picMk id="31" creationId="{9C214E0D-4DDF-4184-8483-1703F7C51033}"/>
          </ac:picMkLst>
        </pc:picChg>
        <pc:picChg chg="add mod">
          <ac:chgData name="Rohan Kulkarni" userId="200d7e74774fd3cc" providerId="LiveId" clId="{BDE7783A-B56D-484F-AC21-1C101DD8E0D5}" dt="2021-05-24T21:16:12.532" v="790" actId="1076"/>
          <ac:picMkLst>
            <pc:docMk/>
            <pc:sldMk cId="962495844" sldId="289"/>
            <ac:picMk id="36" creationId="{0C5FBC98-521A-4310-A624-8385B0960154}"/>
          </ac:picMkLst>
        </pc:picChg>
        <pc:picChg chg="add del mod">
          <ac:chgData name="Rohan Kulkarni" userId="200d7e74774fd3cc" providerId="LiveId" clId="{BDE7783A-B56D-484F-AC21-1C101DD8E0D5}" dt="2021-05-24T21:11:11.818" v="734" actId="478"/>
          <ac:picMkLst>
            <pc:docMk/>
            <pc:sldMk cId="962495844" sldId="289"/>
            <ac:picMk id="38" creationId="{7AB13278-076B-440E-AB58-FA81154F1281}"/>
          </ac:picMkLst>
        </pc:picChg>
        <pc:picChg chg="add mod">
          <ac:chgData name="Rohan Kulkarni" userId="200d7e74774fd3cc" providerId="LiveId" clId="{BDE7783A-B56D-484F-AC21-1C101DD8E0D5}" dt="2021-05-24T21:14:18.311" v="772" actId="1076"/>
          <ac:picMkLst>
            <pc:docMk/>
            <pc:sldMk cId="962495844" sldId="289"/>
            <ac:picMk id="41" creationId="{A6A0924B-66C3-4EB8-8DF7-C572D15D3313}"/>
          </ac:picMkLst>
        </pc:picChg>
        <pc:picChg chg="mod">
          <ac:chgData name="Rohan Kulkarni" userId="200d7e74774fd3cc" providerId="LiveId" clId="{BDE7783A-B56D-484F-AC21-1C101DD8E0D5}" dt="2021-05-24T21:26:51.988" v="884" actId="1076"/>
          <ac:picMkLst>
            <pc:docMk/>
            <pc:sldMk cId="962495844" sldId="289"/>
            <ac:picMk id="43" creationId="{4A82A7DA-95AE-4C56-BB74-9E01D116831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962495844" sldId="289"/>
            <ac:inkMk id="4" creationId="{7D997650-0374-4942-AFF6-CE4A553ECD82}"/>
          </ac:inkMkLst>
        </pc:inkChg>
        <pc:cxnChg chg="add mod">
          <ac:chgData name="Rohan Kulkarni" userId="200d7e74774fd3cc" providerId="LiveId" clId="{BDE7783A-B56D-484F-AC21-1C101DD8E0D5}" dt="2021-05-24T21:13:32.785" v="761" actId="1076"/>
          <ac:cxnSpMkLst>
            <pc:docMk/>
            <pc:sldMk cId="962495844" sldId="289"/>
            <ac:cxnSpMk id="15" creationId="{BAA09BBC-2806-4023-A470-1A4AE45AE474}"/>
          </ac:cxnSpMkLst>
        </pc:cxnChg>
        <pc:cxnChg chg="add del">
          <ac:chgData name="Rohan Kulkarni" userId="200d7e74774fd3cc" providerId="LiveId" clId="{BDE7783A-B56D-484F-AC21-1C101DD8E0D5}" dt="2021-05-24T21:04:41.701" v="677" actId="478"/>
          <ac:cxnSpMkLst>
            <pc:docMk/>
            <pc:sldMk cId="962495844" sldId="289"/>
            <ac:cxnSpMk id="23" creationId="{F15FB74F-6B9C-41E3-B0B4-BC0108E3634D}"/>
          </ac:cxnSpMkLst>
        </pc:cxnChg>
        <pc:cxnChg chg="add del mod">
          <ac:chgData name="Rohan Kulkarni" userId="200d7e74774fd3cc" providerId="LiveId" clId="{BDE7783A-B56D-484F-AC21-1C101DD8E0D5}" dt="2021-05-24T21:05:09.747" v="681" actId="478"/>
          <ac:cxnSpMkLst>
            <pc:docMk/>
            <pc:sldMk cId="962495844" sldId="289"/>
            <ac:cxnSpMk id="25" creationId="{CD50905B-986F-421E-B3DB-77119004B53A}"/>
          </ac:cxnSpMkLst>
        </pc:cxnChg>
        <pc:cxnChg chg="add mod">
          <ac:chgData name="Rohan Kulkarni" userId="200d7e74774fd3cc" providerId="LiveId" clId="{BDE7783A-B56D-484F-AC21-1C101DD8E0D5}" dt="2021-05-24T21:13:55.742" v="767" actId="1076"/>
          <ac:cxnSpMkLst>
            <pc:docMk/>
            <pc:sldMk cId="962495844" sldId="289"/>
            <ac:cxnSpMk id="34" creationId="{9DDBEAEC-BDC2-4BBD-BCA3-C41A9C4128F8}"/>
          </ac:cxnSpMkLst>
        </pc:cxn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72958213" sldId="290"/>
        </pc:sldMkLst>
        <pc:spChg chg="del">
          <ac:chgData name="Rohan Kulkarni" userId="200d7e74774fd3cc" providerId="LiveId" clId="{BDE7783A-B56D-484F-AC21-1C101DD8E0D5}" dt="2021-05-24T21:16:21.112" v="792" actId="478"/>
          <ac:spMkLst>
            <pc:docMk/>
            <pc:sldMk cId="72958213" sldId="290"/>
            <ac:spMk id="2" creationId="{9A332F9F-2EE0-48D4-A154-85665EB22B1A}"/>
          </ac:spMkLst>
        </pc:spChg>
        <pc:spChg chg="del">
          <ac:chgData name="Rohan Kulkarni" userId="200d7e74774fd3cc" providerId="LiveId" clId="{BDE7783A-B56D-484F-AC21-1C101DD8E0D5}" dt="2021-05-24T21:16:22.918" v="793" actId="478"/>
          <ac:spMkLst>
            <pc:docMk/>
            <pc:sldMk cId="72958213" sldId="290"/>
            <ac:spMk id="3" creationId="{8817E219-48BD-44A7-AE07-139816130925}"/>
          </ac:spMkLst>
        </pc:spChg>
        <pc:spChg chg="add mod">
          <ac:chgData name="Rohan Kulkarni" userId="200d7e74774fd3cc" providerId="LiveId" clId="{BDE7783A-B56D-484F-AC21-1C101DD8E0D5}" dt="2021-05-25T00:00:26.943" v="996" actId="1076"/>
          <ac:spMkLst>
            <pc:docMk/>
            <pc:sldMk cId="72958213" sldId="290"/>
            <ac:spMk id="19" creationId="{22B29AAB-08D1-4664-9708-B7D86E462398}"/>
          </ac:spMkLst>
        </pc:spChg>
        <pc:picChg chg="add mod">
          <ac:chgData name="Rohan Kulkarni" userId="200d7e74774fd3cc" providerId="LiveId" clId="{BDE7783A-B56D-484F-AC21-1C101DD8E0D5}" dt="2021-05-24T23:53:31.394" v="910" actId="1076"/>
          <ac:picMkLst>
            <pc:docMk/>
            <pc:sldMk cId="72958213" sldId="290"/>
            <ac:picMk id="3" creationId="{60A41402-58DF-41CA-B522-026B42CBF82A}"/>
          </ac:picMkLst>
        </pc:picChg>
        <pc:picChg chg="add mod">
          <ac:chgData name="Rohan Kulkarni" userId="200d7e74774fd3cc" providerId="LiveId" clId="{BDE7783A-B56D-484F-AC21-1C101DD8E0D5}" dt="2021-05-25T00:06:56.276" v="1118"/>
          <ac:picMkLst>
            <pc:docMk/>
            <pc:sldMk cId="72958213" sldId="290"/>
            <ac:picMk id="5" creationId="{4134A42C-B448-4213-9A88-8190B9060268}"/>
          </ac:picMkLst>
        </pc:picChg>
        <pc:picChg chg="add mod">
          <ac:chgData name="Rohan Kulkarni" userId="200d7e74774fd3cc" providerId="LiveId" clId="{BDE7783A-B56D-484F-AC21-1C101DD8E0D5}" dt="2021-05-24T23:55:35.212" v="937" actId="1076"/>
          <ac:picMkLst>
            <pc:docMk/>
            <pc:sldMk cId="72958213" sldId="290"/>
            <ac:picMk id="6" creationId="{4A8985FD-8142-49B1-9D60-AC3916EEBE4A}"/>
          </ac:picMkLst>
        </pc:picChg>
        <pc:picChg chg="add del mod">
          <ac:chgData name="Rohan Kulkarni" userId="200d7e74774fd3cc" providerId="LiveId" clId="{BDE7783A-B56D-484F-AC21-1C101DD8E0D5}" dt="2021-05-25T00:18:19.288" v="1218" actId="478"/>
          <ac:picMkLst>
            <pc:docMk/>
            <pc:sldMk cId="72958213" sldId="290"/>
            <ac:picMk id="7" creationId="{589B9345-C171-4E28-A2DC-3E53372DA3E0}"/>
          </ac:picMkLst>
        </pc:picChg>
        <pc:picChg chg="add mod">
          <ac:chgData name="Rohan Kulkarni" userId="200d7e74774fd3cc" providerId="LiveId" clId="{BDE7783A-B56D-484F-AC21-1C101DD8E0D5}" dt="2021-05-24T23:55:29.499" v="936" actId="1076"/>
          <ac:picMkLst>
            <pc:docMk/>
            <pc:sldMk cId="72958213" sldId="290"/>
            <ac:picMk id="10" creationId="{B4A9682C-9D8F-40BA-BBF1-736566D75A97}"/>
          </ac:picMkLst>
        </pc:picChg>
        <pc:picChg chg="add mod">
          <ac:chgData name="Rohan Kulkarni" userId="200d7e74774fd3cc" providerId="LiveId" clId="{BDE7783A-B56D-484F-AC21-1C101DD8E0D5}" dt="2021-05-24T23:55:24.197" v="934" actId="1076"/>
          <ac:picMkLst>
            <pc:docMk/>
            <pc:sldMk cId="72958213" sldId="290"/>
            <ac:picMk id="12" creationId="{953549E7-A014-437F-89B8-9818433BABCF}"/>
          </ac:picMkLst>
        </pc:picChg>
        <pc:picChg chg="add mod">
          <ac:chgData name="Rohan Kulkarni" userId="200d7e74774fd3cc" providerId="LiveId" clId="{BDE7783A-B56D-484F-AC21-1C101DD8E0D5}" dt="2021-05-24T23:55:27.716" v="935" actId="1076"/>
          <ac:picMkLst>
            <pc:docMk/>
            <pc:sldMk cId="72958213" sldId="290"/>
            <ac:picMk id="14" creationId="{3BC8D609-8EA8-4E7A-AF2C-97DFA58C2551}"/>
          </ac:picMkLst>
        </pc:picChg>
        <pc:picChg chg="add mod">
          <ac:chgData name="Rohan Kulkarni" userId="200d7e74774fd3cc" providerId="LiveId" clId="{BDE7783A-B56D-484F-AC21-1C101DD8E0D5}" dt="2021-05-24T23:55:09.647" v="930" actId="1076"/>
          <ac:picMkLst>
            <pc:docMk/>
            <pc:sldMk cId="72958213" sldId="290"/>
            <ac:picMk id="16" creationId="{4D2230BD-57F9-47D6-8C8F-679E3CA57E9A}"/>
          </ac:picMkLst>
        </pc:picChg>
        <pc:picChg chg="add mod">
          <ac:chgData name="Rohan Kulkarni" userId="200d7e74774fd3cc" providerId="LiveId" clId="{BDE7783A-B56D-484F-AC21-1C101DD8E0D5}" dt="2021-05-24T23:55:17.352" v="932" actId="1076"/>
          <ac:picMkLst>
            <pc:docMk/>
            <pc:sldMk cId="72958213" sldId="290"/>
            <ac:picMk id="18" creationId="{4FD1CA70-E4A1-4D37-BB58-07DC0C714591}"/>
          </ac:picMkLst>
        </pc:picChg>
        <pc:picChg chg="add mod">
          <ac:chgData name="Rohan Kulkarni" userId="200d7e74774fd3cc" providerId="LiveId" clId="{BDE7783A-B56D-484F-AC21-1C101DD8E0D5}" dt="2021-05-25T00:18:36.034" v="1222" actId="1582"/>
          <ac:picMkLst>
            <pc:docMk/>
            <pc:sldMk cId="72958213" sldId="290"/>
            <ac:picMk id="21" creationId="{566AA4BE-1F84-4757-A87B-70AC0B9AC9A7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72958213" sldId="290"/>
            <ac:inkMk id="22" creationId="{760EBF3B-316E-4C25-A409-E160333B49E5}"/>
          </ac:inkMkLst>
        </pc:inkChg>
        <pc:cxnChg chg="add mod">
          <ac:chgData name="Rohan Kulkarni" userId="200d7e74774fd3cc" providerId="LiveId" clId="{BDE7783A-B56D-484F-AC21-1C101DD8E0D5}" dt="2021-05-24T21:28:21.076" v="894" actId="1076"/>
          <ac:cxnSpMkLst>
            <pc:docMk/>
            <pc:sldMk cId="72958213" sldId="290"/>
            <ac:cxnSpMk id="9" creationId="{C9B6EF22-A2BF-4B92-ADE2-B2F970A682A2}"/>
          </ac:cxnSpMkLst>
        </pc:cxnChg>
      </pc:sldChg>
      <pc:sldChg chg="addSp delSp modSp new mod modAnim">
        <pc:chgData name="Rohan Kulkarni" userId="200d7e74774fd3cc" providerId="LiveId" clId="{BDE7783A-B56D-484F-AC21-1C101DD8E0D5}" dt="2021-05-25T15:06:13.118" v="1292"/>
        <pc:sldMkLst>
          <pc:docMk/>
          <pc:sldMk cId="3784653051" sldId="291"/>
        </pc:sldMkLst>
        <pc:spChg chg="del">
          <ac:chgData name="Rohan Kulkarni" userId="200d7e74774fd3cc" providerId="LiveId" clId="{BDE7783A-B56D-484F-AC21-1C101DD8E0D5}" dt="2021-05-24T23:56:42.465" v="939" actId="478"/>
          <ac:spMkLst>
            <pc:docMk/>
            <pc:sldMk cId="3784653051" sldId="291"/>
            <ac:spMk id="2" creationId="{DCC31AEF-C9A9-4007-ADC3-3CC2249C492E}"/>
          </ac:spMkLst>
        </pc:spChg>
        <pc:spChg chg="del">
          <ac:chgData name="Rohan Kulkarni" userId="200d7e74774fd3cc" providerId="LiveId" clId="{BDE7783A-B56D-484F-AC21-1C101DD8E0D5}" dt="2021-05-24T23:56:44.781" v="940" actId="478"/>
          <ac:spMkLst>
            <pc:docMk/>
            <pc:sldMk cId="3784653051" sldId="291"/>
            <ac:spMk id="3" creationId="{CA1FEF9F-B2B6-488A-BAE9-DAFACDF2063B}"/>
          </ac:spMkLst>
        </pc:spChg>
        <pc:picChg chg="add mod">
          <ac:chgData name="Rohan Kulkarni" userId="200d7e74774fd3cc" providerId="LiveId" clId="{BDE7783A-B56D-484F-AC21-1C101DD8E0D5}" dt="2021-05-24T23:56:52.683" v="945" actId="1076"/>
          <ac:picMkLst>
            <pc:docMk/>
            <pc:sldMk cId="3784653051" sldId="291"/>
            <ac:picMk id="5" creationId="{16BB4914-866C-47A1-80A4-99A161FAB82F}"/>
          </ac:picMkLst>
        </pc:picChg>
        <pc:picChg chg="add mod">
          <ac:chgData name="Rohan Kulkarni" userId="200d7e74774fd3cc" providerId="LiveId" clId="{BDE7783A-B56D-484F-AC21-1C101DD8E0D5}" dt="2021-05-24T23:57:02.931" v="947" actId="1076"/>
          <ac:picMkLst>
            <pc:docMk/>
            <pc:sldMk cId="3784653051" sldId="291"/>
            <ac:picMk id="7" creationId="{1EF5C80C-C4F6-4D41-BDFF-B9D586616DD2}"/>
          </ac:picMkLst>
        </pc:picChg>
        <pc:picChg chg="add del mod">
          <ac:chgData name="Rohan Kulkarni" userId="200d7e74774fd3cc" providerId="LiveId" clId="{BDE7783A-B56D-484F-AC21-1C101DD8E0D5}" dt="2021-05-24T23:58:03.546" v="950" actId="478"/>
          <ac:picMkLst>
            <pc:docMk/>
            <pc:sldMk cId="3784653051" sldId="291"/>
            <ac:picMk id="9" creationId="{FA4A3C2B-6CAB-4B7D-A11D-1792B7DC87E4}"/>
          </ac:picMkLst>
        </pc:picChg>
        <pc:picChg chg="add mod">
          <ac:chgData name="Rohan Kulkarni" userId="200d7e74774fd3cc" providerId="LiveId" clId="{BDE7783A-B56D-484F-AC21-1C101DD8E0D5}" dt="2021-05-24T23:58:12.517" v="954" actId="1076"/>
          <ac:picMkLst>
            <pc:docMk/>
            <pc:sldMk cId="3784653051" sldId="291"/>
            <ac:picMk id="11" creationId="{DA0CE5B7-A247-4D48-B85F-8FC735078CC2}"/>
          </ac:picMkLst>
        </pc:picChg>
        <pc:picChg chg="add mod">
          <ac:chgData name="Rohan Kulkarni" userId="200d7e74774fd3cc" providerId="LiveId" clId="{BDE7783A-B56D-484F-AC21-1C101DD8E0D5}" dt="2021-05-24T23:58:20.686" v="957" actId="1076"/>
          <ac:picMkLst>
            <pc:docMk/>
            <pc:sldMk cId="3784653051" sldId="291"/>
            <ac:picMk id="13" creationId="{C7838F5F-B2BA-4DFC-8B5F-AD220350A374}"/>
          </ac:picMkLst>
        </pc:picChg>
        <pc:picChg chg="add mod">
          <ac:chgData name="Rohan Kulkarni" userId="200d7e74774fd3cc" providerId="LiveId" clId="{BDE7783A-B56D-484F-AC21-1C101DD8E0D5}" dt="2021-05-24T23:58:28.138" v="959" actId="1076"/>
          <ac:picMkLst>
            <pc:docMk/>
            <pc:sldMk cId="3784653051" sldId="291"/>
            <ac:picMk id="15" creationId="{E6C2203C-B011-4A69-AA16-448EB36DC917}"/>
          </ac:picMkLst>
        </pc:picChg>
        <pc:picChg chg="add mod">
          <ac:chgData name="Rohan Kulkarni" userId="200d7e74774fd3cc" providerId="LiveId" clId="{BDE7783A-B56D-484F-AC21-1C101DD8E0D5}" dt="2021-05-24T23:59:12.221" v="973" actId="1076"/>
          <ac:picMkLst>
            <pc:docMk/>
            <pc:sldMk cId="3784653051" sldId="291"/>
            <ac:picMk id="17" creationId="{0FBC817C-126F-42D6-95B2-47AFF31BE33E}"/>
          </ac:picMkLst>
        </pc:picChg>
        <pc:picChg chg="add mod">
          <ac:chgData name="Rohan Kulkarni" userId="200d7e74774fd3cc" providerId="LiveId" clId="{BDE7783A-B56D-484F-AC21-1C101DD8E0D5}" dt="2021-05-24T23:59:14.814" v="974" actId="1076"/>
          <ac:picMkLst>
            <pc:docMk/>
            <pc:sldMk cId="3784653051" sldId="291"/>
            <ac:picMk id="19" creationId="{E5FA06CD-622B-4C21-8A61-7AE96685F30D}"/>
          </ac:picMkLst>
        </pc:picChg>
        <pc:picChg chg="add mod">
          <ac:chgData name="Rohan Kulkarni" userId="200d7e74774fd3cc" providerId="LiveId" clId="{BDE7783A-B56D-484F-AC21-1C101DD8E0D5}" dt="2021-05-24T23:58:57.282" v="969" actId="14100"/>
          <ac:picMkLst>
            <pc:docMk/>
            <pc:sldMk cId="3784653051" sldId="291"/>
            <ac:picMk id="21" creationId="{DCE2EBA0-2334-4A27-8A2F-63ED5E8AB2EA}"/>
          </ac:picMkLst>
        </pc:picChg>
        <pc:picChg chg="add mod">
          <ac:chgData name="Rohan Kulkarni" userId="200d7e74774fd3cc" providerId="LiveId" clId="{BDE7783A-B56D-484F-AC21-1C101DD8E0D5}" dt="2021-05-24T23:59:08.843" v="971" actId="1076"/>
          <ac:picMkLst>
            <pc:docMk/>
            <pc:sldMk cId="3784653051" sldId="291"/>
            <ac:picMk id="23" creationId="{65C835BD-6FD4-40A1-9C07-2D3E6207C7F0}"/>
          </ac:picMkLst>
        </pc:picChg>
        <pc:picChg chg="add mod">
          <ac:chgData name="Rohan Kulkarni" userId="200d7e74774fd3cc" providerId="LiveId" clId="{BDE7783A-B56D-484F-AC21-1C101DD8E0D5}" dt="2021-05-25T00:06:44.787" v="1117"/>
          <ac:picMkLst>
            <pc:docMk/>
            <pc:sldMk cId="3784653051" sldId="291"/>
            <ac:picMk id="25" creationId="{CC37E5D2-D6A7-4F8A-9D38-A9D8A274FC4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3784653051" sldId="291"/>
            <ac:inkMk id="26" creationId="{EC9809AF-8A75-42A9-A72A-9B893AC8790C}"/>
          </ac:inkMkLst>
        </pc:inkChg>
      </pc:sldChg>
      <pc:sldChg chg="modSp mod">
        <pc:chgData name="Rohan Kulkarni" userId="200d7e74774fd3cc" providerId="LiveId" clId="{BDE7783A-B56D-484F-AC21-1C101DD8E0D5}" dt="2021-05-25T00:05:00.673" v="1103" actId="20577"/>
        <pc:sldMkLst>
          <pc:docMk/>
          <pc:sldMk cId="86512155" sldId="292"/>
        </pc:sldMkLst>
        <pc:spChg chg="mod">
          <ac:chgData name="Rohan Kulkarni" userId="200d7e74774fd3cc" providerId="LiveId" clId="{BDE7783A-B56D-484F-AC21-1C101DD8E0D5}" dt="2021-05-25T00:05:00.673" v="1103" actId="20577"/>
          <ac:spMkLst>
            <pc:docMk/>
            <pc:sldMk cId="86512155" sldId="292"/>
            <ac:spMk id="2" creationId="{295A7BF1-93BA-4D77-9999-67AA8397EF2F}"/>
          </ac:spMkLst>
        </pc:spChg>
      </pc:sldChg>
      <pc:sldChg chg="addSp delSp modSp add mod modAnim">
        <pc:chgData name="Rohan Kulkarni" userId="200d7e74774fd3cc" providerId="LiveId" clId="{BDE7783A-B56D-484F-AC21-1C101DD8E0D5}" dt="2021-05-25T15:06:13.118" v="1292"/>
        <pc:sldMkLst>
          <pc:docMk/>
          <pc:sldMk cId="2910718263" sldId="293"/>
        </pc:sldMkLst>
        <pc:spChg chg="del">
          <ac:chgData name="Rohan Kulkarni" userId="200d7e74774fd3cc" providerId="LiveId" clId="{BDE7783A-B56D-484F-AC21-1C101DD8E0D5}" dt="2021-05-25T00:05:11.629" v="1106" actId="478"/>
          <ac:spMkLst>
            <pc:docMk/>
            <pc:sldMk cId="2910718263" sldId="293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05:20.133" v="1107" actId="478"/>
          <ac:spMkLst>
            <pc:docMk/>
            <pc:sldMk cId="2910718263" sldId="293"/>
            <ac:spMk id="4" creationId="{A4928B12-B028-4EFD-BA84-26E857933B6E}"/>
          </ac:spMkLst>
        </pc:spChg>
        <pc:picChg chg="add mod">
          <ac:chgData name="Rohan Kulkarni" userId="200d7e74774fd3cc" providerId="LiveId" clId="{BDE7783A-B56D-484F-AC21-1C101DD8E0D5}" dt="2021-05-25T00:23:42.981" v="1248" actId="14100"/>
          <ac:picMkLst>
            <pc:docMk/>
            <pc:sldMk cId="2910718263" sldId="293"/>
            <ac:picMk id="6" creationId="{35C6E9E8-4F1F-464B-8134-5A41ECF93D7C}"/>
          </ac:picMkLst>
        </pc:picChg>
        <pc:picChg chg="mod">
          <ac:chgData name="Rohan Kulkarni" userId="200d7e74774fd3cc" providerId="LiveId" clId="{BDE7783A-B56D-484F-AC21-1C101DD8E0D5}" dt="2021-05-25T00:29:47.933" v="1282" actId="1076"/>
          <ac:picMkLst>
            <pc:docMk/>
            <pc:sldMk cId="2910718263" sldId="293"/>
            <ac:picMk id="8" creationId="{43085239-D9C7-47C4-B525-DE9FF02C3B5A}"/>
          </ac:picMkLst>
        </pc:picChg>
        <pc:picChg chg="add mod">
          <ac:chgData name="Rohan Kulkarni" userId="200d7e74774fd3cc" providerId="LiveId" clId="{BDE7783A-B56D-484F-AC21-1C101DD8E0D5}" dt="2021-05-25T00:28:44.629" v="1272" actId="1076"/>
          <ac:picMkLst>
            <pc:docMk/>
            <pc:sldMk cId="2910718263" sldId="293"/>
            <ac:picMk id="9" creationId="{5F030E7C-F148-472B-800E-46DD71CEB740}"/>
          </ac:picMkLst>
        </pc:picChg>
        <pc:picChg chg="mod">
          <ac:chgData name="Rohan Kulkarni" userId="200d7e74774fd3cc" providerId="LiveId" clId="{BDE7783A-B56D-484F-AC21-1C101DD8E0D5}" dt="2021-05-25T00:29:49.845" v="1283" actId="1076"/>
          <ac:picMkLst>
            <pc:docMk/>
            <pc:sldMk cId="2910718263" sldId="293"/>
            <ac:picMk id="11" creationId="{8DE25BAD-881D-4759-8E7C-515E0E153663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2910718263" sldId="293"/>
            <ac:inkMk id="12" creationId="{F211FFB7-5AF2-474C-AABA-8541AC1296D5}"/>
          </ac:inkMkLst>
        </pc:inkChg>
      </pc:sldChg>
      <pc:sldChg chg="addSp delSp modSp add mod">
        <pc:chgData name="Rohan Kulkarni" userId="200d7e74774fd3cc" providerId="LiveId" clId="{BDE7783A-B56D-484F-AC21-1C101DD8E0D5}" dt="2021-05-25T00:28:37.199" v="1268" actId="21"/>
        <pc:sldMkLst>
          <pc:docMk/>
          <pc:sldMk cId="960994704" sldId="294"/>
        </pc:sldMkLst>
        <pc:spChg chg="del">
          <ac:chgData name="Rohan Kulkarni" userId="200d7e74774fd3cc" providerId="LiveId" clId="{BDE7783A-B56D-484F-AC21-1C101DD8E0D5}" dt="2021-05-25T00:22:12.458" v="1232" actId="478"/>
          <ac:spMkLst>
            <pc:docMk/>
            <pc:sldMk cId="960994704" sldId="294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22:15.224" v="1233" actId="478"/>
          <ac:spMkLst>
            <pc:docMk/>
            <pc:sldMk cId="960994704" sldId="294"/>
            <ac:spMk id="4" creationId="{9456B905-4BB1-45D6-82A8-D8B444800BBF}"/>
          </ac:spMkLst>
        </pc:spChg>
        <pc:picChg chg="add del mod">
          <ac:chgData name="Rohan Kulkarni" userId="200d7e74774fd3cc" providerId="LiveId" clId="{BDE7783A-B56D-484F-AC21-1C101DD8E0D5}" dt="2021-05-25T00:24:11.260" v="1250" actId="478"/>
          <ac:picMkLst>
            <pc:docMk/>
            <pc:sldMk cId="960994704" sldId="294"/>
            <ac:picMk id="6" creationId="{C80DDBD6-B084-48A3-9D4B-8D9B732BAF1B}"/>
          </ac:picMkLst>
        </pc:picChg>
        <pc:picChg chg="add del mod">
          <ac:chgData name="Rohan Kulkarni" userId="200d7e74774fd3cc" providerId="LiveId" clId="{BDE7783A-B56D-484F-AC21-1C101DD8E0D5}" dt="2021-05-25T00:28:37.199" v="1268" actId="21"/>
          <ac:picMkLst>
            <pc:docMk/>
            <pc:sldMk cId="960994704" sldId="294"/>
            <ac:picMk id="8" creationId="{B58838B0-1433-454D-9177-E5F319AC6BF8}"/>
          </ac:picMkLst>
        </pc:picChg>
      </pc:sldChg>
    </pc:docChg>
  </pc:docChgLst>
  <pc:docChgLst>
    <pc:chgData name="Rohan Kulkarni" userId="200d7e74774fd3cc" providerId="LiveId" clId="{15289A9E-E26B-457E-801B-B9FB75DC5F56}"/>
    <pc:docChg chg="custSel modSld">
      <pc:chgData name="Rohan Kulkarni" userId="200d7e74774fd3cc" providerId="LiveId" clId="{15289A9E-E26B-457E-801B-B9FB75DC5F56}" dt="2021-05-29T01:02:23.425" v="27" actId="1076"/>
      <pc:docMkLst>
        <pc:docMk/>
      </pc:docMkLst>
      <pc:sldChg chg="addSp modSp mod">
        <pc:chgData name="Rohan Kulkarni" userId="200d7e74774fd3cc" providerId="LiveId" clId="{15289A9E-E26B-457E-801B-B9FB75DC5F56}" dt="2021-05-29T01:02:23.425" v="27" actId="1076"/>
        <pc:sldMkLst>
          <pc:docMk/>
          <pc:sldMk cId="1042600965" sldId="286"/>
        </pc:sldMkLst>
        <pc:picChg chg="add mod">
          <ac:chgData name="Rohan Kulkarni" userId="200d7e74774fd3cc" providerId="LiveId" clId="{15289A9E-E26B-457E-801B-B9FB75DC5F56}" dt="2021-05-29T01:02:23.425" v="27" actId="1076"/>
          <ac:picMkLst>
            <pc:docMk/>
            <pc:sldMk cId="1042600965" sldId="286"/>
            <ac:picMk id="4" creationId="{4D402620-30AF-42C5-A4DE-B4B8349011E6}"/>
          </ac:picMkLst>
        </pc:picChg>
      </pc:sldChg>
      <pc:sldChg chg="addSp delSp modSp mod">
        <pc:chgData name="Rohan Kulkarni" userId="200d7e74774fd3cc" providerId="LiveId" clId="{15289A9E-E26B-457E-801B-B9FB75DC5F56}" dt="2021-05-29T01:01:53.020" v="22" actId="1076"/>
        <pc:sldMkLst>
          <pc:docMk/>
          <pc:sldMk cId="165399638" sldId="287"/>
        </pc:sldMkLst>
        <pc:picChg chg="add del mod">
          <ac:chgData name="Rohan Kulkarni" userId="200d7e74774fd3cc" providerId="LiveId" clId="{15289A9E-E26B-457E-801B-B9FB75DC5F56}" dt="2021-05-29T01:00:25.603" v="4" actId="478"/>
          <ac:picMkLst>
            <pc:docMk/>
            <pc:sldMk cId="165399638" sldId="287"/>
            <ac:picMk id="4" creationId="{3238943D-2D27-40C6-964C-75FC79AF0EC3}"/>
          </ac:picMkLst>
        </pc:picChg>
        <pc:picChg chg="del">
          <ac:chgData name="Rohan Kulkarni" userId="200d7e74774fd3cc" providerId="LiveId" clId="{15289A9E-E26B-457E-801B-B9FB75DC5F56}" dt="2021-05-29T01:00:44.928" v="5" actId="478"/>
          <ac:picMkLst>
            <pc:docMk/>
            <pc:sldMk cId="165399638" sldId="287"/>
            <ac:picMk id="6" creationId="{7071A9C1-86E9-4055-ACA7-A4D074EC6121}"/>
          </ac:picMkLst>
        </pc:picChg>
        <pc:picChg chg="add mod">
          <ac:chgData name="Rohan Kulkarni" userId="200d7e74774fd3cc" providerId="LiveId" clId="{15289A9E-E26B-457E-801B-B9FB75DC5F56}" dt="2021-05-29T01:01:49.328" v="21" actId="1076"/>
          <ac:picMkLst>
            <pc:docMk/>
            <pc:sldMk cId="165399638" sldId="287"/>
            <ac:picMk id="7" creationId="{01AC609A-2C84-4C2B-8B08-720F0146F9DF}"/>
          </ac:picMkLst>
        </pc:picChg>
        <pc:picChg chg="add mod">
          <ac:chgData name="Rohan Kulkarni" userId="200d7e74774fd3cc" providerId="LiveId" clId="{15289A9E-E26B-457E-801B-B9FB75DC5F56}" dt="2021-05-29T01:01:53.020" v="22" actId="1076"/>
          <ac:picMkLst>
            <pc:docMk/>
            <pc:sldMk cId="165399638" sldId="287"/>
            <ac:picMk id="9" creationId="{53A61B5A-4BBA-49C1-8655-74681BE00E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FEFD-5B6B-4D8F-B7F7-F1E77089403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3C6C-9100-4549-98B2-F4A22252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6436-C0FA-44CA-99F7-C8FE2C0C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B5DE-2A6C-4973-9D99-61E309066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B8C-248D-49D9-A0A8-1117D00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F47D-DC0F-41BE-9C08-40B387E6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90C3-131F-4AFE-B599-A4C27BD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8E26-BCE8-4131-A049-5E7F9AC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B49B-0A50-4ADF-A73E-31FDD1D5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7EC2-FB1F-4020-974C-DB311C6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D76B-A71F-46C7-B35A-DDBA064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C722-C229-423D-8F18-5954997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EF1F9-0A47-441D-9B9C-01B3B587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7FE78-53C8-42E8-A5AB-E0ACFD96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8500-5257-40F4-9624-85622F4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25F7-F024-4037-9149-A89308CA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B4E2-5DC9-4F30-8C70-B1B6C7E8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D42-2EF8-43EC-AF17-996A914E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8002-F3C0-4A27-9E99-618B0713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B3FD-8E58-449C-B033-8BB8493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5141-FD60-4577-9473-6C3EB287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424-DBAA-4AA9-920B-35C4A17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9BEC-87B0-41C5-BEC8-84FCAC5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8D9D-7207-49CF-9BB7-6282348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759F-63A6-4006-9DFB-3EC59748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701B-12FE-4807-BAAF-2BBFD5F2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4E43-D9A0-4387-83F8-C8197478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925-D1B7-4984-8728-2298B826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FCA3-D7CC-420A-860B-F488B40F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FA30-7A2E-4D49-AFB9-966A2DA6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5022-BD12-45D9-8C19-DF567FF0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4BF1-7B0A-4EF5-91C0-368BA13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0F41-6627-4CF4-8D13-7ABA5045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9C7-C100-49CA-B8B8-B6F1A256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3770-ED99-4B76-9445-2CC8891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E7C60-A48B-4558-B2BF-FC96EB67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C1E35-9C00-4703-813A-EE63AD05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6BF0-01F2-4EEA-93D9-F1257D6F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6A458-DA25-46E8-BEA4-9F3D5BA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6372-13A6-426C-8B33-C31A7F59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BE095-6EFB-4593-B5FE-E916242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1F83-F7CC-4014-996A-98686FBB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0F5D9-42B8-472D-B8C7-237EF041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955A-4042-42B7-8837-D172A24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1B02-6534-454C-AAAB-DB612BEB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91E-48EF-458E-AFEC-5E16B73E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4C1B7-412A-487F-9C85-2C07F3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EA3C-1815-4C40-B888-BC54B0FF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E12-E7F9-48C9-B6C9-191480B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A0FF-E4C7-4EE4-84C8-746D352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BD6CE-A04A-434B-8A67-F937B71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870E-4354-4ABB-ABC1-092BCB67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C490-B690-4673-872D-B52E73DF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657E-48C9-4F8A-A693-9D2C3A0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CD63-BC7E-4A70-A0BE-437FCE0E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6E184-0042-422A-BEE4-24C92002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0B60-D9C3-4642-8FCC-942EF834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65B0-052E-49C1-B522-C97FB06B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87B9-5B77-4378-A464-451BD27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2C7B-33CA-489C-823D-BB9FD8A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545BB-0139-4BEC-A6FD-E97E2C50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B579-EE97-4957-AAE7-81B38C02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5E4E-3B39-4C90-9957-B3790AEC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363A-9178-472F-842C-9B3F6D94771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47A7-E4CA-4D2B-BAE1-FFCDBCDE5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89E-CA28-418B-B607-E33326B3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Exercise 8.1</a:t>
            </a:r>
            <a:br>
              <a:rPr lang="en-US" dirty="0"/>
            </a:br>
            <a:r>
              <a:rPr lang="en-US" dirty="0"/>
              <a:t>(</a:t>
            </a:r>
            <a:r>
              <a:rPr lang="en-GB" dirty="0"/>
              <a:t>Post-Newtonian effects from a rotating source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37DCF-302F-4BC6-8E12-99EC4F4B2D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458200" cy="580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966E1-BC40-4452-9872-3AA76399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5" y="842234"/>
            <a:ext cx="7114597" cy="188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E92E8-17D8-428A-A6FD-49444863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5" y="3290721"/>
            <a:ext cx="7095572" cy="16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30277-26E6-48FC-BDD7-FC52CA34FB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642733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29899-5887-41A5-81DE-FA40B21B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" y="1018085"/>
            <a:ext cx="5931720" cy="10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92D30-E5D1-4A26-8125-8F7E254D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1" y="2204867"/>
            <a:ext cx="5541430" cy="249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90C7C-39B4-494F-B0EB-9B4C27F35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51" y="2617413"/>
            <a:ext cx="5541430" cy="619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55DC3B-5AC1-4415-AABA-E4659C763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" y="3482515"/>
            <a:ext cx="5541431" cy="329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E9296B-0F84-4C2E-B1E4-3C1EE3F8E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79" y="3812035"/>
            <a:ext cx="5006502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E7289-74FB-4DCD-96B0-2750FFFA7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" y="4839843"/>
            <a:ext cx="7646002" cy="546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C4510F-0358-43AB-84E4-323A5D706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" y="5487518"/>
            <a:ext cx="7391400" cy="679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C4BD02-1C5A-458C-8E3D-10DE886D70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2220" y="1018085"/>
            <a:ext cx="1424940" cy="3045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E2087C-4E1D-49D0-998B-6F3CE29FA0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6228" y="1001554"/>
            <a:ext cx="2975780" cy="1201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6B2245-5EE1-452C-97F2-FD7C4E1D58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2220" y="2519528"/>
            <a:ext cx="1939290" cy="2983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679301-0628-497A-AA87-62938995AF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4383" y="2547983"/>
            <a:ext cx="3104198" cy="7582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74D395-E58C-4CE4-8273-19C0C6B6AA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3923" y="3515672"/>
            <a:ext cx="4125118" cy="29228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49A0F1-5E11-44DB-B445-02DC4AC2027C}"/>
              </a:ext>
            </a:extLst>
          </p:cNvPr>
          <p:cNvCxnSpPr/>
          <p:nvPr/>
        </p:nvCxnSpPr>
        <p:spPr>
          <a:xfrm>
            <a:off x="6096000" y="914400"/>
            <a:ext cx="0" cy="38120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A2F576-A90F-4530-B9FB-338D5E6C4478}"/>
              </a:ext>
            </a:extLst>
          </p:cNvPr>
          <p:cNvCxnSpPr/>
          <p:nvPr/>
        </p:nvCxnSpPr>
        <p:spPr>
          <a:xfrm>
            <a:off x="6096000" y="4726435"/>
            <a:ext cx="6096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3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2766218"/>
            <a:ext cx="1179021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Exercise 8.2</a:t>
            </a:r>
            <a:br>
              <a:rPr lang="en-US"/>
            </a:br>
            <a:r>
              <a:rPr lang="en-US"/>
              <a:t>(de Sitter-Schwarzschild metric)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3DB28-6616-4176-99A5-E56AA842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" y="0"/>
            <a:ext cx="6999615" cy="744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421D0-8BAC-46A9-9680-5DCF31FE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2348"/>
            <a:ext cx="7968832" cy="299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D042B-30B8-485B-B63A-C2004AF8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281" y="786226"/>
            <a:ext cx="2021419" cy="451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98446-99A7-40BF-A189-97D19521C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765" y="1319567"/>
            <a:ext cx="939225" cy="203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F757ED-9D2E-48ED-B192-DF26F464A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759" y="1295724"/>
            <a:ext cx="2452940" cy="420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53D78-7D6C-4993-8F2E-EDCFAF652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1" y="1370436"/>
            <a:ext cx="1859280" cy="271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A87A39-927F-4A85-8ECD-5A457539E4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241" y="1357338"/>
            <a:ext cx="2882993" cy="11479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6D7392-A89E-4F57-BED7-C3564CEB3E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021" y="2713581"/>
            <a:ext cx="8284634" cy="83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D45842-3C20-43B0-BAF2-9FAD2D0F19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8065" y="2508943"/>
            <a:ext cx="2056346" cy="1239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5F9903-1D52-4CB5-B953-C78FD5D7E2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77" y="4014353"/>
            <a:ext cx="9112888" cy="6214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E5DBB9-B576-4F39-B6F7-B5B0135BF6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5851" y="4734676"/>
            <a:ext cx="5518009" cy="18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1315A-CBED-4460-9B68-45A00741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6964680" cy="963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5B62F-71B3-4969-BF80-8E621875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" y="1062445"/>
            <a:ext cx="7627621" cy="510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D875E-0F95-473B-BC0F-1C7D9DE3F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29" y="1317834"/>
            <a:ext cx="4486811" cy="617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121D1-400B-44E9-86F4-4ADB2E5C8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" y="2113431"/>
            <a:ext cx="7818120" cy="808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4B056-80A3-4982-8D5B-D2BAD1A6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621" y="2740964"/>
            <a:ext cx="2301353" cy="716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63562D-D3A4-4021-9F8E-7E70E608C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" y="3636283"/>
            <a:ext cx="8343900" cy="552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9ECD9B-5DC0-480A-B6A6-BA5C38C5F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7559" y="3911441"/>
            <a:ext cx="4642648" cy="3088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3BE47F-3545-4B87-96D6-B3CBBD1B39C5}"/>
              </a:ext>
            </a:extLst>
          </p:cNvPr>
          <p:cNvSpPr txBox="1"/>
          <p:nvPr/>
        </p:nvSpPr>
        <p:spPr>
          <a:xfrm>
            <a:off x="132618" y="453870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So,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7866F3-201B-4438-B51E-FBAF23A8ED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57" y="4538703"/>
            <a:ext cx="1889765" cy="552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9CBE25-E7A2-4605-97A6-3F6280DBA6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" y="5503249"/>
            <a:ext cx="8343900" cy="2479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DA49B6-83FB-4AE2-8601-AB64550556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7654" y="5315691"/>
            <a:ext cx="1525131" cy="5896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D0223C-DA68-4466-A26E-ECC6D6E1BF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" y="6351932"/>
            <a:ext cx="9296400" cy="2815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F1B966-A3E6-46F9-A756-B157436B8A0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17059" y="4763517"/>
            <a:ext cx="241960" cy="1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9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A8F89-9939-46DA-9A69-4B68932D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191500" cy="922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58D9A-C55C-4B0D-BAE6-41637F0C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7" y="1089544"/>
            <a:ext cx="5387973" cy="9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2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49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19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Bonus Question 1</a:t>
            </a:r>
          </a:p>
        </p:txBody>
      </p:sp>
    </p:spTree>
    <p:extLst>
      <p:ext uri="{BB962C8B-B14F-4D97-AF65-F5344CB8AC3E}">
        <p14:creationId xmlns:p14="http://schemas.microsoft.com/office/powerpoint/2010/main" val="58780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9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A0D8D-C3D9-487B-8017-26D020B599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5581426" cy="1174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460B7-0B4D-4DCA-9296-510FA8F1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312082"/>
            <a:ext cx="5940015" cy="412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EA724-87A0-4315-BA88-74A9847F967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724635"/>
            <a:ext cx="5940015" cy="610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2AC14-9311-48C1-9BDE-EAAD1504A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1" y="2613536"/>
            <a:ext cx="3416299" cy="247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8B76-09C1-4907-ABE3-EAC88EF05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166" y="2574155"/>
            <a:ext cx="1367028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8FD866-36DF-4E30-8A05-4097FA295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46" y="3008806"/>
            <a:ext cx="5440680" cy="2249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13D312-01B7-471A-860E-FCC59C31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3026" y="3287742"/>
            <a:ext cx="2635748" cy="694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EDCA9C-0930-484D-9D97-D6A29991E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81" y="4179266"/>
            <a:ext cx="5603239" cy="157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EC5ED5-34F1-4AB9-AB8F-614508D48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81" y="4367504"/>
            <a:ext cx="1381759" cy="1343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45830F-6BB8-4E0F-A3CC-28688CD895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31" y="4775911"/>
            <a:ext cx="4582053" cy="2342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901753-8D16-486D-AE4B-7958B152C1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3785" y="4798806"/>
            <a:ext cx="1089392" cy="211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4600F4-7B0A-48E7-8127-4B67ACD9F3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81" y="5282616"/>
            <a:ext cx="3139629" cy="2370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DA8BEE0-7E37-4D1E-8D82-F36AA6843D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61086" y="5551203"/>
            <a:ext cx="3139629" cy="34044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2A2638-FAAD-4D7A-A3AE-AC96BA255F8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104B74B-A19D-41B8-8AEE-F2881992CB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151" y="6161554"/>
            <a:ext cx="4372433" cy="2130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44DF43-CBB1-461B-88F0-7E32F8FA0B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95527" y="83430"/>
            <a:ext cx="2891244" cy="1898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244A96D-E88C-46AD-A70C-4A75D6F781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86771" y="83430"/>
            <a:ext cx="2067004" cy="2039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B8CE9C-A5F9-4A09-AB77-C542BA4E6C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86771" y="99534"/>
            <a:ext cx="2067004" cy="2039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C8BEBF-BC86-41D4-9ED5-E2598B6547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17906" y="397492"/>
            <a:ext cx="3242641" cy="1898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BA732D-19D1-4606-B94B-CC8EA10981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79635" y="842860"/>
            <a:ext cx="1672123" cy="2117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1E932E-25BF-4A63-B011-3A7B359E26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98324" y="842861"/>
            <a:ext cx="4657734" cy="2117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151365-3493-4C8C-9411-48A884C730A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75041" y="856914"/>
            <a:ext cx="4657734" cy="2117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B03AEB4-9B59-4364-B03E-EC5AD9B8F7D9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93177" y="5810661"/>
            <a:ext cx="216295" cy="22494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F35F111-9F80-49A9-B6CA-A2A3E37D89A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95527" y="1610366"/>
            <a:ext cx="1761066" cy="22853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9F1849F-6A07-4F8C-9791-C546D7D5AEC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79685" y="1659288"/>
            <a:ext cx="3880862" cy="76204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B68476-6345-4AA9-935C-36F78A36646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6060" y="2860627"/>
            <a:ext cx="4286285" cy="5968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F3DA0CB-28E6-456E-9DF2-28370F30F44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95527" y="2539380"/>
            <a:ext cx="680451" cy="3050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E756DD5-B80E-48A1-AFF3-AA55C3DF7CF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139697" y="3752642"/>
            <a:ext cx="5820850" cy="22698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6E464F0-E1AC-4F20-A512-463C3A3308B7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12796" y="4101194"/>
            <a:ext cx="6020294" cy="12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4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313A1-D4D6-445A-B1BE-7B18CD6422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1"/>
            <a:ext cx="8468014" cy="914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F9ABC-F485-4B04-B1E0-4823AE3ED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5" y="1012880"/>
            <a:ext cx="8656320" cy="55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35FD6-001B-43E6-A73E-1BDF68601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5" y="1614042"/>
            <a:ext cx="3623102" cy="531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A3794-94B5-4D49-ABDF-36B70C8D5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238" y="1626393"/>
            <a:ext cx="5203436" cy="531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F44D6-CEC9-4A3B-A020-D9DE2C557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860" y="1713553"/>
            <a:ext cx="2862263" cy="357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05F24A-349D-4086-B80E-D68E1DF79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819" y="2321325"/>
            <a:ext cx="9090660" cy="6177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8529F-875D-4A36-B7C7-C0CB7DC07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" y="3290736"/>
            <a:ext cx="4511040" cy="2668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1EF590-8C6B-4C17-AEB8-F57899B219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1564" y="3189718"/>
            <a:ext cx="5568315" cy="4475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E51318-B058-412A-B0D2-EC13247DAA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" y="3969392"/>
            <a:ext cx="7780020" cy="4947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7F886E-721E-4042-9F20-AF40B79ADD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545" y="4488096"/>
            <a:ext cx="6124575" cy="677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FC6F43-1103-437E-B708-9B37AEB17A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7109" y="4859907"/>
            <a:ext cx="1442086" cy="336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1BAD00-FDB2-4DC5-AFE6-6A5A09CEC9D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99674" y="5044036"/>
            <a:ext cx="3092684" cy="15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0B1F-9802-4D1E-9EBC-1A65D25742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949265" cy="555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230EC-3435-4E14-AE75-0C952963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7" y="705766"/>
            <a:ext cx="6574973" cy="294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DA5FD-9F31-42C5-9E61-52DA3767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268" y="976182"/>
            <a:ext cx="3025994" cy="411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85F04-18BE-4713-8983-D1C86E683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7" y="1598339"/>
            <a:ext cx="3892733" cy="345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D6A23-88BA-4092-A015-CB2B09A7F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594" y="1944095"/>
            <a:ext cx="7848600" cy="691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66C25-362B-4656-B602-A229D45D340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6177" y="3543300"/>
            <a:ext cx="7420649" cy="497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5A7DE2-1C3F-41B6-9315-1DF1D122B039}"/>
              </a:ext>
            </a:extLst>
          </p:cNvPr>
          <p:cNvSpPr txBox="1"/>
          <p:nvPr/>
        </p:nvSpPr>
        <p:spPr>
          <a:xfrm>
            <a:off x="100147" y="3253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</a:t>
            </a:r>
          </a:p>
        </p:txBody>
      </p:sp>
    </p:spTree>
    <p:extLst>
      <p:ext uri="{BB962C8B-B14F-4D97-AF65-F5344CB8AC3E}">
        <p14:creationId xmlns:p14="http://schemas.microsoft.com/office/powerpoint/2010/main" val="188406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2E981-0D4E-4D33-99E4-1C3A063951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6097859" cy="434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24554-3514-49EC-8600-F349916DF2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16935" y="434340"/>
            <a:ext cx="2179065" cy="51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5980F-D2B8-4E6C-A8E6-0C8EEADE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9" y="492370"/>
            <a:ext cx="3127281" cy="261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9429A-C43B-4F5D-9852-5B2E8EDBC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48" y="951115"/>
            <a:ext cx="3058701" cy="23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648D1-EAB7-4391-BEF8-76CAB9B0C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368" y="1181881"/>
            <a:ext cx="3800092" cy="594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0D5CA-2CD2-4CB2-B47C-97B9D7AC4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9" y="1933686"/>
            <a:ext cx="6027420" cy="408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82A34F-737F-4417-9093-1241ECEEC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529" y="2368690"/>
            <a:ext cx="4828931" cy="7798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DF22A3-2989-497D-83A9-9D3F447991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162275"/>
            <a:ext cx="6096003" cy="1012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47F6A8-BFD3-4DE4-A88D-7A4BA6F5A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59" y="4365319"/>
            <a:ext cx="5939991" cy="2773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43DFE7-9429-4927-AC07-128261BA43A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83570" y="1702989"/>
            <a:ext cx="244780" cy="195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60297D-227F-4580-AA37-F6B25360BF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5703" y="4750688"/>
            <a:ext cx="2830257" cy="8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2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2FB44-E53A-4986-8A61-5BDE9945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6829422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957F3-6F5C-4C91-831A-8960A520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8" y="523842"/>
            <a:ext cx="3316092" cy="250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01724-BB09-4908-902D-1FBA07D6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39" y="860067"/>
            <a:ext cx="6700611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9E5EF-BC74-4E27-B306-D43AFAA70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28" y="1563601"/>
            <a:ext cx="4726907" cy="266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146D73-5EC7-4AD1-91AD-CBDD8F484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28" y="1876313"/>
            <a:ext cx="2801631" cy="508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5F0D2-2CF1-4203-AF3C-243BAE352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8639" y="1959336"/>
            <a:ext cx="2881311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274EAA-86DE-4DC6-85F7-86C8F27AA6DC}"/>
              </a:ext>
            </a:extLst>
          </p:cNvPr>
          <p:cNvSpPr txBox="1"/>
          <p:nvPr/>
        </p:nvSpPr>
        <p:spPr>
          <a:xfrm>
            <a:off x="3266009" y="202523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036284-28B4-4A02-BE39-ADF1AE74F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28" y="2618605"/>
            <a:ext cx="1022412" cy="2798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BD44D6-D6B3-47C7-8D46-E881C9751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8837" y="2574785"/>
            <a:ext cx="3098293" cy="15908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D9B1C9-31FD-421D-9AEC-BE093ACEC4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619" y="4324418"/>
            <a:ext cx="3098293" cy="2966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3AAA41-8D86-4296-9DC2-AB9E162D5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923" y="4593010"/>
            <a:ext cx="3263476" cy="1511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BEF601-461C-4892-B302-3C85AA8ED6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3640" y="4331964"/>
            <a:ext cx="4692620" cy="2784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6ED5C7-5EF5-4C48-B11D-8DAA8205186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20640" y="4673489"/>
            <a:ext cx="7071360" cy="6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41130-B9C7-4359-95D6-959B1A55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"/>
            <a:ext cx="6781800" cy="362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B9731D-0A62-4FEC-AB2B-AB2261A7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73382"/>
            <a:ext cx="7018433" cy="28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CE55B-713C-4B80-9311-CE17E8E9B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000" y="344975"/>
            <a:ext cx="2054334" cy="741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E73FA-F9BC-40B6-AD8B-63B0C0347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199623"/>
            <a:ext cx="8725367" cy="2427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7DA6DD-C5B0-48A0-93B2-0C68E5AF41C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27750" y="3840480"/>
            <a:ext cx="9334500" cy="10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357DC-5033-42DC-96B1-F8046EF8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550637" cy="177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65C2E-F391-4222-A009-2FC4C956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400" y="2269167"/>
            <a:ext cx="8202770" cy="13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6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11356</TotalTime>
  <Words>27</Words>
  <Application>Microsoft Office PowerPoint</Application>
  <PresentationFormat>Widescreen</PresentationFormat>
  <Paragraphs>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Exercise 8.1 (Post-Newtonian effects from a rotating source)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8.2 (de Sitter-Schwarzschild metric)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Kulkarni</dc:creator>
  <cp:lastModifiedBy>Rohan Kulkarni</cp:lastModifiedBy>
  <cp:revision>4</cp:revision>
  <dcterms:created xsi:type="dcterms:W3CDTF">2021-05-19T14:27:12Z</dcterms:created>
  <dcterms:modified xsi:type="dcterms:W3CDTF">2021-06-15T20:32:10Z</dcterms:modified>
</cp:coreProperties>
</file>