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ink/ink3.xml" ContentType="application/inkml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75" r:id="rId4"/>
    <p:sldId id="261" r:id="rId5"/>
    <p:sldId id="276" r:id="rId6"/>
    <p:sldId id="277" r:id="rId7"/>
    <p:sldId id="266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277C2-ABD7-4EAF-81A7-37E0EEC81F7C}" v="528" dt="2021-05-18T12:23:56.582"/>
    <p1510:client id="{57588503-154C-9940-921A-5D4CE3C3BA67}" v="6" dt="2021-05-25T00:53:2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57588503-154C-9940-921A-5D4CE3C3BA67}"/>
    <pc:docChg chg="modSld">
      <pc:chgData name="Rohan Kulkarni" userId="200d7e74774fd3cc" providerId="LiveId" clId="{57588503-154C-9940-921A-5D4CE3C3BA67}" dt="2021-05-25T00:53:21.944" v="5" actId="729"/>
      <pc:docMkLst>
        <pc:docMk/>
      </pc:docMkLst>
      <pc:sldChg chg="mod modShow">
        <pc:chgData name="Rohan Kulkarni" userId="200d7e74774fd3cc" providerId="LiveId" clId="{57588503-154C-9940-921A-5D4CE3C3BA67}" dt="2021-05-25T00:53:21.944" v="5" actId="729"/>
        <pc:sldMkLst>
          <pc:docMk/>
          <pc:sldMk cId="2430666452" sldId="264"/>
        </pc:sldMkLst>
      </pc:sldChg>
      <pc:sldChg chg="modSp">
        <pc:chgData name="Rohan Kulkarni" userId="200d7e74774fd3cc" providerId="LiveId" clId="{57588503-154C-9940-921A-5D4CE3C3BA67}" dt="2021-05-25T00:51:29.265" v="1" actId="1076"/>
        <pc:sldMkLst>
          <pc:docMk/>
          <pc:sldMk cId="3088965281" sldId="274"/>
        </pc:sldMkLst>
        <pc:spChg chg="mod">
          <ac:chgData name="Rohan Kulkarni" userId="200d7e74774fd3cc" providerId="LiveId" clId="{57588503-154C-9940-921A-5D4CE3C3BA67}" dt="2021-05-25T00:51:29.265" v="1" actId="1076"/>
          <ac:spMkLst>
            <pc:docMk/>
            <pc:sldMk cId="3088965281" sldId="274"/>
            <ac:spMk id="2" creationId="{295A7BF1-93BA-4D77-9999-67AA8397EF2F}"/>
          </ac:spMkLst>
        </pc:spChg>
      </pc:sldChg>
    </pc:docChg>
  </pc:docChgLst>
  <pc:docChgLst>
    <pc:chgData name="Rohan Kulkarni" userId="200d7e74774fd3cc" providerId="LiveId" clId="{325277C2-ABD7-4EAF-81A7-37E0EEC81F7C}"/>
    <pc:docChg chg="undo custSel addSld delSld modSld sldOrd">
      <pc:chgData name="Rohan Kulkarni" userId="200d7e74774fd3cc" providerId="LiveId" clId="{325277C2-ABD7-4EAF-81A7-37E0EEC81F7C}" dt="2021-05-25T00:25:18.120" v="2289" actId="478"/>
      <pc:docMkLst>
        <pc:docMk/>
      </pc:docMkLst>
      <pc:sldChg chg="delSp modSp mod setBg modAnim">
        <pc:chgData name="Rohan Kulkarni" userId="200d7e74774fd3cc" providerId="LiveId" clId="{325277C2-ABD7-4EAF-81A7-37E0EEC81F7C}" dt="2021-05-17T18:01:53.904" v="1265" actId="692"/>
        <pc:sldMkLst>
          <pc:docMk/>
          <pc:sldMk cId="106695319" sldId="256"/>
        </pc:sldMkLst>
        <pc:spChg chg="del">
          <ac:chgData name="Rohan Kulkarni" userId="200d7e74774fd3cc" providerId="LiveId" clId="{325277C2-ABD7-4EAF-81A7-37E0EEC81F7C}" dt="2021-05-11T17:03:38.338" v="13" actId="478"/>
          <ac:spMkLst>
            <pc:docMk/>
            <pc:sldMk cId="106695319" sldId="256"/>
            <ac:spMk id="10" creationId="{23F1E69D-37D6-426C-9AA2-09A53BAA1C04}"/>
          </ac:spMkLst>
        </pc:spChg>
        <pc:picChg chg="mod">
          <ac:chgData name="Rohan Kulkarni" userId="200d7e74774fd3cc" providerId="LiveId" clId="{325277C2-ABD7-4EAF-81A7-37E0EEC81F7C}" dt="2021-05-17T18:01:28.832" v="1227" actId="692"/>
          <ac:picMkLst>
            <pc:docMk/>
            <pc:sldMk cId="106695319" sldId="256"/>
            <ac:picMk id="7" creationId="{A2638703-3BCA-4947-8B56-0D64D9ECB35D}"/>
          </ac:picMkLst>
        </pc:picChg>
        <pc:picChg chg="mod">
          <ac:chgData name="Rohan Kulkarni" userId="200d7e74774fd3cc" providerId="LiveId" clId="{325277C2-ABD7-4EAF-81A7-37E0EEC81F7C}" dt="2021-05-17T18:01:40.151" v="1245" actId="692"/>
          <ac:picMkLst>
            <pc:docMk/>
            <pc:sldMk cId="106695319" sldId="256"/>
            <ac:picMk id="13" creationId="{491EDAC9-7FE7-486A-90C2-4DF940DEC01C}"/>
          </ac:picMkLst>
        </pc:picChg>
        <pc:picChg chg="mod">
          <ac:chgData name="Rohan Kulkarni" userId="200d7e74774fd3cc" providerId="LiveId" clId="{325277C2-ABD7-4EAF-81A7-37E0EEC81F7C}" dt="2021-05-17T18:01:37.258" v="1241" actId="692"/>
          <ac:picMkLst>
            <pc:docMk/>
            <pc:sldMk cId="106695319" sldId="256"/>
            <ac:picMk id="17" creationId="{D9DBBA15-BA96-445D-A91E-FDCCF6FB9861}"/>
          </ac:picMkLst>
        </pc:picChg>
        <pc:picChg chg="mod">
          <ac:chgData name="Rohan Kulkarni" userId="200d7e74774fd3cc" providerId="LiveId" clId="{325277C2-ABD7-4EAF-81A7-37E0EEC81F7C}" dt="2021-05-17T18:01:45.391" v="1253" actId="692"/>
          <ac:picMkLst>
            <pc:docMk/>
            <pc:sldMk cId="106695319" sldId="256"/>
            <ac:picMk id="19" creationId="{CD287927-62FD-4275-9A21-09D150D761B8}"/>
          </ac:picMkLst>
        </pc:picChg>
        <pc:picChg chg="mod">
          <ac:chgData name="Rohan Kulkarni" userId="200d7e74774fd3cc" providerId="LiveId" clId="{325277C2-ABD7-4EAF-81A7-37E0EEC81F7C}" dt="2021-05-17T18:01:49.534" v="1261" actId="692"/>
          <ac:picMkLst>
            <pc:docMk/>
            <pc:sldMk cId="106695319" sldId="256"/>
            <ac:picMk id="21" creationId="{40D1B33E-032C-400B-A208-465A5DBCFC86}"/>
          </ac:picMkLst>
        </pc:picChg>
        <pc:picChg chg="mod">
          <ac:chgData name="Rohan Kulkarni" userId="200d7e74774fd3cc" providerId="LiveId" clId="{325277C2-ABD7-4EAF-81A7-37E0EEC81F7C}" dt="2021-05-17T18:01:53.904" v="1265" actId="692"/>
          <ac:picMkLst>
            <pc:docMk/>
            <pc:sldMk cId="106695319" sldId="256"/>
            <ac:picMk id="23" creationId="{2E5A2E34-0AE5-494F-A344-9BDAB20850D5}"/>
          </ac:picMkLst>
        </pc:picChg>
        <pc:cxnChg chg="mod">
          <ac:chgData name="Rohan Kulkarni" userId="200d7e74774fd3cc" providerId="LiveId" clId="{325277C2-ABD7-4EAF-81A7-37E0EEC81F7C}" dt="2021-05-16T21:07:12.283" v="424" actId="1076"/>
          <ac:cxnSpMkLst>
            <pc:docMk/>
            <pc:sldMk cId="106695319" sldId="256"/>
            <ac:cxnSpMk id="15" creationId="{42EA7381-D276-4E02-8100-ED7FA0B9A635}"/>
          </ac:cxnSpMkLst>
        </pc:cxnChg>
      </pc:sldChg>
      <pc:sldChg chg="modSp del mod">
        <pc:chgData name="Rohan Kulkarni" userId="200d7e74774fd3cc" providerId="LiveId" clId="{325277C2-ABD7-4EAF-81A7-37E0EEC81F7C}" dt="2021-05-18T15:03:13.944" v="2287" actId="2696"/>
        <pc:sldMkLst>
          <pc:docMk/>
          <pc:sldMk cId="2492906257" sldId="257"/>
        </pc:sldMkLst>
        <pc:spChg chg="mod">
          <ac:chgData name="Rohan Kulkarni" userId="200d7e74774fd3cc" providerId="LiveId" clId="{325277C2-ABD7-4EAF-81A7-37E0EEC81F7C}" dt="2021-05-16T20:46:49.537" v="413" actId="1076"/>
          <ac:spMkLst>
            <pc:docMk/>
            <pc:sldMk cId="2492906257" sldId="257"/>
            <ac:spMk id="3" creationId="{3933E500-C971-4464-A064-355C2DC1C4A2}"/>
          </ac:spMkLst>
        </pc:spChg>
      </pc:sldChg>
      <pc:sldChg chg="del">
        <pc:chgData name="Rohan Kulkarni" userId="200d7e74774fd3cc" providerId="LiveId" clId="{325277C2-ABD7-4EAF-81A7-37E0EEC81F7C}" dt="2021-05-18T15:03:09.843" v="2285" actId="2696"/>
        <pc:sldMkLst>
          <pc:docMk/>
          <pc:sldMk cId="924081218" sldId="258"/>
        </pc:sldMkLst>
      </pc:sldChg>
      <pc:sldChg chg="del">
        <pc:chgData name="Rohan Kulkarni" userId="200d7e74774fd3cc" providerId="LiveId" clId="{325277C2-ABD7-4EAF-81A7-37E0EEC81F7C}" dt="2021-05-18T15:03:12.236" v="2286" actId="2696"/>
        <pc:sldMkLst>
          <pc:docMk/>
          <pc:sldMk cId="1029747937" sldId="259"/>
        </pc:sldMkLst>
      </pc:sldChg>
      <pc:sldChg chg="del">
        <pc:chgData name="Rohan Kulkarni" userId="200d7e74774fd3cc" providerId="LiveId" clId="{325277C2-ABD7-4EAF-81A7-37E0EEC81F7C}" dt="2021-05-18T15:03:07.541" v="2284" actId="2696"/>
        <pc:sldMkLst>
          <pc:docMk/>
          <pc:sldMk cId="1708501288" sldId="260"/>
        </pc:sldMkLst>
      </pc:sldChg>
      <pc:sldChg chg="addSp delSp modSp add mod setBg delAnim modAnim">
        <pc:chgData name="Rohan Kulkarni" userId="200d7e74774fd3cc" providerId="LiveId" clId="{325277C2-ABD7-4EAF-81A7-37E0EEC81F7C}" dt="2021-05-18T09:13:28.820" v="2279" actId="1076"/>
        <pc:sldMkLst>
          <pc:docMk/>
          <pc:sldMk cId="1589640978" sldId="261"/>
        </pc:sldMkLst>
        <pc:spChg chg="add del mod">
          <ac:chgData name="Rohan Kulkarni" userId="200d7e74774fd3cc" providerId="LiveId" clId="{325277C2-ABD7-4EAF-81A7-37E0EEC81F7C}" dt="2021-05-15T16:54:29.598" v="210" actId="478"/>
          <ac:spMkLst>
            <pc:docMk/>
            <pc:sldMk cId="1589640978" sldId="261"/>
            <ac:spMk id="11" creationId="{9AC09C23-6E99-4FAB-8512-0444E0BA01C7}"/>
          </ac:spMkLst>
        </pc:spChg>
        <pc:spChg chg="add del mod">
          <ac:chgData name="Rohan Kulkarni" userId="200d7e74774fd3cc" providerId="LiveId" clId="{325277C2-ABD7-4EAF-81A7-37E0EEC81F7C}" dt="2021-05-15T16:49:57.594" v="174" actId="478"/>
          <ac:spMkLst>
            <pc:docMk/>
            <pc:sldMk cId="1589640978" sldId="261"/>
            <ac:spMk id="24" creationId="{110CC216-74C4-4ECE-AEB5-E8DE45F4A957}"/>
          </ac:spMkLst>
        </pc:spChg>
        <pc:spChg chg="add del mod">
          <ac:chgData name="Rohan Kulkarni" userId="200d7e74774fd3cc" providerId="LiveId" clId="{325277C2-ABD7-4EAF-81A7-37E0EEC81F7C}" dt="2021-05-15T17:00:59.078" v="335"/>
          <ac:spMkLst>
            <pc:docMk/>
            <pc:sldMk cId="1589640978" sldId="261"/>
            <ac:spMk id="37" creationId="{F28DEBC7-8733-4853-B775-B3D045B19DD8}"/>
          </ac:spMkLst>
        </pc:spChg>
        <pc:spChg chg="add del mod">
          <ac:chgData name="Rohan Kulkarni" userId="200d7e74774fd3cc" providerId="LiveId" clId="{325277C2-ABD7-4EAF-81A7-37E0EEC81F7C}" dt="2021-05-15T17:01:14.126" v="342"/>
          <ac:spMkLst>
            <pc:docMk/>
            <pc:sldMk cId="1589640978" sldId="261"/>
            <ac:spMk id="38" creationId="{D7BC068E-BC0F-4251-BFEC-E7A92D78BA36}"/>
          </ac:spMkLst>
        </pc:spChg>
        <pc:spChg chg="add mod">
          <ac:chgData name="Rohan Kulkarni" userId="200d7e74774fd3cc" providerId="LiveId" clId="{325277C2-ABD7-4EAF-81A7-37E0EEC81F7C}" dt="2021-05-15T17:04:18.706" v="409" actId="1076"/>
          <ac:spMkLst>
            <pc:docMk/>
            <pc:sldMk cId="1589640978" sldId="261"/>
            <ac:spMk id="39" creationId="{3729FC7E-F686-4FDA-9E2E-48ECAF8687E2}"/>
          </ac:spMkLst>
        </pc:spChg>
        <pc:picChg chg="add mod">
          <ac:chgData name="Rohan Kulkarni" userId="200d7e74774fd3cc" providerId="LiveId" clId="{325277C2-ABD7-4EAF-81A7-37E0EEC81F7C}" dt="2021-05-15T17:03:52.278" v="405" actId="692"/>
          <ac:picMkLst>
            <pc:docMk/>
            <pc:sldMk cId="1589640978" sldId="261"/>
            <ac:picMk id="3" creationId="{5E80B1E4-3A12-4AA5-8457-8C11AB242F32}"/>
          </ac:picMkLst>
        </pc:picChg>
        <pc:picChg chg="add del mod modCrop">
          <ac:chgData name="Rohan Kulkarni" userId="200d7e74774fd3cc" providerId="LiveId" clId="{325277C2-ABD7-4EAF-81A7-37E0EEC81F7C}" dt="2021-05-15T16:39:38.895" v="61" actId="478"/>
          <ac:picMkLst>
            <pc:docMk/>
            <pc:sldMk cId="1589640978" sldId="261"/>
            <ac:picMk id="5" creationId="{0AAB4F51-2D8A-4782-91B6-7F1D341510FE}"/>
          </ac:picMkLst>
        </pc:picChg>
        <pc:picChg chg="del mod">
          <ac:chgData name="Rohan Kulkarni" userId="200d7e74774fd3cc" providerId="LiveId" clId="{325277C2-ABD7-4EAF-81A7-37E0EEC81F7C}" dt="2021-05-15T16:36:27.004" v="37" actId="478"/>
          <ac:picMkLst>
            <pc:docMk/>
            <pc:sldMk cId="1589640978" sldId="261"/>
            <ac:picMk id="7" creationId="{A2638703-3BCA-4947-8B56-0D64D9ECB35D}"/>
          </ac:picMkLst>
        </pc:picChg>
        <pc:picChg chg="add mod modCrop">
          <ac:chgData name="Rohan Kulkarni" userId="200d7e74774fd3cc" providerId="LiveId" clId="{325277C2-ABD7-4EAF-81A7-37E0EEC81F7C}" dt="2021-05-15T16:45:49.341" v="136" actId="692"/>
          <ac:picMkLst>
            <pc:docMk/>
            <pc:sldMk cId="1589640978" sldId="261"/>
            <ac:picMk id="8" creationId="{517649FD-2DF6-42CB-86DF-DFD33C27659D}"/>
          </ac:picMkLst>
        </pc:picChg>
        <pc:picChg chg="del">
          <ac:chgData name="Rohan Kulkarni" userId="200d7e74774fd3cc" providerId="LiveId" clId="{325277C2-ABD7-4EAF-81A7-37E0EEC81F7C}" dt="2021-05-15T16:37:57.544" v="44" actId="478"/>
          <ac:picMkLst>
            <pc:docMk/>
            <pc:sldMk cId="1589640978" sldId="261"/>
            <ac:picMk id="13" creationId="{491EDAC9-7FE7-486A-90C2-4DF940DEC01C}"/>
          </ac:picMkLst>
        </pc:picChg>
        <pc:picChg chg="add mod">
          <ac:chgData name="Rohan Kulkarni" userId="200d7e74774fd3cc" providerId="LiveId" clId="{325277C2-ABD7-4EAF-81A7-37E0EEC81F7C}" dt="2021-05-15T16:45:44.238" v="132" actId="692"/>
          <ac:picMkLst>
            <pc:docMk/>
            <pc:sldMk cId="1589640978" sldId="261"/>
            <ac:picMk id="14" creationId="{BAA2CF4D-69B1-47A3-B1C1-AC757F0DA21A}"/>
          </ac:picMkLst>
        </pc:picChg>
        <pc:picChg chg="del">
          <ac:chgData name="Rohan Kulkarni" userId="200d7e74774fd3cc" providerId="LiveId" clId="{325277C2-ABD7-4EAF-81A7-37E0EEC81F7C}" dt="2021-05-15T16:37:58.410" v="46" actId="478"/>
          <ac:picMkLst>
            <pc:docMk/>
            <pc:sldMk cId="1589640978" sldId="261"/>
            <ac:picMk id="17" creationId="{D9DBBA15-BA96-445D-A91E-FDCCF6FB9861}"/>
          </ac:picMkLst>
        </pc:picChg>
        <pc:picChg chg="add mod">
          <ac:chgData name="Rohan Kulkarni" userId="200d7e74774fd3cc" providerId="LiveId" clId="{325277C2-ABD7-4EAF-81A7-37E0EEC81F7C}" dt="2021-05-15T16:48:27.456" v="148" actId="692"/>
          <ac:picMkLst>
            <pc:docMk/>
            <pc:sldMk cId="1589640978" sldId="261"/>
            <ac:picMk id="18" creationId="{00B4ED57-B40D-449D-BEB8-7F290796AC3D}"/>
          </ac:picMkLst>
        </pc:picChg>
        <pc:picChg chg="del">
          <ac:chgData name="Rohan Kulkarni" userId="200d7e74774fd3cc" providerId="LiveId" clId="{325277C2-ABD7-4EAF-81A7-37E0EEC81F7C}" dt="2021-05-15T16:37:58.999" v="47" actId="478"/>
          <ac:picMkLst>
            <pc:docMk/>
            <pc:sldMk cId="1589640978" sldId="261"/>
            <ac:picMk id="19" creationId="{CD287927-62FD-4275-9A21-09D150D761B8}"/>
          </ac:picMkLst>
        </pc:picChg>
        <pc:picChg chg="del">
          <ac:chgData name="Rohan Kulkarni" userId="200d7e74774fd3cc" providerId="LiveId" clId="{325277C2-ABD7-4EAF-81A7-37E0EEC81F7C}" dt="2021-05-15T16:40:15.168" v="65" actId="478"/>
          <ac:picMkLst>
            <pc:docMk/>
            <pc:sldMk cId="1589640978" sldId="261"/>
            <ac:picMk id="21" creationId="{40D1B33E-032C-400B-A208-465A5DBCFC86}"/>
          </ac:picMkLst>
        </pc:picChg>
        <pc:picChg chg="del">
          <ac:chgData name="Rohan Kulkarni" userId="200d7e74774fd3cc" providerId="LiveId" clId="{325277C2-ABD7-4EAF-81A7-37E0EEC81F7C}" dt="2021-05-15T16:40:15.860" v="66" actId="478"/>
          <ac:picMkLst>
            <pc:docMk/>
            <pc:sldMk cId="1589640978" sldId="261"/>
            <ac:picMk id="23" creationId="{2E5A2E34-0AE5-494F-A344-9BDAB20850D5}"/>
          </ac:picMkLst>
        </pc:picChg>
        <pc:picChg chg="del mod">
          <ac:chgData name="Rohan Kulkarni" userId="200d7e74774fd3cc" providerId="LiveId" clId="{325277C2-ABD7-4EAF-81A7-37E0EEC81F7C}" dt="2021-05-15T16:55:31.552" v="223" actId="478"/>
          <ac:picMkLst>
            <pc:docMk/>
            <pc:sldMk cId="1589640978" sldId="261"/>
            <ac:picMk id="26" creationId="{3DCEFD68-1042-4A39-9DBD-27615D9D9CBF}"/>
          </ac:picMkLst>
        </pc:picChg>
        <pc:picChg chg="add mod">
          <ac:chgData name="Rohan Kulkarni" userId="200d7e74774fd3cc" providerId="LiveId" clId="{325277C2-ABD7-4EAF-81A7-37E0EEC81F7C}" dt="2021-05-16T21:07:35.249" v="426" actId="1076"/>
          <ac:picMkLst>
            <pc:docMk/>
            <pc:sldMk cId="1589640978" sldId="261"/>
            <ac:picMk id="28" creationId="{ED7566A4-9F74-4065-B5C1-72A3BA36A6D1}"/>
          </ac:picMkLst>
        </pc:picChg>
        <pc:picChg chg="mod ord">
          <ac:chgData name="Rohan Kulkarni" userId="200d7e74774fd3cc" providerId="LiveId" clId="{325277C2-ABD7-4EAF-81A7-37E0EEC81F7C}" dt="2021-05-15T16:55:36.831" v="226" actId="1076"/>
          <ac:picMkLst>
            <pc:docMk/>
            <pc:sldMk cId="1589640978" sldId="261"/>
            <ac:picMk id="30" creationId="{D1787A49-12E5-493C-A82C-F871F8B9A779}"/>
          </ac:picMkLst>
        </pc:picChg>
        <pc:picChg chg="del mod">
          <ac:chgData name="Rohan Kulkarni" userId="200d7e74774fd3cc" providerId="LiveId" clId="{325277C2-ABD7-4EAF-81A7-37E0EEC81F7C}" dt="2021-05-15T17:00:59.077" v="333" actId="478"/>
          <ac:picMkLst>
            <pc:docMk/>
            <pc:sldMk cId="1589640978" sldId="261"/>
            <ac:picMk id="32" creationId="{23B0415D-4930-46AC-888A-09F32B08AA64}"/>
          </ac:picMkLst>
        </pc:picChg>
        <pc:picChg chg="add mod">
          <ac:chgData name="Rohan Kulkarni" userId="200d7e74774fd3cc" providerId="LiveId" clId="{325277C2-ABD7-4EAF-81A7-37E0EEC81F7C}" dt="2021-05-16T21:07:29.518" v="425" actId="1076"/>
          <ac:picMkLst>
            <pc:docMk/>
            <pc:sldMk cId="1589640978" sldId="261"/>
            <ac:picMk id="36" creationId="{A2C67512-0376-4BC4-98B0-6F4AE97A525E}"/>
          </ac:picMkLst>
        </pc:picChg>
        <pc:picChg chg="add mod">
          <ac:chgData name="Rohan Kulkarni" userId="200d7e74774fd3cc" providerId="LiveId" clId="{325277C2-ABD7-4EAF-81A7-37E0EEC81F7C}" dt="2021-05-18T09:11:44.465" v="2269" actId="1076"/>
          <ac:picMkLst>
            <pc:docMk/>
            <pc:sldMk cId="1589640978" sldId="261"/>
            <ac:picMk id="43" creationId="{FC31B872-F48C-47CD-BD39-33201CA5E07A}"/>
          </ac:picMkLst>
        </pc:picChg>
        <pc:picChg chg="add mod">
          <ac:chgData name="Rohan Kulkarni" userId="200d7e74774fd3cc" providerId="LiveId" clId="{325277C2-ABD7-4EAF-81A7-37E0EEC81F7C}" dt="2021-05-18T09:13:28.820" v="2279" actId="1076"/>
          <ac:picMkLst>
            <pc:docMk/>
            <pc:sldMk cId="1589640978" sldId="261"/>
            <ac:picMk id="45" creationId="{F5095584-6F4E-4861-B875-33C05BFC108B}"/>
          </ac:picMkLst>
        </pc:picChg>
        <pc:picChg chg="add mod">
          <ac:chgData name="Rohan Kulkarni" userId="200d7e74774fd3cc" providerId="LiveId" clId="{325277C2-ABD7-4EAF-81A7-37E0EEC81F7C}" dt="2021-05-18T09:13:22.252" v="2278" actId="1076"/>
          <ac:picMkLst>
            <pc:docMk/>
            <pc:sldMk cId="1589640978" sldId="261"/>
            <ac:picMk id="47" creationId="{56470456-3EF6-4527-AEFC-8F994725A57C}"/>
          </ac:picMkLst>
        </pc:picChg>
        <pc:picChg chg="add mod">
          <ac:chgData name="Rohan Kulkarni" userId="200d7e74774fd3cc" providerId="LiveId" clId="{325277C2-ABD7-4EAF-81A7-37E0EEC81F7C}" dt="2021-05-18T09:13:19.914" v="2277" actId="14100"/>
          <ac:picMkLst>
            <pc:docMk/>
            <pc:sldMk cId="1589640978" sldId="261"/>
            <ac:picMk id="49" creationId="{36387A3F-5746-4A29-BEE8-F013C0CE9272}"/>
          </ac:picMkLst>
        </pc:picChg>
        <pc:cxnChg chg="add mod">
          <ac:chgData name="Rohan Kulkarni" userId="200d7e74774fd3cc" providerId="LiveId" clId="{325277C2-ABD7-4EAF-81A7-37E0EEC81F7C}" dt="2021-05-15T16:49:11.349" v="163" actId="692"/>
          <ac:cxnSpMkLst>
            <pc:docMk/>
            <pc:sldMk cId="1589640978" sldId="261"/>
            <ac:cxnSpMk id="10" creationId="{9EB3150D-FBE2-41AB-9E1B-E092A4BBD616}"/>
          </ac:cxnSpMkLst>
        </pc:cxnChg>
        <pc:cxnChg chg="del">
          <ac:chgData name="Rohan Kulkarni" userId="200d7e74774fd3cc" providerId="LiveId" clId="{325277C2-ABD7-4EAF-81A7-37E0EEC81F7C}" dt="2021-05-15T16:37:58.014" v="45" actId="478"/>
          <ac:cxnSpMkLst>
            <pc:docMk/>
            <pc:sldMk cId="1589640978" sldId="261"/>
            <ac:cxnSpMk id="15" creationId="{42EA7381-D276-4E02-8100-ED7FA0B9A635}"/>
          </ac:cxnSpMkLst>
        </pc:cxnChg>
        <pc:cxnChg chg="add mod">
          <ac:chgData name="Rohan Kulkarni" userId="200d7e74774fd3cc" providerId="LiveId" clId="{325277C2-ABD7-4EAF-81A7-37E0EEC81F7C}" dt="2021-05-15T16:49:05.882" v="159" actId="692"/>
          <ac:cxnSpMkLst>
            <pc:docMk/>
            <pc:sldMk cId="1589640978" sldId="261"/>
            <ac:cxnSpMk id="22" creationId="{6D2B3AB7-BB26-4BE7-A96E-F31429ACC7F7}"/>
          </ac:cxnSpMkLst>
        </pc:cxnChg>
        <pc:cxnChg chg="add mod">
          <ac:chgData name="Rohan Kulkarni" userId="200d7e74774fd3cc" providerId="LiveId" clId="{325277C2-ABD7-4EAF-81A7-37E0EEC81F7C}" dt="2021-05-15T17:04:32.047" v="412" actId="14100"/>
          <ac:cxnSpMkLst>
            <pc:docMk/>
            <pc:sldMk cId="1589640978" sldId="261"/>
            <ac:cxnSpMk id="34" creationId="{6306AA9E-AD56-4529-B3C6-3D827E2EBA4C}"/>
          </ac:cxnSpMkLst>
        </pc:cxnChg>
      </pc:sldChg>
      <pc:sldChg chg="addSp delSp modSp add mod setBg delAnim modAnim">
        <pc:chgData name="Rohan Kulkarni" userId="200d7e74774fd3cc" providerId="LiveId" clId="{325277C2-ABD7-4EAF-81A7-37E0EEC81F7C}" dt="2021-05-18T10:30:39.712" v="2280"/>
        <pc:sldMkLst>
          <pc:docMk/>
          <pc:sldMk cId="3146542912" sldId="262"/>
        </pc:sldMkLst>
        <pc:spChg chg="add del mod">
          <ac:chgData name="Rohan Kulkarni" userId="200d7e74774fd3cc" providerId="LiveId" clId="{325277C2-ABD7-4EAF-81A7-37E0EEC81F7C}" dt="2021-05-17T14:50:24.395" v="596" actId="478"/>
          <ac:spMkLst>
            <pc:docMk/>
            <pc:sldMk cId="3146542912" sldId="262"/>
            <ac:spMk id="32" creationId="{4954F273-9802-4D16-AE38-F753C1430979}"/>
          </ac:spMkLst>
        </pc:spChg>
        <pc:spChg chg="add mod">
          <ac:chgData name="Rohan Kulkarni" userId="200d7e74774fd3cc" providerId="LiveId" clId="{325277C2-ABD7-4EAF-81A7-37E0EEC81F7C}" dt="2021-05-17T14:57:09.877" v="721" actId="1076"/>
          <ac:spMkLst>
            <pc:docMk/>
            <pc:sldMk cId="3146542912" sldId="262"/>
            <ac:spMk id="33" creationId="{58A1CACE-5D00-4179-BB84-B7952A3B0656}"/>
          </ac:spMkLst>
        </pc:spChg>
        <pc:spChg chg="del">
          <ac:chgData name="Rohan Kulkarni" userId="200d7e74774fd3cc" providerId="LiveId" clId="{325277C2-ABD7-4EAF-81A7-37E0EEC81F7C}" dt="2021-05-17T14:38:10.988" v="440" actId="478"/>
          <ac:spMkLst>
            <pc:docMk/>
            <pc:sldMk cId="3146542912" sldId="262"/>
            <ac:spMk id="39" creationId="{3729FC7E-F686-4FDA-9E2E-48ECAF8687E2}"/>
          </ac:spMkLst>
        </pc:spChg>
        <pc:spChg chg="add mod">
          <ac:chgData name="Rohan Kulkarni" userId="200d7e74774fd3cc" providerId="LiveId" clId="{325277C2-ABD7-4EAF-81A7-37E0EEC81F7C}" dt="2021-05-17T14:57:04.202" v="720" actId="1076"/>
          <ac:spMkLst>
            <pc:docMk/>
            <pc:sldMk cId="3146542912" sldId="262"/>
            <ac:spMk id="40" creationId="{45C7878B-DC8F-440C-A4FA-1E9E7168A862}"/>
          </ac:spMkLst>
        </pc:spChg>
        <pc:spChg chg="add mod">
          <ac:chgData name="Rohan Kulkarni" userId="200d7e74774fd3cc" providerId="LiveId" clId="{325277C2-ABD7-4EAF-81A7-37E0EEC81F7C}" dt="2021-05-17T15:45:34.698" v="787" actId="1076"/>
          <ac:spMkLst>
            <pc:docMk/>
            <pc:sldMk cId="3146542912" sldId="262"/>
            <ac:spMk id="42" creationId="{0E85E0FC-817C-41C2-9D15-96C30EE9B02B}"/>
          </ac:spMkLst>
        </pc:spChg>
        <pc:spChg chg="add mod">
          <ac:chgData name="Rohan Kulkarni" userId="200d7e74774fd3cc" providerId="LiveId" clId="{325277C2-ABD7-4EAF-81A7-37E0EEC81F7C}" dt="2021-05-17T14:56:51.609" v="718" actId="1076"/>
          <ac:spMkLst>
            <pc:docMk/>
            <pc:sldMk cId="3146542912" sldId="262"/>
            <ac:spMk id="43" creationId="{BCD60D77-F437-42BD-A4ED-C56230436D5E}"/>
          </ac:spMkLst>
        </pc:spChg>
        <pc:picChg chg="del">
          <ac:chgData name="Rohan Kulkarni" userId="200d7e74774fd3cc" providerId="LiveId" clId="{325277C2-ABD7-4EAF-81A7-37E0EEC81F7C}" dt="2021-05-17T14:37:42.538" v="428" actId="478"/>
          <ac:picMkLst>
            <pc:docMk/>
            <pc:sldMk cId="3146542912" sldId="262"/>
            <ac:picMk id="3" creationId="{5E80B1E4-3A12-4AA5-8457-8C11AB242F32}"/>
          </ac:picMkLst>
        </pc:picChg>
        <pc:picChg chg="add mod">
          <ac:chgData name="Rohan Kulkarni" userId="200d7e74774fd3cc" providerId="LiveId" clId="{325277C2-ABD7-4EAF-81A7-37E0EEC81F7C}" dt="2021-05-17T14:38:50.070" v="453" actId="1076"/>
          <ac:picMkLst>
            <pc:docMk/>
            <pc:sldMk cId="3146542912" sldId="262"/>
            <ac:picMk id="4" creationId="{C6D011EA-73D0-4224-AB19-9C93ABF9D5C9}"/>
          </ac:picMkLst>
        </pc:picChg>
        <pc:picChg chg="add mod">
          <ac:chgData name="Rohan Kulkarni" userId="200d7e74774fd3cc" providerId="LiveId" clId="{325277C2-ABD7-4EAF-81A7-37E0EEC81F7C}" dt="2021-05-17T14:47:56.923" v="563" actId="692"/>
          <ac:picMkLst>
            <pc:docMk/>
            <pc:sldMk cId="3146542912" sldId="262"/>
            <ac:picMk id="6" creationId="{51C147AB-7D0D-42B9-9C3A-80C7B5E16961}"/>
          </ac:picMkLst>
        </pc:picChg>
        <pc:picChg chg="del">
          <ac:chgData name="Rohan Kulkarni" userId="200d7e74774fd3cc" providerId="LiveId" clId="{325277C2-ABD7-4EAF-81A7-37E0EEC81F7C}" dt="2021-05-17T14:38:10.988" v="440" actId="478"/>
          <ac:picMkLst>
            <pc:docMk/>
            <pc:sldMk cId="3146542912" sldId="262"/>
            <ac:picMk id="8" creationId="{517649FD-2DF6-42CB-86DF-DFD33C27659D}"/>
          </ac:picMkLst>
        </pc:picChg>
        <pc:picChg chg="add mod">
          <ac:chgData name="Rohan Kulkarni" userId="200d7e74774fd3cc" providerId="LiveId" clId="{325277C2-ABD7-4EAF-81A7-37E0EEC81F7C}" dt="2021-05-17T14:48:10.189" v="568" actId="1582"/>
          <ac:picMkLst>
            <pc:docMk/>
            <pc:sldMk cId="3146542912" sldId="262"/>
            <ac:picMk id="9" creationId="{CB7BA97C-AAF9-45E1-BF27-9A9DB0D4E2AF}"/>
          </ac:picMkLst>
        </pc:picChg>
        <pc:picChg chg="add mod">
          <ac:chgData name="Rohan Kulkarni" userId="200d7e74774fd3cc" providerId="LiveId" clId="{325277C2-ABD7-4EAF-81A7-37E0EEC81F7C}" dt="2021-05-17T14:48:01.844" v="567" actId="692"/>
          <ac:picMkLst>
            <pc:docMk/>
            <pc:sldMk cId="3146542912" sldId="262"/>
            <ac:picMk id="12" creationId="{B441D8A1-CE46-4B60-BF27-B15788F18E9D}"/>
          </ac:picMkLst>
        </pc:picChg>
        <pc:picChg chg="del">
          <ac:chgData name="Rohan Kulkarni" userId="200d7e74774fd3cc" providerId="LiveId" clId="{325277C2-ABD7-4EAF-81A7-37E0EEC81F7C}" dt="2021-05-17T14:38:06.318" v="439" actId="478"/>
          <ac:picMkLst>
            <pc:docMk/>
            <pc:sldMk cId="3146542912" sldId="262"/>
            <ac:picMk id="14" creationId="{BAA2CF4D-69B1-47A3-B1C1-AC757F0DA21A}"/>
          </ac:picMkLst>
        </pc:picChg>
        <pc:picChg chg="add mod">
          <ac:chgData name="Rohan Kulkarni" userId="200d7e74774fd3cc" providerId="LiveId" clId="{325277C2-ABD7-4EAF-81A7-37E0EEC81F7C}" dt="2021-05-17T14:49:03.814" v="592" actId="692"/>
          <ac:picMkLst>
            <pc:docMk/>
            <pc:sldMk cId="3146542912" sldId="262"/>
            <ac:picMk id="15" creationId="{6F59BB9F-57ED-4C57-919F-623D2FE4ADD1}"/>
          </ac:picMkLst>
        </pc:picChg>
        <pc:picChg chg="add mod">
          <ac:chgData name="Rohan Kulkarni" userId="200d7e74774fd3cc" providerId="LiveId" clId="{325277C2-ABD7-4EAF-81A7-37E0EEC81F7C}" dt="2021-05-17T14:49:11.079" v="593" actId="692"/>
          <ac:picMkLst>
            <pc:docMk/>
            <pc:sldMk cId="3146542912" sldId="262"/>
            <ac:picMk id="17" creationId="{20275924-EC35-4C23-8888-64FCB1465455}"/>
          </ac:picMkLst>
        </pc:picChg>
        <pc:picChg chg="del">
          <ac:chgData name="Rohan Kulkarni" userId="200d7e74774fd3cc" providerId="LiveId" clId="{325277C2-ABD7-4EAF-81A7-37E0EEC81F7C}" dt="2021-05-17T14:38:10.988" v="440" actId="478"/>
          <ac:picMkLst>
            <pc:docMk/>
            <pc:sldMk cId="3146542912" sldId="262"/>
            <ac:picMk id="18" creationId="{00B4ED57-B40D-449D-BEB8-7F290796AC3D}"/>
          </ac:picMkLst>
        </pc:picChg>
        <pc:picChg chg="add mod">
          <ac:chgData name="Rohan Kulkarni" userId="200d7e74774fd3cc" providerId="LiveId" clId="{325277C2-ABD7-4EAF-81A7-37E0EEC81F7C}" dt="2021-05-17T14:48:56.012" v="586" actId="692"/>
          <ac:picMkLst>
            <pc:docMk/>
            <pc:sldMk cId="3146542912" sldId="262"/>
            <ac:picMk id="20" creationId="{689E734F-C270-4641-9882-310E25B2FD01}"/>
          </ac:picMkLst>
        </pc:picChg>
        <pc:picChg chg="del">
          <ac:chgData name="Rohan Kulkarni" userId="200d7e74774fd3cc" providerId="LiveId" clId="{325277C2-ABD7-4EAF-81A7-37E0EEC81F7C}" dt="2021-05-17T14:38:06.318" v="439" actId="478"/>
          <ac:picMkLst>
            <pc:docMk/>
            <pc:sldMk cId="3146542912" sldId="262"/>
            <ac:picMk id="28" creationId="{ED7566A4-9F74-4065-B5C1-72A3BA36A6D1}"/>
          </ac:picMkLst>
        </pc:picChg>
        <pc:picChg chg="del">
          <ac:chgData name="Rohan Kulkarni" userId="200d7e74774fd3cc" providerId="LiveId" clId="{325277C2-ABD7-4EAF-81A7-37E0EEC81F7C}" dt="2021-05-17T14:38:06.318" v="439" actId="478"/>
          <ac:picMkLst>
            <pc:docMk/>
            <pc:sldMk cId="3146542912" sldId="262"/>
            <ac:picMk id="30" creationId="{D1787A49-12E5-493C-A82C-F871F8B9A779}"/>
          </ac:picMkLst>
        </pc:picChg>
        <pc:picChg chg="del">
          <ac:chgData name="Rohan Kulkarni" userId="200d7e74774fd3cc" providerId="LiveId" clId="{325277C2-ABD7-4EAF-81A7-37E0EEC81F7C}" dt="2021-05-17T14:38:06.318" v="439" actId="478"/>
          <ac:picMkLst>
            <pc:docMk/>
            <pc:sldMk cId="3146542912" sldId="262"/>
            <ac:picMk id="36" creationId="{A2C67512-0376-4BC4-98B0-6F4AE97A525E}"/>
          </ac:picMkLst>
        </pc:picChg>
        <pc:picChg chg="add del mod">
          <ac:chgData name="Rohan Kulkarni" userId="200d7e74774fd3cc" providerId="LiveId" clId="{325277C2-ABD7-4EAF-81A7-37E0EEC81F7C}" dt="2021-05-17T15:38:26.464" v="768" actId="478"/>
          <ac:picMkLst>
            <pc:docMk/>
            <pc:sldMk cId="3146542912" sldId="262"/>
            <ac:picMk id="37" creationId="{4A392CA8-8B95-4B7C-B605-ABA7428884B3}"/>
          </ac:picMkLst>
        </pc:picChg>
        <pc:picChg chg="add del mod">
          <ac:chgData name="Rohan Kulkarni" userId="200d7e74774fd3cc" providerId="LiveId" clId="{325277C2-ABD7-4EAF-81A7-37E0EEC81F7C}" dt="2021-05-17T15:38:48.755" v="774" actId="478"/>
          <ac:picMkLst>
            <pc:docMk/>
            <pc:sldMk cId="3146542912" sldId="262"/>
            <ac:picMk id="41" creationId="{946CB634-4A89-4A24-9D42-8F4A36DB473E}"/>
          </ac:picMkLst>
        </pc:picChg>
        <pc:picChg chg="add mod">
          <ac:chgData name="Rohan Kulkarni" userId="200d7e74774fd3cc" providerId="LiveId" clId="{325277C2-ABD7-4EAF-81A7-37E0EEC81F7C}" dt="2021-05-17T15:36:56.957" v="750" actId="692"/>
          <ac:picMkLst>
            <pc:docMk/>
            <pc:sldMk cId="3146542912" sldId="262"/>
            <ac:picMk id="45" creationId="{EF7878BA-0CF3-478D-9C88-B5D97FA93456}"/>
          </ac:picMkLst>
        </pc:picChg>
        <pc:picChg chg="add mod">
          <ac:chgData name="Rohan Kulkarni" userId="200d7e74774fd3cc" providerId="LiveId" clId="{325277C2-ABD7-4EAF-81A7-37E0EEC81F7C}" dt="2021-05-17T15:37:53.876" v="767" actId="1076"/>
          <ac:picMkLst>
            <pc:docMk/>
            <pc:sldMk cId="3146542912" sldId="262"/>
            <ac:picMk id="49" creationId="{D95794E5-8C08-4018-B24E-4085DA719E04}"/>
          </ac:picMkLst>
        </pc:picChg>
        <pc:picChg chg="add mod">
          <ac:chgData name="Rohan Kulkarni" userId="200d7e74774fd3cc" providerId="LiveId" clId="{325277C2-ABD7-4EAF-81A7-37E0EEC81F7C}" dt="2021-05-17T15:38:44.951" v="773" actId="14100"/>
          <ac:picMkLst>
            <pc:docMk/>
            <pc:sldMk cId="3146542912" sldId="262"/>
            <ac:picMk id="51" creationId="{FFDC9F06-7164-4807-B1D6-6CE47F9E0EFD}"/>
          </ac:picMkLst>
        </pc:picChg>
        <pc:picChg chg="add mod">
          <ac:chgData name="Rohan Kulkarni" userId="200d7e74774fd3cc" providerId="LiveId" clId="{325277C2-ABD7-4EAF-81A7-37E0EEC81F7C}" dt="2021-05-17T15:39:05.436" v="780" actId="1076"/>
          <ac:picMkLst>
            <pc:docMk/>
            <pc:sldMk cId="3146542912" sldId="262"/>
            <ac:picMk id="53" creationId="{60873E31-5AFA-4E26-ADB2-21BAC8F7FF2A}"/>
          </ac:picMkLst>
        </pc:picChg>
        <pc:inkChg chg="add">
          <ac:chgData name="Rohan Kulkarni" userId="200d7e74774fd3cc" providerId="LiveId" clId="{325277C2-ABD7-4EAF-81A7-37E0EEC81F7C}" dt="2021-05-18T10:30:39.712" v="2280"/>
          <ac:inkMkLst>
            <pc:docMk/>
            <pc:sldMk cId="3146542912" sldId="262"/>
            <ac:inkMk id="56" creationId="{447E9B20-6449-419E-B787-A3E49A6F94E2}"/>
          </ac:inkMkLst>
        </pc:inkChg>
        <pc:cxnChg chg="del">
          <ac:chgData name="Rohan Kulkarni" userId="200d7e74774fd3cc" providerId="LiveId" clId="{325277C2-ABD7-4EAF-81A7-37E0EEC81F7C}" dt="2021-05-17T14:38:06.318" v="439" actId="478"/>
          <ac:cxnSpMkLst>
            <pc:docMk/>
            <pc:sldMk cId="3146542912" sldId="262"/>
            <ac:cxnSpMk id="10" creationId="{9EB3150D-FBE2-41AB-9E1B-E092A4BBD616}"/>
          </ac:cxnSpMkLst>
        </pc:cxnChg>
        <pc:cxnChg chg="del">
          <ac:chgData name="Rohan Kulkarni" userId="200d7e74774fd3cc" providerId="LiveId" clId="{325277C2-ABD7-4EAF-81A7-37E0EEC81F7C}" dt="2021-05-17T14:38:06.318" v="439" actId="478"/>
          <ac:cxnSpMkLst>
            <pc:docMk/>
            <pc:sldMk cId="3146542912" sldId="262"/>
            <ac:cxnSpMk id="22" creationId="{6D2B3AB7-BB26-4BE7-A96E-F31429ACC7F7}"/>
          </ac:cxnSpMkLst>
        </pc:cxnChg>
        <pc:cxnChg chg="add mod">
          <ac:chgData name="Rohan Kulkarni" userId="200d7e74774fd3cc" providerId="LiveId" clId="{325277C2-ABD7-4EAF-81A7-37E0EEC81F7C}" dt="2021-05-17T14:44:50.889" v="524" actId="692"/>
          <ac:cxnSpMkLst>
            <pc:docMk/>
            <pc:sldMk cId="3146542912" sldId="262"/>
            <ac:cxnSpMk id="23" creationId="{FD65279B-D5D8-407B-9C40-D0FA707EB8A8}"/>
          </ac:cxnSpMkLst>
        </pc:cxnChg>
        <pc:cxnChg chg="add mod">
          <ac:chgData name="Rohan Kulkarni" userId="200d7e74774fd3cc" providerId="LiveId" clId="{325277C2-ABD7-4EAF-81A7-37E0EEC81F7C}" dt="2021-05-17T14:45:20.321" v="536" actId="14100"/>
          <ac:cxnSpMkLst>
            <pc:docMk/>
            <pc:sldMk cId="3146542912" sldId="262"/>
            <ac:cxnSpMk id="25" creationId="{46944623-F0B7-4281-A4C9-B8949203F905}"/>
          </ac:cxnSpMkLst>
        </pc:cxnChg>
        <pc:cxnChg chg="add mod">
          <ac:chgData name="Rohan Kulkarni" userId="200d7e74774fd3cc" providerId="LiveId" clId="{325277C2-ABD7-4EAF-81A7-37E0EEC81F7C}" dt="2021-05-17T14:48:35.534" v="576" actId="692"/>
          <ac:cxnSpMkLst>
            <pc:docMk/>
            <pc:sldMk cId="3146542912" sldId="262"/>
            <ac:cxnSpMk id="31" creationId="{C842277D-F328-4A3C-9788-E6216AD78C07}"/>
          </ac:cxnSpMkLst>
        </pc:cxnChg>
        <pc:cxnChg chg="del">
          <ac:chgData name="Rohan Kulkarni" userId="200d7e74774fd3cc" providerId="LiveId" clId="{325277C2-ABD7-4EAF-81A7-37E0EEC81F7C}" dt="2021-05-17T14:38:06.318" v="439" actId="478"/>
          <ac:cxnSpMkLst>
            <pc:docMk/>
            <pc:sldMk cId="3146542912" sldId="262"/>
            <ac:cxnSpMk id="34" creationId="{6306AA9E-AD56-4529-B3C6-3D827E2EBA4C}"/>
          </ac:cxnSpMkLst>
        </pc:cxnChg>
        <pc:cxnChg chg="add mod">
          <ac:chgData name="Rohan Kulkarni" userId="200d7e74774fd3cc" providerId="LiveId" clId="{325277C2-ABD7-4EAF-81A7-37E0EEC81F7C}" dt="2021-05-17T15:45:21.165" v="785" actId="14100"/>
          <ac:cxnSpMkLst>
            <pc:docMk/>
            <pc:sldMk cId="3146542912" sldId="262"/>
            <ac:cxnSpMk id="47" creationId="{A9A2B551-8222-44E8-8707-170C7B742B5D}"/>
          </ac:cxnSpMkLst>
        </pc:cxnChg>
      </pc:sldChg>
      <pc:sldChg chg="addSp delSp modSp new mod modAnim modNotesTx">
        <pc:chgData name="Rohan Kulkarni" userId="200d7e74774fd3cc" providerId="LiveId" clId="{325277C2-ABD7-4EAF-81A7-37E0EEC81F7C}" dt="2021-05-18T12:23:56.582" v="2281"/>
        <pc:sldMkLst>
          <pc:docMk/>
          <pc:sldMk cId="3471321475" sldId="263"/>
        </pc:sldMkLst>
        <pc:spChg chg="del">
          <ac:chgData name="Rohan Kulkarni" userId="200d7e74774fd3cc" providerId="LiveId" clId="{325277C2-ABD7-4EAF-81A7-37E0EEC81F7C}" dt="2021-05-17T18:25:36.860" v="1439" actId="478"/>
          <ac:spMkLst>
            <pc:docMk/>
            <pc:sldMk cId="3471321475" sldId="263"/>
            <ac:spMk id="2" creationId="{73301811-996B-4500-A952-D1BEAF1A487D}"/>
          </ac:spMkLst>
        </pc:spChg>
        <pc:spChg chg="del">
          <ac:chgData name="Rohan Kulkarni" userId="200d7e74774fd3cc" providerId="LiveId" clId="{325277C2-ABD7-4EAF-81A7-37E0EEC81F7C}" dt="2021-05-17T18:25:37.887" v="1440" actId="478"/>
          <ac:spMkLst>
            <pc:docMk/>
            <pc:sldMk cId="3471321475" sldId="263"/>
            <ac:spMk id="3" creationId="{E6EDA017-F6D3-44D5-B91A-55348D3A3A90}"/>
          </ac:spMkLst>
        </pc:spChg>
        <pc:spChg chg="add del mod">
          <ac:chgData name="Rohan Kulkarni" userId="200d7e74774fd3cc" providerId="LiveId" clId="{325277C2-ABD7-4EAF-81A7-37E0EEC81F7C}" dt="2021-05-17T21:17:37.525" v="1614"/>
          <ac:spMkLst>
            <pc:docMk/>
            <pc:sldMk cId="3471321475" sldId="263"/>
            <ac:spMk id="12" creationId="{104FE46A-7BA0-4FB0-BEBF-AF698FF22D02}"/>
          </ac:spMkLst>
        </pc:spChg>
        <pc:spChg chg="add mod ord">
          <ac:chgData name="Rohan Kulkarni" userId="200d7e74774fd3cc" providerId="LiveId" clId="{325277C2-ABD7-4EAF-81A7-37E0EEC81F7C}" dt="2021-05-17T21:25:09.644" v="1717" actId="171"/>
          <ac:spMkLst>
            <pc:docMk/>
            <pc:sldMk cId="3471321475" sldId="263"/>
            <ac:spMk id="23" creationId="{78CE6970-56D9-4738-AE62-CDD2A84548EB}"/>
          </ac:spMkLst>
        </pc:spChg>
        <pc:spChg chg="add mod">
          <ac:chgData name="Rohan Kulkarni" userId="200d7e74774fd3cc" providerId="LiveId" clId="{325277C2-ABD7-4EAF-81A7-37E0EEC81F7C}" dt="2021-05-17T21:27:41.591" v="1765" actId="1076"/>
          <ac:spMkLst>
            <pc:docMk/>
            <pc:sldMk cId="3471321475" sldId="263"/>
            <ac:spMk id="26" creationId="{8008209B-FED0-410F-9C7A-995728930DC5}"/>
          </ac:spMkLst>
        </pc:spChg>
        <pc:spChg chg="add del mod">
          <ac:chgData name="Rohan Kulkarni" userId="200d7e74774fd3cc" providerId="LiveId" clId="{325277C2-ABD7-4EAF-81A7-37E0EEC81F7C}" dt="2021-05-17T21:27:53.146" v="1767" actId="478"/>
          <ac:spMkLst>
            <pc:docMk/>
            <pc:sldMk cId="3471321475" sldId="263"/>
            <ac:spMk id="27" creationId="{3712A083-99BB-4223-8318-7E74557355DE}"/>
          </ac:spMkLst>
        </pc:spChg>
        <pc:spChg chg="add mod">
          <ac:chgData name="Rohan Kulkarni" userId="200d7e74774fd3cc" providerId="LiveId" clId="{325277C2-ABD7-4EAF-81A7-37E0EEC81F7C}" dt="2021-05-17T21:28:12.105" v="1771" actId="14100"/>
          <ac:spMkLst>
            <pc:docMk/>
            <pc:sldMk cId="3471321475" sldId="263"/>
            <ac:spMk id="28" creationId="{B18CE499-4909-44A1-A957-93F37B14CFA5}"/>
          </ac:spMkLst>
        </pc:spChg>
        <pc:picChg chg="add mod">
          <ac:chgData name="Rohan Kulkarni" userId="200d7e74774fd3cc" providerId="LiveId" clId="{325277C2-ABD7-4EAF-81A7-37E0EEC81F7C}" dt="2021-05-17T21:10:52.267" v="1450" actId="1076"/>
          <ac:picMkLst>
            <pc:docMk/>
            <pc:sldMk cId="3471321475" sldId="263"/>
            <ac:picMk id="5" creationId="{C67E84AF-D306-416D-BE48-123A0B7E5089}"/>
          </ac:picMkLst>
        </pc:picChg>
        <pc:picChg chg="add mod">
          <ac:chgData name="Rohan Kulkarni" userId="200d7e74774fd3cc" providerId="LiveId" clId="{325277C2-ABD7-4EAF-81A7-37E0EEC81F7C}" dt="2021-05-17T21:18:34.795" v="1624" actId="2085"/>
          <ac:picMkLst>
            <pc:docMk/>
            <pc:sldMk cId="3471321475" sldId="263"/>
            <ac:picMk id="7" creationId="{412215A0-0232-4DF3-91DA-CDB96E5FF0EF}"/>
          </ac:picMkLst>
        </pc:picChg>
        <pc:picChg chg="add mod">
          <ac:chgData name="Rohan Kulkarni" userId="200d7e74774fd3cc" providerId="LiveId" clId="{325277C2-ABD7-4EAF-81A7-37E0EEC81F7C}" dt="2021-05-17T21:14:52.489" v="1548" actId="692"/>
          <ac:picMkLst>
            <pc:docMk/>
            <pc:sldMk cId="3471321475" sldId="263"/>
            <ac:picMk id="9" creationId="{62F94FE3-FA88-4F13-BC10-A1BEC96259A6}"/>
          </ac:picMkLst>
        </pc:picChg>
        <pc:picChg chg="mod">
          <ac:chgData name="Rohan Kulkarni" userId="200d7e74774fd3cc" providerId="LiveId" clId="{325277C2-ABD7-4EAF-81A7-37E0EEC81F7C}" dt="2021-05-17T21:25:25.704" v="1719" actId="1076"/>
          <ac:picMkLst>
            <pc:docMk/>
            <pc:sldMk cId="3471321475" sldId="263"/>
            <ac:picMk id="14" creationId="{89438281-F226-452D-833D-3C72672EEE00}"/>
          </ac:picMkLst>
        </pc:picChg>
        <pc:picChg chg="add del mod">
          <ac:chgData name="Rohan Kulkarni" userId="200d7e74774fd3cc" providerId="LiveId" clId="{325277C2-ABD7-4EAF-81A7-37E0EEC81F7C}" dt="2021-05-17T21:23:06.003" v="1690" actId="478"/>
          <ac:picMkLst>
            <pc:docMk/>
            <pc:sldMk cId="3471321475" sldId="263"/>
            <ac:picMk id="16" creationId="{62A14304-F077-45E8-9C66-066624BFBAD3}"/>
          </ac:picMkLst>
        </pc:picChg>
        <pc:picChg chg="add mod">
          <ac:chgData name="Rohan Kulkarni" userId="200d7e74774fd3cc" providerId="LiveId" clId="{325277C2-ABD7-4EAF-81A7-37E0EEC81F7C}" dt="2021-05-17T21:24:07.621" v="1709" actId="1076"/>
          <ac:picMkLst>
            <pc:docMk/>
            <pc:sldMk cId="3471321475" sldId="263"/>
            <ac:picMk id="18" creationId="{E3382362-3966-4846-ABE6-E743234979FF}"/>
          </ac:picMkLst>
        </pc:picChg>
        <pc:picChg chg="add del mod">
          <ac:chgData name="Rohan Kulkarni" userId="200d7e74774fd3cc" providerId="LiveId" clId="{325277C2-ABD7-4EAF-81A7-37E0EEC81F7C}" dt="2021-05-17T21:23:27.488" v="1696" actId="478"/>
          <ac:picMkLst>
            <pc:docMk/>
            <pc:sldMk cId="3471321475" sldId="263"/>
            <ac:picMk id="20" creationId="{66928F7C-081C-45A4-BB72-72A245AA91A0}"/>
          </ac:picMkLst>
        </pc:picChg>
        <pc:picChg chg="add mod">
          <ac:chgData name="Rohan Kulkarni" userId="200d7e74774fd3cc" providerId="LiveId" clId="{325277C2-ABD7-4EAF-81A7-37E0EEC81F7C}" dt="2021-05-17T21:25:19.371" v="1718" actId="1076"/>
          <ac:picMkLst>
            <pc:docMk/>
            <pc:sldMk cId="3471321475" sldId="263"/>
            <ac:picMk id="22" creationId="{462B90A4-73D0-4DC7-B2DB-EAFCC4EECF71}"/>
          </ac:picMkLst>
        </pc:picChg>
        <pc:picChg chg="add mod">
          <ac:chgData name="Rohan Kulkarni" userId="200d7e74774fd3cc" providerId="LiveId" clId="{325277C2-ABD7-4EAF-81A7-37E0EEC81F7C}" dt="2021-05-17T21:27:38.156" v="1764" actId="1076"/>
          <ac:picMkLst>
            <pc:docMk/>
            <pc:sldMk cId="3471321475" sldId="263"/>
            <ac:picMk id="25" creationId="{DDDC4DB8-E935-42EB-8A4A-0291F0DCE2C6}"/>
          </ac:picMkLst>
        </pc:picChg>
        <pc:picChg chg="add mod">
          <ac:chgData name="Rohan Kulkarni" userId="200d7e74774fd3cc" providerId="LiveId" clId="{325277C2-ABD7-4EAF-81A7-37E0EEC81F7C}" dt="2021-05-17T21:29:29.519" v="1836" actId="1076"/>
          <ac:picMkLst>
            <pc:docMk/>
            <pc:sldMk cId="3471321475" sldId="263"/>
            <ac:picMk id="30" creationId="{5CB28E9F-FA81-46CE-AC79-F814E42AF917}"/>
          </ac:picMkLst>
        </pc:picChg>
        <pc:inkChg chg="add">
          <ac:chgData name="Rohan Kulkarni" userId="200d7e74774fd3cc" providerId="LiveId" clId="{325277C2-ABD7-4EAF-81A7-37E0EEC81F7C}" dt="2021-05-18T12:23:56.582" v="2281"/>
          <ac:inkMkLst>
            <pc:docMk/>
            <pc:sldMk cId="3471321475" sldId="263"/>
            <ac:inkMk id="31" creationId="{9D023192-AB12-44E6-9734-E276AC3F3CEC}"/>
          </ac:inkMkLst>
        </pc:inkChg>
        <pc:cxnChg chg="add">
          <ac:chgData name="Rohan Kulkarni" userId="200d7e74774fd3cc" providerId="LiveId" clId="{325277C2-ABD7-4EAF-81A7-37E0EEC81F7C}" dt="2021-05-17T21:14:01.537" v="1536" actId="11529"/>
          <ac:cxnSpMkLst>
            <pc:docMk/>
            <pc:sldMk cId="3471321475" sldId="263"/>
            <ac:cxnSpMk id="11" creationId="{516F9A56-3BC0-48D0-A91A-BCBEF36AA793}"/>
          </ac:cxnSpMkLst>
        </pc:cxnChg>
      </pc:sldChg>
      <pc:sldChg chg="addSp delSp modSp add mod setBg delAnim modAnim">
        <pc:chgData name="Rohan Kulkarni" userId="200d7e74774fd3cc" providerId="LiveId" clId="{325277C2-ABD7-4EAF-81A7-37E0EEC81F7C}" dt="2021-05-18T10:30:39.712" v="2280"/>
        <pc:sldMkLst>
          <pc:docMk/>
          <pc:sldMk cId="2430666452" sldId="264"/>
        </pc:sldMkLst>
        <pc:spChg chg="add del mod">
          <ac:chgData name="Rohan Kulkarni" userId="200d7e74774fd3cc" providerId="LiveId" clId="{325277C2-ABD7-4EAF-81A7-37E0EEC81F7C}" dt="2021-05-17T15:50:10.352" v="822"/>
          <ac:spMkLst>
            <pc:docMk/>
            <pc:sldMk cId="2430666452" sldId="264"/>
            <ac:spMk id="2" creationId="{A355F493-9115-4921-B0E1-B7FCD2F75E1B}"/>
          </ac:spMkLst>
        </pc:spChg>
        <pc:spChg chg="add mod">
          <ac:chgData name="Rohan Kulkarni" userId="200d7e74774fd3cc" providerId="LiveId" clId="{325277C2-ABD7-4EAF-81A7-37E0EEC81F7C}" dt="2021-05-17T17:59:01.030" v="1215" actId="1076"/>
          <ac:spMkLst>
            <pc:docMk/>
            <pc:sldMk cId="2430666452" sldId="264"/>
            <ac:spMk id="13" creationId="{CFECCC37-3317-42E2-95DA-0E34A5E32E40}"/>
          </ac:spMkLst>
        </pc:spChg>
        <pc:spChg chg="del">
          <ac:chgData name="Rohan Kulkarni" userId="200d7e74774fd3cc" providerId="LiveId" clId="{325277C2-ABD7-4EAF-81A7-37E0EEC81F7C}" dt="2021-05-17T15:48:31.578" v="792" actId="478"/>
          <ac:spMkLst>
            <pc:docMk/>
            <pc:sldMk cId="2430666452" sldId="264"/>
            <ac:spMk id="33" creationId="{58A1CACE-5D00-4179-BB84-B7952A3B0656}"/>
          </ac:spMkLst>
        </pc:spChg>
        <pc:spChg chg="del">
          <ac:chgData name="Rohan Kulkarni" userId="200d7e74774fd3cc" providerId="LiveId" clId="{325277C2-ABD7-4EAF-81A7-37E0EEC81F7C}" dt="2021-05-17T15:48:39.727" v="802" actId="478"/>
          <ac:spMkLst>
            <pc:docMk/>
            <pc:sldMk cId="2430666452" sldId="264"/>
            <ac:spMk id="40" creationId="{45C7878B-DC8F-440C-A4FA-1E9E7168A862}"/>
          </ac:spMkLst>
        </pc:spChg>
        <pc:spChg chg="del mod">
          <ac:chgData name="Rohan Kulkarni" userId="200d7e74774fd3cc" providerId="LiveId" clId="{325277C2-ABD7-4EAF-81A7-37E0EEC81F7C}" dt="2021-05-17T15:48:43.668" v="805" actId="478"/>
          <ac:spMkLst>
            <pc:docMk/>
            <pc:sldMk cId="2430666452" sldId="264"/>
            <ac:spMk id="42" creationId="{0E85E0FC-817C-41C2-9D15-96C30EE9B02B}"/>
          </ac:spMkLst>
        </pc:spChg>
        <pc:spChg chg="del mod">
          <ac:chgData name="Rohan Kulkarni" userId="200d7e74774fd3cc" providerId="LiveId" clId="{325277C2-ABD7-4EAF-81A7-37E0EEC81F7C}" dt="2021-05-17T15:48:44.870" v="806" actId="478"/>
          <ac:spMkLst>
            <pc:docMk/>
            <pc:sldMk cId="2430666452" sldId="264"/>
            <ac:spMk id="43" creationId="{BCD60D77-F437-42BD-A4ED-C56230436D5E}"/>
          </ac:spMkLst>
        </pc:spChg>
        <pc:spChg chg="add mod">
          <ac:chgData name="Rohan Kulkarni" userId="200d7e74774fd3cc" providerId="LiveId" clId="{325277C2-ABD7-4EAF-81A7-37E0EEC81F7C}" dt="2021-05-17T17:57:30.471" v="1195" actId="1076"/>
          <ac:spMkLst>
            <pc:docMk/>
            <pc:sldMk cId="2430666452" sldId="264"/>
            <ac:spMk id="66" creationId="{75105C12-BD3D-4876-A816-CE3E7A9D9FF5}"/>
          </ac:spMkLst>
        </pc:spChg>
        <pc:picChg chg="del">
          <ac:chgData name="Rohan Kulkarni" userId="200d7e74774fd3cc" providerId="LiveId" clId="{325277C2-ABD7-4EAF-81A7-37E0EEC81F7C}" dt="2021-05-17T15:45:08.729" v="783" actId="478"/>
          <ac:picMkLst>
            <pc:docMk/>
            <pc:sldMk cId="2430666452" sldId="264"/>
            <ac:picMk id="4" creationId="{C6D011EA-73D0-4224-AB19-9C93ABF9D5C9}"/>
          </ac:picMkLst>
        </pc:picChg>
        <pc:picChg chg="add del mod">
          <ac:chgData name="Rohan Kulkarni" userId="200d7e74774fd3cc" providerId="LiveId" clId="{325277C2-ABD7-4EAF-81A7-37E0EEC81F7C}" dt="2021-05-17T17:18:21.324" v="828" actId="478"/>
          <ac:picMkLst>
            <pc:docMk/>
            <pc:sldMk cId="2430666452" sldId="264"/>
            <ac:picMk id="5" creationId="{F8922B85-348B-460F-98E2-FE9BF8E186CF}"/>
          </ac:picMkLst>
        </pc:picChg>
        <pc:picChg chg="del">
          <ac:chgData name="Rohan Kulkarni" userId="200d7e74774fd3cc" providerId="LiveId" clId="{325277C2-ABD7-4EAF-81A7-37E0EEC81F7C}" dt="2021-05-17T15:48:31.578" v="792" actId="478"/>
          <ac:picMkLst>
            <pc:docMk/>
            <pc:sldMk cId="2430666452" sldId="264"/>
            <ac:picMk id="6" creationId="{51C147AB-7D0D-42B9-9C3A-80C7B5E16961}"/>
          </ac:picMkLst>
        </pc:picChg>
        <pc:picChg chg="add mod">
          <ac:chgData name="Rohan Kulkarni" userId="200d7e74774fd3cc" providerId="LiveId" clId="{325277C2-ABD7-4EAF-81A7-37E0EEC81F7C}" dt="2021-05-17T17:25:55.592" v="859" actId="14100"/>
          <ac:picMkLst>
            <pc:docMk/>
            <pc:sldMk cId="2430666452" sldId="264"/>
            <ac:picMk id="8" creationId="{9AAFCF0E-542B-4856-8C38-BF7C136DFC0F}"/>
          </ac:picMkLst>
        </pc:picChg>
        <pc:picChg chg="del">
          <ac:chgData name="Rohan Kulkarni" userId="200d7e74774fd3cc" providerId="LiveId" clId="{325277C2-ABD7-4EAF-81A7-37E0EEC81F7C}" dt="2021-05-17T15:48:35.857" v="799" actId="478"/>
          <ac:picMkLst>
            <pc:docMk/>
            <pc:sldMk cId="2430666452" sldId="264"/>
            <ac:picMk id="9" creationId="{CB7BA97C-AAF9-45E1-BF27-9A9DB0D4E2AF}"/>
          </ac:picMkLst>
        </pc:picChg>
        <pc:picChg chg="add mod">
          <ac:chgData name="Rohan Kulkarni" userId="200d7e74774fd3cc" providerId="LiveId" clId="{325277C2-ABD7-4EAF-81A7-37E0EEC81F7C}" dt="2021-05-17T17:58:55.432" v="1214" actId="1076"/>
          <ac:picMkLst>
            <pc:docMk/>
            <pc:sldMk cId="2430666452" sldId="264"/>
            <ac:picMk id="11" creationId="{E05377C4-8A15-4417-9DFA-86BB37BA09C9}"/>
          </ac:picMkLst>
        </pc:picChg>
        <pc:picChg chg="del">
          <ac:chgData name="Rohan Kulkarni" userId="200d7e74774fd3cc" providerId="LiveId" clId="{325277C2-ABD7-4EAF-81A7-37E0EEC81F7C}" dt="2021-05-17T15:48:31.578" v="792" actId="478"/>
          <ac:picMkLst>
            <pc:docMk/>
            <pc:sldMk cId="2430666452" sldId="264"/>
            <ac:picMk id="12" creationId="{B441D8A1-CE46-4B60-BF27-B15788F18E9D}"/>
          </ac:picMkLst>
        </pc:picChg>
        <pc:picChg chg="del">
          <ac:chgData name="Rohan Kulkarni" userId="200d7e74774fd3cc" providerId="LiveId" clId="{325277C2-ABD7-4EAF-81A7-37E0EEC81F7C}" dt="2021-05-17T15:48:31.578" v="792" actId="478"/>
          <ac:picMkLst>
            <pc:docMk/>
            <pc:sldMk cId="2430666452" sldId="264"/>
            <ac:picMk id="15" creationId="{6F59BB9F-57ED-4C57-919F-623D2FE4ADD1}"/>
          </ac:picMkLst>
        </pc:picChg>
        <pc:picChg chg="del">
          <ac:chgData name="Rohan Kulkarni" userId="200d7e74774fd3cc" providerId="LiveId" clId="{325277C2-ABD7-4EAF-81A7-37E0EEC81F7C}" dt="2021-05-17T15:48:34.277" v="796" actId="478"/>
          <ac:picMkLst>
            <pc:docMk/>
            <pc:sldMk cId="2430666452" sldId="264"/>
            <ac:picMk id="17" creationId="{20275924-EC35-4C23-8888-64FCB1465455}"/>
          </ac:picMkLst>
        </pc:picChg>
        <pc:picChg chg="add del mod">
          <ac:chgData name="Rohan Kulkarni" userId="200d7e74774fd3cc" providerId="LiveId" clId="{325277C2-ABD7-4EAF-81A7-37E0EEC81F7C}" dt="2021-05-17T17:28:23.449" v="891" actId="478"/>
          <ac:picMkLst>
            <pc:docMk/>
            <pc:sldMk cId="2430666452" sldId="264"/>
            <ac:picMk id="19" creationId="{1E95F23E-D41C-4D26-9DEB-2B179721DD05}"/>
          </ac:picMkLst>
        </pc:picChg>
        <pc:picChg chg="del">
          <ac:chgData name="Rohan Kulkarni" userId="200d7e74774fd3cc" providerId="LiveId" clId="{325277C2-ABD7-4EAF-81A7-37E0EEC81F7C}" dt="2021-05-17T15:48:34.754" v="797" actId="478"/>
          <ac:picMkLst>
            <pc:docMk/>
            <pc:sldMk cId="2430666452" sldId="264"/>
            <ac:picMk id="20" creationId="{689E734F-C270-4641-9882-310E25B2FD01}"/>
          </ac:picMkLst>
        </pc:picChg>
        <pc:picChg chg="add mod">
          <ac:chgData name="Rohan Kulkarni" userId="200d7e74774fd3cc" providerId="LiveId" clId="{325277C2-ABD7-4EAF-81A7-37E0EEC81F7C}" dt="2021-05-17T17:29:30.356" v="909" actId="692"/>
          <ac:picMkLst>
            <pc:docMk/>
            <pc:sldMk cId="2430666452" sldId="264"/>
            <ac:picMk id="22" creationId="{6E0054B0-4355-46B0-A3AB-99C39B0E696F}"/>
          </ac:picMkLst>
        </pc:picChg>
        <pc:picChg chg="add del mod">
          <ac:chgData name="Rohan Kulkarni" userId="200d7e74774fd3cc" providerId="LiveId" clId="{325277C2-ABD7-4EAF-81A7-37E0EEC81F7C}" dt="2021-05-17T17:47:39.404" v="1103" actId="478"/>
          <ac:picMkLst>
            <pc:docMk/>
            <pc:sldMk cId="2430666452" sldId="264"/>
            <ac:picMk id="26" creationId="{94785052-0642-4566-9D5C-593E5A2EB379}"/>
          </ac:picMkLst>
        </pc:picChg>
        <pc:picChg chg="add mod">
          <ac:chgData name="Rohan Kulkarni" userId="200d7e74774fd3cc" providerId="LiveId" clId="{325277C2-ABD7-4EAF-81A7-37E0EEC81F7C}" dt="2021-05-17T18:10:16.124" v="1295" actId="1038"/>
          <ac:picMkLst>
            <pc:docMk/>
            <pc:sldMk cId="2430666452" sldId="264"/>
            <ac:picMk id="28" creationId="{9BFE536D-7078-44DC-A84B-545CBE6065F6}"/>
          </ac:picMkLst>
        </pc:picChg>
        <pc:picChg chg="del mod">
          <ac:chgData name="Rohan Kulkarni" userId="200d7e74774fd3cc" providerId="LiveId" clId="{325277C2-ABD7-4EAF-81A7-37E0EEC81F7C}" dt="2021-05-17T17:40:04.976" v="966" actId="478"/>
          <ac:picMkLst>
            <pc:docMk/>
            <pc:sldMk cId="2430666452" sldId="264"/>
            <ac:picMk id="30" creationId="{901B9102-75D0-46DA-931B-264A13117901}"/>
          </ac:picMkLst>
        </pc:picChg>
        <pc:picChg chg="del mod ord">
          <ac:chgData name="Rohan Kulkarni" userId="200d7e74774fd3cc" providerId="LiveId" clId="{325277C2-ABD7-4EAF-81A7-37E0EEC81F7C}" dt="2021-05-17T17:40:46.987" v="980" actId="478"/>
          <ac:picMkLst>
            <pc:docMk/>
            <pc:sldMk cId="2430666452" sldId="264"/>
            <ac:picMk id="34" creationId="{2B08AC2F-19E6-4C4D-B769-7E8E7E17B1BC}"/>
          </ac:picMkLst>
        </pc:picChg>
        <pc:picChg chg="del mod ord">
          <ac:chgData name="Rohan Kulkarni" userId="200d7e74774fd3cc" providerId="LiveId" clId="{325277C2-ABD7-4EAF-81A7-37E0EEC81F7C}" dt="2021-05-17T17:41:00.246" v="994" actId="478"/>
          <ac:picMkLst>
            <pc:docMk/>
            <pc:sldMk cId="2430666452" sldId="264"/>
            <ac:picMk id="36" creationId="{A45C6DA4-E031-4DEF-B025-87DFADF9D564}"/>
          </ac:picMkLst>
        </pc:picChg>
        <pc:picChg chg="del mod ord">
          <ac:chgData name="Rohan Kulkarni" userId="200d7e74774fd3cc" providerId="LiveId" clId="{325277C2-ABD7-4EAF-81A7-37E0EEC81F7C}" dt="2021-05-17T17:41:15.437" v="1008" actId="478"/>
          <ac:picMkLst>
            <pc:docMk/>
            <pc:sldMk cId="2430666452" sldId="264"/>
            <ac:picMk id="38" creationId="{83332C66-4BA8-4EDE-89A3-BBA482E233E6}"/>
          </ac:picMkLst>
        </pc:picChg>
        <pc:picChg chg="mod ord">
          <ac:chgData name="Rohan Kulkarni" userId="200d7e74774fd3cc" providerId="LiveId" clId="{325277C2-ABD7-4EAF-81A7-37E0EEC81F7C}" dt="2021-05-17T18:07:38.636" v="1290" actId="207"/>
          <ac:picMkLst>
            <pc:docMk/>
            <pc:sldMk cId="2430666452" sldId="264"/>
            <ac:picMk id="41" creationId="{DC1360CA-2F3C-4F20-9403-F038C17F5DE9}"/>
          </ac:picMkLst>
        </pc:picChg>
        <pc:picChg chg="del">
          <ac:chgData name="Rohan Kulkarni" userId="200d7e74774fd3cc" providerId="LiveId" clId="{325277C2-ABD7-4EAF-81A7-37E0EEC81F7C}" dt="2021-05-17T15:48:35.286" v="798" actId="478"/>
          <ac:picMkLst>
            <pc:docMk/>
            <pc:sldMk cId="2430666452" sldId="264"/>
            <ac:picMk id="45" creationId="{EF7878BA-0CF3-478D-9C88-B5D97FA93456}"/>
          </ac:picMkLst>
        </pc:picChg>
        <pc:picChg chg="del">
          <ac:chgData name="Rohan Kulkarni" userId="200d7e74774fd3cc" providerId="LiveId" clId="{325277C2-ABD7-4EAF-81A7-37E0EEC81F7C}" dt="2021-05-17T15:48:33.661" v="795" actId="478"/>
          <ac:picMkLst>
            <pc:docMk/>
            <pc:sldMk cId="2430666452" sldId="264"/>
            <ac:picMk id="49" creationId="{D95794E5-8C08-4018-B24E-4085DA719E04}"/>
          </ac:picMkLst>
        </pc:picChg>
        <pc:picChg chg="add mod">
          <ac:chgData name="Rohan Kulkarni" userId="200d7e74774fd3cc" providerId="LiveId" clId="{325277C2-ABD7-4EAF-81A7-37E0EEC81F7C}" dt="2021-05-17T17:55:22.794" v="1141" actId="1076"/>
          <ac:picMkLst>
            <pc:docMk/>
            <pc:sldMk cId="2430666452" sldId="264"/>
            <ac:picMk id="50" creationId="{D628F0BC-7235-40B5-B0C9-955F8D187396}"/>
          </ac:picMkLst>
        </pc:picChg>
        <pc:picChg chg="del">
          <ac:chgData name="Rohan Kulkarni" userId="200d7e74774fd3cc" providerId="LiveId" clId="{325277C2-ABD7-4EAF-81A7-37E0EEC81F7C}" dt="2021-05-17T15:48:33.022" v="794" actId="478"/>
          <ac:picMkLst>
            <pc:docMk/>
            <pc:sldMk cId="2430666452" sldId="264"/>
            <ac:picMk id="51" creationId="{FFDC9F06-7164-4807-B1D6-6CE47F9E0EFD}"/>
          </ac:picMkLst>
        </pc:picChg>
        <pc:picChg chg="del">
          <ac:chgData name="Rohan Kulkarni" userId="200d7e74774fd3cc" providerId="LiveId" clId="{325277C2-ABD7-4EAF-81A7-37E0EEC81F7C}" dt="2021-05-17T15:48:32.602" v="793" actId="478"/>
          <ac:picMkLst>
            <pc:docMk/>
            <pc:sldMk cId="2430666452" sldId="264"/>
            <ac:picMk id="53" creationId="{60873E31-5AFA-4E26-ADB2-21BAC8F7FF2A}"/>
          </ac:picMkLst>
        </pc:picChg>
        <pc:picChg chg="add mod">
          <ac:chgData name="Rohan Kulkarni" userId="200d7e74774fd3cc" providerId="LiveId" clId="{325277C2-ABD7-4EAF-81A7-37E0EEC81F7C}" dt="2021-05-17T17:56:44.672" v="1171" actId="692"/>
          <ac:picMkLst>
            <pc:docMk/>
            <pc:sldMk cId="2430666452" sldId="264"/>
            <ac:picMk id="54" creationId="{5D1F089B-5D92-4F65-B58A-B2CD80DFBDE6}"/>
          </ac:picMkLst>
        </pc:picChg>
        <pc:picChg chg="add mod">
          <ac:chgData name="Rohan Kulkarni" userId="200d7e74774fd3cc" providerId="LiveId" clId="{325277C2-ABD7-4EAF-81A7-37E0EEC81F7C}" dt="2021-05-17T17:57:08.937" v="1181" actId="692"/>
          <ac:picMkLst>
            <pc:docMk/>
            <pc:sldMk cId="2430666452" sldId="264"/>
            <ac:picMk id="56" creationId="{F7749CAD-28DF-4B29-BC0F-BCF449344E60}"/>
          </ac:picMkLst>
        </pc:picChg>
        <pc:picChg chg="add mod">
          <ac:chgData name="Rohan Kulkarni" userId="200d7e74774fd3cc" providerId="LiveId" clId="{325277C2-ABD7-4EAF-81A7-37E0EEC81F7C}" dt="2021-05-17T17:57:47.535" v="1204" actId="1076"/>
          <ac:picMkLst>
            <pc:docMk/>
            <pc:sldMk cId="2430666452" sldId="264"/>
            <ac:picMk id="58" creationId="{BCB6DD16-B120-44C7-B56E-4A598BA41DC0}"/>
          </ac:picMkLst>
        </pc:picChg>
        <pc:inkChg chg="add">
          <ac:chgData name="Rohan Kulkarni" userId="200d7e74774fd3cc" providerId="LiveId" clId="{325277C2-ABD7-4EAF-81A7-37E0EEC81F7C}" dt="2021-05-18T10:30:39.712" v="2280"/>
          <ac:inkMkLst>
            <pc:docMk/>
            <pc:sldMk cId="2430666452" sldId="264"/>
            <ac:inkMk id="69" creationId="{3EE10340-96BE-4FB1-80F7-976EF7350AE7}"/>
          </ac:inkMkLst>
        </pc:inkChg>
        <pc:cxnChg chg="add mod">
          <ac:chgData name="Rohan Kulkarni" userId="200d7e74774fd3cc" providerId="LiveId" clId="{325277C2-ABD7-4EAF-81A7-37E0EEC81F7C}" dt="2021-05-17T17:26:16.962" v="868" actId="692"/>
          <ac:cxnSpMkLst>
            <pc:docMk/>
            <pc:sldMk cId="2430666452" sldId="264"/>
            <ac:cxnSpMk id="16" creationId="{E9994156-3367-4A08-88DA-F5581AD23C99}"/>
          </ac:cxnSpMkLst>
        </pc:cxnChg>
        <pc:cxnChg chg="del mod">
          <ac:chgData name="Rohan Kulkarni" userId="200d7e74774fd3cc" providerId="LiveId" clId="{325277C2-ABD7-4EAF-81A7-37E0EEC81F7C}" dt="2021-05-17T15:48:31.578" v="792" actId="478"/>
          <ac:cxnSpMkLst>
            <pc:docMk/>
            <pc:sldMk cId="2430666452" sldId="264"/>
            <ac:cxnSpMk id="23" creationId="{FD65279B-D5D8-407B-9C40-D0FA707EB8A8}"/>
          </ac:cxnSpMkLst>
        </pc:cxnChg>
        <pc:cxnChg chg="del mod">
          <ac:chgData name="Rohan Kulkarni" userId="200d7e74774fd3cc" providerId="LiveId" clId="{325277C2-ABD7-4EAF-81A7-37E0EEC81F7C}" dt="2021-05-17T15:48:31.578" v="792" actId="478"/>
          <ac:cxnSpMkLst>
            <pc:docMk/>
            <pc:sldMk cId="2430666452" sldId="264"/>
            <ac:cxnSpMk id="25" creationId="{46944623-F0B7-4281-A4C9-B8949203F905}"/>
          </ac:cxnSpMkLst>
        </pc:cxnChg>
        <pc:cxnChg chg="del mod">
          <ac:chgData name="Rohan Kulkarni" userId="200d7e74774fd3cc" providerId="LiveId" clId="{325277C2-ABD7-4EAF-81A7-37E0EEC81F7C}" dt="2021-05-17T15:48:31.578" v="792" actId="478"/>
          <ac:cxnSpMkLst>
            <pc:docMk/>
            <pc:sldMk cId="2430666452" sldId="264"/>
            <ac:cxnSpMk id="31" creationId="{C842277D-F328-4A3C-9788-E6216AD78C07}"/>
          </ac:cxnSpMkLst>
        </pc:cxnChg>
        <pc:cxnChg chg="add mod">
          <ac:chgData name="Rohan Kulkarni" userId="200d7e74774fd3cc" providerId="LiveId" clId="{325277C2-ABD7-4EAF-81A7-37E0EEC81F7C}" dt="2021-05-17T17:56:11.838" v="1159" actId="14100"/>
          <ac:cxnSpMkLst>
            <pc:docMk/>
            <pc:sldMk cId="2430666452" sldId="264"/>
            <ac:cxnSpMk id="46" creationId="{15674774-1E6F-46CA-B9F6-EE3FFA936AA5}"/>
          </ac:cxnSpMkLst>
        </pc:cxnChg>
        <pc:cxnChg chg="del mod">
          <ac:chgData name="Rohan Kulkarni" userId="200d7e74774fd3cc" providerId="LiveId" clId="{325277C2-ABD7-4EAF-81A7-37E0EEC81F7C}" dt="2021-05-17T15:48:31.578" v="792" actId="478"/>
          <ac:cxnSpMkLst>
            <pc:docMk/>
            <pc:sldMk cId="2430666452" sldId="264"/>
            <ac:cxnSpMk id="47" creationId="{A9A2B551-8222-44E8-8707-170C7B742B5D}"/>
          </ac:cxnSpMkLst>
        </pc:cxnChg>
        <pc:cxnChg chg="add mod">
          <ac:chgData name="Rohan Kulkarni" userId="200d7e74774fd3cc" providerId="LiveId" clId="{325277C2-ABD7-4EAF-81A7-37E0EEC81F7C}" dt="2021-05-17T17:56:15.490" v="1160" actId="14100"/>
          <ac:cxnSpMkLst>
            <pc:docMk/>
            <pc:sldMk cId="2430666452" sldId="264"/>
            <ac:cxnSpMk id="60" creationId="{CD9DE2FF-2117-4DEF-8B9A-B167000C9871}"/>
          </ac:cxnSpMkLst>
        </pc:cxnChg>
        <pc:cxnChg chg="add mod">
          <ac:chgData name="Rohan Kulkarni" userId="200d7e74774fd3cc" providerId="LiveId" clId="{325277C2-ABD7-4EAF-81A7-37E0EEC81F7C}" dt="2021-05-17T17:56:35.184" v="1169" actId="14100"/>
          <ac:cxnSpMkLst>
            <pc:docMk/>
            <pc:sldMk cId="2430666452" sldId="264"/>
            <ac:cxnSpMk id="64" creationId="{EC2F5B8B-C00B-4327-870F-BD41285E3617}"/>
          </ac:cxnSpMkLst>
        </pc:cxnChg>
        <pc:cxnChg chg="add mod">
          <ac:chgData name="Rohan Kulkarni" userId="200d7e74774fd3cc" providerId="LiveId" clId="{325277C2-ABD7-4EAF-81A7-37E0EEC81F7C}" dt="2021-05-17T17:57:47.535" v="1204" actId="1076"/>
          <ac:cxnSpMkLst>
            <pc:docMk/>
            <pc:sldMk cId="2430666452" sldId="264"/>
            <ac:cxnSpMk id="68" creationId="{B1818110-7FBD-4973-AE64-CA98AD4ECC85}"/>
          </ac:cxnSpMkLst>
        </pc:cxnChg>
      </pc:sldChg>
      <pc:sldChg chg="addSp delSp modSp add mod delAnim modAnim chgLayout">
        <pc:chgData name="Rohan Kulkarni" userId="200d7e74774fd3cc" providerId="LiveId" clId="{325277C2-ABD7-4EAF-81A7-37E0EEC81F7C}" dt="2021-05-18T10:30:39.712" v="2280"/>
        <pc:sldMkLst>
          <pc:docMk/>
          <pc:sldMk cId="4132914810" sldId="265"/>
        </pc:sldMkLst>
        <pc:spChg chg="add del mod ord">
          <ac:chgData name="Rohan Kulkarni" userId="200d7e74774fd3cc" providerId="LiveId" clId="{325277C2-ABD7-4EAF-81A7-37E0EEC81F7C}" dt="2021-05-17T18:12:55.501" v="1315" actId="6264"/>
          <ac:spMkLst>
            <pc:docMk/>
            <pc:sldMk cId="4132914810" sldId="265"/>
            <ac:spMk id="2" creationId="{9A77D370-EC3B-4663-83BE-84119C2704BE}"/>
          </ac:spMkLst>
        </pc:spChg>
        <pc:spChg chg="add del mod ord">
          <ac:chgData name="Rohan Kulkarni" userId="200d7e74774fd3cc" providerId="LiveId" clId="{325277C2-ABD7-4EAF-81A7-37E0EEC81F7C}" dt="2021-05-17T18:12:55.501" v="1315" actId="6264"/>
          <ac:spMkLst>
            <pc:docMk/>
            <pc:sldMk cId="4132914810" sldId="265"/>
            <ac:spMk id="3" creationId="{296BBA06-1283-4B7A-B250-8884C4768335}"/>
          </ac:spMkLst>
        </pc:spChg>
        <pc:spChg chg="del">
          <ac:chgData name="Rohan Kulkarni" userId="200d7e74774fd3cc" providerId="LiveId" clId="{325277C2-ABD7-4EAF-81A7-37E0EEC81F7C}" dt="2021-05-17T18:13:05.381" v="1316" actId="478"/>
          <ac:spMkLst>
            <pc:docMk/>
            <pc:sldMk cId="4132914810" sldId="265"/>
            <ac:spMk id="13" creationId="{CFECCC37-3317-42E2-95DA-0E34A5E32E40}"/>
          </ac:spMkLst>
        </pc:spChg>
        <pc:spChg chg="add mod">
          <ac:chgData name="Rohan Kulkarni" userId="200d7e74774fd3cc" providerId="LiveId" clId="{325277C2-ABD7-4EAF-81A7-37E0EEC81F7C}" dt="2021-05-17T18:22:09.882" v="1429" actId="1076"/>
          <ac:spMkLst>
            <pc:docMk/>
            <pc:sldMk cId="4132914810" sldId="265"/>
            <ac:spMk id="27" creationId="{378C0E73-03DC-4960-9F4F-51CB8D2F9049}"/>
          </ac:spMkLst>
        </pc:spChg>
        <pc:spChg chg="del">
          <ac:chgData name="Rohan Kulkarni" userId="200d7e74774fd3cc" providerId="LiveId" clId="{325277C2-ABD7-4EAF-81A7-37E0EEC81F7C}" dt="2021-05-17T18:13:12.675" v="1318" actId="478"/>
          <ac:spMkLst>
            <pc:docMk/>
            <pc:sldMk cId="4132914810" sldId="265"/>
            <ac:spMk id="66" creationId="{75105C12-BD3D-4876-A816-CE3E7A9D9FF5}"/>
          </ac:spMkLst>
        </pc:spChg>
        <pc:picChg chg="add mod">
          <ac:chgData name="Rohan Kulkarni" userId="200d7e74774fd3cc" providerId="LiveId" clId="{325277C2-ABD7-4EAF-81A7-37E0EEC81F7C}" dt="2021-05-17T18:14:44.100" v="1333" actId="692"/>
          <ac:picMkLst>
            <pc:docMk/>
            <pc:sldMk cId="4132914810" sldId="265"/>
            <ac:picMk id="5" creationId="{06DBCBCF-040E-485B-9F27-B3E8F815BE3D}"/>
          </ac:picMkLst>
        </pc:picChg>
        <pc:picChg chg="add del mod">
          <ac:chgData name="Rohan Kulkarni" userId="200d7e74774fd3cc" providerId="LiveId" clId="{325277C2-ABD7-4EAF-81A7-37E0EEC81F7C}" dt="2021-05-17T18:16:59.623" v="1364" actId="692"/>
          <ac:picMkLst>
            <pc:docMk/>
            <pc:sldMk cId="4132914810" sldId="265"/>
            <ac:picMk id="7" creationId="{92682765-C8CF-4E57-B9A6-9A7D43713AEA}"/>
          </ac:picMkLst>
        </pc:picChg>
        <pc:picChg chg="del">
          <ac:chgData name="Rohan Kulkarni" userId="200d7e74774fd3cc" providerId="LiveId" clId="{325277C2-ABD7-4EAF-81A7-37E0EEC81F7C}" dt="2021-05-17T18:13:05.381" v="1316" actId="478"/>
          <ac:picMkLst>
            <pc:docMk/>
            <pc:sldMk cId="4132914810" sldId="265"/>
            <ac:picMk id="8" creationId="{9AAFCF0E-542B-4856-8C38-BF7C136DFC0F}"/>
          </ac:picMkLst>
        </pc:picChg>
        <pc:picChg chg="add del mod">
          <ac:chgData name="Rohan Kulkarni" userId="200d7e74774fd3cc" providerId="LiveId" clId="{325277C2-ABD7-4EAF-81A7-37E0EEC81F7C}" dt="2021-05-17T18:16:08.944" v="1344" actId="478"/>
          <ac:picMkLst>
            <pc:docMk/>
            <pc:sldMk cId="4132914810" sldId="265"/>
            <ac:picMk id="10" creationId="{92F90593-3026-491B-A3BA-073C520CDB33}"/>
          </ac:picMkLst>
        </pc:picChg>
        <pc:picChg chg="del">
          <ac:chgData name="Rohan Kulkarni" userId="200d7e74774fd3cc" providerId="LiveId" clId="{325277C2-ABD7-4EAF-81A7-37E0EEC81F7C}" dt="2021-05-17T18:13:05.381" v="1316" actId="478"/>
          <ac:picMkLst>
            <pc:docMk/>
            <pc:sldMk cId="4132914810" sldId="265"/>
            <ac:picMk id="11" creationId="{E05377C4-8A15-4417-9DFA-86BB37BA09C9}"/>
          </ac:picMkLst>
        </pc:picChg>
        <pc:picChg chg="add mod">
          <ac:chgData name="Rohan Kulkarni" userId="200d7e74774fd3cc" providerId="LiveId" clId="{325277C2-ABD7-4EAF-81A7-37E0EEC81F7C}" dt="2021-05-17T18:16:54.398" v="1363" actId="692"/>
          <ac:picMkLst>
            <pc:docMk/>
            <pc:sldMk cId="4132914810" sldId="265"/>
            <ac:picMk id="14" creationId="{851D1E8F-2C75-410D-82AD-A42A0F207D5B}"/>
          </ac:picMkLst>
        </pc:picChg>
        <pc:picChg chg="mod">
          <ac:chgData name="Rohan Kulkarni" userId="200d7e74774fd3cc" providerId="LiveId" clId="{325277C2-ABD7-4EAF-81A7-37E0EEC81F7C}" dt="2021-05-17T18:21:06.971" v="1400" actId="1076"/>
          <ac:picMkLst>
            <pc:docMk/>
            <pc:sldMk cId="4132914810" sldId="265"/>
            <ac:picMk id="17" creationId="{1044BD8E-CE99-481B-A5DD-5E0310307118}"/>
          </ac:picMkLst>
        </pc:picChg>
        <pc:picChg chg="del">
          <ac:chgData name="Rohan Kulkarni" userId="200d7e74774fd3cc" providerId="LiveId" clId="{325277C2-ABD7-4EAF-81A7-37E0EEC81F7C}" dt="2021-05-17T18:13:05.381" v="1316" actId="478"/>
          <ac:picMkLst>
            <pc:docMk/>
            <pc:sldMk cId="4132914810" sldId="265"/>
            <ac:picMk id="22" creationId="{6E0054B0-4355-46B0-A3AB-99C39B0E696F}"/>
          </ac:picMkLst>
        </pc:picChg>
        <pc:picChg chg="add mod">
          <ac:chgData name="Rohan Kulkarni" userId="200d7e74774fd3cc" providerId="LiveId" clId="{325277C2-ABD7-4EAF-81A7-37E0EEC81F7C}" dt="2021-05-17T18:21:44.952" v="1413" actId="692"/>
          <ac:picMkLst>
            <pc:docMk/>
            <pc:sldMk cId="4132914810" sldId="265"/>
            <ac:picMk id="24" creationId="{BE56A827-6CD7-4232-9EB7-F36367751654}"/>
          </ac:picMkLst>
        </pc:picChg>
        <pc:picChg chg="del">
          <ac:chgData name="Rohan Kulkarni" userId="200d7e74774fd3cc" providerId="LiveId" clId="{325277C2-ABD7-4EAF-81A7-37E0EEC81F7C}" dt="2021-05-17T18:13:08.613" v="1317" actId="478"/>
          <ac:picMkLst>
            <pc:docMk/>
            <pc:sldMk cId="4132914810" sldId="265"/>
            <ac:picMk id="28" creationId="{9BFE536D-7078-44DC-A84B-545CBE6065F6}"/>
          </ac:picMkLst>
        </pc:picChg>
        <pc:picChg chg="del">
          <ac:chgData name="Rohan Kulkarni" userId="200d7e74774fd3cc" providerId="LiveId" clId="{325277C2-ABD7-4EAF-81A7-37E0EEC81F7C}" dt="2021-05-17T18:13:05.381" v="1316" actId="478"/>
          <ac:picMkLst>
            <pc:docMk/>
            <pc:sldMk cId="4132914810" sldId="265"/>
            <ac:picMk id="41" creationId="{DC1360CA-2F3C-4F20-9403-F038C17F5DE9}"/>
          </ac:picMkLst>
        </pc:picChg>
        <pc:picChg chg="del">
          <ac:chgData name="Rohan Kulkarni" userId="200d7e74774fd3cc" providerId="LiveId" clId="{325277C2-ABD7-4EAF-81A7-37E0EEC81F7C}" dt="2021-05-17T18:13:08.613" v="1317" actId="478"/>
          <ac:picMkLst>
            <pc:docMk/>
            <pc:sldMk cId="4132914810" sldId="265"/>
            <ac:picMk id="50" creationId="{D628F0BC-7235-40B5-B0C9-955F8D187396}"/>
          </ac:picMkLst>
        </pc:picChg>
        <pc:picChg chg="del">
          <ac:chgData name="Rohan Kulkarni" userId="200d7e74774fd3cc" providerId="LiveId" clId="{325277C2-ABD7-4EAF-81A7-37E0EEC81F7C}" dt="2021-05-17T18:13:08.613" v="1317" actId="478"/>
          <ac:picMkLst>
            <pc:docMk/>
            <pc:sldMk cId="4132914810" sldId="265"/>
            <ac:picMk id="54" creationId="{5D1F089B-5D92-4F65-B58A-B2CD80DFBDE6}"/>
          </ac:picMkLst>
        </pc:picChg>
        <pc:picChg chg="del">
          <ac:chgData name="Rohan Kulkarni" userId="200d7e74774fd3cc" providerId="LiveId" clId="{325277C2-ABD7-4EAF-81A7-37E0EEC81F7C}" dt="2021-05-17T18:13:08.613" v="1317" actId="478"/>
          <ac:picMkLst>
            <pc:docMk/>
            <pc:sldMk cId="4132914810" sldId="265"/>
            <ac:picMk id="56" creationId="{F7749CAD-28DF-4B29-BC0F-BCF449344E60}"/>
          </ac:picMkLst>
        </pc:picChg>
        <pc:picChg chg="del">
          <ac:chgData name="Rohan Kulkarni" userId="200d7e74774fd3cc" providerId="LiveId" clId="{325277C2-ABD7-4EAF-81A7-37E0EEC81F7C}" dt="2021-05-17T18:13:08.613" v="1317" actId="478"/>
          <ac:picMkLst>
            <pc:docMk/>
            <pc:sldMk cId="4132914810" sldId="265"/>
            <ac:picMk id="58" creationId="{BCB6DD16-B120-44C7-B56E-4A598BA41DC0}"/>
          </ac:picMkLst>
        </pc:picChg>
        <pc:inkChg chg="add">
          <ac:chgData name="Rohan Kulkarni" userId="200d7e74774fd3cc" providerId="LiveId" clId="{325277C2-ABD7-4EAF-81A7-37E0EEC81F7C}" dt="2021-05-18T10:30:39.712" v="2280"/>
          <ac:inkMkLst>
            <pc:docMk/>
            <pc:sldMk cId="4132914810" sldId="265"/>
            <ac:inkMk id="30" creationId="{1D338FE9-3820-40F5-A049-1D11EEE7424C}"/>
          </ac:inkMkLst>
        </pc:inkChg>
        <pc:cxnChg chg="del">
          <ac:chgData name="Rohan Kulkarni" userId="200d7e74774fd3cc" providerId="LiveId" clId="{325277C2-ABD7-4EAF-81A7-37E0EEC81F7C}" dt="2021-05-17T18:13:05.381" v="1316" actId="478"/>
          <ac:cxnSpMkLst>
            <pc:docMk/>
            <pc:sldMk cId="4132914810" sldId="265"/>
            <ac:cxnSpMk id="16" creationId="{E9994156-3367-4A08-88DA-F5581AD23C99}"/>
          </ac:cxnSpMkLst>
        </pc:cxnChg>
        <pc:cxnChg chg="add mod">
          <ac:chgData name="Rohan Kulkarni" userId="200d7e74774fd3cc" providerId="LiveId" clId="{325277C2-ABD7-4EAF-81A7-37E0EEC81F7C}" dt="2021-05-17T18:23:56.047" v="1437" actId="692"/>
          <ac:cxnSpMkLst>
            <pc:docMk/>
            <pc:sldMk cId="4132914810" sldId="265"/>
            <ac:cxnSpMk id="19" creationId="{8D7576CF-261E-42A6-BE88-4F1A01953D6B}"/>
          </ac:cxnSpMkLst>
        </pc:cxnChg>
        <pc:cxnChg chg="add del">
          <ac:chgData name="Rohan Kulkarni" userId="200d7e74774fd3cc" providerId="LiveId" clId="{325277C2-ABD7-4EAF-81A7-37E0EEC81F7C}" dt="2021-05-17T18:21:20.742" v="1402" actId="11529"/>
          <ac:cxnSpMkLst>
            <pc:docMk/>
            <pc:sldMk cId="4132914810" sldId="265"/>
            <ac:cxnSpMk id="21" creationId="{E10B3D28-15FD-4B9A-BE92-E9E59383B777}"/>
          </ac:cxnSpMkLst>
        </pc:cxnChg>
        <pc:cxnChg chg="add mod">
          <ac:chgData name="Rohan Kulkarni" userId="200d7e74774fd3cc" providerId="LiveId" clId="{325277C2-ABD7-4EAF-81A7-37E0EEC81F7C}" dt="2021-05-17T18:22:21.163" v="1430" actId="14100"/>
          <ac:cxnSpMkLst>
            <pc:docMk/>
            <pc:sldMk cId="4132914810" sldId="265"/>
            <ac:cxnSpMk id="26" creationId="{16BEE024-D2E2-42D7-86F1-078EBF511981}"/>
          </ac:cxnSpMkLst>
        </pc:cxnChg>
        <pc:cxnChg chg="add mod">
          <ac:chgData name="Rohan Kulkarni" userId="200d7e74774fd3cc" providerId="LiveId" clId="{325277C2-ABD7-4EAF-81A7-37E0EEC81F7C}" dt="2021-05-17T18:23:59.939" v="1438" actId="692"/>
          <ac:cxnSpMkLst>
            <pc:docMk/>
            <pc:sldMk cId="4132914810" sldId="265"/>
            <ac:cxnSpMk id="34" creationId="{38BC66DA-7CB0-444D-AD3A-6F820EE30115}"/>
          </ac:cxnSpMkLst>
        </pc:cxnChg>
        <pc:cxnChg chg="del">
          <ac:chgData name="Rohan Kulkarni" userId="200d7e74774fd3cc" providerId="LiveId" clId="{325277C2-ABD7-4EAF-81A7-37E0EEC81F7C}" dt="2021-05-17T18:12:45.623" v="1313" actId="478"/>
          <ac:cxnSpMkLst>
            <pc:docMk/>
            <pc:sldMk cId="4132914810" sldId="265"/>
            <ac:cxnSpMk id="46" creationId="{15674774-1E6F-46CA-B9F6-EE3FFA936AA5}"/>
          </ac:cxnSpMkLst>
        </pc:cxnChg>
        <pc:cxnChg chg="del">
          <ac:chgData name="Rohan Kulkarni" userId="200d7e74774fd3cc" providerId="LiveId" clId="{325277C2-ABD7-4EAF-81A7-37E0EEC81F7C}" dt="2021-05-17T18:12:45.623" v="1313" actId="478"/>
          <ac:cxnSpMkLst>
            <pc:docMk/>
            <pc:sldMk cId="4132914810" sldId="265"/>
            <ac:cxnSpMk id="60" creationId="{CD9DE2FF-2117-4DEF-8B9A-B167000C9871}"/>
          </ac:cxnSpMkLst>
        </pc:cxnChg>
        <pc:cxnChg chg="del mod">
          <ac:chgData name="Rohan Kulkarni" userId="200d7e74774fd3cc" providerId="LiveId" clId="{325277C2-ABD7-4EAF-81A7-37E0EEC81F7C}" dt="2021-05-17T18:12:45.623" v="1313" actId="478"/>
          <ac:cxnSpMkLst>
            <pc:docMk/>
            <pc:sldMk cId="4132914810" sldId="265"/>
            <ac:cxnSpMk id="64" creationId="{EC2F5B8B-C00B-4327-870F-BD41285E3617}"/>
          </ac:cxnSpMkLst>
        </pc:cxnChg>
        <pc:cxnChg chg="del mod">
          <ac:chgData name="Rohan Kulkarni" userId="200d7e74774fd3cc" providerId="LiveId" clId="{325277C2-ABD7-4EAF-81A7-37E0EEC81F7C}" dt="2021-05-17T18:12:45.623" v="1313" actId="478"/>
          <ac:cxnSpMkLst>
            <pc:docMk/>
            <pc:sldMk cId="4132914810" sldId="265"/>
            <ac:cxnSpMk id="68" creationId="{B1818110-7FBD-4973-AE64-CA98AD4ECC85}"/>
          </ac:cxnSpMkLst>
        </pc:cxnChg>
      </pc:sldChg>
      <pc:sldChg chg="delSp modSp new mod">
        <pc:chgData name="Rohan Kulkarni" userId="200d7e74774fd3cc" providerId="LiveId" clId="{325277C2-ABD7-4EAF-81A7-37E0EEC81F7C}" dt="2021-05-17T18:10:52.296" v="1312" actId="20577"/>
        <pc:sldMkLst>
          <pc:docMk/>
          <pc:sldMk cId="2294651677" sldId="266"/>
        </pc:sldMkLst>
        <pc:spChg chg="mod">
          <ac:chgData name="Rohan Kulkarni" userId="200d7e74774fd3cc" providerId="LiveId" clId="{325277C2-ABD7-4EAF-81A7-37E0EEC81F7C}" dt="2021-05-17T18:10:52.296" v="1312" actId="20577"/>
          <ac:spMkLst>
            <pc:docMk/>
            <pc:sldMk cId="2294651677" sldId="266"/>
            <ac:spMk id="2" creationId="{295A7BF1-93BA-4D77-9999-67AA8397EF2F}"/>
          </ac:spMkLst>
        </pc:spChg>
        <pc:spChg chg="del">
          <ac:chgData name="Rohan Kulkarni" userId="200d7e74774fd3cc" providerId="LiveId" clId="{325277C2-ABD7-4EAF-81A7-37E0EEC81F7C}" dt="2021-05-17T18:10:42.695" v="1298" actId="478"/>
          <ac:spMkLst>
            <pc:docMk/>
            <pc:sldMk cId="2294651677" sldId="266"/>
            <ac:spMk id="3" creationId="{E29ACAAE-D98A-4792-A365-8DE7526ADC60}"/>
          </ac:spMkLst>
        </pc:spChg>
      </pc:sldChg>
      <pc:sldChg chg="addSp delSp modSp new mod">
        <pc:chgData name="Rohan Kulkarni" userId="200d7e74774fd3cc" providerId="LiveId" clId="{325277C2-ABD7-4EAF-81A7-37E0EEC81F7C}" dt="2021-05-17T21:30:49.133" v="1848" actId="207"/>
        <pc:sldMkLst>
          <pc:docMk/>
          <pc:sldMk cId="2411227314" sldId="267"/>
        </pc:sldMkLst>
        <pc:spChg chg="del">
          <ac:chgData name="Rohan Kulkarni" userId="200d7e74774fd3cc" providerId="LiveId" clId="{325277C2-ABD7-4EAF-81A7-37E0EEC81F7C}" dt="2021-05-17T21:29:47.770" v="1840" actId="478"/>
          <ac:spMkLst>
            <pc:docMk/>
            <pc:sldMk cId="2411227314" sldId="267"/>
            <ac:spMk id="2" creationId="{041BF6AF-2F2C-47B4-A4A5-23C3B190CE72}"/>
          </ac:spMkLst>
        </pc:spChg>
        <pc:spChg chg="del">
          <ac:chgData name="Rohan Kulkarni" userId="200d7e74774fd3cc" providerId="LiveId" clId="{325277C2-ABD7-4EAF-81A7-37E0EEC81F7C}" dt="2021-05-17T21:29:49.404" v="1841" actId="478"/>
          <ac:spMkLst>
            <pc:docMk/>
            <pc:sldMk cId="2411227314" sldId="267"/>
            <ac:spMk id="3" creationId="{04020941-75F8-44F5-9F6A-5DBC4B14E8C9}"/>
          </ac:spMkLst>
        </pc:spChg>
        <pc:spChg chg="add mod ord">
          <ac:chgData name="Rohan Kulkarni" userId="200d7e74774fd3cc" providerId="LiveId" clId="{325277C2-ABD7-4EAF-81A7-37E0EEC81F7C}" dt="2021-05-17T21:30:49.133" v="1848" actId="207"/>
          <ac:spMkLst>
            <pc:docMk/>
            <pc:sldMk cId="2411227314" sldId="267"/>
            <ac:spMk id="6" creationId="{7038C356-0986-490D-9F04-230D19706FE6}"/>
          </ac:spMkLst>
        </pc:spChg>
        <pc:picChg chg="add mod">
          <ac:chgData name="Rohan Kulkarni" userId="200d7e74774fd3cc" providerId="LiveId" clId="{325277C2-ABD7-4EAF-81A7-37E0EEC81F7C}" dt="2021-05-17T21:30:14.089" v="1843" actId="1076"/>
          <ac:picMkLst>
            <pc:docMk/>
            <pc:sldMk cId="2411227314" sldId="267"/>
            <ac:picMk id="5" creationId="{8991E418-09CA-4961-8043-06871E122F41}"/>
          </ac:picMkLst>
        </pc:picChg>
      </pc:sldChg>
      <pc:sldChg chg="addSp delSp modSp new mod setBg modAnim setClrOvrMap">
        <pc:chgData name="Rohan Kulkarni" userId="200d7e74774fd3cc" providerId="LiveId" clId="{325277C2-ABD7-4EAF-81A7-37E0EEC81F7C}" dt="2021-05-18T12:23:56.582" v="2281"/>
        <pc:sldMkLst>
          <pc:docMk/>
          <pc:sldMk cId="3506888327" sldId="268"/>
        </pc:sldMkLst>
        <pc:spChg chg="del">
          <ac:chgData name="Rohan Kulkarni" userId="200d7e74774fd3cc" providerId="LiveId" clId="{325277C2-ABD7-4EAF-81A7-37E0EEC81F7C}" dt="2021-05-17T21:45:32.034" v="1851" actId="478"/>
          <ac:spMkLst>
            <pc:docMk/>
            <pc:sldMk cId="3506888327" sldId="268"/>
            <ac:spMk id="2" creationId="{62004A64-FDD5-4FAF-B1D4-ED4DC11B9D65}"/>
          </ac:spMkLst>
        </pc:spChg>
        <pc:spChg chg="del">
          <ac:chgData name="Rohan Kulkarni" userId="200d7e74774fd3cc" providerId="LiveId" clId="{325277C2-ABD7-4EAF-81A7-37E0EEC81F7C}" dt="2021-05-17T21:45:34.452" v="1852" actId="478"/>
          <ac:spMkLst>
            <pc:docMk/>
            <pc:sldMk cId="3506888327" sldId="268"/>
            <ac:spMk id="3" creationId="{A6FFD7F3-68C0-442C-B78C-49423C03765D}"/>
          </ac:spMkLst>
        </pc:spChg>
        <pc:spChg chg="add del">
          <ac:chgData name="Rohan Kulkarni" userId="200d7e74774fd3cc" providerId="LiveId" clId="{325277C2-ABD7-4EAF-81A7-37E0EEC81F7C}" dt="2021-05-17T22:00:05.386" v="1854" actId="22"/>
          <ac:spMkLst>
            <pc:docMk/>
            <pc:sldMk cId="3506888327" sldId="268"/>
            <ac:spMk id="5" creationId="{205C9871-83F4-4333-AACC-C313ABD07CE0}"/>
          </ac:spMkLst>
        </pc:spChg>
        <pc:spChg chg="add mod ord">
          <ac:chgData name="Rohan Kulkarni" userId="200d7e74774fd3cc" providerId="LiveId" clId="{325277C2-ABD7-4EAF-81A7-37E0EEC81F7C}" dt="2021-05-17T22:05:11.579" v="1957" actId="1076"/>
          <ac:spMkLst>
            <pc:docMk/>
            <pc:sldMk cId="3506888327" sldId="268"/>
            <ac:spMk id="10" creationId="{DD408201-CAF9-44A9-B8E8-0CBB349A4E36}"/>
          </ac:spMkLst>
        </pc:spChg>
        <pc:spChg chg="add del">
          <ac:chgData name="Rohan Kulkarni" userId="200d7e74774fd3cc" providerId="LiveId" clId="{325277C2-ABD7-4EAF-81A7-37E0EEC81F7C}" dt="2021-05-17T22:00:17.566" v="1859" actId="26606"/>
          <ac:spMkLst>
            <pc:docMk/>
            <pc:sldMk cId="3506888327" sldId="268"/>
            <ac:spMk id="12" creationId="{C7F55EAC-550A-4BDD-9099-3F20B8FA0EBC}"/>
          </ac:spMkLst>
        </pc:spChg>
        <pc:spChg chg="add del">
          <ac:chgData name="Rohan Kulkarni" userId="200d7e74774fd3cc" providerId="LiveId" clId="{325277C2-ABD7-4EAF-81A7-37E0EEC81F7C}" dt="2021-05-17T22:04:52.124" v="1940" actId="26606"/>
          <ac:spMkLst>
            <pc:docMk/>
            <pc:sldMk cId="3506888327" sldId="268"/>
            <ac:spMk id="13" creationId="{C95B82D5-A8BB-45BF-BED8-C7B206892100}"/>
          </ac:spMkLst>
        </pc:spChg>
        <pc:spChg chg="add del">
          <ac:chgData name="Rohan Kulkarni" userId="200d7e74774fd3cc" providerId="LiveId" clId="{325277C2-ABD7-4EAF-81A7-37E0EEC81F7C}" dt="2021-05-17T22:00:17.566" v="1859" actId="26606"/>
          <ac:spMkLst>
            <pc:docMk/>
            <pc:sldMk cId="3506888327" sldId="268"/>
            <ac:spMk id="14" creationId="{DC4F5A5F-493F-49AE-89B6-D5AF5EBC8B0E}"/>
          </ac:spMkLst>
        </pc:spChg>
        <pc:spChg chg="add del">
          <ac:chgData name="Rohan Kulkarni" userId="200d7e74774fd3cc" providerId="LiveId" clId="{325277C2-ABD7-4EAF-81A7-37E0EEC81F7C}" dt="2021-05-17T22:04:47.100" v="1934" actId="26606"/>
          <ac:spMkLst>
            <pc:docMk/>
            <pc:sldMk cId="3506888327" sldId="268"/>
            <ac:spMk id="15" creationId="{2B566528-1B12-4246-9431-5C2D7D081168}"/>
          </ac:spMkLst>
        </pc:spChg>
        <pc:spChg chg="add del">
          <ac:chgData name="Rohan Kulkarni" userId="200d7e74774fd3cc" providerId="LiveId" clId="{325277C2-ABD7-4EAF-81A7-37E0EEC81F7C}" dt="2021-05-17T22:04:52.124" v="1940" actId="26606"/>
          <ac:spMkLst>
            <pc:docMk/>
            <pc:sldMk cId="3506888327" sldId="268"/>
            <ac:spMk id="16" creationId="{296C61EC-FBF4-4216-BE67-6C864D30A01C}"/>
          </ac:spMkLst>
        </pc:spChg>
        <pc:spChg chg="add del">
          <ac:chgData name="Rohan Kulkarni" userId="200d7e74774fd3cc" providerId="LiveId" clId="{325277C2-ABD7-4EAF-81A7-37E0EEC81F7C}" dt="2021-05-17T22:04:52.124" v="1940" actId="26606"/>
          <ac:spMkLst>
            <pc:docMk/>
            <pc:sldMk cId="3506888327" sldId="268"/>
            <ac:spMk id="18" creationId="{39D6C490-0229-4573-9696-B73E5B3A9C33}"/>
          </ac:spMkLst>
        </pc:spChg>
        <pc:spChg chg="add del">
          <ac:chgData name="Rohan Kulkarni" userId="200d7e74774fd3cc" providerId="LiveId" clId="{325277C2-ABD7-4EAF-81A7-37E0EEC81F7C}" dt="2021-05-17T22:04:48.653" v="1938" actId="26606"/>
          <ac:spMkLst>
            <pc:docMk/>
            <pc:sldMk cId="3506888327" sldId="268"/>
            <ac:spMk id="19" creationId="{39D6C490-0229-4573-9696-B73E5B3A9C33}"/>
          </ac:spMkLst>
        </pc:spChg>
        <pc:spChg chg="add del">
          <ac:chgData name="Rohan Kulkarni" userId="200d7e74774fd3cc" providerId="LiveId" clId="{325277C2-ABD7-4EAF-81A7-37E0EEC81F7C}" dt="2021-05-17T22:04:52.676" v="1942" actId="26606"/>
          <ac:spMkLst>
            <pc:docMk/>
            <pc:sldMk cId="3506888327" sldId="268"/>
            <ac:spMk id="20" creationId="{DCFD1A13-2B88-47B7-AAE9-AD6F3296EE2F}"/>
          </ac:spMkLst>
        </pc:spChg>
        <pc:spChg chg="add del">
          <ac:chgData name="Rohan Kulkarni" userId="200d7e74774fd3cc" providerId="LiveId" clId="{325277C2-ABD7-4EAF-81A7-37E0EEC81F7C}" dt="2021-05-17T22:04:52.676" v="1942" actId="26606"/>
          <ac:spMkLst>
            <pc:docMk/>
            <pc:sldMk cId="3506888327" sldId="268"/>
            <ac:spMk id="22" creationId="{F5CE4102-C93A-420A-98A7-5A7DD0C5C5B1}"/>
          </ac:spMkLst>
        </pc:spChg>
        <pc:spChg chg="add del">
          <ac:chgData name="Rohan Kulkarni" userId="200d7e74774fd3cc" providerId="LiveId" clId="{325277C2-ABD7-4EAF-81A7-37E0EEC81F7C}" dt="2021-05-17T22:04:54.047" v="1944" actId="26606"/>
          <ac:spMkLst>
            <pc:docMk/>
            <pc:sldMk cId="3506888327" sldId="268"/>
            <ac:spMk id="24" creationId="{6D24BC9E-AC6A-42EE-AFD8-B290720B841F}"/>
          </ac:spMkLst>
        </pc:spChg>
        <pc:spChg chg="add del">
          <ac:chgData name="Rohan Kulkarni" userId="200d7e74774fd3cc" providerId="LiveId" clId="{325277C2-ABD7-4EAF-81A7-37E0EEC81F7C}" dt="2021-05-17T22:04:47.959" v="1936" actId="26606"/>
          <ac:spMkLst>
            <pc:docMk/>
            <pc:sldMk cId="3506888327" sldId="268"/>
            <ac:spMk id="25" creationId="{C7FA33FF-088D-4F16-95A2-2C64D353DEA8}"/>
          </ac:spMkLst>
        </pc:spChg>
        <pc:spChg chg="add del">
          <ac:chgData name="Rohan Kulkarni" userId="200d7e74774fd3cc" providerId="LiveId" clId="{325277C2-ABD7-4EAF-81A7-37E0EEC81F7C}" dt="2021-05-17T22:04:47.959" v="1936" actId="26606"/>
          <ac:spMkLst>
            <pc:docMk/>
            <pc:sldMk cId="3506888327" sldId="268"/>
            <ac:spMk id="26" creationId="{A376EFB1-01CF-419F-ABF1-2AF02BBFCBD1}"/>
          </ac:spMkLst>
        </pc:spChg>
        <pc:spChg chg="add del">
          <ac:chgData name="Rohan Kulkarni" userId="200d7e74774fd3cc" providerId="LiveId" clId="{325277C2-ABD7-4EAF-81A7-37E0EEC81F7C}" dt="2021-05-17T22:04:47.959" v="1936" actId="26606"/>
          <ac:spMkLst>
            <pc:docMk/>
            <pc:sldMk cId="3506888327" sldId="268"/>
            <ac:spMk id="27" creationId="{FF9DEA15-78BD-4750-AA18-B9F28A6D5AB8}"/>
          </ac:spMkLst>
        </pc:spChg>
        <pc:spChg chg="add del">
          <ac:chgData name="Rohan Kulkarni" userId="200d7e74774fd3cc" providerId="LiveId" clId="{325277C2-ABD7-4EAF-81A7-37E0EEC81F7C}" dt="2021-05-17T22:04:54.047" v="1944" actId="26606"/>
          <ac:spMkLst>
            <pc:docMk/>
            <pc:sldMk cId="3506888327" sldId="268"/>
            <ac:spMk id="28" creationId="{0990C621-3B8B-4820-8328-D47EF7CE823C}"/>
          </ac:spMkLst>
        </pc:spChg>
        <pc:spChg chg="add del">
          <ac:chgData name="Rohan Kulkarni" userId="200d7e74774fd3cc" providerId="LiveId" clId="{325277C2-ABD7-4EAF-81A7-37E0EEC81F7C}" dt="2021-05-17T22:04:48.653" v="1938" actId="26606"/>
          <ac:spMkLst>
            <pc:docMk/>
            <pc:sldMk cId="3506888327" sldId="268"/>
            <ac:spMk id="29" creationId="{C95B82D5-A8BB-45BF-BED8-C7B206892100}"/>
          </ac:spMkLst>
        </pc:spChg>
        <pc:spChg chg="add del">
          <ac:chgData name="Rohan Kulkarni" userId="200d7e74774fd3cc" providerId="LiveId" clId="{325277C2-ABD7-4EAF-81A7-37E0EEC81F7C}" dt="2021-05-17T22:04:48.653" v="1938" actId="26606"/>
          <ac:spMkLst>
            <pc:docMk/>
            <pc:sldMk cId="3506888327" sldId="268"/>
            <ac:spMk id="30" creationId="{296C61EC-FBF4-4216-BE67-6C864D30A01C}"/>
          </ac:spMkLst>
        </pc:spChg>
        <pc:spChg chg="add del">
          <ac:chgData name="Rohan Kulkarni" userId="200d7e74774fd3cc" providerId="LiveId" clId="{325277C2-ABD7-4EAF-81A7-37E0EEC81F7C}" dt="2021-05-17T22:04:54.047" v="1944" actId="26606"/>
          <ac:spMkLst>
            <pc:docMk/>
            <pc:sldMk cId="3506888327" sldId="268"/>
            <ac:spMk id="31" creationId="{C1A2385B-1D2A-4E17-84FA-6CB7F0AAE473}"/>
          </ac:spMkLst>
        </pc:spChg>
        <pc:spChg chg="add del">
          <ac:chgData name="Rohan Kulkarni" userId="200d7e74774fd3cc" providerId="LiveId" clId="{325277C2-ABD7-4EAF-81A7-37E0EEC81F7C}" dt="2021-05-17T22:04:54.047" v="1944" actId="26606"/>
          <ac:spMkLst>
            <pc:docMk/>
            <pc:sldMk cId="3506888327" sldId="268"/>
            <ac:spMk id="32" creationId="{5E791F2F-79DB-4CC0-9FA1-001E3E91E8B7}"/>
          </ac:spMkLst>
        </pc:spChg>
        <pc:spChg chg="add del">
          <ac:chgData name="Rohan Kulkarni" userId="200d7e74774fd3cc" providerId="LiveId" clId="{325277C2-ABD7-4EAF-81A7-37E0EEC81F7C}" dt="2021-05-17T22:04:55.843" v="1946" actId="26606"/>
          <ac:spMkLst>
            <pc:docMk/>
            <pc:sldMk cId="3506888327" sldId="268"/>
            <ac:spMk id="34" creationId="{5AAE9118-0436-4488-AC4A-C14DF6A7B6B1}"/>
          </ac:spMkLst>
        </pc:spChg>
        <pc:spChg chg="add del">
          <ac:chgData name="Rohan Kulkarni" userId="200d7e74774fd3cc" providerId="LiveId" clId="{325277C2-ABD7-4EAF-81A7-37E0EEC81F7C}" dt="2021-05-17T22:04:55.843" v="1946" actId="26606"/>
          <ac:spMkLst>
            <pc:docMk/>
            <pc:sldMk cId="3506888327" sldId="268"/>
            <ac:spMk id="35" creationId="{48AADC38-41AB-482C-B8C3-6B9CD91B678A}"/>
          </ac:spMkLst>
        </pc:spChg>
        <pc:spChg chg="add del">
          <ac:chgData name="Rohan Kulkarni" userId="200d7e74774fd3cc" providerId="LiveId" clId="{325277C2-ABD7-4EAF-81A7-37E0EEC81F7C}" dt="2021-05-17T22:04:57.336" v="1948" actId="26606"/>
          <ac:spMkLst>
            <pc:docMk/>
            <pc:sldMk cId="3506888327" sldId="268"/>
            <ac:spMk id="37" creationId="{B712E947-0734-45F9-9C4F-41114EC3A33E}"/>
          </ac:spMkLst>
        </pc:spChg>
        <pc:spChg chg="add del">
          <ac:chgData name="Rohan Kulkarni" userId="200d7e74774fd3cc" providerId="LiveId" clId="{325277C2-ABD7-4EAF-81A7-37E0EEC81F7C}" dt="2021-05-17T22:04:57.336" v="1948" actId="26606"/>
          <ac:spMkLst>
            <pc:docMk/>
            <pc:sldMk cId="3506888327" sldId="268"/>
            <ac:spMk id="38" creationId="{5A65989E-BBD5-44D7-AA86-7AFD5D46BBC0}"/>
          </ac:spMkLst>
        </pc:spChg>
        <pc:spChg chg="add del">
          <ac:chgData name="Rohan Kulkarni" userId="200d7e74774fd3cc" providerId="LiveId" clId="{325277C2-ABD7-4EAF-81A7-37E0EEC81F7C}" dt="2021-05-17T22:04:57.336" v="1948" actId="26606"/>
          <ac:spMkLst>
            <pc:docMk/>
            <pc:sldMk cId="3506888327" sldId="268"/>
            <ac:spMk id="39" creationId="{231A2881-D8D7-4A7D-ACA3-E9F849F853D8}"/>
          </ac:spMkLst>
        </pc:spChg>
        <pc:grpChg chg="add del">
          <ac:chgData name="Rohan Kulkarni" userId="200d7e74774fd3cc" providerId="LiveId" clId="{325277C2-ABD7-4EAF-81A7-37E0EEC81F7C}" dt="2021-05-17T22:04:47.100" v="1934" actId="26606"/>
          <ac:grpSpMkLst>
            <pc:docMk/>
            <pc:sldMk cId="3506888327" sldId="268"/>
            <ac:grpSpMk id="17" creationId="{5995D10D-E9C9-47DB-AE7E-801FEF38F5C9}"/>
          </ac:grpSpMkLst>
        </pc:grpChg>
        <pc:grpChg chg="add del">
          <ac:chgData name="Rohan Kulkarni" userId="200d7e74774fd3cc" providerId="LiveId" clId="{325277C2-ABD7-4EAF-81A7-37E0EEC81F7C}" dt="2021-05-17T22:04:47.100" v="1934" actId="26606"/>
          <ac:grpSpMkLst>
            <pc:docMk/>
            <pc:sldMk cId="3506888327" sldId="268"/>
            <ac:grpSpMk id="21" creationId="{828A5161-06F1-46CF-8AD7-844680A59E13}"/>
          </ac:grpSpMkLst>
        </pc:grpChg>
        <pc:picChg chg="add mod ord">
          <ac:chgData name="Rohan Kulkarni" userId="200d7e74774fd3cc" providerId="LiveId" clId="{325277C2-ABD7-4EAF-81A7-37E0EEC81F7C}" dt="2021-05-17T22:04:57.336" v="1948" actId="26606"/>
          <ac:picMkLst>
            <pc:docMk/>
            <pc:sldMk cId="3506888327" sldId="268"/>
            <ac:picMk id="7" creationId="{6DD8C8CA-6236-43F4-BCB1-CB81EBA0D1E1}"/>
          </ac:picMkLst>
        </pc:picChg>
        <pc:picChg chg="add mod ord">
          <ac:chgData name="Rohan Kulkarni" userId="200d7e74774fd3cc" providerId="LiveId" clId="{325277C2-ABD7-4EAF-81A7-37E0EEC81F7C}" dt="2021-05-17T22:05:08.056" v="1956" actId="692"/>
          <ac:picMkLst>
            <pc:docMk/>
            <pc:sldMk cId="3506888327" sldId="268"/>
            <ac:picMk id="9" creationId="{B7ABBB28-A210-4906-8EEF-32FBA4D30726}"/>
          </ac:picMkLst>
        </pc:picChg>
        <pc:inkChg chg="add">
          <ac:chgData name="Rohan Kulkarni" userId="200d7e74774fd3cc" providerId="LiveId" clId="{325277C2-ABD7-4EAF-81A7-37E0EEC81F7C}" dt="2021-05-18T12:23:56.582" v="2281"/>
          <ac:inkMkLst>
            <pc:docMk/>
            <pc:sldMk cId="3506888327" sldId="268"/>
            <ac:inkMk id="11" creationId="{AADD6D1B-B882-42B5-9C86-B26497077E65}"/>
          </ac:inkMkLst>
        </pc:inkChg>
      </pc:sldChg>
      <pc:sldChg chg="addSp delSp modSp new mod modAnim">
        <pc:chgData name="Rohan Kulkarni" userId="200d7e74774fd3cc" providerId="LiveId" clId="{325277C2-ABD7-4EAF-81A7-37E0EEC81F7C}" dt="2021-05-18T12:23:56.582" v="2281"/>
        <pc:sldMkLst>
          <pc:docMk/>
          <pc:sldMk cId="2989018252" sldId="269"/>
        </pc:sldMkLst>
        <pc:spChg chg="del">
          <ac:chgData name="Rohan Kulkarni" userId="200d7e74774fd3cc" providerId="LiveId" clId="{325277C2-ABD7-4EAF-81A7-37E0EEC81F7C}" dt="2021-05-17T22:06:37.648" v="1965" actId="478"/>
          <ac:spMkLst>
            <pc:docMk/>
            <pc:sldMk cId="2989018252" sldId="269"/>
            <ac:spMk id="2" creationId="{1F5173E8-A056-4528-B091-A7B06FB2227E}"/>
          </ac:spMkLst>
        </pc:spChg>
        <pc:spChg chg="del">
          <ac:chgData name="Rohan Kulkarni" userId="200d7e74774fd3cc" providerId="LiveId" clId="{325277C2-ABD7-4EAF-81A7-37E0EEC81F7C}" dt="2021-05-17T22:06:36.438" v="1964" actId="478"/>
          <ac:spMkLst>
            <pc:docMk/>
            <pc:sldMk cId="2989018252" sldId="269"/>
            <ac:spMk id="3" creationId="{B694CF3E-3516-44B7-A7E8-917C76E81EB7}"/>
          </ac:spMkLst>
        </pc:spChg>
        <pc:spChg chg="add mod">
          <ac:chgData name="Rohan Kulkarni" userId="200d7e74774fd3cc" providerId="LiveId" clId="{325277C2-ABD7-4EAF-81A7-37E0EEC81F7C}" dt="2021-05-17T22:09:43.651" v="2031" actId="1076"/>
          <ac:spMkLst>
            <pc:docMk/>
            <pc:sldMk cId="2989018252" sldId="269"/>
            <ac:spMk id="16" creationId="{E9C3E038-8805-41BB-8251-A67110C0178C}"/>
          </ac:spMkLst>
        </pc:spChg>
        <pc:spChg chg="add mod">
          <ac:chgData name="Rohan Kulkarni" userId="200d7e74774fd3cc" providerId="LiveId" clId="{325277C2-ABD7-4EAF-81A7-37E0EEC81F7C}" dt="2021-05-17T22:10:21.300" v="2093" actId="1076"/>
          <ac:spMkLst>
            <pc:docMk/>
            <pc:sldMk cId="2989018252" sldId="269"/>
            <ac:spMk id="17" creationId="{6AC4B57C-86F3-4EE2-A3D9-5701AB9DA434}"/>
          </ac:spMkLst>
        </pc:spChg>
        <pc:picChg chg="add mod">
          <ac:chgData name="Rohan Kulkarni" userId="200d7e74774fd3cc" providerId="LiveId" clId="{325277C2-ABD7-4EAF-81A7-37E0EEC81F7C}" dt="2021-05-17T22:06:50.161" v="1976" actId="692"/>
          <ac:picMkLst>
            <pc:docMk/>
            <pc:sldMk cId="2989018252" sldId="269"/>
            <ac:picMk id="5" creationId="{C982F86C-BB0A-45BA-AB6C-6CE40D46A2C7}"/>
          </ac:picMkLst>
        </pc:picChg>
        <pc:picChg chg="add mod">
          <ac:chgData name="Rohan Kulkarni" userId="200d7e74774fd3cc" providerId="LiveId" clId="{325277C2-ABD7-4EAF-81A7-37E0EEC81F7C}" dt="2021-05-17T22:08:15.141" v="1991" actId="692"/>
          <ac:picMkLst>
            <pc:docMk/>
            <pc:sldMk cId="2989018252" sldId="269"/>
            <ac:picMk id="7" creationId="{575FBD7C-865D-43A1-B448-F851049799A6}"/>
          </ac:picMkLst>
        </pc:picChg>
        <pc:picChg chg="add mod">
          <ac:chgData name="Rohan Kulkarni" userId="200d7e74774fd3cc" providerId="LiveId" clId="{325277C2-ABD7-4EAF-81A7-37E0EEC81F7C}" dt="2021-05-17T22:08:23.809" v="2001" actId="1076"/>
          <ac:picMkLst>
            <pc:docMk/>
            <pc:sldMk cId="2989018252" sldId="269"/>
            <ac:picMk id="9" creationId="{A0ACF062-F709-457D-9086-7B130E75A61F}"/>
          </ac:picMkLst>
        </pc:picChg>
        <pc:picChg chg="add mod">
          <ac:chgData name="Rohan Kulkarni" userId="200d7e74774fd3cc" providerId="LiveId" clId="{325277C2-ABD7-4EAF-81A7-37E0EEC81F7C}" dt="2021-05-17T22:08:26.149" v="2002" actId="1076"/>
          <ac:picMkLst>
            <pc:docMk/>
            <pc:sldMk cId="2989018252" sldId="269"/>
            <ac:picMk id="11" creationId="{ED252969-4B2D-4E05-BFDC-6B1023012DC0}"/>
          </ac:picMkLst>
        </pc:picChg>
        <pc:inkChg chg="add">
          <ac:chgData name="Rohan Kulkarni" userId="200d7e74774fd3cc" providerId="LiveId" clId="{325277C2-ABD7-4EAF-81A7-37E0EEC81F7C}" dt="2021-05-18T12:23:56.582" v="2281"/>
          <ac:inkMkLst>
            <pc:docMk/>
            <pc:sldMk cId="2989018252" sldId="269"/>
            <ac:inkMk id="18" creationId="{4865AB58-F70F-47E9-9957-D0270096A162}"/>
          </ac:inkMkLst>
        </pc:inkChg>
        <pc:cxnChg chg="add">
          <ac:chgData name="Rohan Kulkarni" userId="200d7e74774fd3cc" providerId="LiveId" clId="{325277C2-ABD7-4EAF-81A7-37E0EEC81F7C}" dt="2021-05-17T22:08:32.586" v="2003" actId="11529"/>
          <ac:cxnSpMkLst>
            <pc:docMk/>
            <pc:sldMk cId="2989018252" sldId="269"/>
            <ac:cxnSpMk id="13" creationId="{67BC91A5-0A73-4C43-B9A4-48A55265BEED}"/>
          </ac:cxnSpMkLst>
        </pc:cxnChg>
        <pc:cxnChg chg="add mod">
          <ac:chgData name="Rohan Kulkarni" userId="200d7e74774fd3cc" providerId="LiveId" clId="{325277C2-ABD7-4EAF-81A7-37E0EEC81F7C}" dt="2021-05-17T22:08:40.859" v="2005" actId="1076"/>
          <ac:cxnSpMkLst>
            <pc:docMk/>
            <pc:sldMk cId="2989018252" sldId="269"/>
            <ac:cxnSpMk id="15" creationId="{3BC176B3-FFD1-4CA3-B08F-DDAB42E645A6}"/>
          </ac:cxnSpMkLst>
        </pc:cxnChg>
      </pc:sldChg>
      <pc:sldChg chg="new del">
        <pc:chgData name="Rohan Kulkarni" userId="200d7e74774fd3cc" providerId="LiveId" clId="{325277C2-ABD7-4EAF-81A7-37E0EEC81F7C}" dt="2021-05-18T15:03:04.284" v="2283" actId="2696"/>
        <pc:sldMkLst>
          <pc:docMk/>
          <pc:sldMk cId="4190589793" sldId="270"/>
        </pc:sldMkLst>
      </pc:sldChg>
      <pc:sldChg chg="delSp new mod">
        <pc:chgData name="Rohan Kulkarni" userId="200d7e74774fd3cc" providerId="LiveId" clId="{325277C2-ABD7-4EAF-81A7-37E0EEC81F7C}" dt="2021-05-25T00:25:18.120" v="2289" actId="478"/>
        <pc:sldMkLst>
          <pc:docMk/>
          <pc:sldMk cId="283790897" sldId="271"/>
        </pc:sldMkLst>
        <pc:spChg chg="del">
          <ac:chgData name="Rohan Kulkarni" userId="200d7e74774fd3cc" providerId="LiveId" clId="{325277C2-ABD7-4EAF-81A7-37E0EEC81F7C}" dt="2021-05-25T00:25:16.584" v="2288" actId="478"/>
          <ac:spMkLst>
            <pc:docMk/>
            <pc:sldMk cId="283790897" sldId="271"/>
            <ac:spMk id="2" creationId="{7C6D0347-49CD-47B6-B59D-B049C106B1FE}"/>
          </ac:spMkLst>
        </pc:spChg>
        <pc:spChg chg="del">
          <ac:chgData name="Rohan Kulkarni" userId="200d7e74774fd3cc" providerId="LiveId" clId="{325277C2-ABD7-4EAF-81A7-37E0EEC81F7C}" dt="2021-05-25T00:25:18.120" v="2289" actId="478"/>
          <ac:spMkLst>
            <pc:docMk/>
            <pc:sldMk cId="283790897" sldId="271"/>
            <ac:spMk id="3" creationId="{2DCE0F78-FC79-42D9-AAAC-4EC5464EC774}"/>
          </ac:spMkLst>
        </pc:spChg>
      </pc:sldChg>
      <pc:sldChg chg="new del">
        <pc:chgData name="Rohan Kulkarni" userId="200d7e74774fd3cc" providerId="LiveId" clId="{325277C2-ABD7-4EAF-81A7-37E0EEC81F7C}" dt="2021-05-18T15:03:01.869" v="2282" actId="2696"/>
        <pc:sldMkLst>
          <pc:docMk/>
          <pc:sldMk cId="3394189902" sldId="272"/>
        </pc:sldMkLst>
      </pc:sldChg>
      <pc:sldChg chg="new del ord">
        <pc:chgData name="Rohan Kulkarni" userId="200d7e74774fd3cc" providerId="LiveId" clId="{325277C2-ABD7-4EAF-81A7-37E0EEC81F7C}" dt="2021-05-18T00:37:11.045" v="2103" actId="2696"/>
        <pc:sldMkLst>
          <pc:docMk/>
          <pc:sldMk cId="3718621913" sldId="273"/>
        </pc:sldMkLst>
      </pc:sldChg>
      <pc:sldChg chg="modSp add mod">
        <pc:chgData name="Rohan Kulkarni" userId="200d7e74774fd3cc" providerId="LiveId" clId="{325277C2-ABD7-4EAF-81A7-37E0EEC81F7C}" dt="2021-05-18T00:36:55.616" v="2099" actId="20577"/>
        <pc:sldMkLst>
          <pc:docMk/>
          <pc:sldMk cId="3088965281" sldId="274"/>
        </pc:sldMkLst>
        <pc:spChg chg="mod">
          <ac:chgData name="Rohan Kulkarni" userId="200d7e74774fd3cc" providerId="LiveId" clId="{325277C2-ABD7-4EAF-81A7-37E0EEC81F7C}" dt="2021-05-18T00:36:55.616" v="2099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add mod">
        <pc:chgData name="Rohan Kulkarni" userId="200d7e74774fd3cc" providerId="LiveId" clId="{325277C2-ABD7-4EAF-81A7-37E0EEC81F7C}" dt="2021-05-18T00:37:06.824" v="2102" actId="20577"/>
        <pc:sldMkLst>
          <pc:docMk/>
          <pc:sldMk cId="1001803415" sldId="275"/>
        </pc:sldMkLst>
        <pc:spChg chg="mod">
          <ac:chgData name="Rohan Kulkarni" userId="200d7e74774fd3cc" providerId="LiveId" clId="{325277C2-ABD7-4EAF-81A7-37E0EEC81F7C}" dt="2021-05-18T00:37:06.824" v="2102" actId="20577"/>
          <ac:spMkLst>
            <pc:docMk/>
            <pc:sldMk cId="1001803415" sldId="275"/>
            <ac:spMk id="2" creationId="{295A7BF1-93BA-4D77-9999-67AA8397EF2F}"/>
          </ac:spMkLst>
        </pc:spChg>
      </pc:sldChg>
      <pc:sldChg chg="addSp delSp modSp new mod modAnim">
        <pc:chgData name="Rohan Kulkarni" userId="200d7e74774fd3cc" providerId="LiveId" clId="{325277C2-ABD7-4EAF-81A7-37E0EEC81F7C}" dt="2021-05-18T00:57:24.871" v="2263" actId="1076"/>
        <pc:sldMkLst>
          <pc:docMk/>
          <pc:sldMk cId="3950039164" sldId="276"/>
        </pc:sldMkLst>
        <pc:spChg chg="del">
          <ac:chgData name="Rohan Kulkarni" userId="200d7e74774fd3cc" providerId="LiveId" clId="{325277C2-ABD7-4EAF-81A7-37E0EEC81F7C}" dt="2021-05-18T00:43:40.147" v="2105" actId="478"/>
          <ac:spMkLst>
            <pc:docMk/>
            <pc:sldMk cId="3950039164" sldId="276"/>
            <ac:spMk id="2" creationId="{0C3D282D-FD0B-4626-AFA2-86A851C90C82}"/>
          </ac:spMkLst>
        </pc:spChg>
        <pc:spChg chg="del">
          <ac:chgData name="Rohan Kulkarni" userId="200d7e74774fd3cc" providerId="LiveId" clId="{325277C2-ABD7-4EAF-81A7-37E0EEC81F7C}" dt="2021-05-18T00:43:41.446" v="2106" actId="478"/>
          <ac:spMkLst>
            <pc:docMk/>
            <pc:sldMk cId="3950039164" sldId="276"/>
            <ac:spMk id="3" creationId="{5357AB6E-9778-4392-BC9A-D8F73B5B0C55}"/>
          </ac:spMkLst>
        </pc:spChg>
        <pc:picChg chg="add mod">
          <ac:chgData name="Rohan Kulkarni" userId="200d7e74774fd3cc" providerId="LiveId" clId="{325277C2-ABD7-4EAF-81A7-37E0EEC81F7C}" dt="2021-05-18T00:44:12" v="2120" actId="692"/>
          <ac:picMkLst>
            <pc:docMk/>
            <pc:sldMk cId="3950039164" sldId="276"/>
            <ac:picMk id="5" creationId="{8FABF13A-C34E-43DA-A3D3-6A603A7185D3}"/>
          </ac:picMkLst>
        </pc:picChg>
        <pc:picChg chg="add del mod">
          <ac:chgData name="Rohan Kulkarni" userId="200d7e74774fd3cc" providerId="LiveId" clId="{325277C2-ABD7-4EAF-81A7-37E0EEC81F7C}" dt="2021-05-18T00:45:10.099" v="2123" actId="478"/>
          <ac:picMkLst>
            <pc:docMk/>
            <pc:sldMk cId="3950039164" sldId="276"/>
            <ac:picMk id="7" creationId="{8C9A1017-83F7-42CA-AAED-9B9AF2887629}"/>
          </ac:picMkLst>
        </pc:picChg>
        <pc:picChg chg="add mod">
          <ac:chgData name="Rohan Kulkarni" userId="200d7e74774fd3cc" providerId="LiveId" clId="{325277C2-ABD7-4EAF-81A7-37E0EEC81F7C}" dt="2021-05-18T00:45:37.300" v="2129" actId="1076"/>
          <ac:picMkLst>
            <pc:docMk/>
            <pc:sldMk cId="3950039164" sldId="276"/>
            <ac:picMk id="9" creationId="{54E734F5-F951-49E0-BCD9-1172677AE516}"/>
          </ac:picMkLst>
        </pc:picChg>
        <pc:picChg chg="add mod">
          <ac:chgData name="Rohan Kulkarni" userId="200d7e74774fd3cc" providerId="LiveId" clId="{325277C2-ABD7-4EAF-81A7-37E0EEC81F7C}" dt="2021-05-18T00:47:53.703" v="2149" actId="692"/>
          <ac:picMkLst>
            <pc:docMk/>
            <pc:sldMk cId="3950039164" sldId="276"/>
            <ac:picMk id="11" creationId="{859F354C-F129-46AD-950F-2E7B8ECFFDB0}"/>
          </ac:picMkLst>
        </pc:picChg>
        <pc:picChg chg="add mod">
          <ac:chgData name="Rohan Kulkarni" userId="200d7e74774fd3cc" providerId="LiveId" clId="{325277C2-ABD7-4EAF-81A7-37E0EEC81F7C}" dt="2021-05-18T00:57:12.062" v="2259" actId="1076"/>
          <ac:picMkLst>
            <pc:docMk/>
            <pc:sldMk cId="3950039164" sldId="276"/>
            <ac:picMk id="13" creationId="{B42D674C-F0DC-4F0A-BB67-370A67E0C0FB}"/>
          </ac:picMkLst>
        </pc:picChg>
        <pc:picChg chg="add mod">
          <ac:chgData name="Rohan Kulkarni" userId="200d7e74774fd3cc" providerId="LiveId" clId="{325277C2-ABD7-4EAF-81A7-37E0EEC81F7C}" dt="2021-05-18T00:57:15.183" v="2260" actId="1076"/>
          <ac:picMkLst>
            <pc:docMk/>
            <pc:sldMk cId="3950039164" sldId="276"/>
            <ac:picMk id="18" creationId="{37692E1B-1812-460A-A8A6-4DCF40EC1142}"/>
          </ac:picMkLst>
        </pc:picChg>
        <pc:picChg chg="add mod">
          <ac:chgData name="Rohan Kulkarni" userId="200d7e74774fd3cc" providerId="LiveId" clId="{325277C2-ABD7-4EAF-81A7-37E0EEC81F7C}" dt="2021-05-18T00:57:24.871" v="2263" actId="1076"/>
          <ac:picMkLst>
            <pc:docMk/>
            <pc:sldMk cId="3950039164" sldId="276"/>
            <ac:picMk id="20" creationId="{B98FBF9B-7434-4D00-8EF5-50C2D0E77205}"/>
          </ac:picMkLst>
        </pc:picChg>
        <pc:picChg chg="add mod">
          <ac:chgData name="Rohan Kulkarni" userId="200d7e74774fd3cc" providerId="LiveId" clId="{325277C2-ABD7-4EAF-81A7-37E0EEC81F7C}" dt="2021-05-18T00:57:20.461" v="2262" actId="1076"/>
          <ac:picMkLst>
            <pc:docMk/>
            <pc:sldMk cId="3950039164" sldId="276"/>
            <ac:picMk id="22" creationId="{449BA7F2-32C3-44FB-8E18-A62A86DA5D00}"/>
          </ac:picMkLst>
        </pc:picChg>
        <pc:cxnChg chg="add mod">
          <ac:chgData name="Rohan Kulkarni" userId="200d7e74774fd3cc" providerId="LiveId" clId="{325277C2-ABD7-4EAF-81A7-37E0EEC81F7C}" dt="2021-05-18T00:50:34.029" v="2177" actId="14100"/>
          <ac:cxnSpMkLst>
            <pc:docMk/>
            <pc:sldMk cId="3950039164" sldId="276"/>
            <ac:cxnSpMk id="15" creationId="{260B408C-FECD-438C-93DB-6AAB29D84C67}"/>
          </ac:cxnSpMkLst>
        </pc:cxnChg>
      </pc:sldChg>
      <pc:sldChg chg="addSp delSp modSp new mod modAnim">
        <pc:chgData name="Rohan Kulkarni" userId="200d7e74774fd3cc" providerId="LiveId" clId="{325277C2-ABD7-4EAF-81A7-37E0EEC81F7C}" dt="2021-05-18T00:56:28.853" v="2255"/>
        <pc:sldMkLst>
          <pc:docMk/>
          <pc:sldMk cId="3310432341" sldId="277"/>
        </pc:sldMkLst>
        <pc:spChg chg="del">
          <ac:chgData name="Rohan Kulkarni" userId="200d7e74774fd3cc" providerId="LiveId" clId="{325277C2-ABD7-4EAF-81A7-37E0EEC81F7C}" dt="2021-05-18T00:51:16.052" v="2182" actId="478"/>
          <ac:spMkLst>
            <pc:docMk/>
            <pc:sldMk cId="3310432341" sldId="277"/>
            <ac:spMk id="2" creationId="{E0428B27-F747-492F-B07F-3DB9B9FB3E3C}"/>
          </ac:spMkLst>
        </pc:spChg>
        <pc:spChg chg="del">
          <ac:chgData name="Rohan Kulkarni" userId="200d7e74774fd3cc" providerId="LiveId" clId="{325277C2-ABD7-4EAF-81A7-37E0EEC81F7C}" dt="2021-05-18T00:51:15.297" v="2181" actId="478"/>
          <ac:spMkLst>
            <pc:docMk/>
            <pc:sldMk cId="3310432341" sldId="277"/>
            <ac:spMk id="3" creationId="{4811BAFA-C749-450F-BAE1-B6E78FB386B7}"/>
          </ac:spMkLst>
        </pc:spChg>
        <pc:picChg chg="add del mod">
          <ac:chgData name="Rohan Kulkarni" userId="200d7e74774fd3cc" providerId="LiveId" clId="{325277C2-ABD7-4EAF-81A7-37E0EEC81F7C}" dt="2021-05-18T00:51:49.309" v="2189" actId="478"/>
          <ac:picMkLst>
            <pc:docMk/>
            <pc:sldMk cId="3310432341" sldId="277"/>
            <ac:picMk id="5" creationId="{E489554A-F722-4077-AEBF-5264C3CC2128}"/>
          </ac:picMkLst>
        </pc:picChg>
        <pc:picChg chg="add mod">
          <ac:chgData name="Rohan Kulkarni" userId="200d7e74774fd3cc" providerId="LiveId" clId="{325277C2-ABD7-4EAF-81A7-37E0EEC81F7C}" dt="2021-05-18T00:51:59.335" v="2191" actId="1076"/>
          <ac:picMkLst>
            <pc:docMk/>
            <pc:sldMk cId="3310432341" sldId="277"/>
            <ac:picMk id="7" creationId="{E5E2D5D8-48BD-4B61-B095-D6955F5056ED}"/>
          </ac:picMkLst>
        </pc:picChg>
        <pc:picChg chg="add mod">
          <ac:chgData name="Rohan Kulkarni" userId="200d7e74774fd3cc" providerId="LiveId" clId="{325277C2-ABD7-4EAF-81A7-37E0EEC81F7C}" dt="2021-05-18T00:52:11.646" v="2197" actId="1076"/>
          <ac:picMkLst>
            <pc:docMk/>
            <pc:sldMk cId="3310432341" sldId="277"/>
            <ac:picMk id="9" creationId="{F1D44B9B-B891-4BEF-8C5C-BD96DB678EB1}"/>
          </ac:picMkLst>
        </pc:picChg>
        <pc:picChg chg="add mod">
          <ac:chgData name="Rohan Kulkarni" userId="200d7e74774fd3cc" providerId="LiveId" clId="{325277C2-ABD7-4EAF-81A7-37E0EEC81F7C}" dt="2021-05-18T00:52:21.501" v="2199" actId="1076"/>
          <ac:picMkLst>
            <pc:docMk/>
            <pc:sldMk cId="3310432341" sldId="277"/>
            <ac:picMk id="11" creationId="{FED15D31-2BD7-492C-B3C4-ECAF42005C34}"/>
          </ac:picMkLst>
        </pc:picChg>
        <pc:picChg chg="add mod">
          <ac:chgData name="Rohan Kulkarni" userId="200d7e74774fd3cc" providerId="LiveId" clId="{325277C2-ABD7-4EAF-81A7-37E0EEC81F7C}" dt="2021-05-18T00:53:13.115" v="2212" actId="1076"/>
          <ac:picMkLst>
            <pc:docMk/>
            <pc:sldMk cId="3310432341" sldId="277"/>
            <ac:picMk id="18" creationId="{74391D5A-AA9D-4DC3-B364-DD9ABFF6991D}"/>
          </ac:picMkLst>
        </pc:picChg>
        <pc:picChg chg="add mod">
          <ac:chgData name="Rohan Kulkarni" userId="200d7e74774fd3cc" providerId="LiveId" clId="{325277C2-ABD7-4EAF-81A7-37E0EEC81F7C}" dt="2021-05-18T00:53:59.072" v="2216" actId="1076"/>
          <ac:picMkLst>
            <pc:docMk/>
            <pc:sldMk cId="3310432341" sldId="277"/>
            <ac:picMk id="20" creationId="{D10D34EB-BA01-4D43-93DC-563970C9F0AF}"/>
          </ac:picMkLst>
        </pc:picChg>
        <pc:picChg chg="add mod">
          <ac:chgData name="Rohan Kulkarni" userId="200d7e74774fd3cc" providerId="LiveId" clId="{325277C2-ABD7-4EAF-81A7-37E0EEC81F7C}" dt="2021-05-18T00:54:34.305" v="2224" actId="1076"/>
          <ac:picMkLst>
            <pc:docMk/>
            <pc:sldMk cId="3310432341" sldId="277"/>
            <ac:picMk id="22" creationId="{80CACD73-5B2B-4ABF-B011-027A50B25EEB}"/>
          </ac:picMkLst>
        </pc:picChg>
        <pc:picChg chg="add mod">
          <ac:chgData name="Rohan Kulkarni" userId="200d7e74774fd3cc" providerId="LiveId" clId="{325277C2-ABD7-4EAF-81A7-37E0EEC81F7C}" dt="2021-05-18T00:54:44.676" v="2226" actId="1076"/>
          <ac:picMkLst>
            <pc:docMk/>
            <pc:sldMk cId="3310432341" sldId="277"/>
            <ac:picMk id="24" creationId="{FB824EC8-DBD6-47E8-B519-FDD49BF272BC}"/>
          </ac:picMkLst>
        </pc:picChg>
        <pc:picChg chg="add mod">
          <ac:chgData name="Rohan Kulkarni" userId="200d7e74774fd3cc" providerId="LiveId" clId="{325277C2-ABD7-4EAF-81A7-37E0EEC81F7C}" dt="2021-05-18T00:55:04.358" v="2230" actId="1076"/>
          <ac:picMkLst>
            <pc:docMk/>
            <pc:sldMk cId="3310432341" sldId="277"/>
            <ac:picMk id="26" creationId="{62E1A63E-6CF2-4E9D-90EC-ABD3AAFD541A}"/>
          </ac:picMkLst>
        </pc:picChg>
        <pc:picChg chg="add mod">
          <ac:chgData name="Rohan Kulkarni" userId="200d7e74774fd3cc" providerId="LiveId" clId="{325277C2-ABD7-4EAF-81A7-37E0EEC81F7C}" dt="2021-05-18T00:55:18.993" v="2234" actId="1076"/>
          <ac:picMkLst>
            <pc:docMk/>
            <pc:sldMk cId="3310432341" sldId="277"/>
            <ac:picMk id="28" creationId="{D0A30A11-49D3-4AC8-9547-7108D559021F}"/>
          </ac:picMkLst>
        </pc:picChg>
        <pc:picChg chg="add mod">
          <ac:chgData name="Rohan Kulkarni" userId="200d7e74774fd3cc" providerId="LiveId" clId="{325277C2-ABD7-4EAF-81A7-37E0EEC81F7C}" dt="2021-05-18T00:55:49.648" v="2244" actId="1076"/>
          <ac:picMkLst>
            <pc:docMk/>
            <pc:sldMk cId="3310432341" sldId="277"/>
            <ac:picMk id="30" creationId="{EE64AF1B-D64A-4340-8BE5-6597C6087201}"/>
          </ac:picMkLst>
        </pc:picChg>
        <pc:cxnChg chg="add mod">
          <ac:chgData name="Rohan Kulkarni" userId="200d7e74774fd3cc" providerId="LiveId" clId="{325277C2-ABD7-4EAF-81A7-37E0EEC81F7C}" dt="2021-05-18T00:52:42.480" v="2203" actId="14100"/>
          <ac:cxnSpMkLst>
            <pc:docMk/>
            <pc:sldMk cId="3310432341" sldId="277"/>
            <ac:cxnSpMk id="13" creationId="{32B16CE1-F4CE-4363-A713-94CD99AB81C4}"/>
          </ac:cxnSpMkLst>
        </pc:cxnChg>
        <pc:cxnChg chg="add mod">
          <ac:chgData name="Rohan Kulkarni" userId="200d7e74774fd3cc" providerId="LiveId" clId="{325277C2-ABD7-4EAF-81A7-37E0EEC81F7C}" dt="2021-05-18T00:52:52.097" v="2206" actId="1582"/>
          <ac:cxnSpMkLst>
            <pc:docMk/>
            <pc:sldMk cId="3310432341" sldId="277"/>
            <ac:cxnSpMk id="16" creationId="{F1E9C509-FEAC-4807-88ED-E5FB8B7DE4D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09:24:50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7125 3757 308 0,'0'0'6'0,"0"0"3"0,0 0 3 0,0 0 2 0,0 0 0 0,0 0 1 0,0 0 0 0,19 0 1 0,-2 0 1 0,-17 0-1 0,17-17 0 0,2 17-1 0,-2 0 0 0,0 0 1 0,-1 0-2 16,4 0 1-16,-4 0-1 0,4 0 0 0,-4 0 1 0,1 0-1 31,-17 0 0-31,17 0-1 0,-17 0 0 0,0 0 0 16,0 0-1-16,19 0-6 0,-19 0-2 0,0 0-3 0,0 0-5 0,0 0-3 15,17-19-54-15</inkml:trace>
  <inkml:trace contextRef="#ctx0" brushRef="#br0" timeOffset="1517.58">7690 3740 51 0,'0'-19'0'0,"0"2"14"0,0 17 4 0,0 0 0 0,0-17 1 0,0 17 3 0,0 0 0 0,0 0 0 0,0 0-1 0,0-18 0 0,0 18 2 0,-19 0-2 16,19 0-2-16,-17 0-1 15,17 0 0-15,-17 0 0 16,0 0 0-16,17 18-1 0,-19-1-1 0,2 0-1 16,17 2-1-16,-17-2 0 0,17 1-1 0,-19-1 0 0,19 1-1 0,0-18 0 15,0 18-2 1,0 0 0-1,0-18-2-15,0 17 1 0,0-17-2 0,0 0-1 32,0 0-1-32,19 0-1 0,-19 0 0 31,17 0 0-31,-17-17-6 0,17-1-4 16,2 0 2-16,-19 0-1 0,17 1 1 0,-17-1 1 0,0-18 0 0,17 19 0 0,-17 0 0 0,0-1 1 0,0-18 0 0,17 19 0 0,-17 0 1 0,0-1-1 0,0 18 1 0,0-18 0 31,0 18-1-31,0-18 1 0,0 18 0 15,0 0 0-15,0 0 0 0,0 18 0 16,0 0 0-16,0 0 1 0,0-1 0 0,0 0-1 0,0 19 1 16,0-18 0-16,0-1 0 0,19 0 0 0,-19 2-1 0,0-2 1 15,0 1 0-15,0-1 0 0,17 1 0 0,-17 0 0 32,19-18-1-32,-2 0 1 15,0 0 0 1,0 0 0-16,2-18-45 0</inkml:trace>
  <inkml:trace contextRef="#ctx0" brushRef="#br0" timeOffset="1922.76">7478 3510 585 0,'17'0'2'0,"-17"-17"2"0,0 17 0 0,17-18 3 0,-17 18 0 0,19 0 2 0,-19 0 0 0,0 0-1 0,17 0 0 0,2 0 1 0,-19 0-1 0,0 18 1 0,17-18 0 16,-17 0 0-1,17 17 0-15,2-17 0 0,-2 0 0 0,0 0-1 0,0-17-1 16,2-1 0-16,-2 0 0 0,2 1-6 0,-2 17-4 0,0-18 0 0,-17 1-1 62,17 17-9-62,-17 0-5 0,0 0-2 0,0 0-1 0,0 0 0 16,0 17-1-16,19 1-35 0</inkml:trace>
  <inkml:trace contextRef="#ctx0" brushRef="#br0" timeOffset="2212.17">7849 3528 65 0,'0'0'0'0,"0"0"26"0,0 0 5 0,0 17 2 0,0 19 0 0,0-18 0 15,0-1-1-15,0 19-2 0,0-1-2 0,0-18-2 0,0 19-1 0,0-19-3 0,0 18-2 0,0-17-1 0,0 0-1 0,0 0 0 16,0-18-2-16,17 17 1 47,-17-17-2-47,19 0-5 0,-19 0-5 0,17 0-1 15,-1 0-8-15,-16 0-5 0,17-17-1 0,2 17-12 0,-19-18-5 0,17 0-13 0</inkml:trace>
  <inkml:trace contextRef="#ctx0" brushRef="#br0" timeOffset="2414.06">7813 3704 63 0,'0'0'0'0,"0"0"32"0,0 0 7 0,19 0 1 0,-2 0-1 15,-17 0-3-15,36 0-2 0,-19 0-2 0,-1 0-2 0,1 0-8 0,2 0-4 0,17 0-3 16,-19 0 0-1,0-17-51-15</inkml:trace>
  <inkml:trace contextRef="#ctx0" brushRef="#br0" timeOffset="2728.33">8200 3652 465 0,'0'0'3'0,"19"17"3"0,-19-17 0 0,0 0 3 0,17 18 2 0,-17-1 0 16,19-17 1-16,-19 17 0 31,17 2 0-31,0-19-2 0,-17 17-1 0,19 1 1 0,-19-18-1 0,17 0-2 31,-17 17-1-31,17-17-1 0,0 0 1 0,-17 0-10 16,0 0-4-16,19 0-2 0,-19 18 0 0,17-18-8 0,2 0-33 0</inkml:trace>
  <inkml:trace contextRef="#ctx0" brushRef="#br0" timeOffset="2893.96">8378 3652 422 0,'0'0'4'0,"-19"17"1"0,19 1 2 0,-17-1 0 0,0 0 0 0,0 2 1 0,-2 16 1 0,-15-18-1 0,15 1 1 0,2 0-1 0,17 17-3 0,-19-35-2 0,19 18 1 0,0 0-11 15,0-18-5-15,0 0-1 0,0 0 0 0,0 0-28 16</inkml:trace>
  <inkml:trace contextRef="#ctx0" brushRef="#br0" timeOffset="3381.16">8378 3599 415 0,'-19'0'3'0,"2"0"3"0,0 0 0 0,-19 0 1 0,19 0 2 0,0 17-1 0,-19 0 2 0,17 2-1 0,2 16 1 0,0-18 0 16,0 0 0-16,17 19 1 15,-19-1-1-15,19-17 1 0,0 18 0 0,0-19 0 0,0 1 0 0,0 0-1 31,19-1-1-31,-19 1 0 0,17-18-1 16,0 0-2 0,19 0 1-1,-19 0-2-15,2 0 0 0,-2 0 0 0,0 0 0 0,2 0-3 0,15-18 0 0,-17 18-1 0,2-17-1 0,-2-1-1 0,-17 0-1 0,19 1 0 47,-2-1-1-47,-17 0 2 0,17 0-1 0,-17 1 1 0,0-1-1 0,0 1 1 31,0-2-1-31,0 2 5 0,0 0 2 0,0-1 1 0,-17 1 1 0,17-2-3 16,-17 2 0-16,17 0-1 0,-19 17 1 0,19-18-4 0,0 18-2 0,0 0-1 47,0 0-1-47,0 0-5 0,0 0-4 0,0 0 0 16,0 18-6-16,0-18-1 0,0 17-2 0,0 0-9 0,19 2-16 15</inkml:trace>
  <inkml:trace contextRef="#ctx0" brushRef="#br0" timeOffset="4162.56">8854 3740 51 0,'-17'-19'0'0,"-2"19"0"0,19 0 29 0,-17 0 6 0,17 0 1 0,-19 0-1 0,2 0-1 0,0 19-1 0,17-19-4 0,-17 17-1 0,-2 18-2 0,2-17-1 0,17 0-3 16,-17 0-3-16,17-1 0 16,-19 19-1-16,19-19-2 0,0 1-3 0,0-18-1 15,0 17-1-15,19-17 0 16,-2 0-2-16,-17 0 1 0,17 0-3 0,2 0-2 16,-2-17-1-16,17-18-1 15,-15 17-1-15,-2 0 0 0,-17-17 0 0,19 17 3 0,-19 0 2 0,17-17-1 31,-17 18 1-31,0-19 0 47,0 1-1-47,17 18 0 0,-17-19 0 0,0 19 3 0,0-1 1 0,0 0 1 0,19 18-2 0,-19-18 0 0,0 18 0 16,0 0-1-16,0 0-2 0,0 18 0 0,-19 0 0 0,19 17-1 0,0-18 0 0,-17 19 0 0,17-1 0 0,0-18-1 16,0 19 0-16,0-18-1 15,0 17 0-15,0-17-2 0,0 0 0 0,0-1-8 0,17-17-2 16,2 0-2-16,-2 0-11 0,0 0-7 0,0 0-2 15,2-17-24-15</inkml:trace>
  <inkml:trace contextRef="#ctx0" brushRef="#br0" timeOffset="4507.79">8996 3563 0 0,'0'0'0'0</inkml:trace>
  <inkml:trace contextRef="#ctx0" brushRef="#br0" timeOffset="4759.76">9241 3846 0 0,'0'0'0'0</inkml:trace>
  <inkml:trace contextRef="#ctx0" brushRef="#br0" timeOffset="4937.45">9047 3757 511 0,'0'0'5'0,"0"0"2"0,0 0 2 0,0 0 1 0,19 0 1 0,-2 0 1 0,19 0-1 16,-19 0 2-16,2 0 0 0,14 0 0 0,-16 0-4 0,2-17-2 0,-2 17 0 0,2 0-12 31,15 0-4-31,-15 0-1 0,-19-19 0 0,17 19-46 0</inkml:trace>
  <inkml:trace contextRef="#ctx0" brushRef="#br0" timeOffset="5605.6">8695 3563 51 0,'0'0'0'0,"0"18"0"0,0-18 9 0,0 0 3 0,0 0 2 0,0 0 4 0,0 0 1 15,0-18 1-15,0 18 2 16,0 0 0-16,0-18-1 31,0 18-1-31,17 0 2 16,-17-17 0-16,0-1 0 0,19 18-1 0,-19-17 1 0,17-1 0 0,-17 18-1 16,17-18-1-16,-17 18 2 0,17 0-1 0,-17 0 1 0,0 0 0 0,19 0-2 15,-19 18 0-15,17-18-2 0,-17 18-2 0,0-1 0 16,19 1-1-16,-2-18 0 31,-17 17-1-31,17-17 0 0,2 0-1 0,-2 0-1 16,17 0-1-16,-15 0-1 31,-2-17 1-31,2-1-15 0,-19 1-2 0,17 17-17 0,-17-18-38 0</inkml:trace>
  <inkml:trace contextRef="#ctx0" brushRef="#br0" timeOffset="6051.77">9155 3493 500 0,'0'0'4'0,"0"17"3"0,0 18 2 0,0-17-1 0,0 18 1 0,0-2 1 0,0 2 3 16,-19-1 0 15,19 1 2-31,0-1-1 0,0-18 2 0,0 19-2 16,0-18 0-16,19-18-2 0,-19 17-1 0,17-17-2 0,-17 18 0 15,16-18 0-15,1-18 0 0,2 18 1 0,17-17-1 0,-19-1-11 0,0 0-5 16,2 0-3-16,15 18-9 0,-34-17-5 0,17 17-2 0,2-18-4 0,-19 18-1 15,17 0-1-15,-17 0-1 0,0 0-5 16,19 0-4-16</inkml:trace>
  <inkml:trace contextRef="#ctx0" brushRef="#br0" timeOffset="77998.17">17585 5838 499 0,'-17'0'2'0,"17"0"3"0,-19 19 2 0,2-2 1 0,-2 18 0 0,2 1 2 0,17-1 0 0,-17 18 1 0,17 17-1 0,0-17-2 0,0 0-1 0,0-1-1 0,17 2 1 15,0-19-8-15,2 1-2 0,17-1-1 0,-19 0-7 0,0-17-3 16,19-1-38-16</inkml:trace>
  <inkml:trace contextRef="#ctx0" brushRef="#br0" timeOffset="78795.72">17797 6085 51 0,'0'0'0'0,"17"0"25"0,-17 0 6 0,17 0 2 0,-17 0-2 0,19 18 3 0,-2-18-2 0,2 18 0 0,-19 0-2 0,17 16 2 16,-17-15-2-1,0-2 0-15,0 1-2 0,0 16 1 0,-17-15 0 0,17-2-1 16,-36 1-1-16,17-1-2 0,2 1 0 0,0-18-3 0,17 0-1 0,-17 18-1 0,-2-18-1 0,2 0-2 0,17 0-2 0,-17-18 0 31,17 0 0-31,0-17-4 0,0-1-2 0,0 19 0 0,0-18-1 0,17-1-2 0,-17 19-2 16,17 0 0-16,-17-1-1 0,19 0-2 0,-2 0 1 0,0 18-10 31,-17 0-6-31,17 0-2 0,-17 0-1 0,19 0-8 0,-19 0-5 0,0 0-1 16,17 18-2-16,-17 0 0 15,19 0-19-15</inkml:trace>
  <inkml:trace contextRef="#ctx0" brushRef="#br0" timeOffset="79067.67">17992 6421 403 0,'0'18'1'0,"0"-18"1"0,0 17 1 0,0 1 1 0,17-18-40 0</inkml:trace>
  <inkml:trace contextRef="#ctx0" brushRef="#br0" timeOffset="79683.92">18114 6085 274 0,'0'0'2'0,"0"0"2"0,0 0 3 0,0 0 2 0,0 0 1 0,0 0 1 0,0-17 1 0,0 17 1 0,17 0 0 0,-17-18 0 0,19 18 2 0,-19 0 1 0,17 0 1 0,-17-17 1 0,0 17 1 32,17 0 0-32,-17 0 0 15,19 17 0-15,-19-17-2 16,0 18 0-16,0-1 0 0,0 19-1 0,0-18-1 0,-19 16 0 0,2-15 0 0,0-2 0 0,-2 18-1 0,2-18-1 0,17 2 2 31,-19-19 0-31,19 17-1 0,0-17 0 0,0 18-1 0,0-18 0 0,19 0-1 0,-2 0-2 0,19 0 1 31,-19-18 0-31,19 18-3 16,-19-17-2-16,0 17 1 0,2 0-1 0,-2-19-12 0,2 19-5 0,-19 0-3 16,17 0 0-16,-17 0-16 0,17-17-39 0</inkml:trace>
  <inkml:trace contextRef="#ctx0" brushRef="#br0" timeOffset="80143.5">18290 5838 332 0,'19'0'8'0,"-2"0"4"0,17 0 2 0,-15 0 1 0,17 0 0 0,-2 19 0 0,2 16-1 0,-19-18 10 0,0 19 2 0,19-1 1 0,-36 18 3 0,0-18 1 0,0 18-2 0,0 18 0 15,-17-19-1-15,-2 1 0 0,2-18-3 16,0 1-8 15,0-1-4-31,-2 1-2 0,19-19-1 0,-17 1-9 0,17-1-4 0,-36-17-67 0</inkml:trace>
  <inkml:trace contextRef="#ctx0" brushRef="#br0" timeOffset="108420.96">25893 4692 500 0,'0'0'2'0,"0"0"0"0,0 18 2 0,-19-18 1 0,19 35 0 0,0-17 1 15,-17 17 0 1,0 18 0-16,0-18 0 15,-2 18 1-15,2-1 1 0,-19 2 0 0,19 17 1 0,-19-18 0 0,20-1-1 0,-20 1 0 0,19 0 0 0,0-18-3 0,-2 1-1 16,2-1-1-16,17 0 0 16,-19-18-1-16,19 1 0 15,0-18 1-15,0 18-1 16,0-18-1-16,0 0 0 0,0 0 1 0,0 0 0 0,0 0-1 0,0-18 1 0,19 0 1 0,-19-17 0 16,17 18 0-16,2-18-1 0,-19 17 1 0,17-17 0 15,0 0 0-15,2-1-1 16,-19 1 0-16,17 0 0 0,-1 17 0 0,1-17 0 15,2 0-1-15,-2 17 0 0,-17-18 0 0,19 19 0 16,-2-1 0-16,0 1 1 16,2-19-3-16,-19 19 1 0,17-1-1 0,0 1 1 15,0-2 1-15,-17 2-1 0,19 0 1 0,-19-1 1 16,0 0 1-16,17 18 1 0,-17 0-1 0,0-18 0 0,19 18 0 0,-19 0 0 0,0 18 0 0,17 0 2 16,-17 0 0-16,0 16 2 15,17 2 0-15,0-1 0 0,-17 18 1 0,19-18 0 16,-2 1-1-16,2 17 0 15,-2-18 0-15,0 0-1 0,2 1-2 0,-19-1 0 0,17-17 1 16,0 17-1-16,-17 0 0 0,17-17 0 0,-17-1 0 0,0 1-1 16,19-1 0-16,-19-17-2 0,0 18 0 0,0-18-3 31,0 0-1-31,0 0 0 0,0 17-5 0,0-17-2 0,0 0 0 0,0 0-2 16,0 0-2-16,0 0 0 15,0 0 0-15,0 0-2 0,0 0 0 0,0 0-1 0,0 0 0 0,0-17 1 16,0 17-1-16,0 0 1 0,0 0-4 0,0 0-6 15,-19-18-4-15,19 18-1 0,-17 0-6 0,0-17-5 16</inkml:trace>
  <inkml:trace contextRef="#ctx0" brushRef="#br0" timeOffset="108703.98">25665 5274 522 0,'0'-17'1'0,"17"17"2"0,-1 0 6 0,1-18 4 0,19 18 2 0,-17 0 0 0,-2 0 0 0,19 0 0 0,-19 0-1 0,0 0-4 31,19 0-3-31,-19 0 0 0,2 0 0 0,-2 0-13 16,0 0-4-16,0 0-3 15,2 0-1-15,-2-18-42 0</inkml:trace>
  <inkml:trace contextRef="#ctx0" brushRef="#br0" timeOffset="111155.43">26052 4780 312 0,'0'0'4'0,"0"0"3"0,0 18 2 0,0-18 0 0,0 0 0 0,0 0 1 0,0 0 0 0,17 0 0 0,-17 0 1 0,19-18-1 0,-19 18 0 0,0 0 1 0,17-17-1 0,-17-1 1 0,17 18 0 0,0-18 0 0,-17 1-1 0,19-1-3 31,-19 1 0-31,17-1-1 0,2 0-1 0,-19 1 1 0,17-1 0 0,-17 1-1 0,0 17 1 15,17-19 0-15,-17 2-1 0,0 17 2 16,0-17 1-16,0 17-1 0,0 0 0 0,0 0 1 16,0 0-1-16,0 0 0 0,0 0 2 0,-17 17 0 15,17 0-1-15,0 2 0 16,-17 16-1 0,17-18-2-16,0 19 1 0,0-19-2 0,0 1 0 15,17-1 0-15,-17 1 0 0,17-18-2 0,2 18 0 0,-2-18-2 0,0 0 1 0,-1 0 0 31,4 0-1-31,-20-18-1 16,16 18 2-16,4-18 1 0,-20 1 1 0,16-1 1 0,-16 1 0 0,17-1 1 0,-17 0-1 16,0 1 1-16,0-1 0 15,0 1 1-15,0 17 0 0,0 0-1 0,0 0-1 0,0 0 1 16,0 0 0-16,0 17 0 0,0 1 0 16,17-1 1-16,-17 1-5 0,0 0-6 15,19-1-4-15,-2 1-1 0,-17-1-3 0,19 1-1 0,-2 0 0 0,0-18-7 16,2 17-3-1,-2-17-2-15,0 0-2 0,0 0-24 0</inkml:trace>
  <inkml:trace contextRef="#ctx0" brushRef="#br0" timeOffset="111513.43">26158 4428 639 0,'17'0'2'0,"2"0"3"0,15 0 0 0,-15 0 1 0,15 0 0 0,-18-18 1 0,4 18 1 0,-4 0 0 0,4 0 0 0,-4 0 1 0,1 0 0 31,-17 0 0-31,0 0 0 0,17 0-23 0,-17 18-52 0</inkml:trace>
  <inkml:trace contextRef="#ctx0" brushRef="#br0" timeOffset="112274.34">26545 5398 388 0,'17'17'2'0,"-17"-17"1"0,0 18 1 0,19-1 1 0,-19 1 1 15,0-1 1-15,0 1 1 0,0 0 0 0,0-18 1 0,0 18-1 0,0-1-2 0,-19-17 0 0,19 18 0 16,-17-18 2-16,17 0 1 0,0 18 0 0,-17-18 1 31,17 0 1-31,0 0 1 0,0 0-1 0,0 0-1 0,0 0-1 0,17-18 1 0,0 18 1 0,2-18-1 0,-2 18 1 0,2-17 0 16,-2-1-1-16,0 18-3 15,2-18 0-15,-2 0 0 47,17 1-1-47,-15-1 0 0,-2 1 0 0,-17-1 0 0,19 1 1 0,-2-1-1 0,-17 0 0 0,0 1 1 0,17-1 0 0,-17 1-1 0,0 17 1 0,0-18-1 0,0 18 0 16,0-18 0-16,-17 18 0 0,17 0 0 16,0-17 0-16,-17 17 0 15,17 0-9-15,0 0-4 0,-19 0-2 0,19 0-6 16,0 0-2-16,0 17-1 0,0-17-1 0,19 18-10 0,-19 0-30 0</inkml:trace>
  <inkml:trace contextRef="#ctx0" brushRef="#br0" timeOffset="112626.34">26492 5186 380 0,'19'0'9'0,"-2"-17"5"15,0 17 7-15,0-18 2 32,2 18 0-32,17 0 1 0,-19-18 0 0,0 18 0 0,2 0-2 0,-2 0-5 0,-17 0-2 0,17-17-1 0,0 17-2 0,-17 0-3 0,19 0-3 0,-2 0 1 0,-17 0-16 15,19 0-7-15,-19 0-41 0</inkml:trace>
  <inkml:trace contextRef="#ctx0" brushRef="#br0" timeOffset="113251.42">27180 4903 491 0,'0'0'3'0,"0"0"2"0,19 0 5 0,-2 0 2 0,0 0 2 0,0 0 0 0,19 0 3 0,-17 0 0 0,-2-17 1 0,19 17 2 0,-19 0 1 0,0 0 0 0,0 0-1 0,2-17-1 0,-2 17-1 0,2 0-1 0,-2 0 0 0,-17 0-2 0,17 0-2 0,-17 0 0 0,19 0-5 0,-19 0-4 16,0 0 1-16,0 0-1 0,17 0 0 0,-17 0-1 0,0 0 0 0,0 0-23 16,-17 17-14-16,17-17-6 0,-36 17-29 0</inkml:trace>
  <inkml:trace contextRef="#ctx0" brushRef="#br0" timeOffset="113453.31">27233 5062 585 0,'17'0'2'0,"19"0"3"0,-17 0 3 0,15 0 2 0,-15 0 1 0,-2 0 1 0,0 0-1 0,0 0 0 31,2 0 0-31,-2 0-8 0,-17 0-4 0,19 0-1 32,-19 0 0-32,17 0-59 0</inkml:trace>
  <inkml:trace contextRef="#ctx0" brushRef="#br0" timeOffset="114826.53">30778 4622 356 0,'0'-18'2'0,"0"18"2"0,17-17 2 0,-17 17 2 0,0-19 1 0,0 19 0 0,0 0 2 0,0 0 0 0,0 0 1 0,0 19 1 0,0 16 1 0,-17 0-1 0,1 0 1 0,-1 18 0 0,-2 0 0 0,2 0 0 0,-19-1 0 15,19 2 0-15,-2-20-1 0,-15 20 0 16,17-19-2-16,-2 1-3 0,2-1-2 0,-2 0 0 0,19-17-1 0,-17-1 0 0,0 1-1 15,17-18 0-15,0 18-2 0,0-18-3 0,0 0 0 16,0-18 0 0,17 0 1-16,0 1 0 0,2-18 0 0,-19 17 2 15,17 0 0-15,2-17 0 16,-2-1 0-16,-17 19 0 0,17-18 0 0,0-1 0 0,-17 1 0 16,19-1 1-16,-2 2-1 0,-17-2 1 15,19 1 0-15,-2 0 0 16,-17 17 1-16,17-17-1 0,2 17 1 0,-19 1 2 0,17 17-1 0,-17-18 1 15,16 18 1-15,-16 0 0 0,0 0 0 0,17 0 0 32,-17 18 0-32,0-18 0 15,0 35 0-15,19-18 1 0,-19 1-1 0,0 17 1 0,0 0 0 0,0 1 0 0,0-1 1 0,17 1-1 0,-17-1 0 0,0-1 0 32,0 2 0-32,19-1-2 0,-19-17-2 0,0 18-1 0,17-19-1 0,-17 19-3 15,17-19-1-15,-17 1-1 0,0-1-1 0,19 1-3 16,-19-18-1-16,0 18-1 0,17-18-4 0,-17 0-3 15,0 0-1-15,17 0-1 0,-17 0-1 0,0 0 0 16,17 0-1-16,-17 0-4 0,0-18-3 0,0 18 0 16,19-18-1-16,-19 1-23 0</inkml:trace>
  <inkml:trace contextRef="#ctx0" brushRef="#br0" timeOffset="115010.54">30656 5098 444 0,'17'0'5'0,"19"0"1"0,0 0 0 0,-19 0 1 0,16 0 0 0,-14 0 1 0,17 0-2 0,-19 0-1 0,0 0-1 15,2-18-49-15</inkml:trace>
  <inkml:trace contextRef="#ctx0" brushRef="#br0" timeOffset="120644.36">30903 4516 218 0,'0'0'1'0,"0"0"0"0,0 0 6 0,0 0 2 0,0 0 2 0,0 18 3 0,0-18-1 0,0 0 0 0,0 0 0 0,0 17 2 0,0-17 1 0,0 0-1 0,0 0 1 0,0 17 0 0,0-17 2 0,0 0-1 15,0 0 0-15,0 0 0 16,0 0 0-16,0 0-1 0,0 0-1 0,0 0 0 16,17 0 1-16,-17 0-2 0,17 0 0 0,-17-17-1 0,17 0 0 0,2 17-1 15,-19-18 0-15,17 1 0 0,-17 17 0 0,19-19-3 0,-2 2-1 0,-17 0-2 16,17-1 1-16,-17 0-2 15,17 0 0-15,-17 0 0 0,0 1 1 0,19-1 0 16,-19 1 0-16,0 17 1 0,0 0 1 0,0-18 1 16,0 18-1-16,0 0 0 0,0 0-1 0,0 0 1 15,-19 18 0-15,19-1-2 16,0 1-1-16,0-1-1 0,0 1 1 0,-17 18 0 16,17-18 0-16,0-1 0 0,0-17-2 15,17 17 0-15,-17-17-2 0,19 19 0 0,-2-19-1 0,2 0 1 16,-19 0 0-16,17 0 1 0,0 0 2 0,-17 0 0 15,19-19 1-15,-2 2 0 0,0 0 1 0,-17 17 0 16,17-18 0-16,-17 0 1 16,0 18-1-16,19-18 0 0,-19 18 1 0,0 0-1 15,17 0 1-15,-17 0 0 0,0 18-1 0,0 0-2 0,19 0 0 0,-19-1-3 16,0-17-2-16,17 17 0 0,-17 2-1 0,0-2-1 16,17-17-2-16,2 18 0 15,-2-18-10-15,-17 0-5 0,17 0-2 0,-1 17 0 0,-16-17-15 16,20 0-8-16,-20-17-21 0</inkml:trace>
  <inkml:trace contextRef="#ctx0" brushRef="#br0" timeOffset="121350.2">31202 5133 51 0,'0'0'0'0,"0"0"20"0,17-17 4 0,-17 17 2 0,0 0 3 0,0 0 2 0,0 0-1 0,0 0 0 0,19 0 1 0,-19 0 0 0,0 0 0 0,0 17-3 0,0 1 1 0,0-18-1 0,0 18-1 0,0-1 0 0,0 1-2 31,0-1-1-31,-19 1-2 0,19 0 1 0,-17-1-2 47,0-17 0-47,17 18 0 0,-17-18-1 0,17 18-1 16,-19-18-1-16,19 0 0 0,0 0-1 0,0 0 0 0,0 0-1 0,0 0-2 0,19 0 1 0,-2 0-1 0,0-18-1 0,0 18 0 0,2-18 0 0,-2 18-1 0,2 0-4 15,-2-17-2-15,0 17-1 16,2-18 1-16,-2 0 1 15,0 18 0-15,-1-17 0 0,4-1 2 0,-20 1 1 0,0-1 1 16,16 0-1-16,-16 1-1 0,0-1-1 0,0 18-1 0,0-18-1 0,0 0 0 16,0 18-1-16,0 0 0 0,0-17-1 0,0 17 0 0,0 0 0 15,0 0-15-15,0 0-6 0,0 0-3 16,0 0-1-16,0 17-1 0,0-17 1 0,0 0-62 0</inkml:trace>
  <inkml:trace contextRef="#ctx0" brushRef="#br0" timeOffset="135082.4">29333 4410 257 0,'0'0'1'0,"0"-18"2"0,-17 18 5 0,17 0 2 0,0 0 3 0,0-18 0 0,0 18 2 0,0-17 1 0,0 17 1 0,0 0 1 0,0-18 0 0,0 18 0 0,0-17 0 0,0 17 0 0,17 0 0 0,-17 0 0 0,0 0 1 0,17 0 0 0,0 0-1 0,-17 0-1 0,19 0 1 16,-2 35-1-16,2-18-1 62,-19 19 0-62,17 0-1 0,0-2 0 0,2 2 0 16,-2 16-1-16,-17-16 0 0,0 17 0 15,0-18-1-15,0 18-1 0,0-18-2 0,-17 0 1 0,-2 1-2 0,2-1 0 0,0 1 0 0,-2-19 0 0,2 1 0 32,-2-1 1-32,2 0-1 0,0-17 1 0,17 0-1 31,-17 0 0-31,-2 0 0 0,19 0-1 0,-17-17 0 0,-2-18 0 0,19 18 0 0,0-19-2 0,0 1 0 15,0-1 0-15,0 19-4 0,19-18-2 0,-2 17 0 0,2-17 0 0,-2 17-1 16,0 1 0-16,0-1 0 0,2 0 0 16,-2 18-12-16,2-17-6 0,-2 17-2 0,0 0-14 15,-17 0-5-15,19 0-32 0</inkml:trace>
  <inkml:trace contextRef="#ctx0" brushRef="#br0" timeOffset="136478.91">29650 4587 407 0,'0'0'3'0,"17"0"2"0,-17 0 2 0,17 0 1 0,-17 0 0 0,19 0 1 0,-19 0 1 0,0 0 0 0,17 17 1 0,-17-17-1 0,0 18 1 0,0-1 0 0,0 1 0 0,0 17-1 0,0-17-1 0,0-1 2 0,-17 1-1 0,17 0 1 31,-19-1-1-31,19 1 1 0,-17-1-1 0,0 1 0 0,17-18 1 0,-17 18-1 32,-2-18-1-32,19 18 0 0,0-18 0 0,-17 17-3 0,17-17 0 0,0 0-2 0,-17 0 1 0,17 0-1 0,0 0 1 0,0 0 0 31,0 0 1-31,0 0-5 0,17 0-1 0,-17 0-1 0,17 0 0 0,2-17 1 16,-2 17-1-1,0-18 1-15,-17 18 1 0,17-18 1 0,2 0 0 0,-2 1 1 16,2-1 1-16,-2 1 0 47,0-1 1-47,-17 0-1 0,17 1 0 0,2-1 0 0,-2 1 1 0,-17-1 0 15,19 0-1-15,-2 18 1 0,-17-17 1 0,17-1 0 0,-17 18-1 0,0-17 1 0,0 17 1 0,19 0 0 0,-19 0 1 0,0 0 0 0,-19 0-1 16,19 0 1-16,-17 17-1 0,0 18 1 0,-2-17-1 0,19 0 1 16,-17-1 0-16,17 1 0 0,-19 17 1 0,19-17-1 15,0-1-3-15,0 1-1 0,0-18 0 0,0 17-1 16,19 1-8-16,-19-18-3 31,17 18-2-31,2-18 0 0,-19 18 0 0,17-18 0 0,0 0 0 0,-17 0-20 47,19 0-12-47,-2 0-29 0</inkml:trace>
  <inkml:trace contextRef="#ctx0" brushRef="#br0" timeOffset="136944.51">29968 4322 312 0,'0'0'4'0,"17"0"2"0,-17 0 5 0,0 0 2 0,19 0 2 0,-19 0 4 0,0 17 2 0,0 1-1 0,0-1 1 0,0 1-1 0,0 0-1 0,-19 18 0 0,19-19-2 0,0 0 7 16,-17 2 0-16,17-2 1 31,0-17 0-31,0 18-1 0,0-18-1 0,0 17-2 15,0-17-2 1,0 0-1-16,0 0-2 0,0 0-3 0,17-17-1 0,2-1 0 0,-2 1-1 0,0-2-3 16,2 2-1-16,-2 0-1 15,0-1 0-15,-1 0-1 0,4 0-1 0,-20 0-1 0,16 1 2 0,-16-1 0 16,0 1 1-16,0-1 0 0,0 18-1 0,0-18 0 16,0 18 0-16,0-17-5 15,0-1-2-15,0 18-1 31,0-18 0-31,0 18 0 0,0 0 0 0,0-18 1 0,0 18 0 0,0 0-16 0,0 0-6 0,0 0-4 0,0 0-12 0,0 18-7 16,-16 0-4-16,16-18-7 16,-20 35 5-16</inkml:trace>
  <inkml:trace contextRef="#ctx0" brushRef="#br0" timeOffset="137369.57">29210 5010 336 0,'-19'17'2'0,"2"-17"2"0,17 0 10 0,-17 0 4 0,17 0 1 0,0 0 0 0,0 0 4 0,17 0 1 0,0 0 1 0,2 0-1 0,15 0 2 0,2 0 1 0,0 0-1 31,-2 0-1-31,19 0-1 0,0 0-2 16,-1 0 1-16,1 0 0 0,0 0-1 0,0 0 0 16,-17 18-1-16,34-18-2 0,-34 0-1 0,17 0-1 0,-17 0-5 15,-19 0-2-15,0 0-2 0,0 0 0 0,2 17-9 16,-19-17-5-16,0 0-2 16,0 0-8-16,0 0-3 0,0 0-3 0,-19 18-52 0</inkml:trace>
  <inkml:trace contextRef="#ctx0" brushRef="#br0" timeOffset="138141.13">29297 5362 523 0,'0'0'3'0,"19"0"2"0,-2 18 2 0,0 0 4 0,0-1 1 0,-17 18 0 0,19 0 2 0,-19-17 0 0,17 18 1 0,-17-1 0 0,0 0-1 15,-17 0 0-15,-2 1-1 0,-15 0 0 0,17-2 1 16,-19-15 0 0,17-2 1-16,-15 1 0 15,17-1 1-15,-2 0 0 0,2-17-1 0,0 0-1 0,17 0 0 0,-19 0-1 31,19-17 0-31,-17 0-1 0,17-1 0 0,0-18-1 0,0 19-2 0,0 0-3 47,17-1 1-47,2-18-1 0,-19 18-7 0,34 1-3 0,-15 17-1 0,-2-18-9 0,0 1-4 0,0 17-1 0,2 0-1 0,-2 0 0 47,2 0 0-47,-2 0 0 0,0 0 2 0,-17 0-12 0,17 17-5 0,2-17-3 0,-19 18-6 0,17-18-3 0,2 17-3 0</inkml:trace>
  <inkml:trace contextRef="#ctx0" brushRef="#br0" timeOffset="138580.46">29561 5592 512 0,'19'17'1'0,"-19"-17"1"0,17 18 10 0,-17-18 5 0,0 17 0 0,0 1 1 0,0 0-1 0,0 0 0 0,-17 0-1 0,-2-1-2 0,2 0-2 15,-2 2-1-15,2-2-2 32,1 1-1-32,-1-18-1 15,-2 0 1-15,19 0-1 0,0 0-1 0,-17 0-1 0,17 0 1 0,0 0-2 0,0 0-1 0,0 0-1 31,17-18 1-31,2 18-2 0,-2-17 0 0,-1 17 0 0,1-19 0 0,2 2 0 0,-2 0 0 0,19-1 0 0,-19 0 0 16,2 0 1-16,15 0-1 0,-17 1 1 0,2-1 1 0,-2 1 0 16,2 17 0-16,-19-18 2 0,0 18 2 0,0 0 0 31,17 0 0-31,-17 0 2 0,0 0 1 0,0 0 0 0,-17 0-1 0,17 18 1 31,-19 17-1-31,19-18 0 0,-17 1-1 0,17 0 0 16,0 18 1-16,0-19-1 0,0 0-1 0,0 2 0 15,0-2 0-15,0 1-5 0,0-1-1 0,17-17-2 0,2 17 0 0,-19-17-11 32,17 0-6-32,-17 0-2 0,17 0-9 0,0 0-4 15,2-17-41-15</inkml:trace>
  <inkml:trace contextRef="#ctx0" brushRef="#br0" timeOffset="139013.49">29809 5450 485 0,'0'-17'2'0,"17"17"1"0,-17 0 1 0,19 0 8 0,-19 0 5 0,17 0 0 16,0 17 3-16,-17 1 1 0,19-1 0 0,-19 1-1 0,17 0-1 0,-17 17 1 16,0-17-1-16,0 0-1 31,0 17-1-31,0-18-1 0,0 1 0 0,0 0-1 0,-17 0-1 0,17-18 0 0,0 18 0 0,0-18-3 31,0 0 0-15,-19 0-1-16,19 0-3 0,0 0-1 15,19-18-1-15,-2 0-1 0,0-18-3 16,0 19-3-16,2-1 0 0,-2 1-1 0,2-19-1 0,-2 19 0 0,0-1 0 0,-17 0-2 0,19 0-1 0,-2 1-1 0,-17-1-1 0,17 1 2 0,-17-1 1 0,0 18 1 16,0-17-2-16,0 17 0 0,0 0-1 15,0 0 0-15,0 0-6 0,0 0-4 32,0 0-1-32,0 0-5 0,0 0-2 0,0 0 0 15,0 0-1-15,0 0-9 0,0 0-5 16,0 0-7-16,-17 0 4 0,17 0 6 0</inkml:trace>
  <inkml:trace contextRef="#ctx0" brushRef="#br0" timeOffset="139260.49">29809 5257 467 0,'0'0'10'0,"17"0"5"0,2 0 1 0,15 0 7 0,-15 0 2 16,15 0 0-16,2 0 0 0,0 0-2 31,-2 0 0-31,2 0-3 0,-19 0-8 0,19 0-3 47,-36 0-2-47,16 0-72 0</inkml:trace>
  <inkml:trace contextRef="#ctx0" brushRef="#br0" timeOffset="145865.84">28169 4392 323 0,'0'0'4'0,"0"0"2"15,0 0 4-15,0 0 3 0,0-18 1 0,17 18 0 0,-17 0 0 0,19 0 1 0,-2 0-2 16,-1 0 2-16,1 18 1 16,2 0 1-16,-2 18-1 0,2-19 2 0,15 19 0 0,-15-1 2 15,-2-1-1-15,-17 2 1 0,17-1-1 0,-17 1-1 0,0 16-1 0,-17-16-1 0,0-1-2 16,-2 0 1-16,2 1-1 16,0-19 0-16,-2 19-1 15,2-19-1-15,-2-17-2 0,2 18 0 0,1-18-1 0,-1 0-1 0,-2 0-2 16,2 0 1-16,0-18 0 0,-2 1-2 0,2-19-1 15,17 19 1-15,0-19-3 0,0 18 0 0,0-17-1 0,17 18 0 0,2-1 0 16,-2-17 1-16,19 17-1 16,-3 1-6-16,-16 17-11 15,19-18-7-15,0 18-3 0,-19 0 0 0,2 0 0 16,15-18 0-16,-17 18-12 0,2 0-20 16</inkml:trace>
  <inkml:trace contextRef="#ctx0" brushRef="#br0" timeOffset="147478.18">28503 4622 349 0,'0'0'2'0,"0"0"1"0,17-18 5 0,-17 18 4 0,19 0 1 0,-2 0 1 0,2 0 2 0,-2 0-1 0,-17 0-1 0,17 18 1 0,2-1-1 0,-19 1 1 16,0 0-2-16,0-1 2 0,0 18 0 0,0-17 0 0,0 17-1 0,-19-17 0 0,2-1 0 0,0 1-1 16,-2 0 0-16,2 0 0 0,-2-1 1 0,19 0-1 15,-17-17-1-15,17 0 0 0,0 0 0 0,0 19 0 0,0-19-3 0,0 0 0 16,0 0-1-16,0 0-1 15,0-19-2-15,17 19 1 0,2-17 0 0,-2 0 0 16,-17 17 0-16,19-18 0 0,-2 0-2 0,0 0-3 16,2 1-1-16,-2-1 0 0,0 1-2 0,0-1 0 15,2 0 0-15,-19 1-2 0,17-1-1 16,2 1 0-16,-19-1 0 0,17 0 1 16,-17 18-1-16,0-17 1 15,0-1-1-15,0 18 0 0,0 0 1 0,0 0-1 0,0 0 9 31,0 0 1-31,0 18 1 0,-17-1 0 0,17 19 1 0,-19-19 1 0,19 1-1 0,0 17 2 0,-17-17 0 16,17-1 0-16,0 1-4 16,0-1-2-16,17-17 0 0,2 18-2 0,-2-18 1 0,0 0 0 0,2 0 0 15,-2 0-6-15,0 0-16 0,-1 0-7 0,4-18-3 16,-20 1-12-16,0-1-22 0</inkml:trace>
  <inkml:trace contextRef="#ctx0" brushRef="#br0" timeOffset="148071.4">28751 4551 354 0,'0'0'4'0,"17"0"2"0,-17-17 2 0,0 17 1 0,19-18 1 0,-19 1 0 0,17 17-1 0,-17-19 1 0,0 2 0 0,17 0 1 0,-17-1 0 15,0 18 0-15,0-18 0 0,16 0 1 0,-16 18 2 0,0-18 0 0,0 18 1 16,0 0 0-16,0 0-1 16,0 0-1-16,0 0 2 0,0 18-2 0,0 0-1 15,0 0 1-15,0 0-3 0,0-1-1 0,0-17 0 16,0 17 0-16,0 2 0 0,0-19 0 0,20 17 0 15,-20-17-2-15,16 0-2 16,-16 0-1-16,0 0-1 0,20 0 1 0,-20 0 1 16,16-17-2-16,-16 17 1 0,17-19 1 0,-17 2 0 0,17 17 0 0,-17-17-2 15,19 17 0-15,-19 0 1 32,0 0-1-32,0 0 1 0,17 0-1 0,-17 0 1 0,0 0 0 0,0 17-1 0,0 0-1 0,19 2-1 15,-19-2-1-15,0 1-1 0,17-18-1 0,-17 17 1 16,17-17-7-16,-17 17-1 15,19-17-2-15,-19 0-9 0,17 0-5 0,0 0-3 0,-17-17-1 0,0 17 0 16,17-17 1-16,-17-1 1 0,0 1-8 0,0 17-4 16,0-19-4-16,0 2 4 0</inkml:trace>
  <inkml:trace contextRef="#ctx0" brushRef="#br0" timeOffset="148329.54">28734 4215 602 0,'17'0'16'0,"0"0"1"0,19 0-1 0,-19-17 0 0,19 17-1 0,0 0-1 0,-20 0 2 0,18 0 0 0,-15 0 0 0,-2 0-1 31,19 0 0-31,-19 0-8 0,2 0-4 0,-19 0 0 0,17 0-1 0,-17 0-14 16,0 0-5-1,0 0-3-15,0 0 0 0,0 0-15 0,0 0-9 0,0 0-15 0</inkml:trace>
  <inkml:trace contextRef="#ctx0" brushRef="#br0" timeOffset="149175.04">27904 5169 497 0,'-17'0'3'0,"17"0"2"0,0 0 2 0,0 0 1 0,17 0 0 0,0 0 0 0,19 0 3 0,-2 0 1 16,2 0 1-16,17 0 0 0,-17 0 0 0,17 0 0 0,0 0-1 0,-1 0 2 0,1 0 2 0,0 0 1 0,0 17-1 0,0-17 0 16,0 0-1-16,-17 0-1 0,17 0 0 0,-19 0-2 0,2 0-1 0,0 0 0 15,-19 0 0 1,19 0 0-16,-19 0-1 0,0 0 0 0,-17 0-2 0,16 0 0 16,-16 0-2-16,0 0-3 0,0 0-7 0,0 0-3 0,0 0-2 15,0 0 0-15,-16 0 0 0,-1 0-1 0,17 0-10 0,-17 18-5 0,-2-18-2 16,2 0 0-16,17 17-12 15,-17-17-6-15,-2 0-3 16,2-17-4-16</inkml:trace>
  <inkml:trace contextRef="#ctx0" brushRef="#br0" timeOffset="150324.47">28010 5485 51 0,'0'-17'0'0,"0"-1"0"0,0 18 22 0,17 0 6 0,-17-17 0 0,19 17 3 0,-2 0 0 0,-17 0 0 0,17 0 0 15,0 17 0-15,2 18-2 16,-2 1-1-16,-17-1-1 0,19 1 0 15,-19 16-1-15,0-16-2 0,0 0-1 0,0 17-2 0,0-18-1 0,-19-1 2 0,2 2 3 16,-2-1 0-16,2 1 0 31,0-19 0-31,0 1 0 16,-2-1-2-16,2-17-1 0,-2 0-1 0,19 0-2 0,-17 0-1 0,17 0-2 16,-17-17-1-16,17-18-1 31,0 17-1-31,0-17 0 0,0 0-1 0,0-1 0 0,17 1-4 0,-17 18-9 0,17-19-5 0,2 19-2 15,-19-1-10-15,17 18-6 16,2-18-2-16,-2 18-5 0,0 0-3 0,0 0 0 16,2 0 1-16,-2 0-8 0,-17 0-5 0,19 0-5 15,-2 18 6-15</inkml:trace>
  <inkml:trace contextRef="#ctx0" brushRef="#br0" timeOffset="151271.41">28310 5680 51 0,'0'0'0'0,"-19"0"0"0,19 0 23 0,0 0 5 0,0 0 1 0,0 0 0 0,0 0-1 0,0-18-1 0,0 18-1 0,0 0-3 0,0 0-1 0,0 0-1 16,19 0-1-16,-19 0 0 0,17-18 1 31,-17 18-1-31,17 0 0 0,-17 0-1 16,19 0 0-16,-19 0-1 0,17 0 0 16,-17 0 0-16,0 18 0 0,17 0-2 0,-17 0 0 0,0 0-1 15,0-1 0 1,0 0-1-16,0 2 0 0,-17-2 0 0,17 18-1 0,-17-18 0 0,-2 2-1 0,19-19 0 0,-17 17 1 0,17-17 1 0,0 18-1 0,-17-18 0 15,17 0 1-15,0 0-1 0,0 0 0 0,0 0 0 0,0 0-1 16,0 0 0-16,0 0-1 0,0 0-1 0,0-18-1 16,17 18-1-16,-17-17-1 0,17 17-1 0,2-19-1 15,-19 19-1-15,17-17-2 16,0 0-3-16,0 17 0 16,2-18 0-16,-2 1-2 0,2-2-1 0,-2 2-1 15,0 0 0-15,0-1 0 0,2 18 0 0,-2-18-1 16,-17 0 2-16,0 18 1 15,0 0 1-15,0 0 1 0,0 0 3 0,0 0 1 0,0 0 1 0,0 0 0 16,-17 18 1-16,17 0 0 0,-19 0 0 0,19-1-1 0,-17 19 1 16,17-19 0-16,0 1-1 0,0-1 1 15,0-17 0-15,0 17 0 16,0 2-1-16,17-19-5 0,2 17-3 0,-19-17 0 16,17 0-9-16,2 18-4 0,-2-18-2 0,0 0-11 31,2 0-4-31,-19-18-1 0,17 18-1 0,-17-17 2 0,17-2 0 0,0-15-23 0</inkml:trace>
  <inkml:trace contextRef="#ctx0" brushRef="#br0" timeOffset="151726.5">28698 5592 253 0,'0'0'6'0,"0"0"2"0,0 0 4 0,0 0-1 0,0 0 0 0,-19 17 0 0,19-17 7 31,0 18 2-31,0-18 0 0,0 17 1 0,0-17-2 0,0 0 0 15,0 18-1-15,0-18 2 0,0 0 1 0,0 0 1 0,19 0 0 32,-19 0 0-32,17-18-1 0,2 1 1 0,-19-1-2 0,17 1 0 0,0-1-2 31,-17 0-1-31,19 1 1 0,-19-1-1 16,17 0 0-16,-17 18-1 0,0-18-1 0,0 18-1 0,0 0 0 0,0 0 1 0,0 0 0 0,0 0 0 0,0 18-1 0,0 0 0 0,0 0-1 15,0-18-1-15,0 17 0 0,0 1-1 0,17-18-1 0,-1 0 0 0,-16 0-1 0,20 18 0 0,-4-18-1 16,-16 0 0-16,20-18-2 0,-20 18 0 0,16-18 0 15,-16 18-2-15,0 0 1 16,0-17-1-16,0 17-1 0,0 0 0 0,0 0 0 16,0 0 0-16,0 0-1 0,17 17 0 0,-17 1-1 15,17-18-1-15,2 18-10 0,-2-1-6 0,2 1-3 16,15-1 0-16,2-17 0 0,-2 0 0 0,2 0-66 0</inkml:trace>
  <inkml:trace contextRef="#ctx0" brushRef="#br0" timeOffset="-208021.1">19931 6844 481 0,'16'0'3'0,"-16"0"3"0,0 0 1 0,0 0 0 0,0 0 1 0,0 0 2 16,0 0 1-16,-16 0 0 0,-1 0 0 0,0 0 1 0,-2 0 1 0,2 0-1 0,0 0 0 0,-2 0 0 16,-17 0-1-16,19 0 0 15,0 0 0-15,-19 0-1 16,19 0-2-16,0 0 0 0,-2 0-2 0,2 0 0 0,-2 0 0 0,2 18-2 16,0-18 0-16,17 0-1 31,-17 0 0-31,17 0-1 0,-19 0 0 0,19 0 0 15,0 0 0-15,0 0 1 0,0 0-1 0,-17 0 1 16,17 17-1-16,0-17 1 16,0 0 0-16,0 0-1 31,0 0 1-31,0 0-1 0,0 0 1 0,0 18-1 47,0-18 1-47,0 0 0 0,0 0 0 0,0 0 0 0,0 17 1 15,0-17-1-15,0 0 0 0,17 0 0 0,2 0 0 0,-19 0 0 0,17 18 0 0,0-18 1 0,-17 0 0 0,17 18 0 0,2-18-2 0,-2 0-1 0,2 0 0 0,-2 18-4 0,-17-18 1 16,17 0-2-16,-17 0 0 0,0 18 0 0,0-18 0 0,0 0 0 0,0 17 0 0,0-17-1 0,-17 17 0 0,0 2 0 16,-19-19 0-16,17 17 2 0,2 1 2 15,0-18 0-15,0 17 3 0,-2 0 0 0,2-17 1 0,-2 19 1 0,2-19 0 0,17 17 1 47,0-17-1-47,-17 18 1 0,17-18 1 0,0 0 0 0,0 0-1 0,0 17 1 0,0-17 0 0,0 0-1 0,0 0 2 0,0 0 0 0,17 18 1 0,0-18 1 31,2 0 1-31,-2 0 0 0,2 0-1 0,-2 0 1 0,0 0-1 16,19 0 1-16,-19 0 0 0,2 0-3 16,-2 0 1-16,0 0-2 0,2 18 0 0,-2-18-6 15,0 0-3-15,-17 0-1 0,17 0-1 0,-17 0-8 0,0 17-2 16,19-17-3-16,-19 0-64 0</inkml:trace>
  <inkml:trace contextRef="#ctx0" brushRef="#br0" timeOffset="-207080.84">20301 6897 343 0,'0'0'3'0,"0"-18"4"0,0 18 0 0,0 0 1 0,0 0 1 0,0 0 3 0,0 0 1 0,0 0 1 0,0 0 0 0,0 0-1 0,-17 0 0 0,0 0 0 32,17 0 0-32,-19 0-1 0,2 18 1 0,-2-18-1 31,2 0 0-31,0 0-1 0,0 0 0 0,-2 17-1 0,-15-17 0 0,15 0-1 0,2 0 0 0,17 18-1 16,-19-18 1-16,2 0-1 15,17 0 0 1,-17 0 0-1,17 0-2-15,-16 18 1 0,16-18-1 0,-20 0 0 0,20 0 1 0,0 0-2 0,0 0 2 0,-16 0-1 16,16 18-1-16,0-18 1 0,0 0 0 0,0 0 0 0,0 0 0 0,0 18-2 0,16-18 0 0,-16 0 0 31,20 0 0-31,-4 0-1 16,1 0 0-16,0 0-1 0,2 17 1 0,17-17-1 31,-19 0-2-31,0 0 0 0,2 0 0 0,-2 0-4 16,-17 17 0-16,0-17-2 0,0 0 0 0,0 0 2 0,-17 19 0 0,-2-19 0 0,-15 17 1 0,15-17 3 15,-17 18 2-15,2-1 0 0,-2-17 1 0,20 17 3 16,-4 2 2-16,4-19 0 0,-1 17 0 0,17 1 0 16,0-18 1-16,0 17 0 0,0-17 0 0,0 18 0 15,0-18 0-15,17 18 1 0,-1-18 0 0,4 0 1 16,16 17-1-16,-20-17-2 0,18 0 1 0,-15 0-2 31,17 0 1-31,-2 0-1 0,-15 0 0 0,-2 0 1 0,0 0-14 0,0-17-7 31,-17 17-2-31,19-18-66 0</inkml:trace>
  <inkml:trace contextRef="#ctx0" brushRef="#br0" timeOffset="-196504.88">19524 7462 361 0,'0'0'2'0,"0"0"2"0,0 0 0 0,0 0 3 0,0 0 1 0,0 0 0 0,0 0 2 0,0 0 1 0,19-19 1 0,-19 19 1 0,0 0-1 0,17 0 0 0,-17-17 0 0,0 17-1 31,19-17 0-31,-19 17 0 0,17-18 0 0,-17 18-1 0,17-18-1 0,-17 18 1 0,0-18-1 16,17 1 0-16,-17 17 0 0,0-18 0 15,0 18-1-15,19-17-1 0,-19 17-1 0,0 0 0 16,0 0 1-16,0 0-1 0,0 0 1 0,0 0-3 16,0 0 0-16,0 0-1 0,0 17 1 0,0 1-2 15,-19-1 0-15,19-17 0 0,0 18 0 0,0 0 1 16,0 0-1-16,0-18-1 16,19 17 1-16,-19-17 0 0,17 0 0 0,-17 0-1 15,19 0 2-15,-19 0 1 16,17 0 1-16,0 0-1 0,-17-17 1 0,19-1 0 0,-2 18 0 0,-17-18 1 15,0 0-1-15,17 18 1 0,-17-17 0 0,0 17 0 16,0 0 0-16,0 0 0 0,0 0 0 0,0 0-2 0,17 17 0 0,-17 1-3 16,0 0-1-16,0 0-1 15,19-18 0-15,-19 17-6 0,0 0-1 0,17 2-2 16,-17-19-1-16,19 17-10 0,-2-17-6 0,0 0-3 16,19 18-29-16</inkml:trace>
  <inkml:trace contextRef="#ctx0" brushRef="#br0" timeOffset="-195634.49">20212 7373 247 0,'0'0'3'0,"0"0"0"0,0 0 7 0,0 0 2 0,19 0 2 0,-19 0 0 0,0 0 0 0,0 0-1 0,0 0 1 0,0 18 0 0,0-18 2 0,0 18 1 0,0-18 0 15,0 17 1-15,0-17 0 16,0 17 0-16,0-17 1 0,0 0-1 0,0 19 0 0,0-19-1 0,0 0 0 0,0 0-2 0,17 0 1 16,-17 0-2-16,19-19 0 0,-19 19 0 0,17 0-1 15,-17-17-1-15,17 0-3 0,-17 17-2 0,19 0 0 16,-19-18-2-16,17 18-3 15,-17-18 1-15,0 18-1 0,17-18 0 0,-17 1-1 0,17 17 3 16,-17-18 0-16,0 1 0 0,19 17 0 16,-19-18 0-16,0 18 0 0,0-18-1 0,0 18 3 15,0-17-1-15,0 17 0 0,0-18-1 16,0 18-6-16,0 0-4 0,0 0-1 0,0 0-8 16,0 0-4-16,17-17-44 0</inkml:trace>
  <inkml:trace contextRef="#ctx0" brushRef="#br0" timeOffset="114758.78">24517 2522 393 0,'0'0'2'0,"0"0"3"0,0 0 2 0,0 0 1 0,0 0 1 16,0 0 4-16,0 0 2 0,0 0 0 0,0 0 1 0,0 0 1 0,0 0 0 0,0 0 0 0,0 0-1 31,-17 0-2-31,17 0-1 0,0 0 0 16,-19 0-2-16,2 0 1 0,-2 0-1 0,2 0-2 0,17 0-1 0,-16 18 0 0,-1-18 0 0,-2 0-4 16,2 0-1-16,0 0-1 0,-19 0-1 15,17 18-1-15,2-18 0 0,0 0 0 0,-19 0-1 0,19 18 0 16,-2-18-2-16,2 0 2 0,0 0-1 0,-19 0 1 15,19 17 0-15,0-17 1 0,-2 0 0 16,2 0 1-16,-2 0 1 0,2 0-1 16,0 18 1-16,0-18-1 0,-2 0 1 0,2 0-1 15,0 0-1-15,-2 0 1 0,2 0-1 0,-2 0 0 16,2 0 0-16,0 0 0 16,1 0-1-16,-4 0 1 0,4 0 0 0,-4 0 0 31,4 0 0-31,-18 0 0 0,15 0 0 0,2 0-1 0,0 0 0 0,-2 18 1 15,2-18-1-15,-19 0 1 0,19 0 0 0,0 0-1 0,-2 0 1 0,2 0-1 16,0 17 1 0,-2-17 1-16,2 0 0 0,-2 0 2 0,2 0-1 15,0 0 2-15,-19 0 1 0,19 0 0 0,-2 0 0 0,-15 0 0 0,17 0 0 16,-2 0-1-16,-15 0 2 0,15 0-1 0,2 0-1 0,-19 0 1 0,20 0 1 16,-1 0-3-16,-19 0 0 46,19 0-1-46,-19 0-1 0,17 0 0 0,2-17 0 0,-17 17 0 0,15 0-1 0,2 0 1 0,-19 0-1 0,19 0 1 0,-19 0-1 16,19 0 0 0,-19-18 0-16,0 18 1 15,19 0 0-15,-17-18 1 0,15 18 0 16,-15 0 1-16,15-17 2 0,-17 17-1 0,19 0 1 0,0-18-1 0,1 18 0 0,-20 0 1 16,16-18-1-16,4 18 1 15,-1 0-1-15,0-18 1 16,-19 18 0-16,19-17 0 0,-2 17 0 15,2-18 0-15,-2 18 0 0,-15 0 0 16,17-17 0-16,-2 17-2 0,2-19 1 0,0 19-1 0,-2 0-1 16,-17-17 1-16,19 17-1 0,0-17 1 31,-19 17 0-31,19-18-1 0,-2 18 1 0,-15 0-2 0,17-17 0 0,-2 17-1 0,2-19 0 0,0 19-1 0,-2-17 0 0,2 17 1 31,-2-17-1-31,19 17 2 0,-17-18 1 0,17 18 1 0,0-18 0 0,-16 18 0 0,16-18 1 0,0 18-1 31,0 0 0-31,0-17 1 0,-17 17-1 0,17-18 0 0,0 18-1 0,0-17 1 0,0 17-1 0,0-18-1 0,0 18 0 16,0-18-1-16,0 1 1 0,17 17-1 0,-17-18-1 16,16 1-1-1,-16 17 1-15,17-18-1 0,2 0 1 47,-2 1-1-31,-17-1 1-16,36 18-1 0,-19-17 1 0,2-2-1 0,15 2 1 0,-17 0 0 0,19-1-1 0,0 1 1 0,-19-2 0 15,19 2 0-15,0 0 0 0,17-1 1 0,-19 0-1 0,2 0 1 0,0 0 0 0,-2 18 0 0,19-17 0 0,-1-1 1 0,-16 1 0 0,-2 17 0 16,21-18 1-16,-21 18-1 0,2-18 2 0,17 18-1 31,-17-17 1-31,-2 17-1 0,19 0 0 16,-17 0 0-16,17-18 0 0,0 18 0 0,-17 0 1 0,17 0-2 0,-20 0 0 0,20 0 0 16,0 0 0-16,0 0 1 0,-17 0-1 0,17 0 0 15,0 0 0-15,-17 0-2 0,17 0-1 0,-2 0-1 16,-15 0 1-16,17 0 0 15,0 0 0-15,-17 0 1 0,16 0-1 0,-18 0 1 0,21 0 1 0,-2 18 0 0,-19-18 0 0,2 0 0 0,17 0 1 0,-17 17-2 16,-2-17 1-16,2 18 0 0,0-18 0 0,-19 18 0 16,17-18 0-16,2 17 0 15,-17 1 1-15,-2-18-2 16,0 17-1-16,2 1 0 0,-2 0 0 0,-1 0-1 16,1 0 0-16,-17-1-2 0,19 0 0 0,-2 2 0 0,-17-2 0 0,19 1-1 0,-19 16 0 0,17-15 0 15,-17 16 0-15,0-18 0 0,17 19 0 16,-17-1 0-16,0 0 0 0,0 0 1 0,0-17 1 0,0 17 0 0,0 1 0 15,0-2 2-15,-17-15 1 16,0 16 1-16,-2-18 1 16,2 0 1-16,-19 19 0 0,20-18-4 0,-1-1 0 0,-2 1-1 0,2-18-1 31,-19 18-2-31,19-18-1 0,-2 18-1 0,2-18-1 0,0 0-8 16,17 0-6-1,-17 0-1-15,-19 0-41 0</inkml:trace>
  <inkml:trace contextRef="#ctx0" brushRef="#br0" timeOffset="115629.81">23777 1711 452 0,'0'0'3'0,"0"-18"2"0,0 18 6 0,0 0 2 0,0-18 2 0,0 18 0 0,0-17 3 0,0-1 0 0,16 1 1 0,4 17-1 0,-20-18-1 0,16-17 0 0,18 17-1 0,-15 1 0 0,17-18 1 0,-2-1-1 0,2 19-2 31,17-19 1-31,0 1-2 16,0 0 1-16,0-18-2 31,17 35-2-31,-17-17 0 0,0 0 1 0,-1 16-2 0,-16 2 0 0,0 0 0 0,-2-1 0 47,-15 18-4-47,-2-17-1 0,0 17 0 0,-17 0-1 0,0 0-7 0,0 0-3 0,0 0-8 16,0 0-4-16,0 17-2 0,0-17 0 15,-17 0 0-15,0 18 0 16,17-18 0-16,-19 0 1 0,2 0-2 0,0 0 0 0,17 0-1 0,-19 0 0 0,2 0 0 0,-2 0-3 16,2 0 0-16,1 0 1 0,-1 0-4 0,-2-18-5 0,2 18 5 0,17 0-4 0,-17-17 3 0,-2 17 2 0,19-19 4 0,-17 19 2 0,17-17 2 0,0 17 3 0,0-17 14 15,0-1 3-15,0 0 1 16,17 18 15-16,19-18 3 0,-19 18 3 16,19-17-1-16,-20 17 8 0,20 0 2 0,0 0 1 15,-19 0-2-15,19 0-1 0,-2 0-1 0,-17 17 8 16,19 1 3-16,-17-18-2 0,-19 18 0 0,17 0 1 0,-17-1-1 15,0 19-4-15,0-19-3 0,0 1-3 0,0-1-3 16,-17 0-2-16,-2 2-2 0,-17-2-3 16,19 1-1-16,0-1-2 0,0 1-1 0,-2 0-1 31,2-18-16-31,0 18-8 16,17-18-5-16,0 17-1 0,-19-17-64 15</inkml:trace>
  <inkml:trace contextRef="#ctx0" brushRef="#br0" timeOffset="116874.77">25557 423 51 0,'0'0'0'0,"0"0"8"0,0-18 5 0,0 18-1 0,0 0-1 0,0-17 8 0,0 17 2 0,0 0 0 0,0-18 0 0,0 18 5 0,0-17 1 0,0 17-1 0,0-18 4 0,0 18 0 0,19-17-2 15,-2 17 0-15,2-18 0 0,-19 18-1 0,17 0-1 0,19 18-2 16,-19-1-1 0,-17 1-2-16,16 17 2 0,1 0 0 0,-17 18 0 0,0 0-2 0,0-18-1 0,0 19 0 15,0-19-2-15,-33 18 3 0,16-18-1 0,-2 18-2 0,-15-35 0 0,15 17-2 16,2-17-1-16,-2 17 0 0,19-35-4 0,-17 17 0 31,17-17-2-31,0 0 0 0,-17 0 0 16,17 0-2-16,0-17 0 0,0-18-9 0,0-1-1 0,0 19 1 15,0-18 0-15,17-1-14 0,0 1 1 0,2-1 1 0,-2 2-5 16,2 16-2-16,-2 0 0 0,0-18-1 16,2 36-11-16,14-17-8 0,-16-1-18 0</inkml:trace>
  <inkml:trace contextRef="#ctx0" brushRef="#br0" timeOffset="117436.53">25893 547 266 0,'0'0'7'0,"0"0"3"0,0 0 3 0,0 0 4 0,17 0 1 0,-17 0 1 0,0 0 2 0,19 0-2 0,-19 0 0 0,0 17-1 16,0 1-1-16,0 0 0 0,-19 0 0 0,19 17-1 15,-17-18 0-15,-2 2 0 31,2-2-1-31,0 1 0 0,17-1 0 0,-17 0-1 0,17 2 0 0,-19-19-1 16,19 17 0 0,-17-17-1-16,17 0-1 0,0 0-1 0,0 0 1 0,0 0-2 0,0 0 1 0,0 0-1 0,0 0 0 0,0 0-1 15,0 0 0-15,17-17 0 16,2-2 0-16,-2 2-2 0,0 0-1 0,0-1-1 0,2 1-1 0,-2-2-1 16,19 2-2-16,-19-18-1 0,0 17-1 0,2 0-1 15,-2 0 1-15,2 1-2 0,-19-1-1 16,17 18-1-16,-17-17 0 15,17 17 2-15,-17 0 1 0,0 0 1 16,0 0-1 0,0-18-63-16</inkml:trace>
  <inkml:trace contextRef="#ctx0" brushRef="#br0" timeOffset="117542.7">26016 600 811 0,'-17'18'2'0,"17"17"-1"0,0-18 0 0,-19-17 0 0,19 19 0 0,0-2-2 0,0 1-2 0,19-18 0 0,-2 17-1 0,2-17-5 0,-2 0-3 0,0 0-1 0,2 17 1 15,-2-17-6-15,0 0-2 0,0 0-13 0,2 0-31 0</inkml:trace>
  <inkml:trace contextRef="#ctx0" brushRef="#br0" timeOffset="118144.51">25364 1023 357 0,'0'0'3'0,"0"0"4"0,0 0 1 0,0 0 1 0,0 0 0 0,17 0 2 0,19 0 2 0,-19 0 1 0,19-18 1 0,0 18 2 0,15 0 0 0,4 0-1 0,-21-17 0 0,18 17 1 0,1 0-1 47,-17 0-2-47,17-18 0 0,0 18-1 0,0 0 0 16,-19 0-1-16,2-17 0 0,0 17 0 0,0 0-1 15,-19 0-2-15,17 0 0 0,-15-18-2 0,-2 18-2 0,2 0-3 0,-19 0 0 32,0 0-5-17,17 0 1-15,-17-18 0 0,0 18 0 0,0 0 0 0,0 0 0 0,0 0-1 0,0 0-2 0,-17 0-7 0,17 0-4 16,0 0-3-16,-19 18-11 0,2 0-24 0</inkml:trace>
  <inkml:trace contextRef="#ctx0" brushRef="#br0" timeOffset="118563.74">25506 1200 289 0,'17'-19'8'0,"-17"19"8"0,17 0 2 0,-17 0 2 0,17 0 1 0,2 19 0 16,-19-19 0-16,17 17 0 15,2 1-2-15,-19 17 2 0,0-17 0 0,0 0 0 0,0 17-1 0,0-17-1 0,0 17-70 16</inkml:trace>
  <inkml:trace contextRef="#ctx0" brushRef="#br0" timeOffset="118733.26">25434 1500 808 0,'0'-18'2'0,"0"0"2"0,0 1 0 0,0-19-2 0,0 19-1 0,0-1 0 0,17 1-1 0,2 17-4 0,-19-18-2 0,17 0-4 16,2 18-3-16,-2 0 1 31,0-17-1-31,0 17-9 0,2 0-5 0,-2 0-3 0,2 0 0 0,-2 17-9 0,0-17-18 0</inkml:trace>
  <inkml:trace contextRef="#ctx0" brushRef="#br0" timeOffset="119053.25">25770 1394 495 0,'17'0'3'0,"-17"17"2"0,0 1 2 0,0-18 2 0,0 18 0 0,0-18 0 0,0 17 0 15,0 1 1-15,-17-18 0 16,17 0 0 0,0 0 0-16,-19 0 0 0,19 0 1 0,0 0-1 15,0 0 1-15,0-18-1 0,0 1 0 0,0-1 0 0,0 0 0 0,19-17-1 0,-2 18-1 0,0-1 0 32,2 0 0-32,15 1 0 15,-17-1 1-15,2 18-1 0,17-18 0 16,-19 18-10-16,17 0-5 0,-15 0-1 31,-2 0-16-31,19 0-40 0</inkml:trace>
  <inkml:trace contextRef="#ctx0" brushRef="#br0" timeOffset="121029.81">27322 2558 380 0,'0'0'4'0,"0"0"3"0,0 0 0 0,0 0 3 0,0 0 1 0,-17 0 0 0,-2 0 1 0,19 0-1 0,-17 0 1 0,-2 0 1 0,2 0 0 0,0 0 0 0,0 18 0 0,-2-18-3 0,2 0 1 0,-19 0-2 0,19 0 1 0,-19 17-2 0,2-17 0 0,15 0-2 0,-17 0 1 0,3 18-2 0,-3-18 0 16,2 0 0-16,-2 0 0 0,0 0-1 0,2 18 0 16,-2-18 0-16,0 0 0 15,2 0 0-15,-2 0-1 0,0 0 2 0,0 0-1 0,19 0 0 0,-17 17 0 16,-2-17 0-1,19 0-1-15,-19 0 1 16,17 0 0-16,-15 0 0 0,18 0-1 31,-20 0-1-31,16 0 0 0,-13 18 1 0,16-18-2 0,-19 0 0 0,19 0 0 0,-2 0 0 0,-17 0 0 16,19 0 0-16,0 0 0 0,0 0 0 47,-19 0 0-47,19 0 0 0,-2 0-1 0,2 0 1 0,-2 0-1 0,2 17 0 0,0-17-1 0,0 0 1 0,-19 0-1 15,17 0-1-15,2 0 0 0,-17 0 0 0,15 0 1 0,2 0-1 16,-19 0-1-16,19 0 1 0,-19-17 0 0,20 17-1 0,-20 0 1 0,19 0 0 31,-19 0-1-31,19 0 1 0,-19 0 0 0,19 0 0 0,-19 0 0 0,0 0 1 0,19 0 0 0,0 0 0 16,-19 0 3-16,19 0-1 0,0 0 0 0,-2 0 0 0,-17 0 0 0,19 0 0 16,0 0 0-16,0 0 0 0,-2-18 1 15,2 18 1 1,0 0 1-16,-2 0-1 0,2-17 2 15,-2 17 0-15,2 0 0 0,0 0-1 0,1-18 0 0,-4 18 0 0,4 0 0 16,-4 0 0-16,4-18 0 0,-1 18 0 16,0 0 0-16,-2 0 0 15,2-17 0-15,0 17 0 0,-2 0-1 0,2-18 1 0,17 18 0 16,-19-18 0-16,19 18 0 0,-17 0-1 0,0-18 1 0,17 18 0 0,-17-17-1 0,-2 17 0 31,19-18 0-31,-17 18-2 0,0-17 0 0,-2 17 0 0,2-19 0 0,-2 19 0 0,2-17-1 0,-17 17 0 16,15-17 0-16,2 17 0 15,-2-18-2-15,19 18 1 0,-17 0 1 16,0-17 0-16,17 17 3 0,-17-19 0 0,17 19 0 16,0-17 0-16,0 0 0 0,0 17 0 0,0-18 1 47,0 18-1-47,0-18 0 0,0 18 0 15,17-18 0-15,-17 1 0 0,17 17-1 0,-17-18 0 0,17 18 0 0,2-17 0 16,-19 17 0-16,17-18-1 0,2 18 1 0,-2 0-1 0,0-18 0 15,0 18 0-15,19-17-1 0,-17 17 0 0,15 0 1 0,2-18-1 16,-2 18 0-16,2-17-1 0,0 17 1 0,17-18 0 0,-20 18 1 0,23-18 0 0,-23 18 0 0,3-17 2 0,17-1 0 31,-17 18 1-31,15-17-1 0,-15 17 1 0,17 0 0 16,-17-19 0-16,-2 19 1 0,2 0 0 0,17-17-1 0,-17 17 1 0,0-17-1 0,17 17 0 31,-20 0 0-31,3 0 1 0,17-18-2 0,-17 18 1 0,15 0 0 0,-15 0 0 0,0 0 0 0,-2 0 0 16,21 0-1-16,-21 0 1 0,2 0 1 15,-2 0-1-15,2 0 0 0,0 0 1 16,17 0 0-16,-20 0 0 0,3 0-1 0,0 0 1 16,-2-17-1-16,2 17 1 15,0 0 0-15,17 0-1 0,-19 0 1 0,2-19-1 0,17 19 0 0,-17 0-1 0,-2 0 1 16,2 0-1 15,17 0 0-31,-17 0 0 0,0 0-1 0,-2 0 1 0,2 0-1 0,-3 0-1 0,-14 0 1 0,17 0-2 0,-19 0 0 47,19 0 0-47,-19 0-1 0,17 0 1 0,-15 0 0 0,-2 0 0 0,2 0-1 0,15 0-2 0,-17 0 1 0,2 0 0 16,17 19-1-1,-19-19 0-15,19 0 0 0,-19 0-1 0,0 0 0 0,0 17 0 0,2-17-1 16,-2 18-1-16,2-18 1 0,-2 17-2 0,-17 0 1 0,17 2 0 16,-17-2-1-16,19 1 1 0,-19-1-1 0,0 1 0 15,0 0 0-15,0-18 0 0,17 17 0 16,-17 1 1-16,0-1-1 0,0 1 0 15,0 0 1-15,0-1-1 0,-17 1 1 0,17-1-1 16,-19 1 0-16,19 0 1 0,-17 0-1 0,0-1 2 0,-2 0 1 0,19 2 0 0,-17-2 1 0,-2 1 1 16,2-1 1-16,17 0 1 0,-17 2 0 0,0-2 1 15,-2 1-2 1,2-18-1-16,0 17 0 0,-2-17 0 0,19 0-2 16,-17 18 0-16,-2-18-1 0,2 0-8 0,0 0-3 15,0 0-1-15,17 0-1 16,-19 0-12-16,19 0-6 0,-17-18-2 0,17 18-2 15,0-17-13-15</inkml:trace>
  <inkml:trace contextRef="#ctx0" brushRef="#br0" timeOffset="121613.9">26899 2011 80 0,'0'0'0'0,"0"0"18"0,17 0 5 0,-17-17 1 0,19 17 3 0,-19 0 0 0,0-18-1 0,0 18-1 0,17-17-2 0,-17-2 2 0,16 19 0 0,1-17 0 0,2 0-1 0,-2-1-2 0,2 0 1 16,-2 0 0-16,19 0-1 47,-19-17-1-47,36 18-1 0,-17-1-1 0,-2-17-1 0,19 17-1 0,-17-18-2 0,0 19 0 16,-2-1 0-16,-17 1-5 15,19-18 0 48,-17 17-2-63,-2 18-5 0,0-18-3 0,-17 18-1 0,0-17 0 0,0 17-2 0,0 0 0 15,0 0 1-15,0 0-8 0,0 0-3 0,0 0-2 0,-17 0-1 0,0 0-1 0,-2 0-3 0,2 0 0 0,-2 0 3 0,2 17 1 0,0-17 1 0,17 0 0 0,-17 0 3 0,-2 0 1 16,2 0 2-16,17 0-2 0,-17 0 2 0,17 0 2 0,-19 0 0 0,19 0 1 0,0 0 5 0,0-17 1 0,0 17 2 16,0 0 1-16,19 0 4 0,-19-18 2 0,34 18 2 0,-15-17 1 0,15 17 0 15,-17 0-1-15,2 0 1 16,17 0 0-16,-19 0-1 0,0 0 0 0,2 0 1 15,-2 0 0-15,0 17 0 0,-17-17-1 16,16 18 2-16,-16-1 0 0,0 1-1 0,0 0 0 16,0-1-1-16,-16 1-1 0,-1-18-2 0,17 17-1 0,-17 1-1 0,-2-18 0 0,19 17-4 15,-17-17-2 1,17 18-1-16,0-18 0 16,-17 0-14-16,17 18-42 0</inkml:trace>
  <inkml:trace contextRef="#ctx0" brushRef="#br0" timeOffset="122119.88">27567 265 296 0,'0'0'8'0,"20"-18"6"0,-20 18 2 0,16-17-44 0</inkml:trace>
  <inkml:trace contextRef="#ctx0" brushRef="#br0" timeOffset="122321.88">27656 512 657 0,'-17'52'1'0,"17"2"2"0,-16-19 2 0,-20 18 3 0,16-35 2 0,4 16 0 0,-18 2 1 0,15-1 0 0,2-17-1 0,0 0 0 15,-2-1-1-15,2-17-1 0,-2 0 0 0,19 0-2 0,-17 0 1 0,17 0-1 0,0-17 0 0,0-19 0 0,0 19-1 32,0-18-6-32,0-1-2 0,0 1 0 0,17-1-2 0,2 19 1 0,-2-18-1 31,19 17 0-31,-19 0-10 0,19-17-7 0,-3 17-2 0,3 18-8 31,0-17-5-31,-19 17-1 0,0 0 0 0,19 0-3 16,-17 0-6-16</inkml:trace>
  <inkml:trace contextRef="#ctx0" brushRef="#br0" timeOffset="122805.95">27887 600 330 0,'0'0'7'0,"0"0"4"0,17 0 2 0,-17 0 0 0,0 0 1 0,0 0 0 0,17 0 1 0,-17 0 3 0,0 18 2 0,0 0 0 0,0-18 0 0,0 17 0 47,-17 0-2-47,0 2-1 0,-2-2-1 0,19 1 0 0,-17-1 0 0,-2 0-1 0,2-17-2 16,17 19 0-16,0-19-1 0,-17 17 0 0,17-17-1 0,0 0 0 0,0 0 0 0,0 0-2 0,0 0-1 16,0 0 0-16,17 0 1 15,0-17-1-15,-17-2 0 0,19 19-1 47,-2-17-2-47,2 0 0 0,15-1 0 0,-15-18 0 0,-2 19 0 0,0 0 0 0,0 17 0 0,2-18-2 0,-2 0-1 16,2 0 2-16,-2 18 0 0,-17 0 0 0,17 0 0 0,-17-18 0 0,0 18 2 15,0 0 0-15,0 0 1 0,0 0-1 16,-17 18-2-16,0 0 1 16,17 0-1-16,-19 0 1 0,2-1-1 0,17 0 1 15,-19 2 1 1,19-2-1-16,0 1 0 0,0-1-5 0,0-17-1 0,0 17-2 0,19 2-15 0,-19-2 0 0,36-17 1 0,-19 18 0 0,0-18-4 0,0 17-3 0,2-17 0 15,-2 0-1 1,2 18-12-16,-2-18-26 0</inkml:trace>
  <inkml:trace contextRef="#ctx0" brushRef="#br0" timeOffset="123609.62">27639 370 51 0,'0'-17'0'0,"0"17"10"0,0 0 2 0,0-18 2 0,0 18-1 16,0 0 5-16,0 0 2 0,0 0 0 0,0 0 0 0,0-17 3 0,0 17 0 0,0 0 1 15,0 0-2-15,0 0 2 0,0 0 1 0,0 17 0 16,0 1 0-16,0-1-1 0,0 1-1 0,0-1 1 0,17 1-2 0,-17 0-3 15,0 0-1-15,0-1-1 0,0 1-1 16,0 0-1 0,0-1-6-16,0 1-3 0,0-1-1 15,0-17 0-15,0 18-9 0,0 0-3 0,-17-18-3 0,17 18-5 0,0 0-3 16,0-18 0-16,0 17-27 0</inkml:trace>
  <inkml:trace contextRef="#ctx0" brushRef="#br0" timeOffset="124227.31">27216 1023 221 0,'-17'0'5'0,"17"0"5"0,0 0 0 0,0 0 2 0,0 0-1 0,0 0 4 0,0 0 0 0,0 0 2 0,0 0-1 0,17 0 1 63,17 0-1-63,-15 0 0 0,34 0 1 0,0 0-2 0,0 0 1 0,0 0-1 0,0 0 0 16,16 0 0-16,-16 0-1 0,19 0 2 0,-19-18 1 0,17 18 0 0,-17 0 3 15,-17 0-1 1,15 0 1-16,-15 0-1 0,0 0-1 0,17 0-1 0,-17-17-1 0,-2 17 0 15,-15 0-3-15,14 0 1 0,-16 0-4 0,2 0 0 16,-2-18-1-16,-17 18 0 16,0 0 0-16,0 0-4 0,0 0-3 0,0 0 0 0,0 0-1 0,0 0-8 0,0 0-3 0,0 0-7 0,-17 0-2 0,17 18-1 15,-19-18-1-15,2 0-7 16,17 17-4-16,-16-17-2 0,-1 18-19 0</inkml:trace>
  <inkml:trace contextRef="#ctx0" brushRef="#br0" timeOffset="124715.86">27534 1164 266 0,'0'0'7'0,"17"0"3"0,-17 0 3 0,0 0 4 0,16 0 1 0,-16 0 1 0,20 0 0 0,-20 0 1 0,16 17 0 0,-16 2 1 0,0-2-1 16,0 18-1-16,0 1 0 15,0-18-2-15,0 17 1 16,0-17-2-16,-16-1 0 0,-4 18-1 0,20-17 0 16,-16 0-1-16,-1-1 0 0,0 1-1 15,17-18 0-15,0 0-1 0,-19 0 0 0,19 18-1 0,-17-18-1 0,17-18-1 16,0 18-1-16,0-18 1 15,0 1-1-15,0-1 0 32,0-17-2-32,0 17 1 0,0 1-1 0,17-1-6 0,-17 0-2 15,19 18-1-15,-2-17-1 0,0 17-8 0,-1 0-4 0,4 0-3 0,-4 0 1 0,4 0-13 0,-4 0-28 0</inkml:trace>
  <inkml:trace contextRef="#ctx0" brushRef="#br0" timeOffset="125712.56">27974 1217 249 0,'0'0'2'0,"17"0"1"0,-17-17 6 0,0 17 2 0,0 0 3 0,19-19 0 0,-19 19 3 0,0-17 0 0,0 17 2 0,0-17-1 0,0 17 1 0,0-18 1 0,0 18 0 0,0 0-1 0,0 0-1 0,0-17 0 0,-19 17-2 0,19 0-1 16,-17 0-2-16,0 17-1 0,0-17 0 0,-2 35 0 16,2-18 0-16,0 19-1 0,17-18-1 15,-19 17 0-15,2 1 0 0,17-1-1 16,-19-17 0-16,19 17 0 0,0-18-1 0,0 19 0 15,0-19 0-15,0 1-1 16,19 0 0-16,-2-1 0 0,2-17-1 0,-2 18 1 16,0-18-1-16,2 17 0 0,-2-17 1 0,0 0-1 15,19 0 0-15,-19-17 0 16,2-1 0-16,-2 1 0 0,0-1 0 0,0 0-1 16,2 1 1-16,-2-1-2 0,-17-17 0 0,19 17-1 0,-19 1 0 0,0-19 1 15,0 19-1-15,0-1-4 0,0 0 0 0,0 0 0 16,0 1 1-1,-19-1 0-15,2 18 0 0,-2 0-1 0,19 0-7 16,-17 0-4-16,17 0-1 0,-17 18-9 0,17-18-4 16,0 17-2-16,-17 1 1 0,17-18-9 15,0 18-4-15,-19 0-12 0</inkml:trace>
  <inkml:trace contextRef="#ctx0" brushRef="#br0" timeOffset="125892.56">27868 1359 451 0,'0'0'1'0,"19"0"4"0,-2 0 2 0,0 0 2 0,19-18 0 0,-19 18 1 0,19 0 2 0,-19 0 0 15,2-18-1-15,15 18 1 32,-17 0-5-32,2 0-3 0,-2 0 1 0,2 0-2 0,-2 0-10 0,-17 0-6 31,17-17-36-31</inkml:trace>
  <inkml:trace contextRef="#ctx0" brushRef="#br0" timeOffset="127512.33">29739 2664 298 0,'-19'0'1'0,"2"0"1"0,17 0 1 0,-19 0-1 0,2 0 1 0,17 17 1 16,-17-17 0-16,0 0 1 0,-2 0 1 0,-15 0-1 0,15 0-2 0,-17 0 0 0,3 0 1 0,-3 0 0 0,2 0 0 0,-2 0 0 0,0 0 1 0,2 0-1 0,-21 0 1 0,21 0-1 15,17 0 2-15,-19 0 1 47,0 0-1-47,19 0 0 0,-2 0-1 0,-15 0-1 0,17 0 1 0,-19 18 0 0,19-18-1 16,-2 0 1-16,2 0 0 0,-19 0-1 0,19 0-2 0,-19 0 0 0,0 0 2 0,3 0-1 0,-3 0 0 0,2 0 0 15,-2 0 1-15,0 0-1 32,-17 0 1-32,19 0-1 0,-21 0-1 0,4 0 0 0,15 0 0 0,-17 0 1 15,17 0-2-15,2 0 1 0,-2 0 0 0,0 0-1 16,20 0 1-16,-1 0-1 0,-2-18 1 0,2 18 1 0,17-17-1 0,-17 17 0 15,17-18 2-15,-19 1-1 0,19 17 0 0,0-18 0 16,-17 18 0-16,17-18 0 0,-19 18 0 0,2-17 0 31,0 17-1-31,0-18 1 0,-2 18 0 0,2-18-1 0,-19 18-2 0,19-18 2 0,-19 18-2 0,19-17 0 16,0-1 0-16,-2 18 0 0,2-17 2 0,17-2-1 16,-19 19 0-16,19-17 1 15,-17 0 0-15,17 17 0 0,0-18 0 0,0 1 0 16,0 17 0-1,0-19 1-15,0 19-1 0,0-17 0 0,17 17-1 0,-17-17 1 0,19 17-1 0,-19-18-1 16,17 18 1 0,-17 0 0-16,19-18 0 0,-2 18 0 31,0-18-1-31,2 1 1 16,15 17-1-16,-17-18 0 0,19 18 0 0,0-17-1 0,-2-1 1 0,21 0 0 0,-21 18 0 0,18-17 0 0,1-1 0 0,-17 18-1 15,17-17 0-15,0-1 0 0,0 18 0 0,17-18 0 0,-17 1 0 0,17 17 1 16,-15-18-1-16,15 1 0 0,-1-2 2 0,-16 19 2 15,19-17-2-15,-19 0 1 0,17-1 0 0,-17 18 0 16,17-17-1-16,-17 17 3 0,17 0 3 0,-15-19 0 16,-2 19 1-16,-3 0 0 0,22 0 0 0,-19 0 0 15,0-17-2-15,17 17-1 0,2 0-1 0,-2 0 1 16,-17 0-2-16,17 0-1 16,-17 0 0-16,19 0 0 0,-3 0 0 0,-16 0-1 0,17 0 0 15,-17 0 1-15,19 0 1 0,-21 0-1 0,21 0 1 0,-19 0-1 16,0 0 1-16,-17 0-1 0,-3 0 0 0,3 17-2 15,0-17 0-15,-19 19 1 16,0-19 0-16,2 17 0 16,-2 1 0-16,0-18-3 0,0 17-1 0,-17 0-1 0,19 2-2 0,-19-2 0 0,17 18 1 15,-17-17-1-15,19 0-1 0,-19 17 0 16,0-18 1-16,0 1-1 16,0 17-1-16,0-17-2 15,0 17 1-15,-19-17-1 0,19 0 2 0,-17-1-1 16,-2 19 0-16,-15-19 0 0,17 1 0 0,-19-1 0 0,0 19 0 0,0-19 2 15,-14 1 3-15,-3-1 1 0,-2 1 5 0,-15 0 2 16,0 0 0-16,17-18 0 0,-19 17 2 0,2 1 0 16,0-18-1-16,1 18 1 0,13-18 0 0,6 17 0 15,-22-17 0-15,19 18-5 0,0-1-4 0,19-17-1 16,-21 18-1-16,21-18-5 0,-2 18-2 0,19-18 0 16,-19 0-4-16,19 0-2 0,-19 0-2 0,19 0-2 15,0 0-5-15,-19 0-9 0</inkml:trace>
  <inkml:trace contextRef="#ctx0" brushRef="#br0" timeOffset="128234.18">29614 1940 51 0,'0'0'0'0,"0"0"20"0,0 0 4 0,0-17 2 0,19 17 0 0,-19-17 0 0,0 17-1 0,0-18-1 0,0 0 0 0,17 0-2 0,-17 0-1 0,0 1-2 0,17-1 1 16,-17-17-2-16,17 17 1 31,2-17-3-31,-2 17-2 0,2-17 1 0,15 0-1 0,-17 0-1 16,19-1-2-16,0 1 0 0,0 0 0 0,-2 0 0 0,-17 17-1 16,19-17 0-16,0 17-3 0,-19 1-1 0,2 17-2 0,-19-18-1 0,17 18 0 15,-17-18-2-15,17 18-1 0,-17 0-2 16,0 0-1-16,0 0 0 0,0 0-2 15,-17 0-1-15,0 0-2 0,-2 0 1 16,2 0 0-16,0 18 0 0,-19-18-1 0,17 18 3 16,2-18 0-16,-17 0 1 0,15 0-1 0,19 17 1 15,-17-17 2-15,17 0 0 0,-17 0 1 0,17 0 2 16,0 0 3 0,0 0 1-16,17 0 2 0,19 0-1 15,-19-17 0-15,0-1 0 0,19 18 0 0,-19-18-1 0,19 18 0 0,-19-17 0 16,2 17 0-16,-2 0 1 15,0 0 0-15,-1 0 1 0,-16 0 1 0,20 17-1 16,-20-17 1-16,0 18-1 0,0 0-1 0,0-1 0 16,0 1 0-16,0-18-1 0,0 17 1 0,0 1 0 15,0 0-1-15,0-1-15 0,0 1-3 16,-20-18-39-16</inkml:trace>
  <inkml:trace contextRef="#ctx0" brushRef="#br0" timeOffset="129011.42">29879 265 258 0,'0'0'7'0,"0"-18"2"0,19 18 4 0,-19 0-1 0,0 0 2 0,17 0-1 0,0 0 3 0,0 18 2 0,2 17 0 0,-2-17 0 0,-17 34 1 15,19-17 0-15,-19 19 0 16,17-1 1-16,-17-1 0 0,0 2 0 0,-17-19-1 16,-2 18 0-16,2-18 0 0,-2 1-1 0,2-19-1 0,-17 18-1 0,15-17 0 15,-15 0 0 1,15-1-1-16,2-17-1 0,-2 18-1 0,2-18-1 0,0 0-1 15,0 0-1-15,17-18-1 0,-19-17-2 0,19 17-2 0,0-17 0 0,0 18 0 16,0-19-3-16,0 1-1 16,19 18-1-16,-19-19 0 0,17 19-1 0,0-1 1 15,19 0-2-15,0 0 1 0,-19 0-12 0,19 18-6 16,-2-17-3-16,-17 17-8 16,2 0-2-16,17 0-2 15,-19 0 0-15,0 0-19 0</inkml:trace>
  <inkml:trace contextRef="#ctx0" brushRef="#br0" timeOffset="129579.52">30213 476 420 0,'0'0'2'0,"19"0"1"0,-19 0 3 0,0 18 2 0,17 0 2 0,-17-1-1 0,0 1 0 0,0-1 1 0,-17 1 0 16,17 18 0-16,-19-18-1 0,-15-1 1 0,18 19 0 0,-4-19 0 0,-16 1 0 15,20-18 1-15,-1 17-2 0,0 0-2 0,-2-17 0 16,19 19 0-16,-17-19-1 0,17 0-1 0,0 0 0 0,0 0 2 0,0 0-1 16,0 0 1-16,0 0-1 15,0 0 0-15,17-19-2 16,2 19 0-16,-2-17 1 0,0 0-1 0,-1 17 1 0,20-18 0 0,-16 1-2 15,-4-2-1-15,18 2-1 0,-15 0 0 0,17-1-1 16,-19 0 0-16,19 0 0 16,-19 0-1-16,0 1 1 0,0-1 0 0,2 1 0 15,-19 17 2-15,17 0 1 16,-17-18 0-16,0 18 0 0,0 0 1 0,0 0-1 16,0 0 0-16,0 0 1 0,0 18-1 15,-17-1-1-15,-2 1-1 0,2 17 1 31,0-17 1-15,0 18 0-16,-2-19 1 0,19 0-1 0,-17 2 0 0,17 16 1 0,0-18-2 0,0 0 1 0,0 2-1 0,0-2 1 0,0 1-1 0,0-18 0 0,0 17 0 16,17 1-5-16,2-18-12 0,-2 0-6 0,0 18-2 0,0-18-40 0</inkml:trace>
  <inkml:trace contextRef="#ctx0" brushRef="#br0" timeOffset="129994.52">29580 1041 51 0,'0'0'0'0,"-19"0"29"0,19 0 6 0,0 0 1 0,19 0-1 0,-2 0-1 0,0 0-1 0,19 0-3 0,-2 0-1 16,21 0-1-16,-4 0 0 15,21-18-2-15,-2 18 1 0,2 0-2 0,-2 0 0 0,19-18-1 0,-20 18 0 31,20-17-1-31,-38 17-2 0,21 0 0 0,-19-18 0 0,-19 18-2 0,2 0 0 16,0-17-2-16,-2 17 0 16,-15 0-1-16,-2 0-3 0,-17 0-6 0,0 0-2 0,19-18-1 0,-19 18-7 15,0 0-4-15,0 0-2 0,0 0-10 0,-19 0-7 16,19 0-3 0,-17 0-1-16,-19 0-24 0</inkml:trace>
  <inkml:trace contextRef="#ctx0" brushRef="#br0" timeOffset="131332.94">30408 1147 316 0,'0'0'3'0,"-17"17"4"0,-2 0 3 0,2 19 1 0,0-18 2 0,0 17 0 15,17-17 1-15,-19 0-1 0,19 17 0 0,0-17 1 0,0-1 2 0,0 1 1 16,0-18 1-16,0 17 0 15,19-17-1-15,-2 0 0 0,0 18-1 0,0-18 0 32,19 0-1-32,-17-18 0 0,15 1-2 0,-15-1-1 0,15 1 0 0,-17-1 0 0,-17 0 0 0,19 1-1 15,-19-1 1-15,0 18-1 0,0-18 4 16,0 18 1-16,0-18 1 0,0 18 2 0,-36 0 1 0,19 0-1 16,0 18 0-16,-2 0-1 0,2 0-2 15,0 17-1-15,-2-17-2 0,19 17-2 16,0-18 0-16,0 1-1 0,0 17 0 15,19-17 0-15,-19 17 0 0,34-17-1 16,-15-1-10-16,-2 1-5 0,17 0-3 0,-15-18-13 16,-2 17-6-16,2 1-2 0,-19-18-1 0,17 17-46 0</inkml:trace>
  <inkml:trace contextRef="#ctx0" brushRef="#br0" timeOffset="132149.16">30021 1252 297 0,'0'-17'5'0,"0"17"1"0,0 0 7 0,0 0 2 0,0-18 1 0,0 18 1 0,0 0 0 0,0 0-1 0,17 0 0 0,-17 18 2 0,19-18 3 0,-2 17 1 0,-17 1 1 0,17 0 2 0,-1 0 0 0,4 17-1 0,-20-17 2 0,16 17 0 0,-16-18-1 0,0 19-1 15,0-1 0-15,0-17-1 0,0 17-2 16,-16-18-1-16,16 19-1 0,-36-19 3 15,36 1-1-15,-17-1-2 0,0 1-1 0,-2-1-2 16,19-17-2-16,0 18-1 16,-17-18-1-16,17 0-2 0,0 0 0 0,0 0-2 0,0-18 0 0,0 1-1 0,0-1-1 31,0-17-1-31,0 18 0 0,0-1 0 16,0-17-1-16,17 17 0 0,-17 1-1 0,19-1-3 0,-19 0-11 0,17 18-4 0,0 0-17 15,-1-17-7-15,-16 17-3 16,20 0-10-16,-4 0-23 0</inkml:trace>
  <inkml:trace contextRef="#ctx0" brushRef="#br0" timeOffset="187587.43">31009 2311 371 0,'0'0'2'0,"-19"0"1"0,19 0 8 0,0 0 3 0,-17 0 2 0,17 0 1 0,0 0 2 0,0 0 1 16,17 0 1-16,2 0 0 0,-19 0 0 0,34 0-1 0,-17-18 0 0,19 18-2 31,0 0 0-31,0 0-1 16,-2 0-1-1,19 0-1-15,-17 0 0 0,0 0-1 0,-2 0 3 0,18 0 0 0,-16 0 1 0,-2-18-1 0,2 18-2 0,-17 0-1 0,15 0-2 16,-15 0-2-16,-2-17-1 0,-17 17-1 16,17 0-1-16,-17 0 1 0,0 0-2 0,0 0 1 0,0 0-4 0,0 0-6 31,0 0-4-31,0 0-2 31,0 0-8-31,-17 0-4 0,17 0-2 0,-17 0-1 0,17 0-4 0,0-18-4 0,-19 18 1 0,19 0-6 0,0-17-3 0,0-1-1 31,0 0-5-31,-17 1 1 0,17 17 5 0,0-18 3 0,0 1 5 0,0 17 3 0,0-18 2 0,0 0 3 0,0 18 21 0,0-17 3 32,17 17 0-32,-17 0 15 0,19 0 5 0,-19 0 1 0,17 0 0 15,-17 0 4-15,17 17 0 0,-17-17 1 0,0 18 1 16,17 0 0-16,-17-1-1 16,0 1 1-16,0-1-1 0,0 1-1 0,0 0-1 0,-17 17 0 0,0-18-1 31,17-17-2-31,-17 18-1 0,-2 0 0 0,19 0-2 0,0-18-2 0,-17 17-2 15,17-17-7 1,0 0-2-16,0 17-1 0,0-17-15 31,0 0-6-31,0 0-4 0,0 0-16 0,0 0-6 0,17 0-16 0</inkml:trace>
  <inkml:trace contextRef="#ctx0" brushRef="#br0" timeOffset="189079.91">32015 1500 51 0,'0'0'0'0,"0"0"16"0,0-18 4 0,-19 18 1 0,19 0 6 0,0 0 1 0,0 0-1 0,0-18 0 16,0 18 2-16,-17 0-1 16,17 0 0-16,0 0-1 15,0-17-1-15,0 17-1 0,0 0-1 16,0 0-1-16,0 0-3 0,17 0 0 0,2 17-1 0,-2 1-2 0,-1 0-1 0,-16 17 0 0,17-18 2 0,2 19-1 15,-2-1 1-15,-17 0-1 16,0 0-1-16,0 1 2 0,0-1-2 0,0 0 0 16,-17 0 0-16,-19-17-1 0,20 18 0 0,-1-18-1 0,-19-1-1 0,19 0 0 15,-2-17-1-15,2 19-2 0,-2-19 0 0,2 0-1 16,17 0-1-16,-17 0-1 0,0 0 0 16,17-19 1-16,0 2-2 0,-19 0 1 15,19-19-1-15,0 18 0 0,0-17-6 0,0 17-3 16,19-17-2-16,-2 35 0 0,0-35-8 0,0 35-3 15,2-18-1-15,-2 0-1 0,19 18-7 0,-19-18-3 16,2 18-5-16,14 0-2 0,-16 0-1 0,-17 0 0 16,19 0-6-16,-19 0-7 0,17 18 5 0</inkml:trace>
  <inkml:trace contextRef="#ctx0" brushRef="#br0" timeOffset="189832.05">32279 1658 61 0,'0'0'0'0,"0"-18"0"0,0 18 22 0,0 0 3 0,17 0 2 0,-17 0 6 0,0 0 1 0,0 0-1 15,17 0 2-15,-17 0-1 0,0 0-1 0,17 0-2 16,-17 18 0-16,0-18-2 15,0 17-2-15,0 1-2 0,0 0-2 0,0 0 0 0,0-1-2 0,-17 1-3 16,0-18 1-16,0 18-2 0,17-1 0 0,-19-17-1 31,2 18-2-31,17-18-1 0,0 17-1 0,-19-17-2 0,19 0-1 0,0 0 0 0,0 0-1 0,0 0 0 32,0 0 0-32,0 0 0 0,0 0-2 0,0 0-1 0,0 0 0 0,0 0 0 0,0 0-2 0,0 0-1 15,19-17-1-15,-2 17-2 16,2-18 0-16,-2 18-2 0,0-17-1 0,0-1 0 15,19 18 1-15,-17-18-1 0,-2 1-1 0,0 17 1 16,2-18-1-16,-2 0 0 0,0 18 1 0,0-18 0 16,-17 18 0-16,19-17 0 0,-19 17 0 0,0 0-1 15,17 0 1-15,-17-18 3 0,0 18 0 0,0 0 2 16,0 0 4-16,0 0 0 0,0 0 2 0,-17 18-1 16,17-1 0-16,-19 1-1 46,2 0 0-46,17 0 1 0,-17 17-1 0,17-17 1 16,-17-1-1-16,17 1 1 0,0-1-3 0,0 1-1 0,0 0-1 0,17 0-2 0,-17 0 0 0,17-18-2 0,0 0-7 0,2 17-5 16,-2-17-1-16,19 0 0 0,-19 0-14 0,2 0-8 15,-19 0-6-15,17-17-10 0</inkml:trace>
  <inkml:trace contextRef="#ctx0" brushRef="#br0" timeOffset="190452.59">31873 2082 51 0,'0'0'0'0,"-17"0"0"0,17 0 27 0,0 0 10 0,0 0 1 0,-19 0-1 0,19 0 4 0,0 0-1 0,0 0-1 0,0 0-1 15,19 0-2-15,-19 0-2 32,17 0-3-32,17 0 0 0,2 0-2 0,0 0 0 0,0 0-3 0,14 0-1 0,5 0-2 0,-2 0 0 15,-2 0-3-15,21 0-2 0,-19-18 0 0,0 18-2 16,0 0-1-16,-19 0-2 16,2 0 0-16,0 0-1 0,0 0-2 0,-19 0-1 15,0 0-2-15,-1 0-2 0,-16 0 0 0,20 0-2 16,-20 0 1-16,0 0-2 0,0 0-1 0,0 0-5 0,0 0-2 0,0 0-2 0,0 0 0 15,0 0-8-15,0 0-5 16,0 0-2-16,-20 0 0 0,20 0-13 0,0 0-7 16,-16 0-5-16,-1-17-4 0</inkml:trace>
  <inkml:trace contextRef="#ctx0" brushRef="#br0" timeOffset="191078.08">31943 2346 249 0,'0'-17'6'0,"0"17"4"0,0 0 6 16,-17 0 2-16,17 0 1 0,0 0 1 0,0 0 1 0,0 0 2 0,0-18 0 0,0 18 0 0,0 0-1 16,17 0-1-16,-17 0-1 0,19 0-1 0,-19 18-1 15,17-18-1-15,-17 17 0 0,17 0 0 0,-17 2-1 16,0-2 0-16,19 1-1 0,-19-1-1 0,0 0 0 15,0 19-1-15,0-18 0 0,0-1 0 0,0 1-1 16,0 0 0-16,-19 0-1 0,2 17 1 0,0-35-1 16,-2 18 1-16,2-1 1 15,-2-17-1-15,2 18-1 32,0-18 0-32,0 0-1 0,-2 0 0 0,2 0-1 0,17 0 0 15,-19 0 0-15,19-18 0 0,-17 1-1 0,17-1-1 0,0 0 1 0,0 1-5 0,0 17-2 0,17-18-1 0,-17 0 0 16,19 0-9-16,-2 1-4 15,19 17-1-15,-19-18-1 0,0 18-10 0,19 0-5 0,-17 0-2 0,15 0 0 32,-15 0 0-32,-2 0 1 0,-1 0 1 0,1 0-8 0,2 0-16 0</inkml:trace>
  <inkml:trace contextRef="#ctx0" brushRef="#br0" timeOffset="191728.59">32207 2505 222 0,'0'-18'7'0,"0"18"2"0,0 0 3 0,0 0 5 0,17 0 2 0,-17 0 1 0,0 0 2 0,0 0 2 0,0 0-1 16,0 18-1-16,0-18-1 0,0 17-2 0,0-17 0 15,0 18-1-15,0-18-3 16,-17 18 1-16,17 0-1 0,-17-18-2 0,0 0 1 15,17 17 0-15,-19-17-1 0,19 18-1 0,0-18-2 16,0 0 0-16,-17 0-1 0,17 0-2 0,0 18-1 16,0-18 0-16,0 0-2 0,0 0-1 0,0 0-1 15,0 0-1-15,0 0-2 16,0 0-2-16,0 0 0 31,0 0-1-31,0-18-1 16,0 18 0-16,0 0-1 0,0-18-1 0,17 18 2 15,-17 0-1-15,19-17 0 0,-19 17 0 0,17 0 2 0,-17 0-1 0,17-18 1 16,0 18-1-16,-17 0 1 0,19-18-1 0,-2 18 1 0,2-18 1 0,-2 18-1 16,-17-17 1-1,17 17 0-15,0-18 1 0,2 18 2 0,-19-17-1 0,17 17 4 0,-17-19 0 0,0 19 2 32,0 0-1-32,0 0 2 0,0 0 1 0,0 0 1 0,0 0-1 0,0 0 1 0,-17 19-1 0,17-19 1 15,-19 17-1-15,2 1-1 0,17 17 0 0,-17-17 0 0,17 0 0 0,0-1-2 16,0 1 1-16,0 0 0 0,0-1 0 0,0-17-1 15,0 18 1-15,0-1-5 16,17-17-3-16,-17 0-2 0,17 18-7 0,2-18-4 0,-2 0-2 0,2 0-1 16,-2 0-12-16,19 0-6 0,-19-18-11 31</inkml:trace>
  <inkml:trace contextRef="#ctx0" brushRef="#br0" timeOffset="192535.95">32544 2346 51 0,'0'0'0'0,"0"0"21"0,0-17 5 0,0 17 1 0,0 0 4 0,0 0 1 0,0 0-2 0,0 0 0 0,0 0 1 0,17 0-1 32,-17 17-1-32,0-17-1 0,0 17-1 0,0 2-1 0,0-2-2 0,0-17 0 15,-17 18-1-15,17-1-1 0,-19 0-2 0,19-17 0 16,0 19-1-16,-17-19-1 0,17 17-2 0,0-17-1 16,-19 0-2-16,19 0 0 0,0 18-2 0,0-18-1 31,0 0-2-31,19 0 0 0,-19 0 0 0,17 0-2 0,2-18 1 0,-2 18-2 15,0-17 0-15,2 17-2 0,-2-19 0 0,0 19 0 0,-1-17-2 0,4 0 1 16,-4 17-2-16,4-18 1 0,-20 18 0 0,16-17 0 16,1-2 0-16,-17 2-1 0,0 17 1 0,17-17 0 15,-17 17-2-15,0 0 0 32,0-18 0-32,0 18-4 0,0 0-2 0,0 0 0 15,-17 0-2-15,17 0-8 0,0 0-5 0,0 0-2 0,-17 0-9 0,17 18-6 0,0-18-3 16,-16 0-6-16,16 0 6 0,0 17 3 0,0-17 5 15,0 0 3-15</inkml:trace>
  <inkml:trace contextRef="#ctx0" brushRef="#br0" timeOffset="192909.01">32508 2258 405 0,'-19'0'4'0,"19"0"1"0,0 0 6 0,0 0 3 0,19 0 1 0,-19-18 0 0,17 18 5 0,2 0 1 0,-2 0 0 0,0 0 0 0,2 0 1 0,15 0 0 0,-18 0 0 0,4 0-2 16,-4 0 0-16,4 0-1 16,-4 0-2-16,1 0-2 0,0 0-2 0,2 0-1 0,-2 0-9 0,-17 0-4 31,19 0-2-31,-19 0 0 0,0 0-16 0,0 0-8 0,0 0-6 0,0 0-2 15,0 0-21-15</inkml:trace>
  <inkml:trace contextRef="#ctx0" brushRef="#br0" timeOffset="194657.08">30656 3087 327 0,'0'0'4'0,"0"-18"2"0,0 18 4 0,0 0 2 0,0 0 1 0,0-17 2 0,0 17 1 0,0 0 0 0,0 0-1 16,0 0 0-16,17 17 0 0,2-17-1 0,-2 18 1 0,0-1 0 0,2 1 1 0,-2-18 0 0,16 18 1 31,3 0 1-31,-17 0-1 0,15-18-1 0,2 0 0 0,-2 17 0 0,21-17-1 0,-38 0-2 0,17 17-1 0,2-17-1 0,0 0-1 31,-19 0 0-31,19 0-1 0,-19 0-1 16,0 0 0-16,-17 0-6 0,19 0-3 0,-19 0-2 0,17 0-7 0,-17 0-5 0,0-17 0 0,0 17-2 0,0-17-9 47,0 17-4-47,0-18-3 0,-17 18 0 0,-2-18-1 0,19 18-1 0,-17 0 1 0,0 0-6 16,0 0 3-16,-2 0 5 0,2 0 3 0,17 0 2 0,-17 0 4 0,17 0 1 0,0 0 15 0,0 0 1 15,17 0 1-15,0 0-2 0,2 0 18 16,15 0 7-16,-17 0 1 0,19 18 5 0,-17-18 3 15,-2 0-1-15,0 18 0 0,2-18 4 0,-2 17 0 16,-17-17-1 0,0 17-1-16,0 2 0 0,0-2-1 15,0-17 0-15,0 18-2 0,0-1-3 0,-17 0-1 0,-2-17-2 0,19 19-3 0,-17-19-3 0,0 17 0 16,17-17-11-16,0 0-6 16,-19 18-1-16,19-18-1 0,0 0-18 0,0 0-9 31,0 17-5-31,0-17-5 0,19 0-6 0</inkml:trace>
  <inkml:trace contextRef="#ctx0" brushRef="#br0" timeOffset="195169.67">31943 3140 505 0,'0'0'3'0,"0"0"3"0,19 0 5 0,-2 18 2 0,0 0 1 0,-17-1 2 0,19 19 2 16,-19-19 0-16,0 18 0 0,17 1 1 0,-17-19-1 15,0 18-1-15,-17 1 0 0,17-1 1 0,-19-18 0 16,2 19 0-16,0-19 0 15,-2 1-1-15,2-1-1 0,17-17 0 0,-19 0-2 0,2 18-1 16,17-18-1 0,-17 0 0-16,17 0 0 0,-17-18-1 0,17 1 1 0,-19-1-2 0,19 1-1 15,0-19-1-15,0 19 0 0,0-1-4 0,0 1-1 0,19-1-1 16,-2 0-9 0,-17 18-4-16,17-17-2 0,0 17 0 0,19-18-12 0,-17 18-5 0,-2 0-2 15,0-17-7-15,2 17-3 0,-2 0 0 0,-17 0-4 0,16 0-3 0,1-19-5 16,2 2 5-1</inkml:trace>
  <inkml:trace contextRef="#ctx0" brushRef="#br0" timeOffset="196345.93">31697 3704 327 0,'0'0'8'0,"17"0"4"0,0-17 4 0,-17 17 3 0,19 0 0 0,15 0 1 0,-17 0 1 0,19 0-2 0,0 0 0 0,-2 0-1 15,2 0 0-15,17 0 1 16,-17 0-2-16,16 0 0 0,1 0 0 0,-17 0-1 0,15 0-1 0,-15 0 0 16,17 0 0-16,-17 0 0 0,0 0-3 0,-2 0 0 15,2 0-1-15,-2 0 0 16,-15 17-5-16,-2-17-4 0,2 0 0 0,-19 0-1 0,17 0-4 0,-17 0-2 31,0 0 0-31,0 0-4 0,0 0-1 0,0 0-1 0,0 0-1 0,-17 0-6 0,17 0-1 16,-19 0-2-16,19 0-4 0,-17 0-3 15,17 0-2-15,-19 0-1 0,19 0-4 16,-17-17-6-16</inkml:trace>
  <inkml:trace contextRef="#ctx0" brushRef="#br0" timeOffset="196857.98">31820 3934 285 0,'0'0'7'0,"0"0"3"0,0-18 5 0,0 18 1 0,17 0 2 0,-17 0 0 0,0 0-1 0,0 0 0 0,0 0 0 0,19 0-1 15,-19 0 4-15,0 0 2 32,17 0 0-32,-17 0 3 0,17 18 0 0,0-1-1 0,-17-17-1 0,19 18 1 0,-2 0-2 0,-17-1 0 15,0 1-3-15,0 17-1 0,0-17-2 0,0-1 0 16,0 19 0-16,-17-19-2 0,-2 1 0 0,2-1 0 0,0 1-2 0,17-1 0 16,-17-17-1-16,-2 0-1 15,19 18-1-15,-17-18-1 0,-2 0-1 0,19 0 0 16,-17 0-1-16,17-18 1 0,-17 1-2 0,17-1-1 15,0 1 1-15,0-1-1 0,0 1-1 0,0-1-1 16,0 18-1-16,17-18 0 0,-17 1-5 0,17 17-3 16,2-18-2-16,17 18-8 0,-19-17-3 15,0 17-3-15,0 0 0 0,2 0-8 0,-2 0-5 0,-17 0-1 16,19 0-1-16,-19 0 1 0,17 0 1 0,-17 17-18 0</inkml:trace>
  <inkml:trace contextRef="#ctx0" brushRef="#br0" timeOffset="205067.79">32190 3281 366 0,'0'0'2'0,"0"0"1"0,0-17 3 0,0 17 1 0,0 0 1 0,0 0 0 0,0-18 1 0,0 18 1 31,0 0 1-31,0 0 1 0,0 0 2 0,0 0 1 0,0 0 1 0,-17 0 0 0,17 18-1 0,0-1-1 0,-19 0 0 0,19 19-2 32,0-18 1-32,-17 17-1 0,17-17 0 0,0-1 0 0,0 18-1 0,0-17 1 0,0 0-1 0,0-1-1 15,0-17 0-15,17 18 1 0,2-18-1 0,-19 0 2 0,17 0-1 0,-17 0 1 16,17 0 1-16,0-18 0 31,2 18 0-31,-2-35-2 0,2 17 0 16,-2 1 0-16,0-18-2 0,0 17-1 0,-17 0-1 0,19-17 0 0,-2 35-1 0,2-17-1 15,-2-2 0-15,-17 19-1 0,0-17 4 0,0 17 0 16,0 0 1-16,0 0 1 0,0 0-2 0,0 17 0 0,0 2 0 0,0-2 4 0,0 1-1 16,0-1-1-16,0 19-1 0,0-19 0 31,0 18-2-31,0-17 0 0,0 0-1 0,0 17-1 0,-17-18 0 0,17 1-1 0,-19 0 0 16,19-18 0-16,-17 18-1 0,-2-18 0 15,2 17-1-15,0-17 1 0,0 0-1 0,-2 0 0 16,2-17-1-16,-2-1 1 0,19 0-1 0,-17 18 0 15,17-18 1-15,-17 1-2 0,17 17-11 0,0 0-6 16,0-18-2-16,0 18-1 16,0 0 0-16,0 18-67 0</inkml:trace>
  <inkml:trace contextRef="#ctx0" brushRef="#br0" timeOffset="206563.27">32084 4110 282 0,'0'0'4'0,"0"0"1"0,0 0 1 0,0 0 2 0,0 0 0 0,0 0 1 0,0 0 3 0,17 0 0 0,-17-18 0 0,0 18 1 0,19 0 2 0,-19 0 0 0,17-17-1 16,-17 17 2-16,17 0 1 0,-17 0-1 0,19 0 2 0,-19 0 0 0,17 0-1 0,-17 0 0 16,17 0-1-16,-17 17 0 0,0-17 0 0,0 18-1 15,0 0-1-15,0-1-2 16,0-17 0-16,0 18-1 0,0-18 1 0,0 17 0 15,-17 1 0-15,17-18 1 16,-17 17 1-16,17-17 0 0,-19 0-1 0,19 18 0 16,-17-18-1-16,17 18 1 0,-17-18-2 15,17 0 1-15,0 18 0 0,0-18-1 16,0 0-4-16,-19 0-1 0,19 17-2 0,0-17-2 0,0 0-1 0,0 0-2 16,19 0 1-1,-19 0 1-15,17-17-1 0,-17 17 1 0,0-18 1 16,17 18 1-16,2-18-2 0,-19 0 1 0,17 18 0 31,0-17 0-31,-17-1 1 0,17 1 0 0,2 17-1 0,-2-18 1 0,2 1-1 0,-2-1-1 0,0 0 0 16,0 18 0-16,2-17-1 0,-19 17-1 0,17-18 0 15,-17 18 2-15,0 0 0 0,0 0 1 0,0 0 0 16,0 0 0-16,0 0 0 0,0 18 0 16,0-1 0-16,-17 1 1 0,-2 0 1 0,19-1 1 0,-17 1-2 15,17-1 0-15,0 1 0 16,0-18 0-16,0 17-5 0,0 1-2 0,17-18-1 0,2 0-1 0,-2 18 1 15,-17-18-1-15,36 0 1 0,-19 0-17 0,2 0-8 0,-2 0-47 16</inkml:trace>
  <inkml:trace contextRef="#ctx0" brushRef="#br0" timeOffset="207065.31">32561 3899 454 0,'0'17'3'0,"0"1"2"0,0-18 3 0,0 17-1 0,0 1 2 16,0 0-1-16,0-1 4 0,-17-17 1 0,17 18 1 15,0 0 0-15,0-18 1 0,0 0 0 0,0 0 0 0,0 0 0 0,0 0 0 16,0 0-1-16,0 0-1 0,17 0 1 0,0-18-1 0,2 18-1 0,-2-18-1 0,0 18-2 0,-1-17-1 16,4-1-1-16,-4 18-3 0,4-18 0 0,-4 18-1 31,1-17-1-31,-17 17-1 0,17-18-1 0,-17 18 2 0,19-17 0 16,-19 17 1-16,0-18 0 0,0 18-1 0,0 0 0 15,0-18 0-15,0 18 2 16,0 0-3-16,0 0-2 0,0 0-7 0,-19 0-4 0,19 0-1 0,0 0 0 0,0 0-10 15,0 0-6-15,0 0-2 16,0 0-9-16,-17 0-3 16,17 0-7-16,0 0 6 0,17 0 4 0</inkml:trace>
  <inkml:trace contextRef="#ctx0" brushRef="#br0" timeOffset="207348.31">32578 3792 646 0,'19'0'3'0,"15"0"3"0,-18 0 1 0,4 0 0 0,-4 0 0 0,4 0 0 0,13 0 1 0,-33 0-6 0,17 0-1 16,-17 0-2-16,36 0-13 15,-36 18-6-15,0-18-2 0,0 0-1 0,0 0-34 0</inkml:trace>
  <inkml:trace contextRef="#ctx0" brushRef="#br0" timeOffset="209754.95">29949 3687 216 0,'0'0'-3'0,"0"0"-2"0,0 0 0 0,0 0 4 0,-17 0 3 0,17-18 0 0,0 18 2 0,-17 0 4 0,17 0-1 16,0 0-1-16,0 0 2 0,-17 0 1 0,17-17-1 0,0 17 3 0,0 0 2 0,0 0 0 0,0 0 0 16,0 0 3-16,0 0 1 15,0 0 0-15,0 0 1 0,0 0 0 0,0 0 1 0,0 0 0 0,17 0-1 32,0 0 0-32,-17 0-1 0,17 0 0 0,2 17 1 0,-2-17 0 0,2 0-1 15,-2 18-1-15,0-18-1 0,2 0 0 0,-2 17-1 0,0-17-1 16,19 0 0-16,-20 17-1 0,20-17 0 15,-19 0 0-15,19 19 0 32,-19-19 0-32,19 17-1 0,0 1 0 0,-19-1 0 0,17-17-1 0,2 18-1 0,-17 0 0 0,15 0 0 15,2-1-2-15,-2 1-1 16,-15 0 0-16,17-18-1 0,-2 17 0 0,2 1-1 0,0-1-1 0,-2 1 0 16,-15 0-1-16,14 17-1 0,3-17 1 0,-19-1 0 0,2 18 0 0,15-17-1 15,-15 0-1-15,-2 17-1 16,0-18-1-16,0 18-1 0,2-17 1 0,17 18-1 0,-19-19 1 15,17 19 0-15,-15-19 0 16,17 18 0-16,-2-17-1 0,2 18 1 0,-19-18 0 0,19 16-1 16,0-15 0-16,-2-2 0 0,2 18-1 0,-19-18 1 15,19 2-1-15,-20 16 0 16,20-18 0-16,-19 1-1 0,0 0 2 0,19 17 0 16,-17-18-1-16,-2 1 1 0,0 0 0 0,2-1-1 15,-2 18 0-15,0-17 0 0,0 0 4 0,19 17 1 16,-17-18 2-16,-2 2 0 0,0-2 1 0,2 18 0 15,-2-18 0-15,0 2-1 0,0-2 0 0,2 1 0 16,17-1 0-16,-19 1 0 16,0 18 1-16,0-19-1 0,2 1-1 0,-2 0-1 0,19-1 0 0,-19 1 0 31,2-1 1-31,-2 1 0 0,-1 0 0 0,1-1 0 0,-17 1 1 0,19 0-1 47,-2-1 0-47,2 1 0 0,-2-1 1 0,0 1-1 0,-17 0 0 0,19-18 0 15,-2 17 1-15,0 1-1 0,0-1 0 0,-17-17 1 0,19 18-1 0,-2-1 1 0,2-17-1 0,-19 18 1 0,17-18-1 0,-17 0-1 16,17 18 1 0,-17-18-1-16,17 0 1 0,-17 18 0 0,0-18-1 0,19 0 1 0,-19 17-2 15,17-17 0-15,-17 0-1 16,19 0 0-16,-19 0 0 16,0 0-1-16,0 0 1 15,0 0 0-15,0 18-1 16,0-18-1-16,0 0 1 0,0 0-1 0,0 0 0 15,0 0 0-15,0 0 0 0,0 0-1 0,0 0-1 16,0 0 0-16,0 0-1 0,0 0 0 0,0-18-2 31,0 18 1-31,0 0-1 0,0 0 1 16,0 0-1-16,0 0 1 0,0 0 2 0,0 0 2 0,0 0 0 0,0 0 1 0,0 0-1 16,0 0 0-16,0 0 0 0,0 0 0 0,0 0 1 31,0 0-1-31,0 0 1 0,0 0 4 15,0 0 0-15,0 0 0 0,0 0 0 0,0 0 0 0,0 0 0 0,0 0 1 0,0 0 0 0,0 0 0 16,0 0-1-16,0 0 0 0,0 0 0 0,0 0 0 16,0 0-4-16,0 0 1 15,0 0-2-15,0 0 1 0,0 0 0 0,0 0-1 16,0 0 1-16,0 0 0 0,0 0-1 0,0 0 2 16,0 0 2-1,0-17 0-15,0-1 0 16,0 18 0-16,0-18 0 0,0 18 0 0,0 0 0 0,0-18 2 0,-19 18 1 31,19-17-1-31,-17 17 3 0,17-18 0 0,-19 18 0 16,19-17 1-16,-17 17 0 0,0-18 1 0,17 18 0 15,0-17 1-15,0-1 0 0,0 18 0 16,-17 0-1-16,17-18 1 0,0 18 0 16,0 0 0-16,0 0 1 0,0-17 0 0,0 17 1 15,0 0 0-15,0 0-2 0,0 0 1 0,0 0 0 16,0 0-1-16,0 0 0 0,0 0 0 0,0 17-1 0,0-17-1 0,0 0 0 15,0 18-1-15,17-18 0 16,-17 18-1-16,17-1-1 0,0-17 0 0,-17 18 0 16,19-1-1-16,-2 1 0 31,-17-1 0-31,19-17-1 0,-19 18 0 0,17 0 0 0,-17 0 0 0,0-18-1 0,0 17 1 0,0 1-1 0,0-18 0 16,0 18 0-16,0-18 0 0,-17 17 0 15,-2-17 0-15,2 18 0 0,-2-18 0 0,2 0-1 0,0 0 1 16,0 0-1-16,-2 17 1 0,2-17-1 15,-2 0-1 1,19 18-1-16,0-18-13 0,0 0-8 63,0 18-2-63,0-18-1 0,0 18-11 0,0-18-6 15,19 18-37-15</inkml:trace>
  <inkml:trace contextRef="#ctx0" brushRef="#br0" timeOffset="211099.15">32614 5151 247 0,'0'0'1'0,"0"0"2"0,17 0 0 0,-17-18 1 0,0 18 1 16,0 0 7-16,0 0 3 0,0 0 2 0,0 0 1 0,0-17 1 0,0 17 2 0,0 0-1 0,16 0-1 0,-16 0 1 0,0 0 1 0,0 0 0 0,20 0 0 0,-20 0 0 15,0 17-1-15,16-17-1 16,-16 18-1-16,20 0 0 0,-20-1-1 0,16 18-1 15,-16-17 1-15,17 17 1 0,-17 1 0 0,17-19 0 16,-17 18-1-16,0 1 0 0,0-1-1 0,0-18 0 16,0 18-1-16,0-17 0 0,0 18-1 0,-17-19 0 15,17 1-1 1,-17 0 0-16,1-1-1 0,-4-17 1 16,4 18-2-16,-4-18 1 0,4 0-2 15,-1 0 1-15,0 0-1 0,17 0 1 0,-19 0-2 0,19 0 0 0,-17-18-1 0,17 1-1 16,0-1-1-16,0-17 0 0,0 17-4 0,17-18-2 0,-17 19-1 15,19-1 0-15,-2 1-1 0,0-1 0 16,-1 1 0-16,-16-1-8 16,20 0-12-16,-4 18-4 15,-16 0-3-15,20 0-4 0,-20 0-2 0,16 0 0 0,-16 0 2 0,0 0-12 16,0 18-20-16</inkml:trace>
  <inkml:trace contextRef="#ctx0" brushRef="#br0" timeOffset="212466.44">32895 5362 240 0,'0'0'6'0,"0"0"3"0,0 0 6 15,0 0 3-15,0 0 0 0,0 0 0 0,0 0 2 0,0 0 0 0,0 0 0 0,17 0 1 0,-17 0 0 0,19-17 0 0,-2 17-2 0,2 0 1 0,-19 0-2 16,17-18 0-16,0 18 0 0,2 0 2 0,-19 0 0 16,17 0 0-16,0 0-3 15,-17 0-1-15,17 0-1 0,-17 0 0 0,19 18-2 0,-19-18 0 0,17 0-1 16,-17 17-2-16,19-17-1 16,-19 18 0-1,17-18-1-15,-17 0 0 0,0 18 0 0,0-18-1 0,0 0 0 63,0 0-3-63,0 17 0 0,0-17-2 0,0 0 1 0,-17 0-1 0,17 18 0 0,-19-18 1 15,2 0-2-15,-2 0 0 0,19 17-1 0,-17-17 0 0,0 18-1 0,0-18 0 0,-2 17 0 0,19-17 0 0,-17 18 0 16,17 0 0-16,-17-18 0 0,17 18 1 0,0-1 0 0,0-17 1 0,0 18 0 0,0-18 2 0,0 18 0 0,0-18 0 0,0 0 2 31,0 0 0-31,17 17 0 0,-17-17-1 0,17 0-1 0,-17 0 0 0,19 0 0 16,-2 0 0-16,-17 0 0 15,17 0 0-15,0 0 0 0,-17 0-6 0,19 0-4 0,-2 0-1 0,-17 0-6 16,19 0-4-16,-19 0-2 16,17 0 1-16,-17 0-8 0,17 0-2 0,-17 0-1 15,0 0-10-15,0 0-5 0,0 0-7 0</inkml:trace>
  <inkml:trace contextRef="#ctx0" brushRef="#br0" timeOffset="212701.44">33001 5485 443 0,'19'0'5'0,"-2"0"4"0,0 0 1 0,0 0 2 0,2 0 0 0,-2 0-1 0,2 0-4 0,-2 0-1 0,0 0-1 16,0 0-4-16,2 0-1 16,-2 0-1-16,2 0 0 0,-2 0-46 0</inkml:trace>
  <inkml:trace contextRef="#ctx0" brushRef="#br0" timeOffset="213342.18">32366 5838 322 0,'19'0'3'0,"-2"0"4"0,0 0 3 0,19 0 3 0,-2 0 1 0,2 19 0 0,17-19 1 0,-17 0-1 0,17 0 0 0,-17 0 2 0,14 0-1 63,5 0 0-63,-2 0 1 0,-19 0 0 0,2 17-1 0,0-17 1 0,-2 0-3 0,2 0-2 0,-2 0 0 0,-15 18-1 0,17-18-2 15,-19 0-2-15,0 0 0 0,-17 0-3 0,17 0-1 0,-17 0-1 0,0 0 0 16,0 0-8-16,0 0-10 0,0 0-5 16,0 0-4-16,-17 0-8 0,0-18-11 15</inkml:trace>
  <inkml:trace contextRef="#ctx0" brushRef="#br0" timeOffset="214005.17">32455 6173 401 0,'0'0'3'0,"0"0"3"0,0-17 1 0,0 17 4 0,0 0 1 0,17 0 1 0,-17 0 0 0,17 0 0 16,2 0 1-16,-2 17-1 0,-17-17 2 0,19 19 1 15,-2-2 0-15,0 1 0 0,-17-1 1 0,19 0-1 16,-19 2 0-16,0-2-2 16,0 18-2-16,0-17 1 0,0 18-1 0,0-19 0 15,-19 1-1-15,2 0 1 0,0 17-1 0,-2-35 0 0,2 17 0 0,-2-17 0 0,2 18-1 16,0-18 0-16,17 0-1 0,-17 0 1 0,-2 0 0 0,19-18 0 15,-17 18 0-15,17-17-1 16,0-1-2-16,0 1 0 0,0-1 1 0,0 0-1 0,0 1 0 16,0-1 1-1,0 0-12-15,17 18-5 16,2 0-3-16,-2-18 0 0,0 18-2 0,0 0 1 0,2 0-1 16,-2 0-10-16,2 0-13 0,-2 0-9 0,0 0-5 0,2 18-7 0</inkml:trace>
  <inkml:trace contextRef="#ctx0" brushRef="#br0" timeOffset="214502.17">32772 6368 568 0,'0'0'3'0,"17"0"2"0,-17 18 2 0,0-18 0 0,0 17 1 0,0 1 0 0,0 0-1 0,0-18 0 0,-17 17 1 0,17 1 1 0,-19-1-1 0,2-17 1 0,17 18 0 0,-17-18 0 15,1 0 2-15,16 18-1 0,0-18 0 0,0 0 0 32,-20 0 1-32,20 0-2 0,0 0 1 0,0 0 0 0,0 0-2 0,0 0 1 15,0 0-3-15,20-18 0 16,-4 18-1-16,-16-18 1 0,17 18-1 0,0 0 1 16,-17-17-1-16,19-1 1 0,-2 18-4 0,2-17-1 15,-2-1-1-15,0 18-1 0,2-18-1 0,-19 18 0 16,17 0 0-16,0-17 2 0,-17 17 1 15,0 0 1-15,17 0 0 0,-17 0 0 0,0 0-1 0,0 17 1 0,0-17 1 0,0 18 2 16,0 0 0-16,0-1 0 0,0 1-1 0,-17-18-1 16,17 17-1-16,0 1-4 0,0-18-1 0,0 18 0 15,0-18-1-15,0 17-6 0,17-17-2 0,-17 0-1 16,19 0-7-16,-19 0-2 16,17 0-1-16,2 0-1 0,-19 0 1 0,17 0 0 15,0-35-38-15</inkml:trace>
  <inkml:trace contextRef="#ctx0" brushRef="#br0" timeOffset="-214561.14">33071 6315 455 0,'0'0'1'0,"0"0"3"0,0 0 3 0,0 0 2 0,0 0 2 0,0 17 2 0,0 1 2 31,0-18 1-31,0 18-1 0,0 0 0 0,0-1 0 16,0-17-1-16,0 18 1 0,-17-18 1 0,17 0 1 15,0 18-1-15,0-18 0 0,0 0-1 0,-17 0 0 0,17 0-1 0,0 0 1 16,0 0 1-16,17 0-1 0,-17 0-2 0,17-18-1 15,2 18-1-15,-19 0 0 0,17-18-1 0,2 18 1 32,-19-17-1-32,17 17-2 0,0-18-2 0,0 18-1 0,-17-18 0 0,19 18-2 47,-19-18-1-47,17 18-1 0,-17 0 0 0,19-17-1 0,-19 17 1 15,0-18-1-15,0 18-3 0,0 0 0 0,0-17-1 0,0 17 0 0,0 0 0 0,0 0 0 0,0 0 0 0,0 0-6 0,-19 0-7 0,19 0-5 31,0 0-1-31,0 0-9 0,0 0-4 0,19 0-2 16,-19 17-1-16,0-17-5 0,17 0-4 0,-17 0 0 0,17 0 4 0</inkml:trace>
  <inkml:trace contextRef="#ctx0" brushRef="#br0" timeOffset="-214355.12">33037 6192 621 0,'17'0'3'0,"0"0"1"0,2 0 4 16,-2 0 1-16,2 0 2 0,-2 0 0 0,17 0 0 0,-15 0-1 0,-2 0 1 0,19 0-3 16,-19 0-13-16,-17 0-6 15,19 0-2-15,-19 0-49 0</inkml:trace>
  <inkml:trace contextRef="#ctx0" brushRef="#br0" timeOffset="-110490.11">12664 2170 255 0,'0'0'3'0,"-17"0"1"0,17 0 2 0,0 0-1 0,0 0 2 0,0 17 0 0,-19-17 1 0,19 0 3 0,0 0 0 31,0 0-1-31,-17 18 3 0,17-18-1 0,0 0 2 32,-19 18 0-32,19-18 2 0,0 0-1 0,0 17 1 0,0-17 0 0,0 0 0 0,0 0-1 15,19 0 0-15,-19-17-1 16,17 17 0-16,19-18 1 0,-19-17 1 0,19 17-1 0,-19 1 0 0,19-19 0 16,0 1 0-16,-2 18 0 0,2-19-2 0,-19 19 2 0,2-1 0 15,15 1-1 1,-15-2 0-16,-2 2-2 0,-1 17 1 0,-16-17-1 15,17 17 0-15,-17 0-1 0,19 0 0 0,-19 0-3 16,0 0-1-16,0 0-1 0,0 0-1 16,0 0-2-1,0 0-2-15,0 0-4 16,0 0-2-16,0 0 0 16,0 0-1-16,0 0-5 0,0 0-3 0,0 0-1 0,0 0 0 0,0 0-2 0,0 0 1 0,0 0 1 0,0 0-14 15,17-18-30-15</inkml:trace>
  <inkml:trace contextRef="#ctx0" brushRef="#br0" timeOffset="-110261.11">12770 2240 504 0,'0'0'4'0,"0"0"2"15,0 0 2-15,0 0 0 0,0 0 1 0,17 0 0 0,2 0 0 0,-2-17 6 0,17-1 2 16,2 18 1-16,-17-18-1 0,15 1-2 0,2-1-2 0,-3 1-1 15,-14-1 0-15,17 18-1 0,-19-18 1 0,0 18-10 0,2-17-10 32,-2 17-6-32,0-18-49 0</inkml:trace>
  <inkml:trace contextRef="#ctx0" brushRef="#br0" timeOffset="-105975.71">13898 618 386 0,'0'0'3'16,"0"0"3"-16,0 0 0 0,0 0 4 0,0 0 1 0,0 0 1 0,0 0 0 0,-17 0 1 0,17 0-1 0,-19 0 0 0,19 0 0 0,-17 0 0 0,0 18 0 0,17-18-3 0,-17 0-2 0,-2 17 0 0,2-17 1 0,0 0 0 0,-2 17 0 0,2-17 0 31,-2 0 0-31,19 0-5 31,-17 19-3-31,0-19-1 0,17 0 0 0,-16 0-1 16,16 0-1-16,0 0 1 0,-20 0 0 0,20 0 4 0,0 0 0 0,0 0 0 31,0 0 1-31,0 0 2 0,0 0-1 0,0 0 2 0,0 0-1 16,0 0 0-16,0 0 0 0,0 0 0 0,0 0 0 0,0 0 0 0,0 0 0 0,0 0 0 15,0 0 1-15,0 0-2 31,0 0 1-31,0 0-1 0,0 0-1 0,0 0 0 0,0 0 1 0,0 0-3 0,0 17 0 0,0-17-2 0,-16 0 0 32,16 18 0-17,0-18 0-15,0 0 0 0,0 17 0 0,0-17 0 0,0 17 0 0,-20 2 0 0,20-19-1 0,0 17 1 0,0 1 1 16,0 17 2-16,0-17-1 0,0-1 0 0,0 18 1 0,0-17 1 0,0 17 0 16,0-17 0-16,0-1 0 0,0 19-1 0,0-18 1 0,0-1 0 0,0 0-1 15,0-17 1-15,0 19 0 0,0-2 0 16,0-17 0-16,0 18-1 0,0-18 2 15,0 17-1-15,0-17 0 0,0 0 0 0,20 0 1 0,-20 0 0 0,0 17 1 32,0-17-1-32,16 0 1 0,-16 0-1 0,0 0 1 15,20 0 0-15,-20 0 0 0,16 0-1 0,1 0 1 32,0 0 0-32,2 0 0 0,-2 0-1 0,2 0-3 0,-2 0-3 0,-17 0 0 15,17 0-1-15,2 0-10 0,-19 0-6 0,17 0-9 0,-17 0-4 0,17 19-31 0</inkml:trace>
  <inkml:trace contextRef="#ctx0" brushRef="#br0" timeOffset="-105246.85">14057 900 393 0,'0'0'3'0,"0"0"3"0,0-18 2 0,-17 18 2 0,17 0 1 0,-19 0 0 0,2 0 0 16,0 0 0-16,0 0 0 0,-2 18 1 0,2-1-1 15,0 1 1-15,17 0-1 0,-19-1 0 0,2 1-1 0,17-1 0 0,0 1-1 16,-19 0 1-16,19 0-1 15,0-1-1-15,0 0-1 0,0-17-1 0,19 19 1 0,-19-19-1 0,17 0 0 47,2 0-2-47,-2 0 0 0,0 0 0 16,2-19 0-16,-2 2 0 0,0 0-1 0,0-1 1 0,-17 0-3 0,19-17-1 0,-2 17-1 0,-17-17 0 0,19 17 0 0,-19-17 0 0,17 18 2 16,-17-19-1-16,0 19 0 0,17-1 0 0,-17 1 0 15,0-2 0 1,0 2 0-1,0 17 3-15,0 0 0 0,0 0 2 0,0 0 0 0,0 17 0 47,0 2-1-47,0-2 1 0,0 1-2 16,0 17 1-16,0-17-1 0,0 17-1 0,0 0 0 0,0-17 0 0,17 17-1 0,-17-18-2 0,0 1-2 0,19 0 0 0,-19 0-2 0,17-1 2 16,-17-17-2-16,0 17 1 0,19-17-8 0,-19 0-11 0,17 0-6 0,-17 0-4 15,17 19-19-15</inkml:trace>
  <inkml:trace contextRef="#ctx0" brushRef="#br0" timeOffset="-104518.82">13934 670 261 0,'0'0'7'0,"0"0"3"0,0 0 2 0,0 0 1 0,0 0 0 0,0 0 1 0,0 0-1 0,0-17 4 0,0 17 0 0,17-17 1 31,2 17 0-15,-19-18-1 0,17 0-1-1,0 18 1-15,0 0 0 0,-17 0-1 0,19 0-1 0,-19 0-1 0,17 0 0 0,-17 0 0 0,0 0-1 0,19 0 0 0,-19 0 0 0,0 18-1 0,0-18 1 0,17 0-4 0,-17 18-2 0,0-18-1 32,17 0-1-32,-17 0-1 62,17 0 0-62,2 0-4 0,-2-18-2 0,2 18 0 0,-2-18-1 0,-17 18-8 0,17-18-4 16,-17 18-1-1,19 0-2-15,-19 0 0 0,0 0-1 0,17-18-31 16</inkml:trace>
  <inkml:trace contextRef="#ctx0" brushRef="#br0" timeOffset="-104097.8">14321 812 469 0,'19'0'2'0,"-19"0"2"0,17 0 1 0,-17 0 1 0,0 0 0 16,0 17 1-16,0 1 0 0,0 0 0 0,0-1 1 0,0 18 0 16,-17-17 1-16,17 0-1 0,-19-1 1 15,2 1 1 1,17-1-1-16,-19 1 0 0,19-18 1 0,0 18-1 0,-17-18 1 0,17 0-1 0,0 18-2 0,0-18 0 16,0 0-2-16,0 0 1 0,17 0 0 0,2-18 0 15,-19 0 0-15,17 18-3 0,2-18-1 0,-2 1-1 16,-17-1-1-16,17 1 0 0,2-1 0 0,-2 0 0 0,-17 1-2 0,17-1 0 15,0 1 0-15,-17-1-1 0,19 0 1 0,-2 1 4 0,-17 17 0 32,0 0 2-32,0 0 0 0,0 0 1 0,0 0-1 15,0 17 1-15,0 1-1 0,-17 0 1 16,17-1 0-16,-19 1 0 0,19-1 0 0,0-17 1 0,0 18-2 31,0 0-1-31,0-1-1 0,0 1 1 0,0-18-4 0,19 17-9 0,-2-17-5 0,2 0-2 16,-2 0-1-16,17 0-43 0</inkml:trace>
  <inkml:trace contextRef="#ctx0" brushRef="#br0" timeOffset="-103116.35">14973 882 365 0,'0'-17'1'0,"0"17"2"0,-17 0 2 0,0 0 5 0,17-18 3 0,-16 18 1 0,-4 0 1 0,4 0 1 0,-4 0 0 0,4 18-1 0,-1-18 0 0,0 17-1 0,-2 1 0 0,19-1-4 0,-17 1-2 0,0 0-1 0,17 17 0 0,0-18 0 15,-19-17-1-15,19 18 1 16,0-18-1-16,19 18-3 0,-19-18-2 0,17 0 0 16,0 0-1-16,2 0-1 15,-2-18 0-15,0 18-1 0,-1-18-1 0,4 1 1 16,-20-18-1-16,16 17 0 0,4 0-1 0,-20-17 0 16,16 18 1-16,-16-1-1 0,17-17 1 0,-17 17-1 0,0 1 1 15,17-19 0 1,-17 19 1-16,0-1 0 0,0 1 3 0,19 17 0 31,-19-19 2-31,0 19 2 0,0-17 0 0,0 17 2 0,0 0-1 0,0 0 0 16,0 0 0-16,0 17 0 15,-19 19 0-15,19-18 0 0,0-1 0 0,0 19 0 0,-17-1-1 0,17 0-1 0,0-17-2 0,0 17 1 0,0-18-2 0,0 1-1 16,0 17 0-16,17-17-3 16,-17-1-2-16,19-17-1 0,-19 18 0 0,0-18-3 15,17 18-1-15,-17-18 0 0,19 0-1 0,-19 0-1 0,17 18-37 0</inkml:trace>
  <inkml:trace contextRef="#ctx0" brushRef="#br0" timeOffset="-102266.69">15098 794 357 0,'0'-17'2'0,"0"17"1"0,0 0 1 0,0 0 2 0,0 0 0 0,0 0 2 0,0 0 0 0,0 0 1 0,0 17 0 0,-17 1 0 15,17-1 0-15,0 1-2 0,0-18-2 0,0 18 0 0,0-1-2 0,0-17 0 47,0 18 0-47,0-18 1 0,0 17 0 16,17-17-1-16,-17 0 2 0,0 0 0 15,17 0 0-15,-17 0 0 0,17-17 0 0,-17-1 0 16,19 18 1-16,-19-17-1 16,0 17 0-16,0 0 5 0,17-18 2 0,-17 18 1 0,0 0 1 15,0 0 0-15,19 18 0 0,-19-1-1 16,0 1 0-16,0-1 0 0,0 1-1 0,0 17 0 31,0-17 0-31,0 17 0 0,-19-17-1 0,19 17-1 0,0-18-1 0,0 2-2 0,0-2-1 0,0 1-6 0,-17-18-3 0,17 0 0 0,0 17-1 0,0-17-2 16,0 0-1-16,0 0-1 0,-19-17 0 0,19 17-2 0,-17-18 1 15,17 1-3-15,-17-2-2 0,0 19-1 0,17-17 0 0,-19 0 0 16,2-1-1-16,0 0-37 0</inkml:trace>
  <inkml:trace contextRef="#ctx0" brushRef="#br0" timeOffset="-101909.59">14692 564 501 0,'-17'0'4'15,"17"0"2"-15,0 0 2 0,0 0 2 0,0 0 2 0,17-17 0 0,0 17 1 0,2-18-1 0,-2 18 0 0,2-17 0 0,-2-1-1 0,0 18 2 0,2 0 1 0,-2-18 0 63,0 18-1-63,-1 0 1 0,4 0 0 0,-20 0-2 0,16 18-1 0,-16 0-1 15,0-18 1-15,20 17 0 32,-20 1-1-32,16-1 0 0,1-17 0 0,-17 0-2 0,36 0-2 0,-19 0 0 0,2 0-1 0,15 0-10 0,-15 0-5 0,-2-17-2 0,0-1-1 15,-17 18-9-15,17 0-4 0,-17-17-8 0,0 17-3 0,0 0-2 0,0 0 0 0,0-18-13 0</inkml:trace>
  <inkml:trace contextRef="#ctx0" brushRef="#br0" timeOffset="-101331.45">15486 847 391 0,'0'-18'2'0,"0"18"1"0,0 0 1 0,0-17 2 0,-17 17 3 0,17 0-1 0,-17 0 1 0,-2 0 1 0,19 0 0 0,-17 0 0 0,-19 17 0 0,19 1 2 0,0 0 1 0,17-1 1 15,-19 1-1-15,2-1 1 0,17 1-1 0,0 0-1 16,-19-1-1 0,19 1-1-16,0-18 1 0,19 0-1 15,-19 0-2-15,17 0 1 0,2 0 0 0,-2 0 0 0,0 0-1 0,0-18 1 0,2 1-1 0,-19 17-2 16,17-18-2-16,2 0-3 16,-2-17-1-16,0 18 0 15,-17-1-1-15,19 0-1 0,-19 1 1 0,0-18-1 0,17 16 1 0,-17 2 1 31,0 0 1-31,0-1-1 0,0 1 1 0,0-2-1 16,0 2 1-16,0 0-1 0,0 17 3 0,0 0 0 0,0 0 1 31,0 0 0-31,0 0-1 0,0 0 1 0,0 17-2 16,0 19 0 0,-17-19 1-16,17 18-1 0,0-18 0 0,0 19 0 0,0-1 1 0,0-17-1 0,0 17-3 15,0-17-1-15,0-1 0 16,17 19-2-16,-1-36-4 0,-16 17-2 0,17 1-2 15,2-18 1-15,-2 0-8 0,2 17-4 0,-2-17-11 0,0-17-19 0</inkml:trace>
  <inkml:trace contextRef="#ctx0" brushRef="#br0" timeOffset="-100884.69">15697 794 413 0,'0'0'4'0,"0"0"1"0,0 0 2 0,0 0 1 0,17 0 0 0,-17 0 1 0,19 0 0 0,-2 0 3 0,2 0 1 0,-2 0 2 16,0 0 0-16,0 0 0 0,-17 0 0 0,19 0-1 15,-19 0 1-15,17 0 0 0,-17 0-1 0,0 0-2 16,0 18 0-16,0-18-1 16,0 17 0-16,0 1-1 15,-17-18-1-15,17 18 1 0,-19-1-1 0,2 1 0 16,17-18-1-16,0 17-2 0,0 1-1 0,0-18-1 0,0 18 0 15,0-18-3-15,0 17-1 16,17-17-1-16,2 0-4 0,-2 0-2 0,2 0 0 0,-19 0-1 16,17 0-2-1,0 0-1-15,2 0-1 0,-2 0-6 0,0 0-2 0,-17 0-2 0,17 0-1 0,2 0 1 0,-2-17-29 16</inkml:trace>
  <inkml:trace contextRef="#ctx0" brushRef="#br0" timeOffset="-100682.13">15875 865 468 0,'17'0'0'0,"0"0"1"0,2 0 2 0,-2 0-3 0,0 0 0 0,0 0 1 32,-17-18 0-32,19 18-43 0</inkml:trace>
  <inkml:trace contextRef="#ctx0" brushRef="#br0" timeOffset="-100270.4">15452 582 354 0,'0'0'6'0,"0"0"3"0,-19 0 1 0,19 0 5 0,0 0 2 0,0 0 0 0,0 0 1 0,0 0 1 0,0 0 0 0,19-18 0 0,-2 18-1 16,0-17 1 0,2-1-2-16,-2 1 0 31,-1 17 0-31,1-18 0 0,-17 18-2 0,19 0 1 0,-19 0-2 0,17 0 0 0,-17 0 0 0,0 0-4 15,19 18-1-15,-19-1-2 32,0 1 0-32,17-1-1 0,-17-17 0 0,17 18 0 15,-17-18-1-15,19 0-8 16,-2 0-5-16,0 18-15 0,19-18-9 0,-19 0-30 0</inkml:trace>
  <inkml:trace contextRef="#ctx0" brushRef="#br0" timeOffset="-99748.31">15979 529 532 0,'19'0'2'0,"-19"0"2"0,17 0 1 0,2 0 1 0,-2 0 1 0,-17 0-1 0,17 0 0 0,-17 0 0 0,19 0 1 0,-19 0-1 0,0 0 0 0,0 0-1 0,0 0 1 0,0 18 0 0,17-18-1 15,-17 17 1-15,0 1-2 0,0-18 0 32,0 18-1-32,17 0 1 0,-17 0 0 0,0-1 0 15,16 0 0-15,-16 19-2 0,0-18-2 0,0 16 0 32,0-15 0-32,0 16 0 0,0 0-2 0,0-17 0 0,0 17 1 0,0-18 1 0,0 19 1 0,0-19 1 0,0 18-1 0,0-17 1 31,-16 0-1-31,16 0 3 15,0-1 1-15,0 0 1 0,-17-17 1 0,17 19 0 0,0-2 0 0,-17-17 0 0,17 0-1 0,0 18 0 16,-19-18-1-16,19 0 0 16,-17 0 0-16,17 0-2 0,-17 0-1 0,17 0-1 0,-19 0 0 15,2 0-4-15,17 0-1 0,-19 0-1 32,2 0-11-32,17 0-6 15,-34-18-40-15</inkml:trace>
  <inkml:trace contextRef="#ctx0" brushRef="#br0" timeOffset="-98963.79">16544 547 586 0,'0'0'3'0,"0"0"2"0,0 0 2 0,-17 0 1 0,0 0 1 0,-19 0-1 0,0 0 1 0,19 17 0 0,-19-17 1 0,2 18-3 16,-2-18 0-16,19 18-1 0,-2-18-1 0,2 0-1 15,17 18 0-15,-19-18 0 0,19 0 0 0,0 0 1 32,0 0-2-32,0 0 2 15,0 0-1-15,0 0 0 0,0 0 0 0,0 0 0 0,0-18 1 0,0 18 1 0,0 0-1 16,0 0 0-16,0 0-1 0,0 0 1 16,0 0 1-16,0 0-2 0,0 0-1 0,0 0 0 15,0 18 1-15,0-18-1 0,0 18 1 0,0-18-1 0,0 17 1 16,0 0 0-16,19 2-1 0,-19-2 0 0,0 1 0 15,0 16-1-15,17 2 0 0,-17-18 0 16,0 35-1-16,0-18 0 0,19 18 0 0,-19-1 1 0,0 2-1 0,0-1 0 16,0-1-1-1,0 1 1-15,0 18-1 0,0-18 3 0,0-18 2 0,0 18-1 0,-19 0 2 0,19 0 1 16,0 0 0-16,0-18 1 0,-17 0 0 0,17 0 1 16,0 1-1-16,0-1 1 0,0 0 0 15,0 0-2-15,0-17 0 0,0 18-1 0,0-18 0 16,0-1 0-16,0 19-1 0,0-19-2 15,0-17 0 1,0 18-1-16,0-18 0 0,0 17 0 0,0-17-1 16,0 0 0-16,0 0 1 0,0 0 0 0,0 0 1 15,0 0-1-15,0 0 1 0,-19 0 0 0,19 0 0 16,0-17 0-16,0 17 0 0,0 0 0 0,0 0 0 0,0-18-4 31,19 18 0-31,-2 0 0 0,2 0-9 0,-2-17-4 0,19 17-1 0,-2 0-1 0,-17 0-6 0,19 0-3 16,0-19-1-16,-19 19-53 0</inkml:trace>
  <inkml:trace contextRef="#ctx0" brushRef="#br0" timeOffset="-98459.22">16438 865 335 0,'0'0'3'0,"0"0"3"0,0 0 3 0,19 0 0 15,-19-18 2-15,17 18-1 0,0-18 3 0,-17 1 0 0,19-1 1 16,-2 1-1-16,0-2 1 15,-17 2 0-15,17 0 1 0,-17 17-1 0,19-18 0 16,-19 18-1-16,0 0 1 0,0 0 2 0,17 0 1 16,-17 0-1-16,0 0-1 0,0 0 0 0,0 35-1 0,0-18-1 31,0 19 0-31,0-18-2 0,0 17-1 16,19-17 1-16,-19 17-1 15,0-18 1-15,0 1-1 0,0 0 1 0,17-1-10 0,0 1-4 0,0-18-16 0,-17 0-9 31,36 17-35-31</inkml:trace>
  <inkml:trace contextRef="#ctx0" brushRef="#br0" timeOffset="-98001.55">16984 1235 407 0,'0'0'3'0,"0"0"1"0,0 0 1 0,0 0 4 0,0 0 1 0,19-18 1 0,-19 18 0 0,17-17 2 0,-17-2 0 0,19 2 1 0,-2 0-1 0,-17-1 0 0,17 1 0 15,0 17 0-15,-17-19 2 16,0 19-2-16,19 0 1 0,-19-17 0 0,17 17 1 0,-17 0-1 0,0 17-1 0,0 2-1 0,19-2-1 15,-19 18 0-15,0-18 0 32,0 2-4-32,0 16 0 0,0-18-4 0,0 19-1 31,0-18-1-15,17-1-1-16,-17 1-9 0,0 0-4 0,17-18-1 0,-17 17-3 0,19 1-12 0,-2-18-29 0</inkml:trace>
  <inkml:trace contextRef="#ctx0" brushRef="#br0" timeOffset="-97735.23">17338 1482 444 0,'19'-18'2'0,"-2"1"2"0,-17 17 3 16,17 0 2-16,-1-18 1 0,4 18 3 0,-20 0 2 0,16 0 0 0,4 0 0 0,-20 18 1 0,0-18 0 0,0 35-2 0,0-17 0 15,0-1-1-15,0 1 0 32,0-1-1-32,0 1-3 0,0 0-1 0,0-1 0 0,0 1-10 0,0-1-3 0,0-17-2 15,0 18 0-15,16-18-15 0,-16 0-8 0,17 0-24 0</inkml:trace>
  <inkml:trace contextRef="#ctx0" brushRef="#br0" timeOffset="-97099.86">17321 600 382 0,'0'-18'5'0,"17"18"1"0,2 0 3 0,-2-18 1 0,16 18 0 0,-13 0 1 0,16-17 0 0,-20 17 0 0,18 0 1 16,-15 0 0-16,17 0-1 0,-19 0 1 0,0 0-1 0,2 0 1 16,-2 0-1-16,-17 0 0 31,17 0 0-31,-17 0-1 0,17 0-2 0,-17 0 0 15,0 17 1-15,0 1-2 16,19-18-2-16,-19 18 0 0,0 0-1 0,0 0-1 0,0 16-2 0,17-15 0 16,-17 16 0-16,0-18-1 0,0 19-1 0,19-1 2 31,-19 0-1-31,0 0 0 0,17 18 0 0,-17-18 4 0,0 18 0 0,17 0 2 16,-17 0-1-16,19-1 3 15,-19 2 0-15,0-1 1 0,0 18 0 0,0-19 0 0,0 1 1 0,0 0 0 0,0 0 1 0,0 17-1 31,0-17 0-31,0-17 1 0,0-1-2 16,0 0-1-16,0 0 1 0,0 1-1 0,-19-18-2 0,19 0 1 0,0-1 0 0,0-17-2 0,0 17 0 0,0-17 0 0,0 0-1 0,-17 0 0 0,17 0-1 16,0 0 0-16,-17 0 0 0,17 0-2 0,-19 0 0 15,2 0-2-15,-2 0-3 0,19 0-1 16,-34 0-1 0,17 0-5-16,-2 0-3 0,2 0-1 0,0 0 0 0,-2 0-5 0,19 0-2 15,-17 0 1 1,17 0-1-16,-19 0-41 0</inkml:trace>
  <inkml:trace contextRef="#ctx0" brushRef="#br0" timeOffset="-96279.76">18396 494 477 0,'0'0'4'0,"0"0"1"0,-17 0 2 0,-19 0 1 0,19 0 2 0,-19 0-1 0,0 0 1 0,2 0-1 31,17 18-1-31,-19-18-1 0,0 17 0 0,19-17 0 0,-2 0 0 0,2 18-2 16,17-18-1-16,0 0 0 0,-16 0 0 0,16 17-3 0,0-17 0 0,0 0-2 0,0 0 0 15,0 0 0-15,0 0 2 16,0 0 1-16,0 0 2 16,0 0 0-16,0 0 1 0,0 0 0 0,0 0 0 15,0 0 1-15,0 18 0 0,0-18-1 0,0 18 0 0,0-18 0 0,0 18 1 16,0 0-1-16,0-1-1 0,0 0 1 16,0 2-1-16,0 16 1 0,0-1-1 0,0 2 0 15,0 17 0 1,0 0-2-16,0 0 1 0,0-1-1 15,0 19 0-15,0 0-1 0,0-1-1 16,0-17 1-16,0 0 0 31,0 18 0-31,0-18 0 0,0 0 0 0,0-1 3 16,0-16 0-16,0 16 2 0,16-17 0 0,-16 1 2 0,0-1 0 0,0-17-1 16,0 17 1-16,0-17 0 0,0 17 0 0,0-17 1 0,0 0-1 0,0 0 1 0,17-18 0 0,-17 17 0 15,0-17 0-15,0 17 0 0,19-17 0 0,-19 0-1 16,0 0-1-16,17 0 0 0,-17 0-2 0,0 0 0 15,19 0 0 1,-19 0-8-16,0 0-1 0,17 0 1 0,0 0 0 0,2 0 1 0,-2 0 0 31,0-17 0-31,0 17 0 0,19 0-20 0,17 0-56 0</inkml:trace>
  <inkml:trace contextRef="#ctx0" brushRef="#br0" timeOffset="-95665.77">18485 794 389 0,'0'-17'3'0,"0"17"2"0,-17 0 2 0,17-19 2 0,-19 19 2 0,2 0 0 0,0 0 1 0,-2 0 0 0,2 19 0 15,-19-2 0-15,36 1 0 0,-34-1 0 0,15 1 0 16,19 0 0-16,-17 17-1 16,17-18-2-16,0 1 1 0,0-18-1 0,0 18 1 0,0-18-1 31,0 17 1-31,17-17 0 0,2 0-1 0,-2 0 1 0,0 0-1 0,0 0 1 15,2-17-1-15,-2-1 1 0,2 0-4 0,15-17 0 0,-15 18-1 0,-2-1-1 0,0-17-2 0,-17 17 0 16,17 1-2-16,-17-19-1 0,0 19 0 0,0-1 0 16,19 1 0-16,-19-2 0 15,0 19-1-15,0-17 1 0,0 17 2 16,-19 0-1-16,19 0 1 0,0 17-2 0,0 19 1 16,0-18 1-16,-17-1-1 15,17 19-1-15,0-1-1 0,0-18 1 16,0 1-3-16,0 17 0 0,0-17-1 15,0-1-2 1,0 1 0 0,0-18-1-16,0 18 1 15,0-18-8-15,17 0-2 0,-17 17-3 0,0-17 0 0,19 0-9 0,-19 0-5 0,17-17-11 0</inkml:trace>
  <inkml:trace contextRef="#ctx0" brushRef="#br0" timeOffset="-95345.76">18326 636 456 0,'17'-18'2'0,"0"0"2"0,-17 0 2 0,36 18 3 0,-17-18 0 0,-2 1 3 16,0 17 0-16,2 0 2 0,-19-18-1 0,17 18 0 0,-17 0 0 15,17 0-1-15,-17 0 1 0,0 18-1 0,0-18-1 0,0 17 1 32,17-17-1-32,-17 18-1 0,19-18-1 0,-19 0 0 0,17 0-3 15,2 0-1-15,-2 0-1 0,0 0-5 0,2-18-3 0,-2 18-1 32,-17-17-1-32,17 17-8 0,-17-18-4 0,0 18-1 0,0 0-2 0,0-17-4 0,0 17-1 0,0 0-3 31,0 17 1-31,0-17 1 0,0 18-1 0,0-1-10 0</inkml:trace>
  <inkml:trace contextRef="#ctx0" brushRef="#br0" timeOffset="-94943.69">18697 777 51 0,'0'0'0'0,"0"-19"20"0,0 19 4 0,0 0 1 0,0 0 1 0,0 0 2 0,0 0-1 0,0 0 1 16,0 0-2-16,16 0 2 0,-16 0-1 0,0 0 0 15,0 0-1-15,20 19 1 16,-20-19-1-16,0 17 0 0,0-17-2 0,0 18-2 16,0-1-1-16,0-17-4 0,-20 18-1 0,20 0-3 15,0-18 1-15,-16 17-3 0,16-17-1 0,0 0-1 0,0 18 0 0,0-18-3 16,0 0-2-16,0 0-1 0,0 0-2 0,0 0 0 15,16 0-2-15,-16-18 0 16,20 18 0-16,-4-17 0 0,1-1 0 0,-17 0-1 0,17 18 2 16,2-17 0-16,-2-1-1 0,-17 1 2 0,19 17 1 0,-19-19 1 15,17 19 0-15,-17 0 2 16,0-17 1-16,17 17 0 0,-17 0 1 0,0 0-2 16,0 0 0-16,0 17-1 0,0 2 1 0,0-19 0 31,-17 17 0-31,17-17-3 0,0 18 0 0,0-18-4 0,0 17 0 0,0-17-7 0,0 18-4 31,0-18-1-31,17 0 0 0,-17 0-14 0,19 18-27 0</inkml:trace>
  <inkml:trace contextRef="#ctx0" brushRef="#br0" timeOffset="-94408.68">18468 1270 360 0,'0'0'3'0,"0"-18"2"0,0 18 1 0,-19 0 2 0,2 0 1 0,17 0 0 0,-17 0 1 0,-2 0 1 0,2 18 1 0,-2-18 0 0,2 18-1 0,17 17 0 15,-17-17-1-15,17 0-1 0,-17-1 0 0,17 1 0 16,0-1 0-16,0-17 0 15,17 18 1-15,-17-18 0 0,17 0 0 0,0 0 0 16,2 0 0 0,-2-18 0-16,2 1-1 0,-2-1 0 0,19 1-1 15,-19-19-1-15,-17 19 1 0,17-19-2 0,0 18-1 0,2 1 1 0,-19-18 1 0,0 16-1 32,17 2 1-32,-17 0 0 15,0-1 1-15,0 18-1 0,0 0 0 0,0 0 0 0,-17 0 0 0,17 0 0 16,-19 18 0-16,19-1-3 0,0 19-1 0,-17-19 0 0,17 1-6 0,0 17-2 15,0-17-2-15,0 0-3 0,0 17-1 0,0-35-2 32,17 18 1-32,-17-1-8 0,19-17-3 0,-19 0-3 15,17 18 0-15,-17-18-8 0,19 0-14 0</inkml:trace>
  <inkml:trace contextRef="#ctx0" brushRef="#br0" timeOffset="-94113.69">18326 1147 385 0,'0'0'5'0,"17"0"3"0,-17-18 2 0,17 18 1 0,2-17 2 0,-19 17-1 0,17-19 0 0,2 19 2 0,-2 0 1 16,-17 0 0-16,17 0 1 0,2 0 1 0,-19 0-1 15,17 0 1-15,-17 0-1 0,0 0 0 0,17 19-1 0,-17-19-1 0,0 17-2 16,0-17 1-16,17 0-1 0,2 0-1 0,-2 0 1 16,2 0-1-16,-2 0 0 15,0 0-7-15,2-17-3 0,-2 17-2 0,-17 0-9 16,17 0-5-16,-17-19-1 0,16 19-8 0,-16 0-3 16,0 0-1-16,0 0-1 0,0 0-1 0,0 19 2 0,0-19 0 0,0 17-1 15,0-17-4-15,20 18-4 0</inkml:trace>
  <inkml:trace contextRef="#ctx0" brushRef="#br0" timeOffset="-93772.16">18697 1288 489 0,'0'0'3'0,"0"18"2"16,0-18 0-16,0 17 3 0,0-17 1 0,16 0 2 0,-16 0 0 0,20 0 1 0,-4 0-1 0,1 0-1 0,0 0 1 0,2 0-1 0,-2 0 0 0,-17 0 1 16,19 0 0-16,-19 0 0 0,17 0-1 0,-17 0 1 15,0 18-1-15,0 0-1 0,0-1 0 0,-17-17-1 16,17 18-1-16,0-1-2 0,-19 1 0 15,19-18-1-15,0 0-1 0,0 18-5 16,-17-18-2-16,17 0-1 0,0 0-1 0,0 0-7 0,0 0-4 0,-19-18-1 16,19 18-7-16,0 0-2 15,0 0-2-15,0 0-2 0,-17 0-3 0,17 0-4 0,0-18-4 16</inkml:trace>
  <inkml:trace contextRef="#ctx0" brushRef="#br0" timeOffset="-93154.84">18360 1711 374 0,'0'0'1'0,"-17"0"2"0,0 0 2 0,17 18 0 0,-17-18 2 15,17 17 0-15,-19 1 0 0,19 0 5 0,0-18 2 0,0 17-1 0,0 1 2 0,0-18-2 0,0 17-1 0,19-17 0 0,-19 0-1 0,17 0 0 0,-17 0 1 16,17 0-2-16,0-17-1 16,-17 17 1-16,19-18-1 0,-19 1-1 0,17-1 0 0,2 0-2 0,-2-17 1 15,-17 17 1-15,17 0 0 0,2 1-1 0,-19 17 0 0,0-18 2 0,17 1 0 16,-17 17 1-16,0 0 1 16,0 0 0-16,17 0-1 15,-17 0-1-15,0 0-2 16,0 0 1-16,0 17 0 0,0 1-2 0,0-1-2 0,0 1 0 0,0 0 0 0,0 0-5 0,0-1-1 15,0 1-1-15,0 0-7 0,0-18-4 16,0 17-1-16,0-17-4 16,0 18-2-16,0-18-2 0,0 0 0 0,0 0-7 15,0 0-5-15,0 0-15 0</inkml:trace>
  <inkml:trace contextRef="#ctx0" brushRef="#br0" timeOffset="-92875.84">18326 1623 284 0,'0'-18'7'0,"0"1"4"0,0 17 2 0,17-18 5 0,-17 18 2 0,0-18 0 0,17 18 1 0,-17-17 0 0,19 17 1 0,-19 0-2 0,0 0-1 0,17 0 1 0,-17 0 0 15,19 0-2-15,-19 17-2 0,0-17-1 0,0 18 0 0,17-18-3 16,-17 18 0-16,0-18-2 0,17 0 1 0,-17 17-1 31,19-17 0-31,-2 0 1 0,0 0-1 0,0 0-9 0,2 0-4 16,17-17-3-16,-19 17 0 0,0 0-12 0,-17 0-5 0,19 0-11 16,-2 0-5-16,-17 0-10 0</inkml:trace>
  <inkml:trace contextRef="#ctx0" brushRef="#br0" timeOffset="-92476.2">18677 1711 482 0,'20'0'1'0,"-4"0"4"0,-16 0 2 0,20 0 2 0,-4 0-1 0,-16 0 1 0,17 0 1 0,-17 0-1 15,17 0 1-15,-17 18-2 0,0-18 0 0,0 0 0 0,-17 17 0 16,17 1-2-16,-17-18 0 0,1 18 0 15,-4-1-2-15,20-17 1 16,-16 18-2-16,16-1 0 0,0 1 0 0,0 0 1 0,0 0-2 0,0-18 2 16,0 18 1-1,16-1 0-15,-16-17 0 0,20 17 0 0,-4-17-1 0,1 0 0 16,0 0 1 0,2 0-2-16,-2 0-1 0,2 0 0 15,-19 0-9-15,17 0-3 0,0-17-2 0,-17 17-15 16,19-17-9-16,-19 17-17 0</inkml:trace>
  <inkml:trace contextRef="#ctx0" brushRef="#br0" timeOffset="-92307.68">18713 1852 445 0,'20'0'-1'0,"-4"-18"1"0,1 18 1 0,0 0 0 0,19 0-40 0</inkml:trace>
  <inkml:trace contextRef="#ctx0" brushRef="#br0" timeOffset="-91388.93">18908 459 366 0,'0'0'6'15,"-17"0"1"-15,17 0 4 0,0 0 2 0,0 0 1 0,0-18 0 0,17 18-1 0,0 0 0 0,0-18 0 0,2 18 0 0,-2 0 1 0,2-18-1 0,-2 18 0 0,0 0 0 0,2-17-1 16,-2 17 1-16,0 0-1 16,0 0-1-16,2 0 0 15,-19 0 0-15,17 0-1 16,-17 0-1-16,0 0 0 0,19 0-1 0,-19 0 0 0,0 17-2 0,0 1 1 16,0-18 0-16,0 18-3 0,0 17-1 15,0-17 0-15,0 17-1 0,0 0 1 0,0 1 0 0,0 17 1 16,0 0 0-16,0-1 1 15,0 2-1-15,17 16 1 0,-17-17-1 0,0 17 0 0,17 1 0 0,-17 0 1 0,17-18 1 16,-17-1-1-16,0 19 1 16,0-18-1-1,0 0 0-15,0 0 0 0,0 17-1 0,0-17-1 16,0 0 0-16,-17 0 2 0,0 0 0 0,17-18 1 16,-17 18-1-16,-2 1 2 0,19-20 0 0,-17 2 1 0,17-1-1 0,-19-18 1 0,19 19 0 0,0-18-1 15,0-1 1-15,-17-17-1 0,17 18-2 16,0-18 2-16,0 0-2 0,0 0-1 0,0 0 0 0,0 0 1 0,-17 0-1 15,17 0 1-15,-17 0-1 16,-2 0 2-16,19 0 0 0,-17 0 0 0,0 0 0 0,-2 0-4 0,2 0-1 31,-2 0-2-31,2 18-14 0,0-18-6 16,-19 0-63-16</inkml:trace>
  <inkml:trace contextRef="#ctx0" brushRef="#br0" timeOffset="-88314.59">16068 2011 428 0,'-17'36'3'0,"0"-1"3"0,17 18 0 0,-19-1 2 0,19-16 1 0,0 16 1 0,-17 2 0 0,17-20 0 0,0 2 0 0,0-1-2 0,17-18 0 0,2 19-1 0,-2-18 0 0,0-18-1 15,19 17-1 1,-19 1 0-16,19-18 0 0,-20 0 1 16,20 0 0-16,-19 0-1 0,19 0 1 0,0 0 0 0,-19 0 1 0,19 0-1 0,-2 0 0 0,2-18 0 0,0 1 0 15,-2-1-1-15,19-18-1 0,-17 19 2 0,17-18-1 16,-19-1 1-1,21 2 1-15,-21 16-1 0,18-18 0 0,-35 19 2 0,19-18 0 16,0 17 0-16,-19 18 0 0,2-18 1 0,-19 18-1 0,17 0 0 16,-17 0 1-16,0 0-3 0,0 18 1 15,0 0-2-15,0-1 0 0,0 1 1 0,0-1-1 32,0 1 2-32,0 0 0 0,17-18-1 0,0 0 1 0,19 0 0 0,0 0 0 15,-2 0 0-15,2 0-1 0,17-18 2 0,-17 0 1 0,-2 1 1 0,2-1-1 16,-17 18 1-16,15-17 1 0,-15 17 1 15,-2 0-1-15,-17 0 0 0,17 0 0 0,-17 17 0 16,16 1-1-16,-16-1-1 0,20 1-1 0,-20 0 0 16,16 0-2-16,4-1 0 0,-4-17-1 15,18 17 0-15,2-17 0 0,17 0-2 0,-17 0 1 16,-2 0-1-16,21-17 0 16,-21 0 0-16,2-1-1 0,-2 18 0 0,-15-18 0 0,-2 18-1 0,-17-18 1 15,19 18-1 1,-19 0 1-16,0 0-1 0,0 0-3 0,-19 0-2 0,2 0 0 15,17 18-20-15,-19-18-9 16,19 18-4-16,-17 0-49 0</inkml:trace>
  <inkml:trace contextRef="#ctx0" brushRef="#br0" timeOffset="-87665.65">17090 2840 390 0,'0'0'7'0,"-17"0"5"16,17-18 1-16,-17 18 1 0,0 0 2 0,-2 0 0 0,-17 0-1 0,19 18 1 0,0 0 1 0,0-1 0 0,-2 1-2 0,2-1-1 0,0 18-1 0,17 1-3 0,-19-18-1 0,19-1-1 31,0 19 0-31,0-19 0 0,0 1 0 0,0-1-1 0,0 1 1 0,19 0-2 0,-2-18-1 0,-17 18-1 16,17-18-1-16,2 0 0 0,-2 0-2 0,0 0 1 0,-17 0-1 0,17-18 1 31,2-18-1-31,-2 19 4 0,2-1 0 0,-19-17 1 0,17 17 1 0,0-17 6 0,-17 17 2 0,17 0 1 15,-17-17 1-15,19 18 2 0,-19 17 1 16,0-18 0 0,17 18 0-16,-17 0-1 0,19 0-2 15,-19 18-1-15,0-1-2 16,17 18-2-16,-17 1 0 0,0-1-2 0,0 1-1 0,0 16-1 0,0 2 0 16,0-19-2-16,-17 18 0 0,17-1 0 0,0 2-1 0,-19-1-1 15,2-18 0-15,17 0 0 0,-19 0-1 31,2-17 0-31,17-1-1 0,-17 1 1 0,0 0-1 0,17-18 0 0,-19 0-1 0,2 0 1 0,-2 0-1 0,2-18 0 0,17 0 0 16,-17 1 0-16,17-18 0 0,-17 17 0 0,17 0 0 0,0 1-10 0,-19-1-6 16,19 1-4-16,0 17 0 0,0-36-72 15</inkml:trace>
  <inkml:trace contextRef="#ctx0" brushRef="#br0" timeOffset="-60053.03">5802 10583 380 0,'0'18'7'0,"0"0"2"0,0 17 2 0,0 0-1 0,17 0 0 0,-17 1-1 15,0 0 0-15,0-2-1 0,0-15 0 0,0 16 0 0,0-18 1 16,19 0 0-16,-19-17 0 0,0 0-1 16,0 0-6-16,0 0-5 0,0 0 0 15,0 0 0-15,17-17 0 0,-17 17 0 0,0-17 1 0,0 17-1 0,0-18 0 0,0 18 0 0,0 0-1 16,0-17 2-16,0 17 0 15,0 0 0-15,0 0 1 0,0-19 0 16,0 2-41-16</inkml:trace>
  <inkml:trace contextRef="#ctx0" brushRef="#br0" timeOffset="-59755.03">5590 10778 510 0,'0'-18'1'0,"19"-18"3"0,-19 19 0 0,17-1 1 0,-17 1 1 0,17-19 1 16,0 19 0-16,2-1 0 0,-2 0 1 0,-17 18 4 0,19-18 2 0,-2 18 1 15,0 0 0-15,19 0 1 0,-19 18-1 0,0-18 0 0,2 18-1 0,-2 0-1 32,2-1 0-32,-2 1-4 0,0-18-2 0,2 18-1 31,-2-1-1-31,0-17-13 16,-1 0-6-16,4 0-3 0,-4 0-47 0</inkml:trace>
  <inkml:trace contextRef="#ctx0" brushRef="#br0" timeOffset="-59096.79">4763 10071 491 0,'16'0'1'0,"18"0"1"0,2 0 0 0,-17 0 2 0,15 0 0 0,-15 0 0 0,15 0-1 0,-17 0 1 0,2 0 0 0,-19 0-1 0,17 0 0 0,2 0-1 0,-19 0 1 0,0 0-2 31,0-17-1-31,0 17-1 0,0-17 0 0,0 17-1 16,0-18 0-16,0 1 1 0,-19 17 1 0,19 0 2 0,0 17 2 15,-17 1 0-15,17-1 0 16,0 19 2-16,0-1 0 0,0 0 2 16,0 1-1-16,0-1 0 0,17 0 0 0,-17 0 2 0,0 1-1 15,19-19-2-15,-19 19 0 0,0-19-4 16,17 1 0-16,-17-1-2 16,0 1 0-16,0 0-7 0,17-1-4 31,-17-17-2-31,0 0 0 0,0 0-12 0,0 0-7 0,0 0-14 0</inkml:trace>
  <inkml:trace contextRef="#ctx0" brushRef="#br0" timeOffset="-58842.19">5167 10301 496 0,'19'36'3'0,"-19"-1"1"0,17 0 1 0,-17-17 0 0,0-1 2 0,17 19 2 0,-17-36 2 0,0 17 1 0,0-17 0 0,17 18 0 0,-17-18-1 16,0 0 1-16,0-18 0 16,0 1 1-16,0-19 0 0,0 19 0 0,0-18-1 0,0 17-1 15,0-17 0-15,0 17 0 16,0 0-1-16,0 1 1 0,0-1-1 0,0 1-8 0,19 17-4 0,-19 0-2 16,17 0-1-16,-17 0-12 0,19 0-7 15,-19 0-4-15,17 0-2 0,0 0-26 16</inkml:trace>
  <inkml:trace contextRef="#ctx0" brushRef="#br0" timeOffset="-58649.43">5414 10319 419 0,'0'0'0'0,"0"18"13"0,0-1 5 0,0-17 1 0,0 18 0 0,17-18-3 0,-17 0-3 0,0 18 0 31,0-18-2-31,0 0-8 0,0 0-5 0,0 0-2 31,0 0-1-31,0 0-9 0,0-18-5 0,0 0-8 0,0 1-6 0,-17-19-6 0</inkml:trace>
  <inkml:trace contextRef="#ctx0" brushRef="#br0" timeOffset="-58552.09">5395 10071 494 0,'0'0'1'16,"0"0"2"-16,19 0 0 0,-19 19-7 0,17-19-4 0,2 0-2 16,-2 17 1-16,0-17-33 0</inkml:trace>
  <inkml:trace contextRef="#ctx0" brushRef="#br0" timeOffset="-58186">5554 10125 481 0,'0'17'2'0,"0"1"1"0,-17 0 0 16,17 0 6-16,0-1 3 0,0 1 1 0,0 0 0 0,0-1-1 0,0 1 0 0,0-18-1 0,17 17-1 0,-17-17-2 0,19 0 0 0,-2 0 0 15,-17-17-1-15,19-1 1 16,-19 1 0-16,17-19 0 15,-17 19 0-15,17-1-1 16,-17-18 0-16,0 19 4 0,0-1 2 0,0 18 1 16,17-17 0-16,-17 17 3 0,0 0 0 0,19 0 0 0,-19 17-2 15,17 1-1-15,-17 17-1 0,19-17 0 0,-19 17-1 0,17 1 0 16,0-1-1-16,-17-18 1 0,19 19-2 0,-19-19 1 16,17 19 0-16,-17-19-2 0,0 1-1 0,0-1 0 15,0 1-1-15,0-18 0 0,-17 18-2 0,-2-18 0 16,-15 0 0-16,15 0-1 15,-17 0 0-15,19 0-4 16,0 0-1-16,-19 0 0 0,19-18-2 0,17 0-11 0,-19 18-7 0,19-17-2 0,0-1-61 0</inkml:trace>
  <inkml:trace contextRef="#ctx0" brushRef="#br0" timeOffset="-20905.2">4868 8749 582 0,'0'0'1'0,"0"0"4"0,-19 0 1 0,2 0 1 0,-2 0 3 0,2 0-1 0,-16 0 1 0,13 18-2 0,-16-18 0 0,3 0 1 0,-3 17-1 0,19-17 1 62,-19 0 0-62,19 0 1 0,-19 0-1 0,19 0 0 0,-19 17-2 0,19-17-1 0,0 0 0 0,-2 0-2 0,19 0 1 16,-17 19-1-16,17-19 1 0,-19 0 0 0,19 0-1 0,0 0 1 0,0 0 0 31,0 0 0-31,0 0 0 0,-17 0 0 0,17 0 1 0,0 0 1 0,0 0 0 16,0 0 1-16,0 0-3 0,0 0 0 0,0 0-1 0,0 0-3 0,0 17 0 15,0 1-2-15,-17-1 0 0,17 1 0 0,0 0 1 16,-17 0-1-16,17 17 1 0,0-17-1 0,0-1 0 31,-19 18-1-31,19 1 1 0,0-1 0 0,0 0 2 16,-17 0 1-16,17 1 0 0,0 16 2 0,0-17 1 15,0 1-1-15,0-1 0 0,0 1 0 0,0-1 0 16,0-18 0-16,0 1 1 0,0 0 1 16,0 0 1-16,0 0-2 0,0-1 1 0,0-17 0 0,0 17 0 0,0-17 2 15,0 0 1-15,0 0 0 0,0 0 1 0,0 0 0 0,0 0-1 16,0 0-1-16,17 0-1 0,2 0-1 0,-2 0 0 0,0 0-1 0,0 0 0 15,19 0-1-15,0-17 0 16,0 17 0 0,-2 0-1-1,2 0-1-15,0 0-96 0</inkml:trace>
  <inkml:trace contextRef="#ctx0" brushRef="#br0" timeOffset="-19798.69">4938 9137 256 0,'0'0'0'0,"0"-17"12"0,0-1 5 0,0 18 1 0,0 0 5 0,-17-18-2 0,17 18 0 0,-19 0-1 0,2 0-1 0,0 0-1 0,-2 0-1 0,2 18-1 0,-2 0-3 15,2-1-1-15,0 1 1 0,1 17 0 0,-4-17-1 0,20 17 1 0,-16 0-1 16,16-18 0-16,0 1-2 0,0 18-2 0,0-19 0 0,0-17-2 0,16 18-1 0,4-18 0 16,-20 18-1-16,16-18 0 15,1 0 2-15,0 0-1 0,2 0 0 16,-19-18 0-16,17 0 0 0,2 1 0 15,-2-19 0-15,0 18 0 0,2-17-1 0,-2 0 0 0,0 0-2 0,0-18 1 16,-17 18-1-16,19 0 1 16,-19-1 1-1,0 19 2-15,17-18-1 0,-17 17 4 0,0 18 1 16,0-18 1-16,0 18 0 0,0-17 0 0,0 17 1 16,-17 0 0-16,17 17-1 0,0 1 0 0,0 0 1 0,-19 17-6 0,19 0-1 0,0 0-1 0,0 1-7 15,0-1 0-15,0 0 1 16,0 0 0-16,19-17 0 0,-19 17 1 0,17-18 0 0,-17 19-3 31,19-18-2-31,-19-1-1 0,17-17-8 0,0 18-4 0,2-18-2 0,-19 0 0 16,17 0-2-16,0 0-39 0</inkml:trace>
  <inkml:trace contextRef="#ctx0" brushRef="#br0" timeOffset="-19385.12">4779 8996 457 0,'0'0'3'0,"0"0"3"0,0 0 2 15,0-17 0-15,0 17 0 0,17-18 1 32,-17 0 1-32,17 1 1 0,2-1 1 0,-2 0 1 0,-17 0 0 15,19 18-1 1,-2-17 1-16,-17 17-1 0,17 0 3 0,2 0-1 0,-19 0 2 15,17 17 0-15,-17-17 0 0,17 18 0 0,-17-18 1 0,17 18 0 0,-17-18-2 0,19 0 0 0,-2 0-2 16,2 0-1-16,-2-18 1 16,19 0-1-16,-36 18-1 0,17-17 1 0,0-1-1 0,-17 1 0 0,17-2-9 15,-17 2-3-15,0 17-3 0,0 0-8 16,0 0-4-16,0 0-3 0,0 0-21 0,0 0 1 0,0 17 2 0,0 2 2 0,0-2 1 0,19 18-22 16</inkml:trace>
  <inkml:trace contextRef="#ctx0" brushRef="#br0" timeOffset="-18981.59">5167 9208 512 0,'19'0'7'0,"-2"0"1"0,-17 0 0 0,17 0 1 0,0 0 0 0,-17 17 1 0,19 1-1 16,-19-18 1-16,0 17 0 0,17 1 2 15,-17 17 1-15,0-17-1 0,0 0 1 31,0-1 0-31,0 1 0 0,0 0-1 0,-17-18-1 32,17 17 0-32,0-17 0 0,0 0 0 0,-19 0 1 0,19 0-1 0,0 0 0 0,-17 0 0 0,17-17 0 0,0-1 0 0,0-17 2 0,0 17-2 0,0-18-1 31,17 19-1-31,-17-18-3 0,19 17 0 0,-2 1-1 16,2-1 0-16,-2 0-9 0,0 1-3 0,2 17-2 0,-2-18-13 15,-1 18-7-15,1 0-4 0,-17 0 0 0,19 0-33 16</inkml:trace>
  <inkml:trace contextRef="#ctx0" brushRef="#br0" timeOffset="-18349.07">5908 9155 482 0,'-17'-18'3'0,"17"18"1"0,0 0 1 0,-17 0 1 0,-2 0 0 0,19 0 3 0,-17 18 2 0,-2-1 1 0,2 1-2 15,0 0-1-15,0-1-1 0,-2 18 1 16,19-17-3-16,0 17-1 0,-17-17 0 15,17 0 0-15,0-1 0 0,0 1-2 16,0 0-1-16,0-18-1 0,17 17 0 0,-17-17 1 0,19 0-2 0,-2 0 3 0,0 0 1 0,-17-17 1 16,17-1-2-16,2 18 1 15,-19-18 0-15,17-17-1 0,-17 17 2 16,19 0 0 0,-2-17 0-16,-17 18 0 0,17-18 0 0,-17 17 0 0,19-17 0 0,-19 0 0 0,17-1 1 0,0 1 0 15,-17 0 0-15,0 17 0 0,16 1 1 0,-16-19 1 0,0 36 0 0,0-17 0 31,0 17 0-31,0-18 0 0,0 18-3 16,0 0 0-16,0 18 1 0,0-18-2 0,0 35 1 0,0-17-1 0,0 17 1 0,0 0-3 16,0 0 0-16,0-17 0 15,0 17-1-15,0 0 0 0,0 1-3 16,0-19-1-16,0 1-1 0,0 17-1 0,0-18-6 0,20-17-3 16,-20 18-5-16,16-18-3 15,-16 0 0-15,20 0-2 0,-20 0 2 16,16 0 0-16,-16-18-35 0</inkml:trace>
  <inkml:trace contextRef="#ctx0" brushRef="#br0" timeOffset="-17989.07">5715 8926 507 0,'17'-18'3'0,"-17"-18"1"0,17 19 1 0,2-18 2 0,-2 16 3 0,0-15 0 0,0 16 2 0,-17 18 0 0,19-17 0 16,-19 17 2-16,0 0 2 0,17 0-1 0,-17 0 0 31,0 17 0-31,0 1-1 16,19-1 0-16,-19 0 1 0,0 2 1 0,17-2-1 0,0-17 2 0,2 18-1 0,-2-18 0 0,16 0-1 0,-13 0 0 0,16 0 0 0,-20-18-7 15,1 1 1-15,0-2-2 16,2 2 1-16,-19 0 0 0,17-1 0 0,-17 1-12 0,0 17 0 0,0 0-2 16,-17 0 1 46,-2 0-1-62,19 0 0 0,0 0-15 0,0 0-8 0,0 17-2 0,0 1-11 0,0-18-5 0,19 17-15 0</inkml:trace>
  <inkml:trace contextRef="#ctx0" brushRef="#br0" timeOffset="-17576.05">6314 9014 368 0,'-17'-18'-5'0,"17"18"4"0,-19-17 4 0,19 17 2 0,-17 0 5 0,-2 0 3 0,2 0 1 0,0 0 0 0,0 0 2 0,-2 0 0 16,2 17 0-16,0 1 0 0,-2 17-2 0,19 0 1 0,-17-17-1 0,17 17-2 31,0 0 1-31,0 1-1 0,0-1 0 31,0 0-1-31,17 0 0 0,2-17 0 0,-2 0 0 0,0-18-1 0,19 17 0 0,-19-17-1 16,0 0 0-16,19 0 1 0,-17 0-1 0,-2-17-2 0,0-1 1 15,2-18-1-15,-2 19 0 0,-17-18 0 0,17 0 0 0,-17-1 0 0,0 19 0 0,0-18 0 32,0 17 0-32,0 0 0 0,0 1 0 0,-17 17-2 0,17-18-1 0,0 18 0 0,0-18-7 15,-17 18-3-15,17 0-1 0,0 0-27 16,0 0 0-16,0 0 3 0,0 0 0 0,-19 18-27 15</inkml:trace>
  <inkml:trace contextRef="#ctx0" brushRef="#br0" timeOffset="-17396.07">6172 9190 735 0,'0'-18'1'0,"36"18"1"0,-19-17 1 0,0 17 0 0,2-18-4 0,-2 18-1 0,2 0-1 16,-2 0 1-1,0-17 0 1,2 17 2-16,15 0-69 0</inkml:trace>
  <inkml:trace contextRef="#ctx0" brushRef="#br0" timeOffset="-16926">6860 9137 384 0,'-17'0'2'0,"17"0"4"0,-19 0 1 0,2 0 3 0,0 18-3 0,0-1 1 0,17 1 1 0,-19 0 0 0,2 17 0 16,17-18-1-16,-17 1 1 78,17-1 1-78,0 1 0 0,0 0 1 0,0 0-1 0,0-18 1 16,0 17 1-16,0-17 0 0,17 0 0 0,-17 0-1 0,17 0 0 0,2 0 0 0,-2-17 0 0,0-1-1 0,0 0 0 0,-17 0-1 15,19 1 1-15,-2-18 1 0,2 17-1 0,-19-17 2 0,17 0 2 0,-17 17 0 0,0-17 0 0,17 0-1 0,-17-1 0 0,0 19 2 0,0-18 0 0,0-1 1 0,0 19-2 16,0-1 0-16,0 0-2 0,0 0 0 0,0 18-2 16,0-17-1-16,0 17 0 0,0 0-2 15,0 0-1-15,0 17 0 0,0 1-4 0,0 0-2 0,-17 0 0 0,17 17-4 32,0 0 0-32,0 0 0 0,0 1 0 0,0-19-6 0,17 19 1 0,-17-1 0 15,17-18 0-15,2 19 0 16,-19-19 0-16,17 1 0 0,2-1-1 0,-2 1-9 15,-17-18-4-15,17 0-1 16,-17 17-11 0,0-17-6-16,19 0-3 0,-19 0-12 0</inkml:trace>
  <inkml:trace contextRef="#ctx0" brushRef="#br0" timeOffset="-16599.85">6648 8872 488 0,'0'0'2'0,"0"-17"15"0,0 17-1 0,0-18 0 0,0 1-1 0,36-19 0 0,-19 19 3 0,2-18 3 0,15-1-1 0,-15 19 0 0,-2-19 1 16,0 18 0-16,0 18 0 15,2-17-2-15,-19 17-1 0,17 0 0 0,2 0-4 16,-19 0-1-16,17 17-2 0,-17 1 0 0,17 0 0 0,-17-18 0 0,17 18 1 16,2-1-1-16,-19-17 0 15,17 17-1-15,2-17 1 16,-2 0-8-16,0 0 0 0,2 0 0 0,15-17 0 0,-17 0 1 0,19-1-6 16,-17 0-1-16,15-17 0 0,-34 17-14 0,19 18-6 0,-2-17-2 0,-17 17-14 15,0-18-8-15,17 18-23 16</inkml:trace>
  <inkml:trace contextRef="#ctx0" brushRef="#br0" timeOffset="-16029.85">7214 8926 609 0,'-17'17'1'0,"-2"1"-1"0,19 0 0 0,-17-1 1 0,17 18 1 0,0-17 0 0,-17 17 1 0,17-17 1 0,0 0 1 16,17-1 0-16,-17 1 0 0,17-1 1 15,2-17 0-15,-2 0 1 0,0 0 0 16,-1 0-1-16,4 0-1 0,-4 0 1 16,4-17-1-16,-4-1-2 0,-16 1 1 0,17 17 0 15,-17-18-1-15,0 0 0 0,0 18 1 0,0 0 1 16,0 0 1-16,0 0-2 0,0 0 0 15,0 18-1-15,-17 0-3 16,17-1-1-16,0 18 0 0,0-17 1 0,0 0-9 0,0-1 1 0,0 1 0 0,17-1-9 0,0 1-3 16,2-18 0-16,17 0 1 0,-19 0 0 15,19 0 1-15,-19 0-8 0,17-18-25 0</inkml:trace>
  <inkml:trace contextRef="#ctx0" brushRef="#br0" timeOffset="-15659.85">7478 8661 529 0,'34'0'3'0,"-15"0"2"0,-2-18 2 0,2 18 2 0,-2 0 0 0,0 0 1 16,2 0 1-16,-2 18-1 0,-17-18 0 0,17 18 2 0,-17-1 0 0,0 0 0 15,17 2 0-15,-17-2 2 16,0 18 1-16,0-18 0 0,0 19 1 0,0-1-2 0,0 1 1 0,0-18 1 0,0 17 1 0,0 18 0 0,19-18 0 16,-2 18-1-1,2-18 0-15,-19 18 1 0,17-18-1 0,0 0-3 16,0 18 0-16,-17-17-2 0,19-1-5 0,-19 0 0 0,0-17 1 0,0-1-3 15,0 1 0-15,-19 0-1 0,19 0 0 0,-17-18-1 16,-17 18-5-16,15-18-3 0,-17 0-1 0,2 0-10 31,17 17-6-31,-19-17-1 0,19 17-58 0</inkml:trace>
  <inkml:trace contextRef="#ctx0" brushRef="#br0" timeOffset="-14311.31">13458 9331 425 0,'-36'0'0'0,"19"0"-1"0,-19 0 2 0,19 0 0 0,0 18 0 0,17-18 1 0,-19 0 0 0,19 17-1 0,-17-17 1 0,17 0 2 0,0 0 0 0,0 0-1 0,0 0 1 0,-19 0 1 0,19 0 0 0,0 0 0 0,0 0 0 15,0 0 0-15,0 0 1 0,0 0 1 16,0 0 1-16,0 0-1 0,0 18 0 16,0-18 1-16,0 0 0 0,0 0 0 0,0 0 0 15,0 0-1-15,0 0 1 0,0 18-1 0,0-18 1 0,0 0-1 16,0 17 0-16,0-17 0 15,19 18 0-15,-19-1 0 0,0 19 0 16,0-18 0-16,0 17 0 0,0 1 0 0,0 16-1 0,-19 1 1 0,19 0-2 16,-17 17 0-16,17 1-2 0,-17-18 0 15,17 35 0-15,0-36 1 0,-17 2-1 0,17 17 1 0,0-18 2 16,0-18-1-16,0 35 0 0,0-34 1 16,-19 16 0-16,19 1 1 0,0 0 0 15,0-18 1-15,0 18 1 0,0-17 0 0,0-1 0 0,0 18 0 16,0-35 1-16,0 17-2 15,0-18 1 1,0 2 0-16,0-19-1 0,0 17 1 0,0-17-1 0,0 0 0 0,19 0 0 16,-19 0 0-1,0 0 0-15,0 0-1 0,0 0 0 0,0 0 0 16,0 0 0-16,0 0-2 0,0 0 0 0,0 0-1 0,0 0 0 0,17 0-1 0,-17 0 0 0,0 0 0 16,17 0-1-16,-17 0 1 0,17 0 0 15,-17 0 0-15,19 0-1 0,-19 0 1 0,17 0-1 16,2 0 1-16,-2 0-1 0,0 0-4 15,2 0-1-15,15 0-14 0,-17 0-5 0,2 0-3 0,17 18-1 0,-2-1-53 16</inkml:trace>
  <inkml:trace contextRef="#ctx0" brushRef="#br0" timeOffset="-13471.26">13862 9437 479 0,'0'0'4'0,"-17"-18"0"0,0 18 1 0,17 0 1 0,-17 0 0 0,-2 0 1 0,2 0 1 0,0 18-1 16,-2-1 1-16,2 1-2 16,-2 18 0-16,2-18-1 0,17-1 1 0,0 0-1 0,-17 2-2 0,17-2 1 15,0-17 1-15,0 18-1 0,17-18 0 0,0 0-1 0,2 0 1 0,-2-18 0 0,2 1-1 16,15-2 1-16,-15 2-1 0,-2 0 0 0,17-19 1 16,-15 18-1-16,-19-17 1 0,17 17-1 0,-17-17 0 15,19 0 2-15,-19 17 0 0,0-18 0 16,17 1 0-16,-17 18 1 0,0-1 1 0,0 1-1 15,0-1 1-15,0 18-1 0,0-18 2 0,0 18-1 0,-17 0-3 16,17 0 0-16,0 18-1 16,0 17 0-16,0-17-3 0,-19 17-2 15,19 0 0-15,0 18-13 16,0-17 1-16,0-1 1 0,19 0 1 0,-19 1-2 31,17-18-1-31,-17 16-1 0,17-15-2 0,-17 16-2 0,19-18-32 0</inkml:trace>
  <inkml:trace contextRef="#ctx0" brushRef="#br0" timeOffset="-13363.25">13987 9667 0 0,'0'0'0'0</inkml:trace>
  <inkml:trace contextRef="#ctx0" brushRef="#br0" timeOffset="-13241.26">14076 9526 493 0,'0'17'2'0,"0"-17"1"0,17 17 3 0,-17 2 2 0,0-2 2 0,0-17 0 16,-17 18 2-16,17-1 2 31,0 0 0-31,-19-17 2 0,19 0 0 0,0 19 1 0,0-19-1 0,0 0 1 0,0 0 1 0,0-19 0 0,0 2-1 0,19 0-1 16,-2-1-1-16,0-18-1 0,0 19-2 0,2 0-2 15,-19-1-1-15,17 0-7 16,2 0-3-16,-19 0 0 0,17 18-1 0,-17 0-1 0,17 0-11 16,-17 0-6-16,0 0-9 0,0 0-37 0</inkml:trace>
  <inkml:trace contextRef="#ctx0" brushRef="#br0" timeOffset="-12901.19">13633 9120 507 0,'0'-18'4'0,"20"0"3"0,-4 1 1 0,1-1 0 0,36-17 3 0,-34 17 1 0,15 1 0 0,2-19 1 0,-2 19-1 31,-15-1 0-31,-2 0-1 0,-17 18 1 0,19 0 0 16,-19 0 0-16,0 0-2 0,0 18-1 0,0 0 1 15,0-1-1-15,0 1-2 32,0 0-3-32,0-1 0 0,17 1-1 0,0-18-5 0,2 17-4 0,15-17-9 0,2 0-4 0,0 0-3 15,-19 0 0-15,17 0-7 0,2 0-25 0</inkml:trace>
  <inkml:trace contextRef="#ctx0" brushRef="#br0" timeOffset="-12335.91">13828 10002 449 0,'-17'0'4'0,"-2"0"0"0,2 17 2 0,0 1 1 0,17-1 1 0,-19 0 1 0,19 19-1 0,-17-18-1 0,17-1 1 0,0 19 2 0,0-18 0 0,0-18 0 32,0 17 1-32,17-17 1 0,-17 18-1 0,19-18 1 0,-2 0-1 0,-17-18 2 15,17 18 1-15,2-35 0 0,-2 17 0 0,0-17-1 16,0 17 0-16,2-18-1 0,-2 2 2 0,-17-1-1 15,19-1 0-15,-19 1-1 0,17 17-1 0,-17-17-1 47,17 17 1-47,-17 1 0 0,0-1 0 0,0 18-1 0,0-18 0 0,0 18-3 0,0 18-1 0,0 0-2 0,0-1 0 0,0 18-3 16,-17 1-2-16,17-1 0 0,0 1-8 0,0-1-2 0,0-1-2 0,0 2-4 16,0-18-1-16,17 17-2 15,-17-17 0-15,19 0 0 0,-19-1 1 0,17 1 0 31,-17 0 0-31,17-18-41 0</inkml:trace>
  <inkml:trace contextRef="#ctx0" brushRef="#br0" timeOffset="-11930.93">14146 10037 550 0,'-19'17'1'0,"2"0"1"0,0 19 0 0,17-18 2 0,-17-1 0 0,17 1 2 0,-19 18 0 0,19-19 1 15,0 1 0-15,0-18 1 16,0 18-1-16,0-18 1 15,19 17 1-15,-2-17 1 0,0 0-1 0,0 0 2 0,2-17 0 16,-2-1 0 0,2 0 1-16,15 1-1 0,-34-1 0 0,19-18-1 15,-2 19 1-15,-17-1 0 16,0 1 0-16,0-2 0 0,0 2-1 0,0 0 0 0,0 17-1 0,-17 0-1 31,17 0-6-31,-19 0-3 0,19 0 0 16,-17 17-10-16,17-17-4 15,0 17-2-15,0 2 0 0,0-2-12 16,0 1-5-16,0-18-3 0,36 17-22 0</inkml:trace>
  <inkml:trace contextRef="#ctx0" brushRef="#br0" timeOffset="-11790.33">14182 10142 486 0,'17'0'1'0,"-17"0"4"0,17 0 1 0,2 0 3 32,-19 0-1-32,17 0-9 0,-17 0-4 0,16 0-2 0,-16 0-38 15</inkml:trace>
  <inkml:trace contextRef="#ctx0" brushRef="#br0" timeOffset="-11525.78">13686 9825 506 0,'0'0'4'0,"17"-18"3"0,-17 1 1 0,19-1 3 0,17 1 1 0,-19-1 2 0,0 0 2 0,2 1 0 15,-2 17 0-15,0-18 2 0,-17 18 0 0,17-17 1 31,2 17-1-31,-2 0-3 0,-17 17-1 0,19 1-2 0,-2-1 1 0,0 1-1 0,2 0 0 0,-2-1-1 16,0 1-1-16,0-18-7 0,19 17-2 16,-17-17-11-16,-2 0-4 0,0 0-3 15,0 0 1-15,2 0-14 0,-2 0-7 0,2-17-24 0</inkml:trace>
  <inkml:trace contextRef="#ctx0" brushRef="#br0" timeOffset="-10975.89">13811 10601 492 0,'-19'0'3'0,"2"35"2"0,0-17 1 0,-2 0 0 0,2-1 0 0,-2 1 1 0,19-1 0 0,0 1 1 0,0 0 0 0,0-18 1 16,0 18 0 15,0-18 1-31,19 0 0 0,-2 0 1 0,-17 0 2 0,19 0 0 0,-2 0-1 0,19-18 1 0,-19 0 1 16,0 0-1-16,0-17 0 46,2 18 1-46,-19-19 0 0,17 19 0 0,2-19 0 0,-19 1 0 0,17 17-1 0,-17-17 1 0,0 18-1 0,0-1 0 32,0 18 0-32,0-18-1 0,0 18 0 0,0 0-1 0,0 0 0 0,0 0 0 0,0 0-5 0,0 18-2 15,-17 0-7-15,17-1-2 0,0 18-1 0,0-17-1 0,0-1-1 16,0 19-2-16,0-18 0 0,0-1-1 0,17 1-4 0,-17 0-2 0,0-1-1 0,0 1-1 0,17-1-6 16,-17 1-2-16,0 0-2 31,0 0 0-31,0-18-10 0,19 18-17 0</inkml:trace>
  <inkml:trace contextRef="#ctx0" brushRef="#br0" timeOffset="-10707.37">14127 10495 533 0,'0'0'4'0,"-17"0"3"0,17 0 1 0,-17 0 2 0,17 0-1 0,-17 18 1 0,17-1 0 0,-19 1 0 0,19 17 1 0,0-17 0 0,0 0 0 0,0-1 0 0,0-17 0 0,0 18 0 31,19-18 0-31,-2 0 1 0,-17 0-1 0,17 0 1 0,0 0-1 0,2 0 1 16,-19 0-1 0,17 0 1-16,-17 0-2 0,0-18 0 0,0 18-1 0,0 0 1 0,0 0-2 0,0 0 0 0,0 0-5 0,0 18-3 0,0 0-1 0,0-1 1 0,0 1-8 15,0-1-4-15,0 1-1 0,19 0 0 0,-19 0-8 16,17-18-4-16,0 0-1 0,2 0-1 0,-2 0-3 15,-1 0-1-15,1 0-2 0,2-18-20 0</inkml:trace>
  <inkml:trace contextRef="#ctx0" brushRef="#br0" timeOffset="-10421.37">13758 10390 646 0,'17'-18'3'0,"-17"0"2"0,17 1 1 0,2-1 3 0,-2 0 2 0,0 18 0 0,0-17 1 0,2 17-2 16,-19 0 1-16,17 0-1 0,2 17 1 0,-19-17-5 0,17 18-2 0,0 0 1 0,2-1-2 15,-2-17 2-15,0 18-9 0,19-18-4 0,-19 0-8 16,19 18-3-16,-19-18-1 16,19 0 0-16,0-18-43 0</inkml:trace>
  <inkml:trace contextRef="#ctx0" brushRef="#br0" timeOffset="-9773.38">14357 9120 471 0,'17'0'2'0,"2"-18"3"0,-2 18 1 0,17-18 0 0,2 1 1 0,-17-1 2 0,15 0 2 0,-17 1 1 0,2 17 0 0,-2-18 1 15,2 18 1-15,-2 0 0 16,-17-17 0-16,0 17-1 0,17 0-1 16,-17 0-1-16,0 17 1 0,0-17 0 15,0 18-1-15,0 17-1 0,0 0-1 0,0 1 1 16,0-1-1-16,19 18-1 0,-19 17-1 0,17 1 1 0,-17-18-1 0,0 17-2 16,17 18-1-16,0-17 0 15,-17 17-1-15,19 18 1 0,-2-18 1 0,2 1 2 0,-19-1 0 0,17-18 1 16,0 1 0-16,-17 17 3 31,0-35 2-31,0 17 0 0,0-17 0 0,0 17 3 0,0-34-1 0,-17 17 0 16,17 0-1-16,-17-18-2 0,-2 1 0 0,2-18-2 15,-2-1-1-15,19 0-1 0,-17-17-1 16,0 0 0-16,0 0-2 0,-2 0 1 0,-15 0-2 47,15 0 1-47,-17 0-1 15,19 0-1-15,-17 0 0 47,-2-17 0-47,0 17 0 0,2 0-1 0,-2 0-39 16,0 0 1-16,0 0 3 0,19 0 1 0,-16 0-8 0,14 0-37 0</inkml:trace>
  <inkml:trace contextRef="#ctx0" brushRef="#br0" timeOffset="-5767.93">8077 8996 516 0,'0'18'3'0,"0"-18"2"0,-17 17 2 15,17 1 3-15,0 0 3 0,0-18 0 0,0 17 0 0,0-17 0 0,0 0 0 0,17 0 0 0,-17 0 1 0,17 0 4 0,-17-17 1 0,19-1 0 0,-19 0 1 0,0 18 0 0,0-17-2 0,0-1 2 0,0 18-1 0,0 0 0 16,0-17-1-16,0 17-2 16,0 0-2-16,-19 0-2 0,19 0 0 0,0 0-7 15,0 17-4-15,0 1-7 0,0-18-3 16,19 17-2-16,-19-17-17 0,36 0-50 0</inkml:trace>
  <inkml:trace contextRef="#ctx0" brushRef="#br0" timeOffset="-4584.87">6930 10090 314 0,'0'-19'2'0,"0"19"1"0,0 0 2 0,0 0 3 0,0-17 4 0,0 17 0 0,0 0 0 0,0 0 0 0,0 0 1 0,0 0 0 0,0-17 2 0,0 17 1 0,0 0 1 15,0 0 0-15,0 0 0 0,0 0 0 0,0 0-1 16,-17 0 0-16,17 17-1 0,0-17 0 0,-17 17-1 0,17 2 0 16,0-19-1-16,-17 17 0 0,17 1 0 0,-19-1 0 31,19 1-1-31,-17 0 0 0,17 0 1 0,-19-1-1 0,2 1 0 0,17 17-1 0,-17-17-1 0,0 17 1 16,17-17 0-16,-19 17-1 0,2-17-1 0,0 17 0 15,-2-18 1-15,19 19-1 16,-17-19 0-16,17 18 0 0,-19 0 0 0,19-17 0 31,0 0-1-31,-17 17 1 0,17-17 0 0,0 17 0 0,-16-17-1 0,16-1 0 0,0 19-1 16,-17-18 0-16,17 17 1 0,-19-18-2 0,19 19 0 0,0-1-1 15,-17-18 1-15,17 2 0 16,0 16 1-16,0-18-1 0,0 19 0 0,0-19 0 0,0 1 0 0,0 17 0 16,0-17-1-16,0-1-1 15,0 18 0-15,0-17 0 0,0 18-1 0,0-19 0 0,0 19 0 0,0-19 0 16,-17 18-1-16,17-18 0 15,0 19 0-15,0-18-1 16,0 17 1-16,0 1-1 0,0-19 0 0,0 19 0 16,0-19 0-16,0 18 0 0,0 1 0 0,0-19-1 15,0 19 1-15,0-1-1 0,0 0 1 0,0 0-1 0,0-17 1 16,0 17-1 15,17 0 1-31,-17 1-1 16,0-1 0-16,0 0 0 0,17 0 1 0,-17 1-1 0,19 0 0 0,-19-2 0 0,17-15 0 15,-17 16 0-15,16-1 0 0,1 2 1 0,2-1-1 0,-19 1 0 0,17-1 0 0,2 0 0 0,-2 0 0 0,0 0 0 0,19 19 0 0,-19-20 0 16,0 2 0 0,19-1 0-16,-17 1 0 0,15-1 0 15,2 18 0-15,-19-35 0 0,19 17 0 0,-19-17 0 32,2 17 0-32,15-18 0 15,-17 1 0-15,2 0 0 0,-2-18 0 0,-17 17 0 0,19-17 0 0,-19-17 0 16,0-1-1-1,-19 18-11-15,19-18-4 0,-17 1-78 0</inkml:trace>
  <inkml:trace contextRef="#ctx0" brushRef="#br0" timeOffset="-3588.02">12399 10160 205 0,'-16'-18'6'0,"16"18"3"0,0-17 1 0,0 17 3 0,-20-18 0 0,20 18 1 0,-16-17 1 0,16 17 0 0,0-19 0 0,-20 2 2 0,20 17 0 0,0-17 1 15,0 17-1-15,0-18 1 0,0 1 2 0,0 17-1 16,0-19 0-16,0 19 3 0,0 0 0 0,0-17 1 16,0 17 2-16,0 0 0 0,0 0 0 0,0 0 0 31,0 0 0-31,0 0 0 0,0 0-2 0,0 0-1 16,0 0 1-16,20 0-2 0,-20 17-2 0,16-17 0 15,-16 19 0-15,20-19-2 0,-20 17 0 0,16 1-2 0,1-1 0 0,-17 19-2 31,17-19 0-31,-17 1-2 0,19 17-1 0,-2-17-1 0,-17 17-1 0,19 1-1 16,-2-1 0-16,-17 0-2 0,17-17 1 0,2 17-1 31,-2 0-1-31,-17 0 0 16,17 1-1-16,0-1 0 0,-17 0 0 0,19 0 0 0,-19 18-1 16,0-17 0-16,0-1 0 0,0 0 0 0,0 19-1 0,0-20 0 0,0 2 1 15,0 16-1-15,0-16 0 0,0-1 0 0,0 1-1 0,0-1 1 0,0-18 0 0,0 19-1 0,0-1 1 16,0 0-1-16,-19-17 1 15,19 17-1-15,0 1 0 0,-17-1 1 0,17-18-1 16,0 19 0-16,-17-1 0 0,17 0 1 0,0 1-1 16,-17-1 0-16,17 0 0 0,0 18 0 0,-19-18 0 0,19 18 1 15,0 0-1-15,-17-18 0 16,17 18 0-16,-17 0 0 0,17-18 0 0,0 18 0 16,-19 0 0-16,19-17 0 0,-17 16 0 0,-2 2 0 0,19-1 0 0,-17-1 0 15,0-16 0-15,1 16 0 0,16-16 0 16,-20 16 0-1,4 2 0 1,-4-20 0-16,4 20 0 0,16-20 0 0,-17 2 0 0,0-1 0 0,-2 1 0 0,19-18 0 0,-17-1 0 0,17 19 0 16,-17-36 0-16,17 17 0 15,0 1 0-15,-19-1 0 0,19-17 0 0,0 18 0 16,0-18 0-16,0-18 0 47,0 1 0-47,19-1-17 0,-2 1-6 0,0-19-4 0,19-17-64 0</inkml:trace>
  <inkml:trace contextRef="#ctx0" brushRef="#br0" timeOffset="-3050.1">13034 9983 495 0,'0'19'5'0,"0"-19"2"0,0 0 2 0,0 0 5 0,0 0 3 0,0 0 0 0,0 0 1 0,0 0 3 0,0-19 0 0,0 19 1 0,0 0-4 0,0 0-1 0,0 0-3 0,17 0-13 0,-17 0-8 0,19 0-1 0,-2-17-55 0</inkml:trace>
  <inkml:trace contextRef="#ctx0" brushRef="#br0" timeOffset="50775.21">6350 2893 282 0,'0'0'4'0,"0"0"3"0,-19 0 3 0,19-18 1 0,0 18 0 0,0 0 0 0,-17-17-2 0,17 17 1 0,-17 0-1 0,17-18 0 0,-19 18-1 0,19-18 1 0,0 18 0 0,-17-17 1 31,-2-1-1-31,19 18 0 15,-17-17-1-15,17-1-1 0,-17 0-1 0,17-17 0 0,0 0 0 0,-17 17-2 0,17-17 0 0,0 0-3 0,-19-19 0 0,19 2-1 0,-17 16 0 0,17-16-2 32,-17-19 0-32,17 18-1 0,0 0 0 0,0 0 1 0,0 0 0 31,0 18-1-31,0-18 0 0,0 18-1 0,17-18-2 0,-17 18-1 0,17-1 0 0,-17-17-1 31,19 18-2-31,-19 0-1 0,17 17 0 0,-17-18 0 0,17 19 0 0,0-18 0 16,-17 17 0-16,0 18 0 0,19-17-3 0,-19 17 6 0,0 0 2 0,0-18 2 0,0 18-1 0,0 0 7 0,0 0 0 0,-19 18 1 0,2-18 1 15,0 17-1-15,17-17 4 16,-17 18 1-16,-2-18 2 0,19 0-1 0,-17 0-1 31,17 0-1-31,0 0 1 0,-17 0 0 0,17 0-2 0,0 0-1 0,-19 0 1 0,19 0-1 0,0 0 0 16,0 0 0-16,-17-18-2 16,17 18-1-16,0 0 1 0,0-17-1 0,0 17 0 0,0-18 0 0,0 0 0 15,0 1-1-15,0 17 2 0,17-18 2 16,-17 1-1-16,19 17 0 15,-2-18 2-15,0 18 0 0,2-18 1 0,-2 18 0 32,0 0 0-32,0 0 0 0,-17 0 0 0,19 18 0 0,-2-18 2 0,-17 18-1 0,19-1 2 15,-19 1 1-15,0-1 0 0,0 1-1 0,0 0 2 0,0-1 0 0,0 1 1 16,-19-18 0-16,19 17-7 0,0-17-1 16,0 18-2-16,0-18 0 0,0 0-1 15,19 0-58 1</inkml:trace>
  <inkml:trace contextRef="#ctx0" brushRef="#br0" timeOffset="51461.49">6790 1147 452 0,'-17'-18'1'0,"-2"18"0"0,2 0 1 0,0 0 1 0,-2 0 2 0,2 0 0 0,-19 0 1 0,20 18 1 0,-1-1 0 0,-2 0 2 0,2 19 1 0,0-18 1 47,-2 17 0-47,2 1 1 0,17-19 1 16,0 19 0-16,-19-19 0 0,19 18-1 0,0-17 1 0,19-18-2 15,-2 18 0-15,2-18 0 0,-2 0 1 16,0 0-1-16,19-18-1 15,-20 0 1-15,1 1-2 0,19-18-3 0,-17-1-1 0,15 1-2 0,-15-1 0 0,-19 1-3 0,17-1-2 0,0 2-2 0,-17-1 1 16,0-18-2-16,0 17 1 0,0 1 3 16,0 0 1-16,0 17 1 0,0 0-1 0,0 1 1 0,0-1-1 47,-17 18 6-47,17 0 5 0,0 0 2 0,0 0 1 0,-17 18 0 31,17 17-1-31,0 0 0 15,0 0-2-15,0 1-2 0,0-1 0 0,17 1 0 0,-17-1-5 0,17-1-2 0,0 2-1 0,-17-1 0 0,19-17-1 0,-2 18 0 0,2-19 0 32,-19 1-10-32,17 0-11 0,-17-18-6 0,17 17-3 0,0-17-5 0,2 0-2 0,-2 0-24 0</inkml:trace>
  <inkml:trace contextRef="#ctx0" brushRef="#br0" timeOffset="52165.54">7161 988 656 0,'-36'0'2'0,"19"17"2"0,-19 1 1 0,19 0 1 0,0 17 1 0,17-18-1 0,-19 2 0 0,19-2 1 0,0 1 0 0,0-1 0 15,0 0 0-15,19 2 1 0,-2-19-3 0,0 17-3 16,0-17-1-16,2 18-2 0,-2-18 0 0,-17 0-2 15,0 17 0-15,19-17-1 16,-19 18 1-16,0-18 0 16,0 0 0-16,-19 18 1 0,2 0 2 0,-2-1 0 0,2-17 0 15,0 0 0-15,0 18 1 0,17-18-3 16,-19 0 0-16,19 0-2 16,0 0-5-16,-17 0-2 15,17 0-1-15,0 0-1 16,0-18 0-16,0 18-1 0,0-17-1 0,0-1-11 0,0 0-8 15,0 0-17-15</inkml:trace>
  <inkml:trace contextRef="#ctx0" brushRef="#br0" timeOffset="52524.64">7055 741 342 0,'17'-17'2'0,"0"17"2"0,2-18 1 0,-2 18 0 0,2-17 0 0,-2 17 1 0,0-19 0 0,2 19 12 0,-19 0 4 0,17 0 1 0,0 0 2 15,-17 0 1-15,16 0-1 0,-16 0-1 0,0 0-1 16,20 19-1 0,-20-2-2-16,0-17 2 31,16 18 0-31,-16-18-1 0,0 17 0 0,0-17-1 16,20 0-2-16,-20 0-1 0,0 17 0 0,16-17-5 0,-16 0-1 0,17 0-1 15,0 0-11-15,-17 0-4 0,19-17-2 0,-19 17-7 0,17 0-3 0,2 0-2 0,-19 0-1 0,17 0-11 0,-17 0-6 0,17 17-22 16</inkml:trace>
  <inkml:trace contextRef="#ctx0" brushRef="#br0" timeOffset="52752.64">7442 1147 601 0,'19'0'6'0,"-2"-18"2"0,0 18 2 0,19 0 1 0,-19-17-1 0,2 17 1 0,15-19-1 0,-15 19-4 15,-2-17-1-15,17 17 0 16,-15 0-13-16,-19 0-4 0,17 0-3 0,2-17-45 16</inkml:trace>
  <inkml:trace contextRef="#ctx0" brushRef="#br0" timeOffset="52918.64">7531 1270 620 0,'17'0'1'0,"2"0"1"0,-19 0 2 0,17 0-6 0,0 0-2 0,19 0-1 0,-19 0 1 0,19-18-52 0</inkml:trace>
  <inkml:trace contextRef="#ctx0" brushRef="#br0" timeOffset="53073.63">8024 953 538 0,'0'17'0'0,"-17"18"2"0,0 1 1 0,-2-1 0 0,2 18-52 0</inkml:trace>
  <inkml:trace contextRef="#ctx0" brushRef="#br0" timeOffset="53271.63">8077 1252 669 0,'36'-17'1'0,"-19"-18"-5"0,2-1-4 0,-2 1 0 0,0-18-2 16,0 18 1-16,2-18 0 0,-19 0 0 0,17 0 0 0,-17 18 2 0,0-18 1 31,0 17 0-31,0 2-1 0,0 16 5 0,0 1 1 0,0-2 2 0,0 19 2 16,0 0 2-16,0 0 0 0,0 19 1 0,0-2 1 0,0 18 0 0,0 1 2 0,0 16-3 31,0-16-1-15,0-1 0-16,0 18 1 0,0-18-1 0,0 0 0 0,0 18 1 0,19-36-1 0,-19 19-12 0,17-18-7 15,0 16-2-15,-17-15-2 0,19-19-5 0,15 0-2 0,-17 17-26 0</inkml:trace>
  <inkml:trace contextRef="#ctx0" brushRef="#br0" timeOffset="53656.38">8467 970 495 0,'17'0'1'0,"-17"18"1"0,0-1 7 0,0 1 6 0,0 0 1 0,0 0 1 0,0-1 0 0,-17 0 2 0,-2 19 2 16,19-18 1-16,-17-1 0 0,17-17 0 0,0 0-1 0,-17 17-2 0,17-17 0 0,0 0-2 31,0 0 0-31,0 0-2 0,0-17-1 0,17 0-1 0,-17-1-2 16,17 1-5-16,2-2-2 0,-2 2-2 15,-17 0 0-15,17-1-3 0,-1 0-1 0,4 0-1 0,-20 1 0 0,16-1 0 16,4 18-1-16,-20 0 2 0,0 0 1 0,16 0 1 16,-16 0-1-16,0 18 0 15,0-1 1-15,0 1 2 0,0 0 1 0,0 0 0 16,0-1 0-16,0 0-8 0,0 2-3 0,17-19-1 16,-17 17 0-16,17-17 0 15,2 0-1-15,-19 0 1 0,36 0-18 0,-19 0-8 16,0-17-31-16</inkml:trace>
  <inkml:trace contextRef="#ctx0" brushRef="#br0" timeOffset="54060.06">8907 741 0 0,'0'0'0'0</inkml:trace>
  <inkml:trace contextRef="#ctx0" brushRef="#br0" timeOffset="54194.08">9030 900 696 0,'0'17'4'0,"0"1"2"15,0 17 2-15,0-17 0 16,17-1 0-16,-17 1 1 0,0 18-1 0,19-19-4 0,-19 0-2 0,0 2-1 0,0-19 0 31,0 17-13-31,0-17-7 16,0 18-48-16</inkml:trace>
  <inkml:trace contextRef="#ctx0" brushRef="#br0" timeOffset="54342.09">8977 1093 550 0,'0'-17'2'0,"19"17"2"0,-19-17 1 31,17 17 1-31,0-18 0 0,19 18 1 0,-19-18 0 0,2 18-15 0,-2 0-7 0,0 0-3 0,19-18-2 47,-20 18-27-47</inkml:trace>
  <inkml:trace contextRef="#ctx0" brushRef="#br0" timeOffset="54645.64">9436 812 613 0,'-17'17'4'0,"-2"1"2"0,2 0 2 0,-2 17 0 15,19-18 0-15,-17 19 1 0,17-1-1 0,0 0 2 0,-17 1 1 0,17-2 0 0,0 2 0 0,0-18 1 16,0-1 0-16,17 0 0 16,-17-17-1-16,17 19 0 0,2-19 0 0,-2 0-2 0,2-36-1 0,-2 19-1 15,0-18 0-15,0-1 1 0,2-17-1 0,-2 18 1 0,-17-18-2 0,19 18-4 0,-19-18-3 0,17 0-2 0,-17 0 0 0,0 1 1 0,0 16 1 0,17 1 4 0,-17-1 1 31,0 18 0-31,0 1 2 0,0 17 2 0,0 0 2 0,0 0 1 16,0 0 0-16,0 35 1 0,0-17-1 0,0 18 0 31,0-2 0-31,0 20-2 16,0-20-1-16,0 20-1 0,19-19 0 16,-19 0-3-16,0 18-2 0,17-18-6 0,0 0-2 0,-17-17-1 0,17 18 0 0,2-19-9 0,-2-17-5 0,2 17-64 0</inkml:trace>
  <inkml:trace contextRef="#ctx0" brushRef="#br0" timeOffset="54739.18">9754 1076 0 0,'0'0'0'0</inkml:trace>
  <inkml:trace contextRef="#ctx0" brushRef="#br0" timeOffset="55012.23">9823 847 629 0,'0'0'2'0,"0"18"2"0,0-1 0 0,-16 1 0 0,16-1 2 0,0 1-1 0,0-18 1 0,0 18 7 0,0-18 3 0,0 17 0 16,0-17 1-16,0 0 1 0,0 0 0 0,16 0 0 0,-16 0 1 0,20-17-1 0,-20 17-1 0,16 0 0 15,1-18-1-15,-17 18-1 0,17 0 0 0,2 0-2 0,-19 0-2 32,17 18 0-32,-17-1-1 0,19 1-2 0,-19 17 0 31,0-17-1-31,0 17-1 15,0-18 0-15,0 19-1 0,0-18-1 0,0 16 1 0,0-15-2 0,0-19 1 0,0 17-1 0,0-17-1 0,0 0 1 0,0 0-1 0,-19 0 0 16,2 0 0-16,17 0-1 31,-19-17 1-31,19 17-11 0,-17-19-10 0,17 19-3 0,-17 0-7 0,17-17-2 0,0 17-1 47,-16 0-50-47</inkml:trace>
  <inkml:trace contextRef="#ctx0" brushRef="#br0" timeOffset="55579.41">10389 812 533 0,'17'35'0'0,"-17"0"-2"0,19 0 0 0,-2 1 18 0,-17-1 8 0,16 0 1 31,-16 1-4-31,17-19-4 0,-17 19-1 16,0-19-8-16,0 1-3 0,0-18-1 0,0 0-2 0,0 17-15 16,0-17-9-16,-33-17-36 0</inkml:trace>
  <inkml:trace contextRef="#ctx0" brushRef="#br0" timeOffset="55720.42">10283 988 563 0,'0'0'1'0,"0"0"1"0,0 0 2 0,17 0 4 0,0 0 3 15,2 0 1-15,17-18 0 0,-19 18-5 0,0 0-2 0,19 0-18 0,-3-17-43 0</inkml:trace>
  <inkml:trace contextRef="#ctx0" brushRef="#br0" timeOffset="56113.71">10795 812 930 0,'-19'17'2'16,"2"19"-1"-1,17-19 0-15,-19 18-1 0,2 18 2 0,17-18-1 0,0 1 2 0,0-1 0 0,0 1 0 16,0-19 1-16,17 1 0 16,2-1 0-16,-2 0 1 0,19-17 1 0,-19 0-1 0,2 0 0 0,15-17 0 0,2 0-1 15,0-18-1 32,-2-1-1-47,-15 1-3 0,-2-18 0 16,16 18 0-16,-13-18 0 0,-20 0-1 0,16 0 0 0,-16 0-1 15,0 18 1-15,0-18-1 0,0 18 0 0,0-1 0 0,0 18 7 0,0 1 1 16,-16-1-1-16,16 1 0 0,-20 17 0 16,20 0-1-16,-16 0 0 0,16 0-1 0,0 17 1 15,0 1-1-15,0 17 0 0,0 1-1 0,0-1 1 31,0 1-1-31,0 16 0 0,0-16 1 0,16-1-1 0,4 0-1 0,-20 18 1 0,16-18 0 16,-16 0 0-16,20 0-5 31,-4-17-6-31,1 18-2 0,19-19-9 0,-19 0-4 0,19 2-1 16,0-19 1 0,-2 17-60-16</inkml:trace>
  <inkml:trace contextRef="#ctx0" brushRef="#br0" timeOffset="56351.75">11411 777 578 0,'19'0'2'0,"-19"-19"9"0,17 19 4 0,0 0 1 0,0 0 0 0,2 0 6 0,-2 0 2 0,2 0-1 0,-2 0 0 0,-17 0-2 0,17 19 0 0,-17-19-2 0,0 17-1 0,0 1 2 0,0-1-1 0,-17 1-1 0,0 0-3 0,-2-1 0 0,2 1-3 0,17 17 0 0,-19-17-2 0,2-1 0 0,17 1-2 0,0-1 0 0,0 1-2 0,0 0 0 0,0-18 0 0,17 18-1 62,2-18-1-62,-2 0 0 0,-17 0 0 0,36 0-1 0,-19 0 0 0,-17 0 0 0,17 0-2 0,2 0-4 0,-2 0-1 0,2 0-12 0,-2 0-7 0,-17 0-1 0,17-18-1 0,2 18-12 0,-19-18-6 16,17 18-2-16,-17-18-28 0</inkml:trace>
  <inkml:trace contextRef="#ctx0" brushRef="#br0" timeOffset="56594.75">11481 953 723 0,'0'0'2'0,"36"0"2"0,-17 0-6 0,-2 0-1 0,17 0 0 0,-15 0 0 0,-2-18-5 0,2 18-1 47,15 0-1-47,-15-18 1 31,-2 18 1-31,-1-17 1 0,1-1-54 0</inkml:trace>
  <inkml:trace contextRef="#ctx0" brushRef="#br0" timeOffset="56790.51">11642 459 0 0,'0'0'0'0</inkml:trace>
  <inkml:trace contextRef="#ctx0" brushRef="#br0" timeOffset="162842.79">2752 2840 447 0,'-19'35'5'0,"2"18"3"0,-19 0 2 0,19 0-1 0,0 0 1 0,-2 18 0 0,19-19 1 0,0 2-1 0,0-1 1 0,0-18 0 0,19 0 0 0,-2-17-11 0,0 17-4 0,19-18-2 47,0 1-12-47,-2-18-7 0,-15 18-20 0</inkml:trace>
  <inkml:trace contextRef="#ctx0" brushRef="#br0" timeOffset="163385.62">3033 2981 474 0,'-19'35'3'0,"19"-17"1"0,-17 17 1 0,0 0 1 0,17 1 1 0,-17 17 1 0,17-17 0 0,0-1 0 0,0-1 2 0,17-15-1 0,0 16 1 0,0-18 0 0,2 1-1 16,17-18 0-16,-19 0-1 0,17 0 1 0,-15 0-2 15,-2 0 0-15,19 0 0 16,-19 0 0-16,2-18 2 15,-2-17-1 1,-17 18 0 15,17-2 1-31,-17-15-1 0,0 16 1 0,0-18-1 0,-17 19 1 0,17-18 1 0,-17 17 1 0,-19 0 0 16,19 0-2-16,-2 1 0 0,2-1-1 0,-2 1-4 0,19-1-2 0,-17 18-2 0,17-18 1 16,0 18-11-16,0 0-5 0,0 0-2 0,0-17 0 0,17 17-2 15,2 0 1-15,17 0-43 0</inkml:trace>
  <inkml:trace contextRef="#ctx0" brushRef="#br0" timeOffset="163634.04">3387 3422 650 0,'0'18'2'0,"0"-1"0"0,-19 1 5 0,19 0-1 0,0-1-1 0,0 1-11 0,0-18-5 0,0 17 0 0,0-17 0 0,0 0 0 15,0 0-46-15</inkml:trace>
  <inkml:trace contextRef="#ctx0" brushRef="#br0" timeOffset="164239.14">3473 3052 378 0,'0'0'3'0,"0"-18"3"0,0 18 1 0,0 0 1 0,0-18 0 0,20 1 1 0,-4 17 3 0,-16-18-1 0,17 18 1 0,0-18 0 0,2 18 1 16,-2 0 2-16,2 0-1 16,-19 0 0-16,17 0 1 31,-17 18-1-31,17 0 1 0,-17-1 0 0,0 1-1 0,0 17 0 0,-17-17 0 16,17 17 1-16,-17 1-1 0,-2-1 0 15,2-18-1-15,17 2 0 0,0-2 0 0,-19 1 0 0,19-1 2 0,0-17 0 0,0 17-2 0,19-17 0 16,-19 0-1-16,17 0 0 0,2 0 0 0,-2 0-1 0,19 0 0 15,-19 0 0-15,0 0-7 16,0-17-3-16,2 17-2 0,-2 0-1 0,2-17 0 16,-2 17-1-16,-17 0 0 47,17 0-16-47,19 0-57 0</inkml:trace>
  <inkml:trace contextRef="#ctx0" brushRef="#br0" timeOffset="164626.69">3986 2893 871 0,'36'52'7'0,"-19"2"3"0,0-1 3 0,-17 17-1 0,0-16-1 0,0 16-1 0,-17-18-1 16,0 19-1-16,-2-18-1 0,2-18 0 0,-2 18-1 16,2-18-1-16,0-17 0 31,0 18-1-31,-2-19 0 0,2 0-3 0,-2 2-5 16,2-2-24-16,0 1-62 0</inkml:trace>
  <inkml:trace contextRef="#ctx0" brushRef="#br0" timeOffset="207760.8">7214 2363 399 0,'0'0'5'0,"0"0"2"0,0 0 3 0,0 0 1 0,0 0 1 15,0 0 1 1,0 36-1-16,-17-18 1 0,-2 16-1 31,19 2 1-31,-17-1-1 0,17 19-1 16,-17-19-1-16,17 0-2 0,0 0 1 0,0-17 1 0,0 17-1 0,17-17-4 0,0 0-3 0,2-1-1 16,-2 1-1-16,16-18-12 0,-13 17-5 0,16-17-34 15</inkml:trace>
  <inkml:trace contextRef="#ctx0" brushRef="#br0" timeOffset="208278.51">7461 2470 301 0,'0'0'5'0,"0"-19"3"0,0 19 1 0,0 0 1 0,0 0 0 0,-19 0 1 0,2 0 5 0,0 19 3 16,17-2 2-16,-19 18 0 0,2-17 0 0,-2 18-2 31,2-1 0-31,17-17-2 0,0 17-1 0,0-18-1 0,0 19 0 0,0-19-2 0,0 1-1 16,17 0 0-16,2-18 0 0,-2 17 0 15,2-17-1-15,-2 0 0 0,0 0-3 0,2 0-3 0,-2 0-2 0,0-17 0 16,0-1-1-16,2 0 0 15,-19-17 0-15,17 17 2 0,-17-17 0 0,19 18 0 32,-19-19 0-32,0 19 3 15,0-1 1-15,0-18 0 0,0 19 1 0,0-1 0 16,0 1 0-16,-19-2 0 0,19 2 2 0,-17 17 0 0,17 0 0 0,0 0-1 16,-19 0 1-16,19 17-1 0,0-17 0 0,-17 19-12 0,17-2-6 0,0 1-3 0,0-1 0 15,0 1-12-15,17 0-5 0,-17 0-3 16,36 17-34-16</inkml:trace>
  <inkml:trace contextRef="#ctx0" brushRef="#br0" timeOffset="208452.21">7707 2787 597 0,'-17'0'3'0,"17"18"2"0,0-1-4 0,0-17 1 0,0 18-1 0,0-18 1 0,0 0 1 0,0 18 1 0,0-18 0 0,17 0-61 0</inkml:trace>
  <inkml:trace contextRef="#ctx0" brushRef="#br0" timeOffset="208747.97">7832 2558 374 0,'0'0'1'0,"0"0"3"0,0 18 2 0,0-18 6 0,0 0 1 0,0 0 1 0,0 0 3 0,0 0 0 0,0 0 1 0,0 0 2 0,0 0 1 0,0-18-1 0,17 18 0 0,-17-18-1 15,17 0-2-15,-17 1 1 0,19 17-2 0,-19 0 1 31,0-18 1-31,17 18-2 0,-17 0 1 0,0 0-1 0,16 18-2 0,-16-1-1 16,0 1-1-16,0 0-2 16,0 17 0-16,0-17-5 0,0 0-2 0,0-1 0 0,0 1-2 15,0-1-4-15,0 1-1 0,0-18-1 0,17 18-1 16,-17-18 0-16,19 0-1 0,-19 0 0 0,0-18-12 16,17 18-15-16,-17-35-30 0</inkml:trace>
  <inkml:trace contextRef="#ctx0" brushRef="#br0" timeOffset="208963.17">8060 2346 675 0,'17'0'6'0,"0"17"4"0,19 2 0 0,-17 16 2 0,-19-18-1 0,17 19 1 0,-17-1 3 0,0 0 3 0,0 18 1 0,-17-17-2 0,17-1-2 0,-19 0-1 0,2 0-1 0,17-17-9 0,-19 17-5 0,19-17-1 16,-17-1-1-16,17 1-14 16,0-18-7-16,0 18-4 0,-17-1-45 0</inkml:trace>
  <inkml:trace contextRef="#ctx0" brushRef="#br0" timeOffset="209596.4">8589 2363 452 0,'-16'19'4'0,"-4"-2"2"0,4 1 2 0,-4 16 0 0,4 20 1 0,16-19-1 0,-17 1 2 0,17-1-2 0,0 0 0 0,0 0 0 0,0 1-6 0,17-1-1 15,-1-17-1-15,20-1-10 0,-16 1-5 0,-4-18-2 0,18 17-27 0</inkml:trace>
  <inkml:trace contextRef="#ctx0" brushRef="#br0" timeOffset="209998.59">8678 2487 509 0,'0'18'5'0,"-19"17"2"0,19-17 2 0,-17 17 2 0,17-17 0 0,0 0-1 0,0 17-1 0,0-18 1 0,17 1-1 0,2-18-1 0,-2 18 0 0,0-18 1 0,2 0-1 0,-2 0-2 16,0 0 0-16,-17 0-2 31,17-18-1-31,2 0-2 0,-19 1-1 0,17-18 2 0,-17 17-1 0,0 0 0 16,0 1 1-16,0-19-1 0,0 18 0 0,0 1 0 15,0-1 1-15,-17 1 1 0,17-2 1 0,-19 2 2 32,19 17-1-32,0 0-1 0,-17 0 0 0,17 0-1 15,0 0-7-15,0 0-4 0,0 17-2 0,0-17 1 0,0 19-11 0,17-2-6 16,-17 1-3 0,19-18-6-16,-2 17-14 0</inkml:trace>
  <inkml:trace contextRef="#ctx0" brushRef="#br0" timeOffset="210214.42">8924 2717 435 0,'0'0'3'0,"0"17"1"0,0 1 1 0,0-18 0 0,-17 18 1 0,17-18-12 0,0 17-7 0,0-17-25 0</inkml:trace>
  <inkml:trace contextRef="#ctx0" brushRef="#br0" timeOffset="210524.36">8996 2540 521 0,'0'0'1'0,"0"0"2"0,17 0 1 0,0-18 5 0,-17 1 1 0,17 17 2 0,-17-18 2 0,19 1 1 0,-19 17 0 0,0-19 0 0,0 19 1 0,0 0-1 0,17 0 0 0,-17 0-2 0,0 19-1 0,0-19-1 0,0 17 0 0,0 18-1 16,0-17 0-16,0 0 1 31,0 17-1-31,0-17-2 0,0 0-2 0,0-1 1 0,0 1-8 0,0-1-2 0,19-17-3 0,-19 18 1 0,0-18-12 0,17 0-5 16,-17 0-4-16,0 0-7 0,17 0-2 0,-17 0-23 15</inkml:trace>
  <inkml:trace contextRef="#ctx0" brushRef="#br0" timeOffset="210753.54">9224 2434 695 0,'0'36'4'0,"0"-19"2"0,17 18 1 0,-17 1 2 0,0-18 2 0,0 17 0 0,0-17-4 0,-17 17 0 0,17 0-1 0,0-17-1 31,0-1 1-31,0-17 0 16,0 18 1-16,0-18-18 0,0 0-8 0,0 0-6 0,17-18-43 0</inkml:trace>
  <inkml:trace contextRef="#ctx0" brushRef="#br0" timeOffset="210995.3">9470 2522 609 0,'0'0'3'0,"0"0"4"0,19 18 2 0,17-18 1 0,-19 0 0 0,19 0 1 0,-19-18 0 0,17 18-1 0,-15 0 1 0,17-17-5 0,-19 17-1 0,0 0 0 16,-17 0-12-16,19 0-5 0,-19 0-2 0,0 0-16 0,17 0-29 0</inkml:trace>
  <inkml:trace contextRef="#ctx0" brushRef="#br0" timeOffset="211144.49">9542 2646 583 0,'17'0'3'0,"2"0"0"0,-19 0 0 0,34 0 0 0,-17 0 0 0,2 0 0 0,-2 0-11 0,2-17-6 0,-2 17-2 0,0-18-36 0</inkml:trace>
  <inkml:trace contextRef="#ctx0" brushRef="#br0" timeOffset="211439.64">9718 2417 381 0,'0'0'3'0,"19"0"4"0,-19 0 0 0,17 0 1 0,-17 0 0 0,0 17 1 0,17-17 0 0,-17 17 1 0,16-17-1 0,-16 19 2 0,0-19 1 0,20 0-1 0,-20 17 1 0,0-17 1 0,16 0-1 0,-16 18 1 0,0-18-1 0,0 17-1 0,0-17-1 0,0 18 0 31,0-18 1-31,0 18-1 0,0 0 0 0,0-18 0 16,0 17 1-16,-16-17 0 0,-4 18 0 0,20-18-1 0,-16 18 0 0,16-18 0 15,-17 0 1-15,17 0-8 31,-17 0-5-31,17 0 0 0,0 0-14 0,0 17-9 0,-19-17-35 16</inkml:trace>
  <inkml:trace contextRef="#ctx0" brushRef="#br0" timeOffset="211877.04">10266 2223 474 0,'-19'0'5'0,"2"0"2"0,-2 17 2 0,-15 1 3 0,17 17 1 0,-2 1 1 0,2-2 0 0,0 2 0 0,-2-1-1 0,19 1-7 0,0-1-4 0,0 0 0 16,19-17-1-16,-2 0-13 0,0-1-5 0,19 1-34 16</inkml:trace>
  <inkml:trace contextRef="#ctx0" brushRef="#br0" timeOffset="212270.81">10425 2311 516 0,'-19'35'2'0,"2"-18"3"0,0 2-1 0,17 16 0 0,0-18 0 0,-19 19 2 0,19-19 0 0,0 1 0 0,19-1 1 0,-19 1-4 0,17 0-1 0,0-18-1 16,2 0 0-16,-2 0-3 15,-1 0 1 1,-16 0 0-16,17 0 0 0,2-18-1 0,-2 0 0 0,-17 1-1 31,0-18 3-31,19 16 2 0,-19-15 1 0,0 16-1 16,0 1 4-16,0-19 1 0,0 19 1 0,0-1 0 0,0 0 0 0,0 18 1 31,-19-18-1-31,19 18 2 0,-17 0-1 0,17 0 1 0,-19 0 0 0,2 0-8 0,17 18-3 0,0 0-1 0,-16 0-15 0,16-1-7 0,0 0-32 16</inkml:trace>
  <inkml:trace contextRef="#ctx0" brushRef="#br0" timeOffset="212441.64">10634 2593 604 0,'0'18'0'0,"0"-18"2"0,-17 0 0 0,17 18-10 0,0-18-5 0,-17 17-41 0</inkml:trace>
  <inkml:trace contextRef="#ctx0" brushRef="#br0" timeOffset="212873.54">10706 2311 283 0,'17'-18'0'0,"0"18"15"0,2 0 9 0,-2-18 2 0,2 18 1 0,-2 0 1 0,0 0-1 0,-17 0 0 63,19 18-1-63,-19 0-3 0,0 0 0 0,0-1-2 0,0 0-1 0,0 2-2 0,-19 16 0 0,2-18-2 0,0 0 0 0,-2 2-2 0,2-2-1 0,17-17 0 0,0 18 0 0,0-18-1 31,0 17-1-31,0-17-1 0,17 0-1 0,2 0 0 16,-2 0-1-16,0 0-1 15,19 0-2-15,-19 0 0 0,19 0 0 0,-19 0-8 47,2-17-4-47,-2 17 0 16,-17 0-15-16,17-18-7 0,-17 18-3 16,19-17-30-16</inkml:trace>
  <inkml:trace contextRef="#ctx0" brushRef="#br0" timeOffset="213282.53">10988 2135 646 0,'36'17'4'0,"-19"18"1"0,-1 1 10 0,4 16 5 0,-20 2 1 0,16-1-1 0,-16-18 3 0,0-1 0 0,0 20 0 0,-16-19-1 0,-4 1-2 16,4-1-2-16,-1-17-9 0,0-1-6 0,-2 18-3 15,-15-17 1-15,-2 0-24 0,0-1-57 16</inkml:trace>
  <inkml:trace contextRef="#ctx0" brushRef="#br0" timeOffset="213894.27">8236 2558 314 0,'0'0'4'0,"0"0"2"0,0 0 5 0,19 0 1 0,-19 18 1 0,17-18 0 0,-17 17 1 0,0 1-1 0,17 0 1 0,-17-1-1 16,19-17-2-16,-19 18 1 47,17-1 0-47,-17 1-5 0,17-18-3 0,-17 18 0 0,0-18-1 0,0 17-4 31,17 1-2-31,-17-18 0 0,0 0-13 0,19 18-24 0</inkml:trace>
  <inkml:trace contextRef="#ctx0" brushRef="#br0" timeOffset="214066.27">8342 2629 507 0,'-17'17'1'0,"0"1"2"0,-2-1 0 0,19 1-1 0,-17 0 0 0,17-1 0 0,0 1-7 0,-17 0-3 0,17-18-1 0,0 0-9 0,0 17-6 0,0-17-2 0,17 0-12 0</inkml:trace>
  <inkml:trace contextRef="#ctx0" brushRef="#br0" timeOffset="214393.92">8395 2434 412 0,'-17'0'5'0,"-2"0"4"0,-15 0 0 0,17 17 3 0,-2 2 1 0,2 16 1 0,0 0 0 0,-2 1-1 0,19-1 1 0,-17 18-2 0,17-18-1 16,0 0 0-16,0 1 0 0,17-19-2 0,-17 1 1 0,19-1-1 31,15 1 1-31,-15 0 0 0,-2-18-3 0,0 0 2 0,0 0-2 0,2-18 2 0,-2 0-1 0,2-17 0 0,-2 18 0 0,0-19 0 47,-17 1-1-47,19 0 1 0,-19 17-1 0,0-17 0 0,0 0-1 0,0 17-1 0,0 0-1 16,0 0-1-16,0 1 0 0,0 17-5 0,-19-18-3 0,19 18-1 0,0 0 0 15,-17 0-6-15,17 0-1 0,-17 18-50 0</inkml:trace>
  <inkml:trace contextRef="#ctx0" brushRef="#br0" timeOffset="-143141.75">8573 600 484 0,'0'0'1'0,"0"0"2"0,0 0 1 0,0 0 1 0,0 0 0 0,0 0 1 0,0 0 2 0,0 0 2 0,0-18 0 15,0 18 1-15,0 0 0 0,0-18 2 16,16 18-1-16,1 0 0 0,0-17 0 0,-17 17 0 15,19-18 0 1,-2 18 1 31,2 0 1-47,-19 0 0 0,17 0 0 0,-17 0-1 0,17 0 0 31,-17 0 0-31,0 18 0 0,0-1-2 0,0 1 0 0,-17 0 1 0,17 0-1 0,-17 0 0 31,-2-1 0-15,19 0 2 0,-17 2 0-16,17-2 0 15,0 1 0-15,0-18 2 0,0 17-1 0,0 0 0 0,0-17-2 0,17 0-1 0,2 0-1 0,-2 19-1 0,0-19-1 0,2 0 0 0,-2 0-2 0,0 0-6 0,0 0-5 0,19-19-1 0,-17 19 0 16,-2-17-17-16,0 0-9 0,2 17-3 0,-2-18-46 0</inkml:trace>
  <inkml:trace contextRef="#ctx0" brushRef="#br0" timeOffset="-142175.75">9893 547 247 0,'0'0'0'0,"0"0"13"0,0 0 7 0,-17 0 2 0,17 0 2 0,0 0 0 0,0 0 0 0,0 0-2 0,0-18 2 0,17 18-1 0,-17-17-1 0,19 17-1 0,-19-18-1 0,17 18-1 0,2-18-1 0,-19 18 0 0,17 0 0 16,-17 0-1-16,17 0 0 0,-17 0 1 0,0 0 1 0,0 0 0 0,0 18 1 15,0 0-1-15,-17-1 0 16,17 1-1-16,-17-1 1 0,17 1 1 0,0-18 3 31,0 18-2-31,0 0-1 0,0-18-3 0,0 18-1 16,0-18-2-16,17 0-1 0,0 17-1 31,2-17-2-31,-2 0-1 0,17 0 0 0,-15 0-2 16,-2 0-2-16,2 0-1 0,-2 0-2 0,-17 0 1 0,17-17 0 0,2 17-15 0,-2 0-7 0,-17 0-4 15,17 0-15 17,0 0-8-32,2-18-33 0</inkml:trace>
  <inkml:trace contextRef="#ctx0" brushRef="#br0" timeOffset="-141332.37">11536 441 347 0,'0'0'4'15,"0"0"2"-15,0 0 0 0,0 0 4 0,0 0 2 47,0 0 1-47,0-18 0 0,0 18 0 0,17 0 0 16,-17-18-1-16,17 18 2 0,-17-17 3 0,17 17 2 0,-17 0-1 0,19 0 4 15,-19 0 0-15,17 0-1 0,-17 0 2 0,0 0 1 0,0 0-1 0,0 17-1 0,0-17-1 32,0 18-2-32,0-18 0 0,0 18-2 0,0-18 2 0,0 18-1 0,0-18-1 0,0 17 4 0,0 1-1 31,0-18-2-31,0 0-2 0,0 18-2 0,19-18-1 31,-19 0-1-15,17 17-1-16,19-17-2 0,-19 0 0 0,-1 0-2 0,1 0 0 0,19 0-2 0,-17 0-3 15,-2 0 0-15,0 0-1 0,2 0-2 0,15 0-91 0</inkml:trace>
  <inkml:trace contextRef="#ctx0" brushRef="#br0" timeOffset="-55690.38">11764 17745 431 0,'0'0'3'0,"0"-18"5"0,0 18 2 0,0-17 1 0,0 17 2 0,0 0 3 0,0 0 2 0,0 0 0 0,0 0 0 0,0 17 0 0,-19 18-2 16,19-17 1 0,0 18 0-16,0 17 3 0,0-18 0 0,0 18 0 0,0 0 0 0,0-1-1 15,0 1 0-15,0 0-1 0,-17 0 1 0,17-18-1 0,0 1-1 0,0-1 1 16,-16-18-2-16,16 19 0 0,0-18-1 0,0 0-1 16,0-18-1-16,0 0 0 0,0 0-2 0,0 0-5 15,0 0-3 1,0 0 0-16,0-18-10 0,0 0-6 15,0 0-1-15,0 0-13 16,16 1-7-16,-16-1-1 0,0 1-40 0</inkml:trace>
  <inkml:trace contextRef="#ctx0" brushRef="#br0" timeOffset="-54992.54">12840 17674 368 0,'0'0'0'0,"0"17"20"0,0 19 7 0,17-18 2 0,-17 35-1 16,0 0-1-16,0 0 0 0,0 17-2 0,0 1 1 0,0-1 4 16,0-17 2-16,-17 0-1 0,17 0-1 0,0-18-2 15,0 18 0-15,0-35-12 0,0 0-5 0,0 0-3 32,0-18-2-17,17 0-21-15,2-18-58 0</inkml:trace>
  <inkml:trace contextRef="#ctx0" brushRef="#br0" timeOffset="-2140.34">22170 12435 427 0,'0'-17'4'0,"19"17"2"0,-19-18 2 0,0 18 3 0,0 0 1 0,0 0 2 0,0 0 0 0,0 0 0 16,0 0-1-16,0 0 1 0,0 0-1 0,0 35 1 31,0-17-1-31,0 35 2 0,0 0 0 0,0 18 1 31,0-19 0-31,0 37 1 0,17-1 1 0,-17 18 0 32,0-1 0-17,0 1 2-15,0 0 0 0,0 18 1 0,0-18-1 0,0 17 1 16,0-17-2-1,0 17-1-15,0 1 0 0,-17-18-3 0,17 17-1 0,0-17-1 0,0 17-1 0,0-35-2 0,0 1-1 0,-19-1-1 0,19-17 0 0,0-1-1 0,0-17-1 32,0-18-1-32,0-17 0 0,0-1 0 0,0 1-1 0,19-18-1 15,-19 0-1-15,0 18-3 0,0-18-2 0,0-18-2 0,0 18 0 16,0-18-1-16,0 1-7 0,0-1-5 0,0 1-30 0,0-1 3 0,0 0 4 0,0 1-9 0,-19-18-20 0</inkml:trace>
  <inkml:trace contextRef="#ctx0" brushRef="#br0" timeOffset="-375.4">19666 13759 51 0,'-17'0'0'0,"-2"0"0"0,2 0 12 0,17 17 4 0,-17-17 2 0,17 0-2 0,-17 0 5 32,17 0 1-32,0 0 0 0,0 0 0 0,-19 0 0 0,19 0 1 0,0 0-2 15,0 0 0-15,19 0-2 0,-2 0 0 0,0 0 1 0,19 0-1 0,0 0 0 31,-2 0-1-31,19 0-2 0,0 0-1 0,0 0 1 32,16 0-1-32,3 0-2 15,17 0-1-15,-2-17 0 0,19 17 0 0,-17-18-1 0,34 18-1 0,-18-18 0 0,37 18-1 16,-19 0-1-16,19-18 0 0,-19 18 0 0,35-17-1 0,1-1-1 0,0 18 0 0,0-17-1 31,18 17-1-15,-1-18 0-16,17 0 1 0,-15 18-1 47,16-17 0-47,-1 17 0 0,2-18 0 0,-20 18 1 47,37-17-1-47,-34-1 1 0,-3 18-1 0,1-18 0 31,-17 18 0-31,19-17 0 0,-39 17-1 0,20-18-1 0,-17 18 1 0,-19-17-1 0,-1 17 1 0,-16-19-1 0,2 19 1 0,-2-17-1 15,-36 17 1 1,19-17 0-16,-38 17-1 0,4 0 0 0,-21 0 0 0,2 0-1 0,-36 0 0 0,16 0-1 0,-16 0-1 0,-16 0-1 31,-1 0 0-31,-2 17 0 16,2-17 1-16,0 0-1 16,-2 0 0-16,2 17-2 0,-2-17-1 0,19 0 0 0,-17 0-1 0,17 0-1 0,0 0 0 0,0 0-1 31,0 0 0-31,-17 0-2 0,17 0 1 0,0-17-1 0,0 17 1 15,0-17 0-15,0 17-1 0,0-18-3 0,0 18-3 0,0-17-1 0,0 17-1 0,0-19 1 0,-17 19 1 0,17-17 0 0,-19 17-1 16,2-17 3 31,-2-1 2-47,2 18 1 0,0-18 5 0,0 18 2 0,-2-18 0 0,-15 18 3 0,15 0 1 0,2-18 0 16,-2 18 2-16,2 0-1 0,17 0 1 0,0 0 1 0,0 0-1 0,0 0 8 0,0 0 3 0,17 0 2 0,19 0-1 0,-17 0 4 0,34 18 0 0,-19 0 1 0,2-18-1 15,0 36 0-15,-2-19-1 0,-17 0-1 0,2 19 3 0,17-18 0 47,-36 16 1-47,17 2-1 0,-17-1-1 0,0-17 0 16,0 17 0-16,0 0-3 0,-17-17-2 15,-2 17 1-15,-17-17-2 0,19-1-7 0,-17 1-3 0,-2 0-1 16,17 0-8-16,2-1-3 0,-17-17-2 0,15 17 0 0,2-17-17 0,0 0-9 0,17 0-23 0</inkml:trace>
  <inkml:trace contextRef="#ctx0" brushRef="#br0" timeOffset="359.18">22083 12435 342 0,'0'0'6'0,"0"0"3"0,0 0 2 0,0 0 2 0,0 18-1 0,-19 18 2 0,2-19 1 0,0 19 2 16,0-1 0-16,-2-18 0 31,2 0 1-31,17 2 0 0,-17-2-1 0,17 1 0 31,0-18 1-31,0 0-2 16,0 0 1-1,0 0 0-15,0 0 1 0,17-18 0 0,0 1 0 0,2-19-1 32,15 19-1-32,-17-18 0 0,2-1-1 15,-2 19 0 17,19-1-1-32,-19 0 1 0,0 18 0 15,-17 0 0-15,36 0-1 0,-17 0-2 16,-2 18-1-16,0 0-2 0,2-1 1 0,-2 0-2 0,17 2-1 0,-15 16 0 62,-2-18-9-62,19 0-4 0,-19 2-2 16,19-2 0-16,-19 1-18 0,19-1-52 0</inkml:trace>
  <inkml:trace contextRef="#ctx0" brushRef="#br0" timeOffset="1111.86">25929 13389 349 0,'0'0'4'0,"-19"0"3"0,2 35 4 0,17-18 2 0,-19 19 2 0,19-1-1 0,0-18 2 0,0 19-1 0,0-1 0 15,0 0 2-15,0-17 0 16,0-1 1-16,0 1-1 0,19-1 2 0,-2-17-1 16,2 18 1-16,-2-18-1 15,17 0 0-15,-15 0-1 0,17-18-1 0,-19 18-1 32,0-17-1-32,2-1 0 62,-2 1-1-62,0 17 0 0,0-18 0 0,-17 18-1 16,0 0 1-16,19 0 1 31,-19 0 0-31,0 35 0 0,0 0 0 0,0-17 0 0,0 35-1 0,0-17 0 0,0-1-1 0,0-1 0 0,0 2-1 0,0-1 0 16,0-17-1-16,0 18 1 46,0-19-1-46,0 1-5 0,0 0-2 0,0-18-1 0,0 0-6 0,-19 17-3 16,2-17-2-16,0 0 0 0,0-17-8 16,-2-1-2-1,-15 0-2-15,-2 1-8 0,17-1-4 0,-15 0-2 0,-2 0 1 16,19 1-5-16,-19 17-2 0,19-18 0 0,0 1-2 0,-19-19-8 0</inkml:trace>
  <inkml:trace contextRef="#ctx0" brushRef="#br0" timeOffset="1829.52">21306 12523 51 0,'-17'0'0'0,"17"-17"10"0,0 17 2 0,0 0 2 0,0 0 0 0,0 0 5 16,0-17 2-16,0 17 1 0,0-18 1 0,17 18 1 0,0 0 0 0,-17 0-1 31,19-18 1-31,-2 18 0 47,-17 0-1-47,19 0 1 0,-19 18-1 0,0-18 0 15,0 18-2-15,0-1 0 0,0 19 0 0,0-19-1 0,-19 1 0 0,2 16-1 16,-2-15-1-16,2-2 0 0,17 1-2 0,-17-1 0 0,17 1 0 0,0-18-1 0,0 0-1 0,0 18 0 0,0-18 0 0,0 0-4 31,17-18-2-31,0 0 0 0,19 1-2 0,-17-1-1 0,15 1 0 16,-15-19-2-16,-2 19 0 0,17-1 0 0,-15 1-1 15,-2-2 1-15,-17 19 1 0,0-17 1 0,19 17 2 0,-19 0-2 0,0 0 0 0,0 17 0 0,-19 2 0 0,19-2 2 0,-17 1 2 0,17 16 0 0,-19-15 0 0,19-2-3 16,0 1-1 0,0-18-2-16,36 17 1 0,-17 1-14 0,34 0-65 0</inkml:trace>
  <inkml:trace contextRef="#ctx0" brushRef="#br0" timeOffset="10269.84">22612 12700 274 0,'0'-18'2'0,"0"1"1"0,0-1 2 0,0 1 1 0,0-19 0 0,0 19 1 0,0-1 3 0,0 1 1 0,0-2 0 0,0 2 1 0,0 0 2 0,0 17 2 0,0-18 0 16,0 18 2-16,0 0 0 0,0 0 1 0,0 0-3 0,0 0 1 0,0 18-2 15,0 16 1-15,0 20 0 16,0 16 1-16,0 1 0 0,17 0 0 0,-17 17-1 31,19 0 1-31,-2 0-2 0,-17 18 0 0,17-18 0 0,-17 1-1 0,19 16-1 16,-19-34 1-16,0 17 1 31,0 0-1-31,0-17 0 0,0 17 0 16,0-35 0 15,0 17-1-31,0-17 0 0,0 0-1 16,0 0 0-16,0 0-1 0,0 0 0 0,0-18 0 0,-19-17-1 31,19-1 0-31,0 1-5 0,0-1-1 0,0-17-1 15,0 0-6-15,0 0-1 0,0 0-2 0,0 0 0 0,0-17-6 0,0-1-3 0,0 18-2 0,0-17-2 32,0 17 0-32,0 0-1 15,0 0 1-15,0 0-2 0,0 0-1 0,0 0 0 0,0 0 1 16,0 0-3-16,0 0 0 0,0 0-1 0,0-18-4 0,0 18-1 0,0-18-2 0,0 1-4 0,19-1-5 31</inkml:trace>
  <inkml:trace contextRef="#ctx0" brushRef="#br0" timeOffset="11121.34">22701 13300 371 0,'0'0'4'0,"0"0"0"0,0 0 2 0,0 18 0 0,0 17 1 0,0 1 1 0,0 16 1 0,0 1 1 0,0 18-1 0,0-1 1 16,17 0 3-16,-17 1 1 0,17 17 0 0,-17 0 1 0,17-17-1 15,-17 17-1-15,0-17 1 0,0-1-1 0,0 18 0 0,0-17 0 16,0-18-1-16,0 0 0 0,0 18 0 0,0-36 0 0,0 18-1 0,0-18 0 16,0-18-1-16,0 19 1 0,0-18-6 0,0-18-2 31,0 0-1-31,0 0-9 0,0 0-5 0,0 0-1 0,0 0-1 0,0-35 1 0,0-1-45 0</inkml:trace>
  <inkml:trace contextRef="#ctx0" brushRef="#br0" timeOffset="11974.03">23142 12471 387 0,'-17'0'4'0,"17"18"0"0,0-1 2 0,0 19 1 0,0 16 0 0,0 19 1 0,17 35 1 0,-1-18 2 16,-16 18 2-16,17 17 1 0,-17 1 3 0,19 17 1 15,-19-17 0-15,0 16 1 0,17 2 2 0,-17-37 2 47,0 37 0-47,0-37 0 0,0 1-2 0,0-18-1 31,0 0-1-31,0-17-1 0,0 17 1 0,0-34-2 0,0-1-1 0,0-1-1 32,0-16-2-32,0-1 0 0,-17-18 0 0,17 1-1 0,0 0 0 0,0-18-8 0,0 0-13 0,0 0-9 0,0-18-2 0,0 0-9 0,0-17-43 15</inkml:trace>
  <inkml:trace contextRef="#ctx0" brushRef="#br0" timeOffset="12684.18">23565 12542 414 0,'0'52'1'0,"0"1"2"0,0 36 1 0,17-1 6 0,-17 18 2 0,17 17 2 0,-17 0 4 0,0 19 2 0,0-19 0 0,0 18 3 15,0-18 0-15,0 1 0 0,19-1-1 0,-19 1 1 16,0-18-1-16,0 0-1 0,0-19 0 0,0-16-4 31,0 17 0-31,0-34-2 16,0 17-1-16,0-36-4 0,0 18-1 0,0-36-1 0,0 18-12 0,0-17-5 15,0-18-3-15,0 0-9 0,0 18-3 0,-19-36-42 0</inkml:trace>
  <inkml:trace contextRef="#ctx0" brushRef="#br0" timeOffset="13690.62">20072 14182 278 0,'-36'0'4'0,"19"0"2"0,-19 18 1 0,20-18 3 0,-4 0 1 0,4 0 2 0,-1 0 1 0,17 17 0 0,0-17 0 0,0 0 1 15,0 0 0-15,0 0 0 0,17 0 0 0,-1 0-2 32,40 0-1-32,-23 0 1 31,20-17 0-31,19 17-1 0,-2 0 0 0,0 0 0 15,0 0 0-15,2 0-2 0,17 0 0 0,-3 0 0 0,20 0-1 0,-17 0 1 47,17-18-1-47,17 0-1 0,19 18 0 0,-20-17 0 0,37-1 0 16,-17 0-2-16,17 1 0 0,-1-1 1 16,1 1-1-16,17 17 0 0,-17-18-1 0,16 18 0 0,3-18 0 0,-19 18-1 0,17-17 0 46,-18 17 0-46,1 0-1 0,-17 0-1 0,17-18 1 0,-37 18-2 0,20 0 0 16,-19 0 1-16,2-18-1 16,-2 18 0 31,-18 0 1-47,1-18-1 0,0 1 0 0,-36 17 1 0,19 0-1 0,-36 0 0 0,17 0 1 0,-34 0 0 0,17 0 1 0,-37 0 0 0,4 0-1 0,-4 0 1 15,-16 0 0-15,0 17-2 0,0 1-1 0,0 0 0 0,-16-18-3 31,-4 18 0-15,4-18-1-16,-4 17 0 0,4-17-5 0,-1 0 0 0,-19 0-2 0,36 18 0 0,-17-18-10 0,0 0-6 0,-2 0-4 0,2 0-6 0,-19-18-13 0</inkml:trace>
  <inkml:trace contextRef="#ctx0" brushRef="#br0" timeOffset="14458.04">20089 14676 381 0,'0'0'1'0,"0"0"1"0,0 0 2 0,0 0 0 0,19 0 0 0,-2 0 2 0,19 0 1 0,-2 0 0 0,19 0 0 0,0 0 1 16,0 0 0-16,19 0 0 0,-21 0 0 0,21 0 2 15,-3 0 2 1,3 0 0 15,15 0-1-31,-15 0-2 0,15 0 1 0,19 0 0 0,-17 0-1 31,33 0 0-31,-16-17-1 0,17 17-1 0,2-19 1 16,15 19-1-16,-32-17 1 0,50 0-2 0,-1-1 1 0,-15 18-1 0,17-18 1 16,-1 0-2-16,-16 18 0 0,34-18 0 15,-34 18 0-15,-1 0-1 0,-1-17 0 0,2 17 0 0,0 0 1 0,-3-18-1 31,3 18 0-31,-36 0 1 0,17-17-1 0,0 17 0 0,-34-18 0 0,35 0-2 0,-20 18 1 0,-15-17 0 0,-17 17 0 0,15-18-1 32,-34 18 0-32,19 0 0 31,-22-18 2 16,6 18-1-47,-23 0 0 0,-16 0 0 0,19 0-1 0,-36 0 0 0,19 0 0 0,-19 0-1 0,0 0-2 0,0 0 2 0,-19 18-4 0,2-18 0 31,-2 0-1-31,2 0-1 0,0 0-8 0,1 0-3 0,-4 0-2 0,4 0-13 0,-4 0-8 0,20 0-4 0,-33-18-5 0,16 0 4 16</inkml:trace>
  <inkml:trace contextRef="#ctx0" brushRef="#br0" timeOffset="15132.14">23952 12611 256 0,'0'-17'3'16,"0"0"1"-16,0 17 2 0,0-18 0 0,-17 1 0 0,17 17 2 0,0 0 6 0,0 17 3 0,0 18 1 0,17 18 1 0,-17 18 1 31,19 17 0-31,15 18 0 0,-17 35 0 0,19-18-2 15,-17 19 0-15,-19-2 4 0,17-16 5 0,-17 53 1 16,0-36-1-16,0 18 1 31,0-36 0-31,0 18-2 0,0-18-1 0,0 1-1 0,0-18-2 0,0 0-1 16,0-1-1-16,0-34 1 0,0 17-2 16,0-17 0-16,-17-1-3 0,17-17-1 0,-19-17-1 0,2-1-3 0,17 0-1 0,-19-17-1 15,19-18-1-15,0 17-11 0,0-17-5 16,0 0-3-16,-17 0-2 47,17-17 0-47,0-1-1 47,0-17-1-32,0 0-64-15</inkml:trace>
  <inkml:trace contextRef="#ctx0" brushRef="#br0" timeOffset="15907.18">19454 13494 437 0,'36'0'2'46,"-2"0"0"-46,21 0 1 0,-4 18 2 0,21-18 1 0,15 0 1 32,2 0 2-32,0 0-1 0,16 0 1 0,18 0 0 0,-17 0 1 0,36-18 0 47,0 18 1-47,-3-17-2 0,20 17 1 0,0-19 0 0,0 2 1 0,18 0-1 15,-1 17 1-15,17-35-1 16,-16 16-1-16,18 2-1 0,-36 17-1 0,50-35 0 0,-14 35-1 0,0-18 0 31,0 0 0-31,-3 0-1 0,-33 18 1 0,17 0-1 0,2 0 0 0,-20 0 1 0,1-17 0 0,-17 17-1 0,-19 0 1 0,-1 0 0 31,-16 0-1-31,0 0 1 0,-17 0-1 0,-2 0-1 16,-15 0 0-16,-2 0 0 0,2 0-2 0,-22 0-2 31,-14 0-1-31,0 0-3 0,0 0-2 0,-19 0 1 0,0 0-2 0,-17 0-5 16,17 0-2-16,-17 0-1 0,-17 0-1 0,17 0 0 0,-34 0-2 0,-2 0 1 0,0 0-8 0,-17 0-8 0,-16 17-16 0</inkml:trace>
  <inkml:trace contextRef="#ctx0" brushRef="#br0" timeOffset="39231.54">22278 13494 321 0,'0'0'2'0,"0"0"1"0,-19 0 1 0,19 18 3 0,0-18 0 0,0 0 1 0,0 0 2 0,0 0 2 0,-17 17-1 16,17-17 0-16,0 0 1 0,0 0-1 0,0 18 1 16,0-18 0-16,0 0 1 0,-17 0 2 0,17 0 0 15,0 18-1-15,0-18 1 16,0 0-1-16,0 0 0 0,0 0 1 0,17-18 0 0,0 0-1 0,2 1-1 0,-19-1-1 0,17 1 0 0,0-2 0 0,0 2-1 47,2 0 0-47,-19-1 1 0,17 18-1 0,-17-17-1 0,0 17-1 0,19 0-1 0,-19 0-1 0,0 0 0 31,0 0-2-31,0 0 0 0,0 0-1 0,0 17 0 31,0-17 0-31,0 18 0 0,-19-1 0 0,19 0 0 16,-17 2-1-16,-2-2 2 0,19 1 1 0,-17-18 0 0,17 17-1 0,0 1 0 0,0-18-1 0,0 0 1 0,-17 18-1 16,17-18 1-16,0 0 0 0,0 0 0 0,17-18 2 0,-17 0 2 15,17 18 0-15,2-17 1 31,-19-1 0-31,17-18 0 0,2 19-1 0,-19 17 1 47,17-17-1-47,0-1 1 0,2 1 0 0,-19 17-3 32,17-19 0-32,-17 19 0 0,17 0-3 0,-17 0-1 0,0 0-1 0,0 0 0 0,0 0-1 0,0 19-1 0,0-2 0 0,-17 1 0 0,17-1-2 0,-17 0 1 0,17 19 0 0,-19-18 0 15,19-18 0-15,0 17 0 0,0 1 0 0,0-18 0 0,0 18 1 31,0-18 3-31,0 0 1 0,0 0 0 0,0-18 2 32,19 0 0-17,-19 1 0-15,17-1 0 0,0 1-2 0,-17-2 1 0,16 2-1 0,4 0-1 16,-20-1 0-16,0 18 0 0,16-17 0 0,-16 17-1 0,0 0 0 0,0 0 0 0,20 0-1 0,-20 0 1 0,0 17-1 0,0-17 1 16,0 18-1-16,0-1-1 0,0 0 0 0,-20 2-1 0,20-2 1 15,0 1-1-15,-16-1 1 0,16 1-2 0,0 0 2 0,0-18 1 16,16-18 0 46,-16 0 0-62,20 1 0 0,-4-1 0 16,-16 1 0-16,17-2 0 0,0 2-1 0,-17 0 1 0,0-1 0 0,19 18-1 0,-19 0 1 0,0 0 0 31,0 18-1-31,0-1 1 0,0 0-1 0,-19 2 0 0,19-2 0 0,0 1 0 16,-17-18 1-16,17 17-1 15,17-34 0 1,2-1 0-16,-19 1 0 0,17 17 0 16,-17-19 0-16,0 2 0 0,19 17 0 0,-19-17 0 31,0 34 0 0,-19 0 0-31,2 2 0 16,17-2 0 15,-19 1 0-31,2-18 0 0,17 17 0 0,-17-17 0 16,17 18 0-16,0 0 0 0,-16-18 0 0,16-18 0 31,0 0 0-31,16 1 0 0,-16-1 0 0,17 18 0 0,-17-17 0 16,17-2 0-1,-17 2 0-15,19 17 0 0,-19 17 0 47,-19 2 0-47,19-2 0 0,-17-17 0 0,17 18 0 0,-17-18 0 0,17 17 0 0,0-34 0 47,17 17 0-47,-17-18 0 31,0 1 0-31,17-2 0 0,-17 38 0 63,0-2 0-63,0 1 0 15,0-18-3-15,0 0-2 0,0 0-2 0,0 0-16 0,19 0-70 0</inkml:trace>
  <inkml:trace contextRef="#ctx0" brushRef="#br0" timeOffset="40352.28">22225 13424 369 0,'0'0'2'0,"0"0"1"0,0 0 1 0,0-18-1 15,0 18-1-15,0 0 1 0,0 0 1 0,0-17 2 0,0 17 1 0,0 0 1 16,0 0 2-16,-19 0 0 15,2 0 0-15,17-19 0 0,-19 19 1 0,2 0 1 0,17 0 1 0,-17-17-2 16,0 17-2-16,-2-17 1 16,2 17 0-16,-2-18-2 15,2 0-1-15,0 18-1 0,0-18 0 0,-19 0 0 0,19 1 0 0,-2-1 1 0,-17 1-2 16,19 17 0 0,-16-18-1-16,14 18 0 0,2-18 1 15,0 18 1 16,-19-17 0-31,17 17-1 0,2 0 1 0,-17-18-1 0,15 18 0 0,19 0 0 16,-17-18 1-16,-2 18 0 16,19 0 0-16,-17 0-1 0,17 0-1 0,0 0 0 31,0 0-2-31,0 0 1 0,0 0 0 0,0 18-4 0,0-18-1 0,0 18-1 0,0-18 1 16,0 17-1-16,0-17 1 0,17 18-1 0,-17-18 1 0,0 0 0 0,0 0-4 0,0 18-1 0,0-18 0 15,0 0-2-15,19 0-1 16,-19 0 1-16,0 0-1 15,0 0 1-15,0 0 0 0,0 0-1 0,0 0 1 0,0 0-1 0,-19 0 1 0,19 0-1 16,0 0 1 0,-17 0 0-16,17 0 0 0,0 0-1 0,0 0 3 15,0 0-1-15,-17-18 0 0,17 18 1 0,0 0 1 0,0 0-1 0,0-18 3 0,0 18 1 0,0 0-1 0,0-17 0 16,0 17 2-16,0 0-1 0,0 0 1 0,0 0 0 16,0 0 4-16,0 0 2 0,0 0 0 15,0 0 1-15,0 0 3 0,0 17 1 16,0 1 1-16,0 0 1 0,0-1 0 31,-17 1 1-31,17-1 0 63,0-17-1-63,0 18-1 0,0 0 0 0,0-18 2 0,0 0-1 0,0 0 0 15,17 0 0-15,-17 0 1 0,0 0 1 0,17-18 0 0,-17 0 0 0,0 1 0 0,0-1-1 16,0 1 0-16,17 17-1 0,-17-18-1 0,0 0 0 0,0 1 0 0,0 17-1 0,19-18-2 15,-19 18 2-15,17 0-7 0,2 0-3 0,-19 0-1 0,17 0-9 32,17 0-4-32,-15 0-4 15,17 18 1-15,-19-18-14 0,19 17-27 16</inkml:trace>
  <inkml:trace contextRef="#ctx0" brushRef="#br0" timeOffset="41530.33">19878 12859 386 0,'0'0'2'0,"0"-18"1"0,-17 1 2 0,17 17 3 0,0 0 1 0,-17-18 3 0,17 18 0 0,-19 0 2 0,19 0-1 0,-17 0 1 0,-2 0 1 0,2 0-1 16,0 18 1-16,0 17 0 0,-2-17 0 0,2 17-1 0,0-17 0 0,17 17-2 0,-19-18 0 0,19 19 0 0,-17-19 0 0,17 1-1 15,0-1-2-15,0-17 1 16,0 18-2-16,0-18 0 15,0 0-1 1,0 0 0-16,17 0-2 0,2 0 1 0,-19-18 0 0,34-17-2 0,-15 18 1 0,-2-19-2 16,0 1 1-16,0 0-1 0,2 17 0 0,-19-17 0 15,17 17 1-15,-17-17 1 0,19 18 1 0,-19-1 0 0,0-17 2 0,0 17 0 16,0 0-1-16,17 0 1 0,-17 1 0 0,0-18 0 31,0 16 1-31,0 2-1 16,0 0 1-16,0 17 0 15,0-18 0-15,0 18 0 0,0-17 1 0,0 17-1 47,0 0 0-47,0 17 1 16,0 1 1-16,0 16 0 0,0-15-2 0,-17 16 0 0,17 18 0 0,0-18-2 16,-19 1 0-16,19-1 1 0,0 18-2 0,0-18-2 0,0-17-2 0,0 17-1 15,19-18 0-15,-19 19-7 0,17-19-4 0,-17 1-1 0,17-18-2 0,2 17-8 16,-19-17-3-16,17 18-2 0,-17-18-1 0,17 0 1 0,-1 0-50 0</inkml:trace>
  <inkml:trace contextRef="#ctx0" brushRef="#br0" timeOffset="41952.86">20019 12877 637 0,'17'0'2'0,"-17"17"4"0,0-17 3 0,0 18 1 0,0 0 0 0,0-1 3 0,0 1 0 0,-17-1 1 0,17 1-1 0,-16 0 1 32,-4-1-2-32,20-17 1 0,0 18-2 0,0-18-1 15,-16 17 0-15,16-17 1 0,0 0-1 0,0 0 0 16,0-17 0-16,16-1 0 0,-16 1 0 0,20-1-1 0,-4 0 1 15,1-17-2-15,19 18-1 0,-36-1-1 0,17 0 0 0,2 1-1 32,-2-1-1-32,-17 18 0 0,17 0 0 0,-17-18 0 0,0 18 0 0,0 0 1 15,19 0 0-15,-19 18 0 0,0 0-1 0,-19-1 0 0,19 1 0 0,0 0 0 0,-17-1 0 0,17 1-2 16,-17-1 0-16,17 1-1 0,0 0 1 0,0-18-8 0,0 17-3 0,0-17-1 16,17 0-10-16,-17 0-4 15,17 0-1-15,-17 0-1 63,19 0 2-63,-19 0-1 0,17 0 2 0,0 0-50 0</inkml:trace>
  <inkml:trace contextRef="#ctx0" brushRef="#br0" timeOffset="42412.54">20337 12894 497 0,'0'0'2'0,"-17"0"0"0,17 0 7 0,-19 0 2 31,2 18 0-31,17 0 3 0,-17-1 0 0,17 1 0 0,-19-1 0 0,19 19-2 0,0-19-1 0,0 1-2 0,0-18 1 0,0 17-3 0,0-17-1 0,0 18-1 15,19-18-1 1,-19 0-2-16,17 0-2 0,0-18 0 16,2 1-1-16,-2-18-1 15,0 17-1-15,0-17 1 0,-17 17 0 0,19-17 0 0,-19 0-1 0,0 17 4 0,0 0 0 0,0-17 2 0,0 18-1 0,0-1 2 32,0 0 1-32,0 1 0 0,0-1 0 0,0 18 1 0,0-18 0 0,0 18 1 0,0 0 1 15,0 0 0-15,0 0 1 0,0 0-2 0,0 0-1 0,0 18 0 16,0 0-1-16,0 17-1 0,0 0 0 0,0-17-1 31,0 35 0-31,0-18-4 0,0 0 0 0,-19 0-1 0,19 1-2 0,0-1 2 0,0 0-1 0,0-18 0 16,0 1-11-16,0 0-6 15,19 0-2-15,-19-1-9 0,17-17-4 0,-17 0-2 32,19 0-1-32,-2 0-11 46</inkml:trace>
  <inkml:trace contextRef="#ctx0" brushRef="#br0" timeOffset="42744.1">20496 12894 532 0,'0'0'2'0,"0"0"3"0,0 0 1 0,-19 18 2 16,19-18 0-16,0 18 0 0,0-1 2 0,0 1 0 0,0-18 0 0,0 17 0 0,0 1-1 0,19 0 0 0,-19-18 1 0,0 17-1 0,17-17-1 16,-17 0 0-16,19 0 2 0,-19 0 0 0,17 0 0 15,-17 0 0-15,17 0 2 0,2 0-1 16,-19 0 1 0,17-17 0-16,-1 17 1 0,-16 0 2 0,17 0-1 15,-17 0 0-15,19 0 1 0,-19 0 0 0,0 0-1 0,0 17 1 0,0 1 0 0,0-1-1 16,0 1-1-16,0-18-1 0,0 17-1 0,-19 1-2 0,19 0 0 15,-17-18-2-15,17 18 0 16,-16-18-1-16,16 0 0 0,-17 0-1 0,17 0-1 0,0 0-1 0,-19 0-7 16,19 0-3-16,0 0-2 15,0 0 0-15,-17 0-1 0,17 0-1 16,0 0-10-16,0 0-12 0,0 0-50 16</inkml:trace>
  <inkml:trace contextRef="#ctx0" brushRef="#br0" timeOffset="43666.71">18485 12894 514 0,'0'-17'3'0,"-17"17"6"0,-2-18 2 0,19 18 0 0,-17 0 1 0,0 0 0 0,-19 18 2 0,17-1-1 0,2 1-1 15,0 17 1-15,0-17-1 31,-2 17 0-31,2 0 0 0,17 0-1 16,-19 0 0-16,19-17-2 0,0 18 1 0,0-19-1 0,19 1-1 0,-2 0 0 16,-17-18-1-16,19 17 0 0,-2-17 0 0,0 0 0 0,0 0-1 0,2 0-3 0,17-17 0 47,-19-19 0-47,0 19 1 0,2-19-4 0,-2 1 0 0,0-18 0 0,0 18 0 0,2 0 1 46,-19-18 0-46,17 18-1 0,-17-1 1 0,0-16-1 16,19 16 1-16,-19 1-1 0,0 17 10 0,0 0-1 16,0 1-1-16,-19-1 0 0,19 18 2 0,0 0 0 0,-17 0-1 0,17 18 0 0,-19 17 3 15,19-17-1-15,-17 17 0 0,17 18-1 16,0 0 1 15,0-18-1-31,0 18 0 0,0 0 0 16,0-18-3-16,0 18-1 0,0-18 0 0,0 18 0 0,0-17-9 0,0-1-4 0,0-18-1 0,17 1-11 0,-17 0-6 0,19 0-1 15,-19 0-1-15,0-18 1 0,17 0-12 0,2 0-35 0</inkml:trace>
  <inkml:trace contextRef="#ctx0" brushRef="#br0" timeOffset="44081.13">18783 12824 728 0,'-17'53'1'0,"0"-18"2"0,1 18 2 0,-4-18 2 0,4 18-1 0,-4-1 2 0,4-16-2 0,16-18-1 0,-17 17 1 0,17-17 0 0,0-1-1 0,-17 1 0 0,17-18 0 0,0 0 0 0,0 0 1 0,0 0-1 47,17-35 1-47,-17 17-3 0,17-17 0 0,-1-1 1 0,4 1 0 0,-20 0-3 47,16 0 1-47,4-1 0 0,-4 1-1 0,-16 0 1 0,17 17 0 0,-17-17 0 0,17 17 0 0,-17 1 3 15,0-1 2-15,0 18 0 0,0 0 1 0,0-17 3 0,0 17 0 0,19 0 1 0,-19 17 0 0,0 1-2 16,0 17 0-16,17-17-2 0,-17 17 0 0,0 0-1 0,19 0-1 0,-19 1-1 0,17-19 0 16,0 18 0-1,-17 0-1-15,19-17 0 0,-2 0-3 0,-17 0-1 0,17-1-1 0,-17 1-4 16,17-18-3-16,-17 18 0 0,19-18 0 15,-19 0-7-15,0 0-3 16,0 0-5-16,17 0-1 0,-17 0-1 0,0 0-20 0,0-18 1 0,0 18 0 0,0 0-16 16,-17-18-2-16</inkml:trace>
  <inkml:trace contextRef="#ctx0" brushRef="#br0" timeOffset="44255.43">18627 13141 604 0,'17'0'3'0,"0"0"2"0,-1 0 2 0,4-18-1 0,-4 18 1 0,20 0 1 0,-19 0-7 0,0 0-2 0,19-18-1 0,-17 18 1 0,15 0-14 0,-15 0-8 0,-2-17-32 0</inkml:trace>
  <inkml:trace contextRef="#ctx0" brushRef="#br0" timeOffset="44534.43">19067 12930 655 0,'17'0'2'0,"0"0"0"0,19 0 2 31,-17 0 2-15,-2-18 0-16,17 18 1 0,-15-18-1 0,-2 18 0 0,2-17 1 0,-2 17 1 0,-17 0-9 0,17 0-2 0,-17-18-1 0,0 18-32 0,0 0 2 0,0 0 2 0,0 0-23 0</inkml:trace>
  <inkml:trace contextRef="#ctx0" brushRef="#br0" timeOffset="44662.95">19084 13053 594 0,'17'0'5'0,"2"-18"2"0,17 1-3 16,-19 17 0-16,17-18-1 0,-15 18 1 0,-2 0-17 0,2-18-9 0,15 1-32 0</inkml:trace>
  <inkml:trace contextRef="#ctx0" brushRef="#br0" timeOffset="47410.61">29650 12630 118 0,'0'-19'5'0,"0"19"-1"0,0-17 1 16,0 17 5-16,0-17-1 0,0 17 1 0,0-18 0 0,0 1 0 0,0 17 0 0,0-19 0 0,0 19 2 0,0-17 3 0,0 17-1 0,0-17 1 0,0 17 2 0,0-18 0 0,0 18-1 0,0-18 1 0,0 18 0 0,0 0 0 0,0 0 0 0,0-18 0 0,0 18 2 15,0 0-1-15,0 0 1 0,0 0-1 16,0 0 0-16,0 0-3 16,0 0 0-16,0 0 0 0,0 0-1 15,0 0-1-15,0 18 0 0,0 0-1 0,0-18 1 0,0 18 0 47,0 16 0-47,0-15 0 0,17 16 0 0,-17-1 0 0,0 2 2 0,0-1 2 0,17 19 1 16,-17-1-1-16,0-1 0 0,0 1 0 0,19 18-1 0,-19-1 1 15,0-17-1-15,17 18-1 32,-17-18-2-32,0 17-1 0,19-16 1 0,-19-1-1 15,17 16 0-15,0-15 1 16,-17-1 0-16,17-1-2 0,-17 1-1 15,19 0-1-15,-19 0-1 0,0 0 0 0,0 18-2 0,0-19 0 0,0 2-1 0,0 16 0 0,0-17 0 0,0 0-2 16,0 0 1-16,0 0-1 0,0-1 0 0,0 1-1 16,0-17 1-16,0-1-1 0,0 0 0 0,0 0-1 0,0 1 1 0,0 0-1 0,0-2 0 47,0-15 1-47,0-2-1 0,0 18-1 15,-19-18 1-15,19-17 0 0,0 19 0 0,0-2-1 0,0-17 1 0,0 0 0 0,-17 0-1 16,17 0 1-16,0 0 0 31,0 18-1-31,0-1 0 31,0 1 1-31,0 0-1 16,0-1 0-16,0-17-4 0,0-17-2 0,0 17-2 0,0-18-23 0,0 0 3 0,0 1 2 47,0-1 1-47,0 1 1 0,0-2 2 0,0 2 0 0,-17-18-55 0</inkml:trace>
  <inkml:trace contextRef="#ctx0" brushRef="#br0" timeOffset="50202.24">23406 13776 51 0,'0'-17'17'0,"-17"17"4"0,17 0 3 0,0-18-1 0,0 18 0 0,-19 0 0 0,19 0-1 0,0 0-1 0,0 0 0 0,-17 0 0 0,17 0 1 0,-19 0 0 0,19 0-2 0,-17 0 0 0,17 0 1 0,-17 18 1 0,17-18-1 0,-17 17 2 0,17-17-1 0,-19 17 0 16,19-17-2-16,0 0 0 0,0 0-1 0,0 0-1 0,0 0-1 47,0 0-2-47,0 0 0 0,19 0 0 0,-2-17-1 0,0 0-1 0,0-1-2 0,2 0-2 15,-2 0 0-15,2 1 0 0,-2-1 0 16,-17 1 0-16,0 17-1 16,17-18 0-16,-17 18 3 0,0 0 0 0,0 0 1 0,-17 18 0 0,0-1 0 0,-2 1-2 15,2 17 1 1,-2-17 0-16,2 17-2 0,0-18 0 62,17 2 0-62,-17-2 0 0,-2 1-2 16,19-1 1-16,0 0-2 0,0-17 1 0,0 0 0 0,0 19 0 0,0-19-1 0,0 0-1 0,0 0-1 0,19-19-1 0,-2 2 0 0,0 0-1 16,0-1 1-1,2-18-1-15,-2 19 2 0,2 0 0 0,-2-1 0 0,0 0 0 0,0 0 3 0,-17 18 1 0,0-17 0 32,0 17-1-32,0 0-1 0,0 0-1 0,0 17 0 0,0 1 0 0,-17 18-1 0,0-19 0 0,0 19-1 46,-2-19 0-46,2 18-1 0,17-18 1 0,-19 2-1 0,19-2 0 0,-17 1 0 0,17-18-1 47,0 17 1-31,0-17-1-16,0 0 0 0,17 0 0 0,-17 0 0 16,19-17 0-16,-2-1 0 0,2 1-1 0,-2-2 1 0,0 2 0 15,-17 0-1-15,17-1 0 0,-17 1 1 0,19 17-1 0,-19 0 1 0,0-19-1 0,0 19 1 0,0 19-1 0,0-2 0 16,-19 1 0-16,19-1 0 0,-17 0 0 0,17 2 0 0,0-2 1 0,0 1-1 0,-17-18 0 15,17 17 0-15,17-17 0 0,0-17 0 0,2-1 0 0,-19 1 0 0,17-2 0 16,-17 2 0-16,19 0 0 0,-19-1 0 16,0 36 0 15,0-1 0-31,0 0 0 0,0 2 0 0,-19-2 0 0,19 1 0 0,0-1 0 16,-17-17 0 30,17-17 0-46,0-18 0 0,0 16 0 0,0 2 0 16,0 0 0-16,0-1 0 0,0 1 0 0,0-2 0 0,-19 2 0 0,19 0 0 0,-17 17 0 0,17-18 0 0,-17 18 0 0,0 0 0 31,-2 0 0-31,2 0 0 0,34 0 0 47,2-18 0-47,-2 0 0 0,-17 1 0 16,17-1 0-16,-17 1 0 0,17 17 0 0,-17-18 0 0,0 0 0 15,-17 18 0 1,0 18 0-16,0-18 0 0,17 18 0 0,0-1 0 16,-19-17 0-16,19 18 0 15,0-1 0-15,19-17 0 16,-2 0 0-16,0 0 0 0,0-17 0 16,2 17 0-16,-19-18 0 15,17 18 0-15,-17 0-6 0,0 0-5 47,0 0-3-31,19 0-80-16</inkml:trace>
  <inkml:trace contextRef="#ctx0" brushRef="#br0" timeOffset="50326.24">23495 13741 0 0,'0'0'0'0</inkml:trace>
  <inkml:trace contextRef="#ctx0" brushRef="#br0" timeOffset="51127.98">23777 14270 469 0,'0'0'4'0,"-20"0"0"0,20 0 1 0,0 0 1 0,-16 0 0 0,16 0 1 0,0 0 6 0,0 0 2 0,-17 0 0 0,17 18 6 0,0-18 0 15,0 0 1-15,0 0-1 16,0 0 3-16,0 0 1 0,0 0-2 0,0-18 0 0,0 18 0 0,17-18-1 0,-17 1-1 0,0 17-2 94,16-18-1-94,-16 1 0 0,0 17-2 0,0-18-1 0,0 18-1 0,0-18 0 0,0 18-2 0,0 0-2 0,0 0 0 0,0 0-1 0,-16 18-1 15,-1 0-1-15,0-1-1 0,-2 1 0 0,2-1-1 0,0 1 0 32,17 0-1-32,0-1 0 15,0-17-1-15,0 18 0 0,0-18 0 0,0 0-1 0,17 0 0 0,0 0 0 16,2-18 0-16,-2 1 0 0,0-1-1 0,-1-17 1 0,4 17-1 0,-4-17 0 16,4 17 0-16,-4 1 0 0,-16-1-1 0,0 0 1 15,17 1 0-15,-17 17 0 0,0 0 0 0,-17 17-1 0,1 1 1 0,-4 17-1 0,20-17 0 0,-16 0 1 16,-4-1-1-1,20 1 0-15,-16-1 0 0,16 1 0 0,0-18 1 0,16 0-1 0,4 0 0 0,16-18 0 0,-20 1 0 32,1-1 0-32,19 1 0 0,-19-1 0 0,2 0 0 31,-2 1 0-31,-17-1 0 0,17 18 0 0,-17 18 0 16,-17-1 0-16,17 1 0 15,-17 0 0-15,17-1 0 0,0 1 0 0,-19-1 0 0,19 1 0 16,19-18 0-1,-2 0 0-15,0 0 0 0,2 0 0 0,-2 0 0 0,-17-18 0 0,17 18 0 16,-34 0 0-16,0 0 0 16,-19 18 0-16,19 0 0 0,-2-1 0 0,2 1 0 0,17-1-2 15,0 1 0-15,0-1-15 0,0-17-6 0,17 18-3 16,2-18-8-16,15 0-3 16,-15-18-46-16</inkml:trace>
  <inkml:trace contextRef="#ctx0" brushRef="#br0" timeOffset="52424.42">22365 14270 278 0,'-17'0'-1'0,"-2"0"-1"0,19 18 2 0,-17-18 3 31,17 0 1-31,0 0 1 0,0 0 2 0,0 0 2 16,0 0 1-16,17 0 6 16,2-18 3-16,-2 0 0 0,2-17 1 0,-2 18 5 0,19-1 1 0,-19-17-1 0,0 17 1 15,-1-17 1-15,4 17 0 0,-4 18-1 16,4-17-1-16,-20 17-1 0,0 0-1 0,0 0-2 15,0 0-1-15,0 17-1 0,0 18-2 0,-20-17-2 0,4 17-1 0,-4 1-1 32,4-19-1-32,-1 18-1 15,17-17 0-15,-17 0 0 0,17-18 0 0,0 17 0 0,0-17-1 16,0 0 1-16,0 0 1 0,17 0 0 0,0 0 1 0,-17-17-1 0,16 17 1 0,4-18-2 0,-20 18-1 0,0-18 0 16,16 18-2-16,-16 0-1 15,0 0 0-15,0 0-1 0,0 0 0 0,0 18-2 0,0-18 1 0,-16 18-1 16,-4-1-1-16,20-17 1 0,0 0-2 0,-16 18 1 15,16-18-1-15,0 0 1 0,0 0-2 0,0 0 1 16,0 0 0-16,0 0-1 16,0 0 0-16,0 0 0 15,0 0 0-15,0 0 0 0,0 17 0 0,0-17 0 16,0 18 0-16,0 17-1 0,-17-17 1 0,0 17-1 0,-2-17 1 0,19 0-1 16,-17 17 0-16,0-18 1 0,17 1-1 0,0 0 0 15,0-18 1-15,-19 0-1 0,38-18 0 31,-2-17 0-31,-17 17 1 0,17 1-1 0,-17-1 0 16,19-17 0-16,-19 17 0 16,0 0 0-16,-19 18 0 15,-15 0 0-15,15 18 0 0,2 0 0 16,-2 17 0-16,2-17 0 16,17 17 0-1,-17-18 0-15,17 1 0 0,0 0 0 0,0 0 0 0,0-36 0 0,0 0 0 0,17 0 0 0,-17 1 0 31,17-18 0-31,-17 17 0 0,19 0 0 0,-19-17 0 16,0 17 0-16,0 0 0 0,0 1 0 0,-19 34 0 16,2 1 0-1,17 0 0-15,-17-18 0 16,17 18 0-16,17-18 0 0,0-18 0 16,2 0 0-16,-2-17 0 0,2 17 0 0,15-17 0 31,-15 0 0-31,-2 17 0 0,-17 1 0 15,17-18 0 1,-17 17 0-16,16 18 0 0,-32 18 0 0,16-1 0 16,-17 1 0-16,0 17 0 0,-2-17 0 0,19-1 0 0,0 1 0 15,0-1 0-15,19-17 0 0,15 0 0 16,-18-35 0-16,4 18 0 0,-4-1 0 0,4 0 0 31,-4 1 0-31,1-1 0 0,0 1 0 0,-34 34 0 16,-16 18 0-16,13 1 0 31,4-19 0-31,-20 18 0 16,19-17 0-16,17 17 0 0,0-17 0 0,0 0 0 0,17-18 0 0,-1 0 0 0,20-18 0 0,-16-18 0 31,13 19 0-31,-16-1 0 16,2 1 0-16,-19-1 0 0,17 18-1 0,-17 0-2 31,0-17-2-31,0 17-4 0,0 17-2 0,0-17 0 0,-17 18-13 0,17-1-4 0,0 18-60 15</inkml:trace>
  <inkml:trace contextRef="#ctx0" brushRef="#br0" timeOffset="72320.03">29633 12577 153 0,'0'0'4'0,"0"0"2"0,0-18 0 0,-19 18 2 0,19 0 0 0,0 0 0 0,0 0-1 0,0 0 1 0,0 0-1 0,0 0 0 0,0 0 2 0,0 0-1 0,0-17 0 16,0 17-1-16,0 0 0 31,0 0 0-31,0 0 0 0,0-19-2 0,0 19 0 0,0 0 0 0,0 0 0 0,0 0-2 0,0 0 1 16,0 0-1-16,0 0-1 0,0 0-3 15,0 0 0-15,0 0 0 32,0 0 3-32,0 0 0 0,0 0-1 0,0 0 0 0,0 0 1 15,0 0-1-15,0 0 0 0,0 19 0 16,0-19-4-1,0 0-2-15,0 0-2 0,0 0 0 0,0 0-5 16,0 0-5-16,0 0-4 0,0 0 1 0,-17 0 3 0</inkml:trace>
  <inkml:trace contextRef="#ctx0" brushRef="#br0" timeOffset="79004.86">27815 13759 131 0,'0'0'0'0,"0"0"1"0,0 0 0 0,0 0 6 0,0 0 3 0,0 0 0 0,-17 0 1 0,17 0 1 0,0 0-1 0,0 0 0 15,0 0 2-15,0 0 0 0,0 0-1 0,0 0 3 0,0 0 1 0,0 0 1 0,0 0 0 0,-17 0 0 16,17 17 1-16,0-17-1 0,0 0 0 0,0 0-2 15,0 0 1-15,0 0-1 16,0 0 0 0,0 0-1-16,0 0 1 0,0 0-1 0,0 0-1 0,0 0-1 0,0 0-1 0,0 0 0 15,0 0-2-15,0 0 1 0,0 0-1 0,0 0-1 16,0 0 0-16,0 0-1 16,0 0 1-16,0 0-2 0,0 0 1 0,0 0-1 15,0 0-1-15,0 0-1 16,0 0 0-16,0 0 0 0,0 0 0 0,17 0 0 0,-17 0 0 15,17 0 0-15,-17 0-1 0,17 0 0 16,2 0 0-16,-2 0 1 16,2 0 0-16,-2 0 0 0,0 0 0 0,19 0 0 0,-19 0 0 15,0 0 0-15,19 0-1 0,-17 0 1 16,15 0 0 0,-17 0 0-16,19 0-1 0,-17-17-1 31,15 17 0-31,2 0 0 0,-3 0-2 0,3-18 1 0,-17 18-1 0,15 0 1 0,2 0 0 0,-2 0-1 0,2-18 1 0,0 18-2 0,17 0-1 15,-17 0 0 17,17 0-2-32,-19 0 0 0,19 0 1 0,0 0-1 15,-17 0 1-15,33 0-1 0,-16 0 1 0,0 0-1 0,0 0 0 0,0 0 0 0,19 0 1 0,-19 0-1 0,-2 0 0 0,21 0 1 16,-19 0-1-16,0 0 1 31,0 0 1-31,-1 0-1 16,18 0 0-16,-17 0 1 31,-17 0-1-15,17 0 1-16,17 0 0 0,-17 0 0 0,0 18-1 0,0-18 1 0,0 0 0 15,-17 0 0-15,33 0 0 0,-16 0-1 32,0 0 1-32,-17 0-1 15,17 18 1-15,0-18 0 0,0 0 1 0,0 0-1 0,0 0 2 0,17 0 0 47,-17 0 0-47,-17 0-1 0,33 0 1 0,-16 17 0 0,0-17 0 0,-17 0 0 0,17 0 0 0,-17 0 1 0,15 0-1 16,-15 0 0-16,17 0-1 0,-17 0 1 47,-2-17-1-47,21 17 0 0,-38 0 0 0,19-18 0 0,-19 18 0 0,16 0 0 15,-13 0 0 1,-4-18 1-1,4 18 0-15,-4 0-1 0,-16 0 2 32,17 0 0-32,-17 0 0 0,0 0 0 0,0 0 2 0,0 0-1 0,0 0 0 0,0 0 2 0,0 0 1 0,0 0-1 0,0 0 1 0,0 0-1 0,0 0 1 0,0 0-2 0,0 0 0 15,0 0-1 17,0 0 1-32,0 0-8 0,0 0-2 0,0 0-1 0,0 0-1 0,0 0-13 0,0 0-9 0,0 0-5 0,-17-18-11 0</inkml:trace>
  <inkml:trace contextRef="#ctx0" brushRef="#br0" timeOffset="81873.02">28539 14764 389 0,'17'0'3'0,"-17"0"2"0,19-17 2 0,-19 17 1 0,17-19 1 0,-17 19 1 0,17 0 2 0,2-17 1 0,-19 17 0 0,17-17-2 0,0 17 1 16,0-18 0-16,-17 18 0 0,19-17 0 0,-2 17-2 0,2-19 1 15,-2 2-1-15,0 0 1 0,2-1 0 0,-2 18 0 16,0-18-1-16,-1 0-2 0,20-17-1 0,-16 17-1 16,-4 1-1-16,18-1 0 0,-15 0-1 0,-2 1 0 0,2-1 0 15,-2 0 0-15,0 0 0 0,2 1 0 32,-2-1-1-32,0 1 1 15,0-1 0 1,-17 1 0-16,19-1 0 0,-2 0-1 0,2 1 0 15,15-1 0-15,-15 1 0 0,-2-1 1 0,0-17-1 0,0 17 0 0,2 0 0 0,-2 1-1 0,19-1 0 0,-19 1 1 16,0-1-1-16,2 18 0 0,-2-18 0 0,2 1 0 0,-2-1-1 0,0 0 2 16,2 0-1-16,-2 1 0 0,-1 17 0 0,-16-18-1 15,17 1 1-15,2-2 0 16,-2 2-1-16,2 17 0 16,-2-17 0-16,0-1-1 15,2 1-1-15,-2-2 0 0,0 2 1 0,0 17-1 0,2-17 0 0,-2-1 0 16,2 0-1-16,-2 0 0 0,0-17 0 0,19 18 0 0,-19-1 1 0,2 0-1 15,-2 1 0-15,0-1 1 0,2 1 0 0,-2-19 0 16,0 19 0-16,0-1 1 31,2 1 0-31,-2-2 0 0,2 2 0 0,-2 0 1 0,0-1 0 0,2 1-1 32,-2-2 1-32,0 2-1 15,-1 0 0-15,4-19 0 16,-4 18-1-16,4 0-1 0,13-17 1 0,-16 18-1 15,2-19 0-15,17 19 0 0,-19-1 0 0,0-18 1 0,19 19 0 0,-19-1-1 0,0-17 0 0,2 18 2 0,-2-1 0 0,2 0 1 32,-2 1-1-32,0-1 0 0,2 1 1 0,-19-19-1 0,17 19-1 0,0-1 0 0,0 0 1 0,-17 1-1 0,19 17 0 0,-19-18 0 31,17 1-1-31,-17-1 1 0,19 0-1 0,-2 18 1 16,0-17-1-16,-17-1 2 0,17 0-1 0,2 18 0 31,-19-18 1-31,17 1 1 0,-17 17 0 0,0-18 1 0,19 18 1 0,-19-17 1 0,0-2-1 0,0 19 0 0,17 0 1 0,-17 0-1 15,0-17 0-15,0 17 0 0,0 0-1 0,0 0 0 0,0 0 0 0,0 0-3 32,0 0-4-32,0 0-1 15,0 0-2-15,0 0 0 0,0 0-2 0,17 0-1 0,-17 0 0 16,0 0-1-16,0 0-8 0,0 0-5 16,0 0-3-16,0 0-24 0</inkml:trace>
  <inkml:trace contextRef="#ctx0" brushRef="#br0" timeOffset="83331.13">28222 12841 326 0,'0'-17'3'0,"0"17"3"0,0 0 4 0,0 0 3 0,0-18 1 0,0 18 0 0,0 0 1 0,0 0 2 0,0 0-1 0,0-17 1 0,0 17 1 0,0 0-1 0,0 0 0 16,0 0-1-16,0 0-1 16,16 0 1-16,-16 0-1 0,0 0-2 0,0 0-2 31,17 17-1-31,-17-17 2 0,0 0-1 0,19 0 1 0,-19 18-1 0,17-18 1 0,-17 0 0 0,19 0-1 15,-2 0 0-15,-17 17-1 0,17-17 1 16,2 0-1-16,-19 18 0 0,17-18-1 0,0 18 0 0,0-18 1 16,2 17-1-16,-2 1-1 15,-17-18 0-15,19 18-1 0,-2-1-1 0,0-17 0 32,0 18-1-32,2-1 0 0,-2-17-1 0,2 18-1 15,-19 0 1-15,17-1-2 0,0-17 1 0,2 18-1 0,-2-1 0 0,0 1-1 0,0-1-1 0,19-17 2 31,-17 18-2-31,-2 0 0 0,0 0 1 0,2-18-1 0,-2 17 0 16,0 1 0-16,-1 0 0 0,4-18 0 16,-4 17 0-16,4 1 1 0,-4-1-1 0,1-17 0 0,0 18 0 0,-17 0 0 15,19 0-1-15,-2-18 1 16,2 18-1-16,-19-1 1 0,17 0-1 0,0 2 1 0,-17-19-1 16,19 17 0-16,-2 1 1 0,0-1-1 46,0-17 1-46,-17 17-1 0,19 2 1 0,-2-19-1 0,2 17 1 16,-2-17-1-16,0 18 1 0,2-18 0 0,-19 17 0 0,17-17 1 16,0 18-1-16,0-18 0 0,2 18 1 0,-2-18-1 0,2 17 1 0,-2-17-1 0,0 18 1 0,0-1 0 0,2-17-1 31,-2 18 1-31,2 0-1 0,-19-18 1 0,17 17-1 0,0-17 0 0,2 18 1 0,-19-1-1 0,17-17 0 16,-1 18 0-16,1 0 1 0,2-18-1 0,-19 18 0 15,17-18 0 1,2 17 1-16,-2-17-1 0,-17 17 0 0,17-17 1 31,2 19 0-31,-19-19 0 0,17 17-1 0,0-17 1 16,0 18 0-16,-17-1 0 0,19-17-1 0,-2 17 1 0,2-17 0 15,-19 19 0-15,17-19-1 0,0 17 1 16,0-17 0-16,2 18 0 31,-19-18 0-31,17 17-1 0,2-17 1 0,-19 18 0 0,17-18 0 0,-17 18-1 16,17-18 1-16,-17 18 0 0,19-18-1 0,-19 17 1 0,0 1-1 0,17-18 0 0,-17 18 0 0,17-18 0 47,-17 17 0-47,17-17 1 0,2 18-1 15,-2-1 0-15,-17-17 1 0,19 0-1 0,-2 18 1 0,-17-18 0 0,17 0 0 0,2 18 0 0,-19-18 0 0,17 17-1 0,0 1 1 0,-17-18 0 0,16 18-1 16,-16-18 1 0,20 17 0-16,-4 1-1 0,-16-1 1 0,20-17-1 0,-20 18 0 15,16-18 1 1,1 18-1-16,0-1 1 0,2-17-1 0,-19 18 1 0,17-1 0 0,2-17-1 0,-2 18 1 0,0-1 0 0,2 1-1 0,-2 0 0 31,0 0 1-31,0-1-1 0,2 1 0 16,-19 0 0-16,17-1 1 0,2 1-2 0,-2-1 1 0,0 1-1 0,2 0 1 0,-2 0-1 15,0 0 0-15,0-1 1 16,2-17-1-16,-19 17 0 0,17 2 0 0,2-2 1 16,-2 1-2-16,-17-18 0 62,17 17 1-62,-17 0-1 16,17-17 1-16,-17 19-1 15,19-2 1 1,-19 1 0-16,17-18 1 0,-17 17 0 0,19 1 0 0,-19 0 0 0,17-18-1 0,-17 17 1 16,17-17 0-16,-17 18 0 0,19-1 2 0,-19-17 0 0,17 0 0 0,-17 18 0 0,0-18 0 0,0 0-1 15,16 0 1-15,-16 0-1 0,0 0 0 0,0 18 0 0,0-18 0 0,0 0 0 0,0 0 0 0,17 0-1 0,-17 0 1 0,0 0-2 0,0 0 0 0,0 0 0 16,0 0-2-16,0 0 0 0,0 0-2 0,0 0 1 0,0 0-6 0,0 0-4 31,0 0-1-31,0 0 0 0,-17 0-1 16,1 0 0-16,-1 0 1 0,-19-36-56 0</inkml:trace>
  <inkml:trace contextRef="#ctx0" brushRef="#br0" timeOffset="84003.98">29703 13776 411 0,'0'17'2'0,"0"2"3"0,-19-2 0 0,19 1 1 0,0 16 1 0,0-15 1 0,0-2 5 0,0 1 3 0,0-1 0 0,19 1 0 0,-19-18-1 15,0 18 1-15,17-18-1 16,2 0-2-16,-19 0-1 0,17 0 0 0,0 0-3 0,0-18 0 0,2 0 0 16,-2-17-1-16,2 18 1 15,-2-2 0-15,-17 2-2 0,0-18 1 0,0 18-3 0,0-2-3 0,0 2 0 16,0 0 0-16,0-1 0 15,-17 18 1-15,-2 0-1 16,2 0 1-16,-2 0 2 0,2 0 0 0,0 18 1 0,0-18 1 16,-2 17 0-1,2 0 0-15,17 2 0 0,0-2 1 0,-19 1-1 32,19-1 1-32,0 0-1 0,0-17 1 0,0 19-1 0,19-19 0 0,-19 0-1 0,17 0 1 0,2 0-1 15,-2 0-1-15,0 0 1 0,-17 0 0 0,17-19 0 16,2 2 0-16,-2 0 0 0,-17-1 0 0,19 1-2 31,-19-2-1-31,0 2-1 16,0 0 0-16,0-1-1 0,-19 18 1 0,19 0 0 0,-17-18-2 0,-2 18-1 0,2 0-5 0,0 18-2 0,17-18-1 31,0 18 0-31,0-1-4 0,0 0-3 0,0 2-1 0,17-2 1 0,0 1-11 0,19-1-4 16,-17-17-3-16,-2 17 0 0,19 2-24 0</inkml:trace>
  <inkml:trace contextRef="#ctx0" brushRef="#br0" timeOffset="85317.13">29703 13829 51 0,'0'-17'0'0,"17"-2"9"0,-17 19 4 0,19-17 0 0,-19 17-1 0,17-17 2 0,-17 17 1 0,0-18-1 0,17 18 2 0,-17 0 0 0,0 0-2 0,0-18 0 0,0 18 2 0,0 0 1 0,0 0 0 0,0 0-1 0,-17 18 1 16,17-18-2-16,-17 18 1 0,-2-1 0 0,2-17 1 15,17 17 0-15,-19-17-1 0,19 0-2 0,0 0-2 16,0 19 0-16,0-19-3 15,0 0 0-15,0 0-1 0,19 0-1 0,-2 0-2 16,2-19-1-16,-2 19-2 0,-17-17 1 0,17 17-4 0,-17 0 0 0,0-17-2 16,17 17 0-16,-17 0 0 31,0 0-1-31,0 0 1 16,0 0-1-16,-17 0 0 15,17 0 0-15,-17 17-5 0,17 0-4 0,-17 2 0 16,17-19-2-16,0 17-7 15,0 1-9-15</inkml:trace>
  <inkml:trace contextRef="#ctx0" brushRef="#br0" timeOffset="85978.77">29773 13812 330 0,'0'0'4'0,"0"0"1"0,0 0 3 0,0 0 1 0,0 0 2 0,0 0 1 0,0 0 3 0,0 0-1 0,17-19 0 0,2 19-2 0,-19-17 1 0,17 0 0 16,2 17 0-16,-2-18-2 0,-17 0-1 0,0 18 1 15,17-18-1-15,-17 1 1 31,0 17 0-31,0-18 0 0,-17 18-3 0,17 0-2 0,-17 0 0 0,-2 0-3 0,19 0 0 0,-17 0-2 0,-2 0 0 0,2 18-1 16,17-1-1-16,0-17 0 0,0 18-1 0,0-18-4 16,0 18-3-16,17-18-1 0,2 18-4 0,-2-18-3 15,19 17-1-15,-19-17-2 0,19 0-22 0</inkml:trace>
  <inkml:trace contextRef="#ctx0" brushRef="#br0" timeOffset="89031.03">30143 13406 205 0,'0'0'4'0,"0"0"0"0,0 0 4 0,0 0 1 0,0 0 1 0,0 0-1 0,0 0 2 0,0 0 1 0,0 0 0 0,0 0 2 0,0 0-1 0,0 0 1 0,0 0-1 0,0 0 2 15,0 0 1-15,0 0 0 0,0 0 0 0,0 0 1 16,0 0 1-16,20 0-1 15,-20 0-2-15,0 0 0 16,0-17 0-16,0 17 0 0,0 0-2 0,0 0 0 0,0 0 0 0,0 0-2 0,0 0 0 0,0 0-2 16,0 0 1-16,0 0-2 15,0 0-1-15,0-19 0 16,0 19 0-16,0 0-1 0,0 0 1 0,0 0-1 0,0-17-1 0,-20 17 0 0,20 0-1 0,0 0 1 31,0-17-1-31,-16 17 0 0,16 0 0 16,0 0-1-1,-20-18 1-15,20 18-1 0,0 0 0 0,-16 0 0 0,16-18 0 0,0 18-1 16,-17 0 1-16,17 0-1 16,-17-18 0-16,17 18 0 0,-19 0-1 0,19-18 1 15,0 18 0-15,-17 0 0 0,17-17-1 0,-17 17 1 16,17 0 0-16,0-18-1 0,-19 18 0 0,2 0 0 31,17-17 1-31,-19 17-2 16,2 0 1-16,0 0 0 0,0-18 0 0,-2 18 0 0,2 0-1 0,17 0 1 15,-17 0 0-15,-2 0-2 0,19 0-2 16,-17 0 0-16,17 0 1 16,-19-18-1-16,19 18 1 0,-17 0 0 0,17 0 0 0,-17 0 0 0,17 0-1 0,-17 0 1 0,17 0 1 0,-19 0 1 0,2 0 0 47,-2 0 0-32,19 0 1-15,-17 0-1 16,0 0-1-16,0 0 1 0,-2 0-1 0,2 0 1 0,0 0 0 0,-2 0-1 0,2 18 1 15,-2-18-1-15,2 0 1 0,1 0 0 0,16 18-1 0,-17-18 1 0,-2 0 0 0,19 0-1 47,-17 17 1-47,0-17 0 0,17 0-1 16,-19 18 1-16,2-1 0 0,17-17-1 0,-19 0 1 0,19 18 0 0,-17-18 0 0,0 0 0 16,17 18 1-16,-17-18 0 62,-2 18 0-62,19-18 0 0,-17 0 0 0,17 18 0 0,-19-18 0 0,2 17 0 0,0 0 0 16,17-17 0-16,-17 19 0 0,17-19 0 0,-19 17 1 0,19-17-1 0,-17 18 1 15,17-18 0-15,-17 17-1 0,17-17 1 0,0 17 0 16,-19-17 0-16,19 19 0 0,-17-19 0 0,17 17 0 16,0-17 0-16,0 18 0 0,-19-18 1 0,19 17-1 0,0-17 0 0,0 18 0 0,0-18 0 0,-17 18 0 0,17-1 0 0,0-17 1 15,0 18-1-15,0-18 1 16,0 17 0-16,0 1-1 15,0 0 1-15,-17-18-1 0,17 17 1 0,0 1-1 0,0-1 0 0,0 1 0 16,0 0-1-16,0-18 1 0,0 18 0 0,0-1 0 0,0 0-1 0,0 2 1 31,0-2 0-31,0 1 0 32,0-18 0-32,0 17 0 0,0 0-1 0,0 2 1 15,17-2 0-15,-17 1 0 0,0-1 1 0,0 1-1 0,0-18 1 16,17 18 1-16,-17 0-1 0,0-1 1 15,19-17-1-15,-19 18 1 0,17 0 0 16,-17-18-1-16,0 17 1 0,19 1 0 0,-19-18 1 16,17 17-1-16,-17 1 0 0,17-18 0 0,-17 18 1 0,0-1-1 0,19-17 0 15,-19 18 0-15,17 0 0 0,-17-18 0 0,17 17-1 0,-17 1 1 0,17-18-1 0,-17 17 1 16,19-17-1-16,-2 18 1 0,-17-18-1 0,19 18 0 16,-2-18 1-16,-17 17-1 15,17-17 0 1,-17 18 1-16,17-18-1 15,2 17 0-15,-2-17-1 0,-17 0 0 0,19 18 1 0,-2-18-1 0,-17 17 0 47,17-17 1-47,2 18-2 0,-2-18 1 0,-17 0-1 32,16 18 1-32,1-18-1 0,2 0-1 0,-19 18 1 0,17-18 0 0,2 0 0 0,-2 0 0 0,0 0 0 15,2 0 0-15,-2 0 0 0,0 0 1 0,0 0-2 0,2 0 1 0,-19 0 0 0,17 0 0 0,2 17 0 47,-2-17 0-47,0 0 0 0,0 0 0 0,2 0-1 0,-2 0 0 0,-17 0-1 0,19 18 1 63,-2-18-1-63,0 0 1 15,-17 0-1-15,19 0 1 0,-2 0 0 0,0-18-2 0,-17 18 1 0,17 0 0 0,2-17 1 0,-2 17-2 0,-17 0 0 16,19 0 1-16,-2 0-1 0,-17-18 1 0,17 18-1 0,2 0 1 0,-19 0 0 0,17-18 0 0,0 18 0 0,-17 0-1 0,16-18 2 0,4 18-1 31,-4-17 0-31,4 17 0 0,-20-18 0 0,16 18 0 0,1-17 0 0,-17 17-1 0,17-18 0 0,-17 1 0 0,19 17 1 16,-19-18-1-16,0 18 1 0,17-18-1 47,-17 18 1-47,0-17 0 0,19 17-1 0,-19-18 1 0,0 1 0 15,0 17-1-15,0-18 1 0,17 0-2 0,-17 1 1 0,0-1 0 16,17 0 0-1,-17 1-1-15,0-1 0 0,19 1 0 0,-19 17 1 0,0-18-1 0,17 0-1 0,-17 1 1 0,0 17 1 0,0-18 1 0,0 0 0 0,0 18-1 0,0-18 1 0,0 1 1 32,0-1-1-17,-17 1 1-15,-2-2 0 16,19 2 0-16,-17 0 0 0,17-1 0 0,-17 1 0 0,17-2 0 0,0 2 1 62,0 0-1-62,-19-1 0 0,19 0-1 0,0 0 0 0,0 1-1 32,-17-1 1-17,17 1-2-15,0-1 1 0,0 0 0 0,0 18 0 0,-19-17 0 0,19 17 1 16,0-18 0-16,-17 18 1 0,17-17 0 0,-17 17-1 0,1 0 2 0,16-18 1 0,-20 18 0 0,20 0 0 0,-16-18 1 0,16 18-1 16,-20 0 0-16,20-17 1 0,0 17-1 0,-16 0 1 0,16-18-3 0,0 18-2 0,0 0 1 0,0 0-2 0,0 0-8 0,-17 0-4 0,17 0-2 15,0 0 0-15,0 0-8 0,0 18-2 0,-17-18-2 0,17 0-39 16</inkml:trace>
  <inkml:trace contextRef="#ctx0" brushRef="#br0" timeOffset="91453.48">30603 13141 389 0,'0'0'4'0,"0"0"2"0,0-18 1 0,0 18 3 0,0 0 2 0,0 0 1 0,0 0 1 0,0-18 0 16,0 18 1-16,0 0-1 0,0 0 0 0,0 0 0 0,0-17 0 0,0 17 0 0,-17 0 0 16,17-18-1-16,0 18 0 0,-19-17-1 31,19 17 1-31,0-18-1 0,-17 18 0 0,17-17 0 0,-19 17 0 0,19-18-1 15,-17 18 0-15,17-18-2 16,-17 18-1 0,0 0 1-16,-2-17-1 0,2 17 0 15,17-18 1-15,-17 18-3 0,-2 0-1 0,2-17 0 0,-2 17 0 0,2-18-1 32,17 18 0-32,-17 0 0 0,0-18 1 0,-2 18-2 0,19-17 1 0,-17 17 0 0,0 0 0 15,-2-18-1-15,2 18 0 0,-2-18 1 0,2 18-2 0,0 0 0 31,1-17 0-15,-4 17-1-16,4 0-1 0,-4-18 0 0,4 18 0 0,-1 0 0 0,0-17 0 0,-2 17 0 0,2 0 0 16,0 0-2-16,-2-18 1 0,2 18-1 15,17 0 1-15,-19 0 0 0,2 0-1 0,0-18 1 0,0 18 0 0,-2 0 0 0,19 0 0 0,-17 0 0 0,0-17 1 0,-2 17-1 47,2 0 0-47,-2 0 1 16,2 0-1-16,0 0 1 47,0 0-1-47,-2 0 0 0,2 0 0 0,-2 0 0 0,2 0-1 15,0 0 1-15,0 0 0 0,-2 0 0 0,2 0-1 0,0 0 1 0,-2 0-1 0,2 0 1 32,-2 0 0-32,2 0 0 15,17 0 0-15,-16 0 1 0,-1 0-1 0,-2 0 0 0,19 0 0 0,-17 17 1 0,0-17 0 0,17 0 1 0,-19 0-1 0,2 0 0 16,-2 0 0-16,2 0 1 0,0 0-1 0,0 0 0 31,-2 0 1-31,2 0-1 0,-2 18 0 0,2-18-1 0,0 0 1 16,0 0 0-16,-2 0-1 0,2 18 0 0,0-18-1 0,-2 0 0 0,2 17 0 0,-2-17 0 15,2 18 0-15,0-18-1 0,0 17 1 16,-2-17 0-16,19 18 0 0,-17-18 0 0,17 0 0 0,-17 18 0 0,17-18 0 47,-19 17 1-47,2-17 0 0,17 18-1 0,-19-18 1 15,19 18 1-15,-17-18-1 0,17 17 1 0,-17-17 0 0,1 18-1 0,-4-18 2 32,20 17-1-32,-16 1 0 0,-4-18 0 0,20 18 0 0,-16-18 0 0,16 17 0 0,-17 1 0 0,17-1 1 0,-17-17 0 0,17 18-1 31,-19-1 1-15,19-17 0-1,-17 18 0-15,0 0-1 0,17 0 2 16,-19-1-1-1,19-17 0-15,-17 18 0 0,-2 0 1 0,19-1 0 32,-17 1-1-32,0-1 1 0,17 1 0 0,-17 0 0 0,17-18-1 15,0 18 1-15,-19 0 0 0,19-1 1 0,0-17-1 0,-17 17 0 0,17 2 0 0,-17-19 1 0,17 17-1 16,0 1 0-16,0-1 0 0,-19 0 0 0,19 2 1 0,-17-2-1 16,17 1 1-16,0-1 0 0,-19 1 0 0,19 0 0 0,-17-1 0 0,17 1 0 15,0-1-1-15,0 1 1 0,-17 0-1 0,17-1 1 0,0 1 0 0,0-1-1 0,0 1 0 16,0 0 0-16,0 0 0 0,0-1 0 0,0 0 0 15,0 2 0-15,0-19 0 0,0 35-1 0,0-35 0 0,0 17 0 0,0 0 0 0,0 2 0 0,0-2 1 0,0 1-1 0,0-1 0 16,0 1 0-16,0 0-1 0,0 0 0 0,0 17 0 0,0-17 0 0,0-1 0 0,0 1 0 0,0-1 0 0,0 1 0 0,0-18 1 0,0 18-1 0,17-1 0 16,-17 1 0-16,0 0 1 0,17-18-1 31,-17 17 0-31,0-17 1 0,0 18 0 0,0-1-1 31,19-17 2-31,-19 18-1 0,0-18 1 0,0 18-1 0,17-18 0 0,-17 17 1 0,0-17-1 16,19 18 0-16,-19-18 0 0,0 17 0 0,17-17 0 0,-17 18 1 15,0-1-1-15,17-17 0 0,-17 18 1 0,19-18 0 16,-19 18 0-16,17 0 0 0,-17-18 0 16,17 17 1-16,-17-17-1 0,17 18 0 15,-17 0 2-15,0-18-1 16,19 17 0-16,-19 1 0 0,0-18 0 0,17 17 1 0,-17 1-1 0,19-18 1 0,-19 18 0 16,17-18 0-16,-17 18-1 0,17-18 1 0,-17 18 0 0,19-18 0 15,-19 17 0-15,17-17 0 16,0 17 0-16,-17-17-1 15,16 19 1-15,-16-19 0 0,20 17 0 0,-4-17-1 0,-16 18-1 0,20-1-1 32,-20-17 1-32,16 17-1 0,1-17-1 0,-17 19 0 0,17-2 0 0,2-17 0 15,-2 18-1 1,-17-18 2-16,19 17 0 0,-2-17 0 0,0 0-1 0,-17 0 1 0,19 18 1 16,-2-18 0-16,0 0 0 15,-17 18 0-15,17-18 1 0,2 0-1 0,-2 17 1 0,-17-17 0 0,19 0 0 16,-2 18-1-16,0-18 1 0,2 0-1 0,-2 17 0 15,-17-17 0-15,17 0-1 16,0 0 1-16,2 0-1 16,-2 18 0-16,2-18 0 0,-2 0 0 0,-17 0 0 0,17 0 0 0,0 18-1 15,-17-18 1-15,19 17-1 0,-19-17 1 0,17 18-1 0,2-18 1 0,-19 17-1 32,17-17 0-32,-17 0 1 0,17 18-1 0,2-18 1 0,-2 0-1 15,-1 0 0 16,1 0 0-31,2 0 0 0,-2 0 0 0,-17 0 1 0,19 0-1 0,-2 0 0 16,0 0 0-16,2 0 0 16,-2 0 0-16,0 0 0 0,-17 18 0 15,17-18 0-15,2 0 0 0,-2 18 0 0,2-18-1 0,-19 0 0 0,17 0 1 0,0 0 0 0,0 0-1 0,2 0 1 16,-2 0 0-16,2 0 1 0,-2 0-1 0,0 0 0 0,2 0 0 0,-2-18 1 0,17 18-1 0,-15 0 0 16,-2-18-1-16,2 18 1 15,-19 0-2-15,17 0 0 0,0-18 1 16,2 18-1-16,-19 0 0 0,17 0 1 31,0-17-1-31,-1 17 0 0,-16 0 0 0,20-18 0 16,-4 18 0-16,4-17 0 0,-4 17 0 0,-16-18-1 0,17 18 1 15,0 0 0-15,2-18 0 0,-2 18 0 16,2-17 0-16,-2 17 0 0,0-18 0 0,-17 18 0 0,19-17 1 0,-2 17 0 16,0-18 0-16,0 0 0 0,2 18 0 15,-2-17 0-15,2-1-1 0,-2 18 1 0,0-17 0 0,2-2 0 31,-2 2 0-31,0 0 0 0,0-1 0 16,2 18 1-16,-2-17-2 0,2-2-1 0,-2 2 1 0,0 0 0 0,-17-1 0 16,17 18 0-16,2-18 1 0,-2 0 0 0,2 0 0 0,-19 1 0 0,17-1-1 0,0 18 2 15,-17-17-1-15,19-1 1 0,-2 0-1 0,-17 1 1 0,16-1-1 16,1 0 1 15,2-17-2-31,-19 17 1 0,17 1-1 16,-17-1 1-16,19 1 0 0,-19-1 0 0,17 0-1 0,-17 1 2 15,0-1-1-15,17 1 0 0,-17-1 0 0,0 0 2 0,0 1-1 16,0-1 1-16,0 0-1 0,0 1 1 16,0-1-1-16,0 1 0 0,0-1-1 0,0 0 0 0,0-17 0 0,0 17 0 0,0 0-1 0,0-17 1 0,0 18-1 15,0-2 0-15,0-15 1 0,0 16-1 0,0 1 1 16,0-2 0-16,0-15 0 16,0 16 0-16,0 0 1 0,0 0 0 0,-17 1 1 15,17-1-1-15,0 1 0 0,0-1 0 0,0 0 0 31,0 1 1-31,0-1 0 0,0 1 0 16,-17-1-2-16,17 0 1 0,0 1-1 0,-19 17-1 16,19-18 1-16,0 1-1 0,-17 17 1 0,17-19 0 15,0 19 0-15,-19-17-1 16,19 0 1-16,0-1 0 0,-17 18 0 0,17-17 1 0,0-2 0 0,-16 2 1 0,16 0-1 16,0 17 1-1,0-18-1-15,0 0 0 0,-17 18 0 0,17-18 0 0,0 18 1 16,-19-18-2-16,19 1 0 0,0 17 0 0,-17-18 1 0,17 18-1 15,-17-17 0-15,17 17 0 16,0-18 1-16,-19 0-1 0,19 18 0 0,0-17 0 16,-17 17 2-16,17-18-1 0,0 0 0 0,-19 0 0 0,19 1 1 31,0 17 0-31,-17 0 1 0,17 0-3 0,0-18 0 16,0 18 0-16,0 0-1 0,0 0-2 0,0 0-2 15,0 0-1-15,0 0 0 0,0 0 0 0,0 0 0 16,0 0 0-16,0 18-8 0,0-18-5 0,0 17-1 31,0-17-1-31,0 18-16 0,0 0-30 16</inkml:trace>
  <inkml:trace contextRef="#ctx0" brushRef="#br0" timeOffset="94994.63">30656 12594 51 0,'0'0'0'0,"0"0"24"0,0-17 5 0,0 17 2 0,0 0 0 15,0 0 1-15,0 0-2 0,0-18 0 0,0 18-2 0,0 0-1 32,0-17-2-32,0 17-1 0,0 0-1 0,0 0-1 0,0-19 0 0,0 19-2 0,0 0 0 0,-19-17-1 15,19 17 0-15,-17 0-3 0,17-17 1 0,-17 17-1 16,0 0-2-16,-2-18-1 15,2 18-1-15,-2 0-1 0,-15 0-1 16,17 0-1-16,-2-18-1 0,2 18 0 0,-19 0-1 0,19 0 1 16,-2 0-1-16,2 0-1 0,0-18-1 0,0 18-1 31,-2 0 1-31,2 0-1 0,0 0 1 0,-2 0-1 0,2-17 0 0,17 17 1 16,-19 0-1-16,2 0 0 15,0 0 0-15,1 0-1 0,-4 0 0 0,4-18 0 0,16 18 0 0,-20 0-1 16,4 0 1-16,-1 0-1 0,0 0-1 0,-2 0 1 31,2 0-1-31,0 0 0 0,-2 0-1 0,2 0 1 0,-2 0-2 0,2 0 1 16,0 0 0-16,0 0 0 0,-2 0 0 0,2 0 0 0,0 0 0 15,17 0-1-15,-19 0 0 0,2 0 1 0,-2 0 0 16,2 0 1 0,17 0 2-16,0 0-1 15,-17 0 1-15,0 0 0 0,17 0-1 0,-19 0 1 0,2 0-1 0,-2 0 1 16,19 0 0-16,-17 0-1 15,0 0 0-15,0 0 0 0,-2 0 0 0,2 0-1 16,0 0 0-16,-2 0 1 0,2 18-1 0,17-18 0 16,-19 0 1-16,2 0-1 15,1 0 1-15,16 0 0 0,-17 0-1 0,-2 17 1 0,2-17-1 0,17 0 0 16,-17 0 1-16,17 0-1 16,-19 0-1-16,19 0 1 0,-17 0 0 0,17 0 0 0,-19 18-1 0,2-18 1 15,0 0-1-15,17 0 1 31,-17 0 0-31,-2 0-1 0,2 0 0 0,17 18 1 0,-19-18-1 0,2 0 1 0,0 0-1 0,0 18 0 16,-2-18 0-16,2 0 0 0,17 17 0 16,-17-17 0-16,-2 0 0 0,2 0 0 31,-2 0 0-31,19 0-1 0,-17 17 1 0,0-17 0 0,0 0 0 0,-2 0 0 16,2 19 0-16,0-19-1 0,-2 0 1 0,2 17 0 0,-2-17 0 15,2 18 0-15,0-18 0 31,-19 0 0-31,20 17 0 0,-4-17 0 0,4 17 0 0,-1-17 0 0,0 19 0 16,-2-19 0-16,19 17 1 0,-17-17-1 0,0 0 0 0,17 18 1 16,-19-18-1-16,19 17 0 0,-17-17 0 0,-2 18 1 0,2-18-2 15,17 18 1-15,-17-18 0 0,0 18 0 0,-2-1 0 32,2-17 0-32,0 18 0 0,-2 0 0 0,19-18-1 0,-17 17 1 0,-2-17-1 0,19 18 1 15,-17-18 0 1,17 17-1-16,-17-17 1 0,17 18 0 0,-17-18 0 15,17 18-1-15,-19-18 1 16,19 17 0-16,-17-17-1 0,-2 18 1 0,2 0-1 0,0-1 1 16,17-17-1-16,-17 18-1 0,17-18 1 15,-19 17 0-15,19-17 0 0,-17 18 0 0,17-18 0 16,-17 18-1-16,17-18 0 0,0 17 0 0,-19-17 0 16,19 18 1-16,-17-18-1 15,17 17 0-15,-19 1 1 0,19-18 0 16,-17 17 0-16,1 1-1 0,16 0 2 15,-17 0 0-15,-2-18 0 0,2 17 2 0,17 1-1 16,-17 0 0-16,17-1 0 0,-19 1 0 0,19-18 1 0,0 17-1 0,-17 1 0 16,17 0 0-16,0-18 1 0,0 18-1 0,-19 0 0 0,19-18 1 0,0 17-1 15,-17 0 1-15,17 2 0 16,-17-2 0-16,17 1 1 16,-17-18-1-16,17 17 0 0,-19 0 0 0,19 2-1 15,0-2 1-15,-17 1 0 0,17-18 0 0,0 17 0 0,-19 1-1 0,19 0 1 16,0-1 0-16,0-17-1 15,0 18 0-15,-17-1 0 0,17 1 0 0,0 0 1 16,0-1-1-16,-17 18 1 0,17-17-1 16,0 0 0-1,0 0 1-15,-17 16-1 16,17-15 0-16,0-2 1 31,0 1-1-31,0-1 1 0,0 19-1 0,-19-19 1 0,19 1-1 0,0-1 1 16,0 1 0-1,0 0-1-15,0 0 1 0,0 17 0 0,0-17-1 0,0-1 1 0,0 1 0 0,0-1 0 0,0 1 0 0,0 0 1 0,0-1-1 0,0 1 0 0,0 0 0 0,0-1 0 0,0-17 0 16,0 18-1-16,0-1 1 0,0 1 0 16,19 0 0-16,-19-1-1 15,0 1 1-15,0-1 0 0,0-17 0 0,0 18 0 16,0-1 1-16,17 1-1 0,-17 0 0 0,0 0 0 16,0-1 0-16,0 1 0 15,0-18 1-15,0 18-2 0,17-1 1 0,-17 1 0 0,0-1 0 0,0-17 0 0,17 18 0 0,-17 0 0 0,19-18 0 0,-19 18 0 16,0-18 1-16,17 0-1 0,-17 18 1 0,19-18 0 15,-19 17 0-15,0-17 0 0,17 0 1 0,-17 17-1 16,0-17 1-16,0 0 0 16,17 19 0-16,-17-19 0 0,0 17 0 0,17-17 0 15,-17 18 0-15,19-18 0 0,-19 17 0 0,17-17 0 0,-17 0-1 16,19 17 1 0,-19-17-1-16,17 19 0 15,-17-19 0-15,17 17-1 0,2-17 0 0,-19 0 0 16,17 18 0-16,-17-18-1 0,16 0 1 0,-16 17-1 0,17-17 0 0,2 18 0 0,-19-18 0 15,17 18 0-15,-17-18 0 0,19 17-1 16,-2-17 1-16,-17 0 0 0,17 18-1 0,-17-18 1 47,19 17-1-47,-2-17 1 16,0 0-1-16,-17 18 0 0,17-18 0 15,-17 0 1-15,19 0-1 0,-2 0 0 0,2 18 0 16,-2-18 0-16,0 0 0 0,0 17 1 0,2 1-1 0,-2-18 0 0,2 17 0 0,-2-17 0 15,0 18 0-15,2 0 0 0,-2-18 0 0,0 0 0 16,-17 18 0-16,17-18 0 0,2 17 0 16,-2-17 0-16,2 0 0 15,-19 17 0-15,17-17 0 16,0 0 0-16,2 19 0 0,-2-2 0 0,0-17 0 31,-1 18 0-31,4-18 0 16,-4 17 0-1,4-17 0-15,-4 0 0 0,-16 17 0 16,17-17 0-16,0 0 0 31,-17 19 0-31,19-19 0 0,-2 0 0 0,2 17 0 0,-2-17 0 0,0 0 0 0,2 18 0 16,-2-18 0-16,0 0 0 16,-17 17 0-16,17-17 0 0,2 18 0 15,-2-18 0-15,2 0 0 0,-19 18 0 0,17-18 0 0,0 0 0 0,2 18 0 0,-2-18 0 31,0 17 0-31,0-17 0 0,2 0 0 0,-2 18 0 47,2-18 0-47,-2 0 0 0,0 18 0 0,0-18-1 16,2 17 1 0,-2-17-1-16,2 0 0 0,-2 18 1 0,-17-18-1 0,17 0 0 0,2 0 1 0,-2 17-1 0,-1-17 0 31,1 0 0-31,-17 0 0 0,19 18 1 0,-2-18-1 0,2 0 0 31,-19 0 0-15,17 18 0-16,0-18 0 0,2 0 0 0,-2 17 0 0,0-17 0 31,0 0 0-31,2 0 1 0,-2 18-1 0,2-18 1 0,-2 0-1 0,0 0 1 0,0 0 0 0,2 0 0 0,-2 0 0 0,-17 18-1 31,19-18 1-15,-2 0 0-16,0 0 0 0,2 0 0 0,-2 0-1 0,0 17 0 0,0-17-1 0,-17 0 1 15,19 0 0-15,-2 0-1 16,2 0 1-16,-2 0 0 0,0 0-1 16,2 0 1-16,-2 0 0 0,0 0 1 0,-1 0-1 0,4 0 1 0,-4-17-1 0,4 17 0 0,-4 0 1 0,1 0-1 0,0 0 0 47,2 0 1-47,-2-18-1 0,2 18 1 0,-2 0-1 0,0 0 1 0,2 0 0 0,-2 0-1 0,0 0 1 31,0 0-1-31,2 0 1 0,-2 0 1 0,2 0-1 47,-2-18 0-47,0 18 0 15,2 0 1-15,-2 0-1 0,0-17 2 0,0 17-1 0,2 0 0 0,-2 0 0 0,2-18 0 0,-2 18 0 32,0 0 0-32,0-18 0 0,2 18 0 0,-2 0 0 0,2-17 0 0,-2 17 0 15,0 0 1-15,2-18 0 0,-19 18-1 0,17 0 0 0,-1-17 1 0,1 17-1 0,2 0 1 0,-2-18-1 16,2 18 0-16,-2-18 1 0,0 18-2 0,2-17-1 0,15-1 0 0,-34 18-1 0,17-18 1 0,2 18 0 0,-2-18-1 0,2 1 1 0,-2 17-1 15,0-18 0-15,0 18 0 0,-17-17-1 16,19 17 1-16,-2-19-1 0,2 19 1 0,-2-17-1 0,-17 17 0 0,17-17 0 0,2-1-1 0,-2 18 0 0,0-17 1 0,-17 17-1 0,17-19 0 0,2 2 0 0,-2 17 1 16,2-17 0-16,-19-1 0 0,17 0-1 15,0 0 2-15,2 18-1 0,-2-17 0 32,0-1 0-32,-17 1 0 0,16-1 0 0,4 0 1 15,-4 1-1 1,4-1 1-16,-4 1 0 0,-16-1 0 0,17 0 0 0,0 1 0 0,-17-1 0 0,19-18 0 0,-2 19 0 15,-17 0 0-15,19-1 0 0,-2 1 1 0,-17-2 0 0,17 2-1 32,-17 0 1-32,19-1 0 0,-19 0 0 0,17 0 0 0,0 0 1 15,-17 1-1-15,0-1 0 0,17 1 1 0,-17-1 0 0,19-17 0 0,-19 17-1 16,0 0 1-16,17 0 0 0,-17 1 0 0,0-1 0 0,0 1-1 0,19-1 0 0,-19 1 1 0,0-1-1 0,17 0 0 78,-17 1 0-78,0-1 0 0,17 1 0 0,-17-1 1 0,0-17-1 0,19 17 0 0,-19 0 0 0,0 1 0 0,17-18 1 16,-17 17 0-16,0 0 0 0,0-17 1 0,0 17 0 0,0 0 0 0,0 1 1 0,0-18 1 0,0 16 0 15,0 2 1-15,0 0-1 0,0-18 1 0,0 16 1 16,0 2-1-16,0-18 0 0,0 17 1 0,0 0-1 0,0-17 0 16,-17 18 0-16,17-19-1 0,0 19 1 0,0-1-1 0,0-17 0 0,0 17 0 0,0 1 0 15,0-1-1-15,0 1 1 16,-19-2 0-1,19 2-1-15,0 0 1 0,-17 17-1 0,17-18 1 16,0 1-1-16,-17 17 1 0,17-19-1 0,0 19 1 0,0-17-1 0,0 0 0 16,0-1 0-16,-19 18-1 15,19-18 1-15,0 18-1 0,0-18-1 0,0 0 0 16,0 18-1-16,-17-17 0 16,17-1 0-16,0 18 0 0,-19-17 0 0,19 17 0 0,0 0 0 0,-17-18 0 0,17 0 0 15,-17 18 1-15,17-17 0 0,0-1 1 0,-17 18 1 16,17-18 0-16,0 0 0 0,-19 18-1 0,19-17 1 31,0-1 0-31,-17 1 0 16,17 17 0-16,0-18-1 0,-17 18 1 0,17-17-1 0,-19 17 0 0,2-18 0 0,-2 0 0 15,19 18 0-15,-17-17 0 0,17 17 1 0,-17-18 0 0,1 18-1 0,16-17 1 16,0 17-1-16,-20-18 0 16,20 0 1-16,-16 18-1 0,-4-17 0 0,20 17 0 46,-16-18 0-46,-1 0 0 0,17 18 0 0,-17-17-1 0,-2 17 0 0,2-18 0 16,17 1 0-16,-17 17-1 0,-2-18 1 0,2 18-1 0,17-18 0 0,-19 18 2 0,2 0-2 0,0-17 1 0,0-1 1 16,-2 18 0-16,19 0 0 31,-17-18 0-31,0 18-1 0,17-18 1 0,-19 18-1 16,2-17 1-16,-2 17-1 0,2 0 0 0,17-18 1 31,-17 18-1-31,-19 0 0 0,19-17 0 15,-2 17 1-15,2-19-1 0,-17 19 0 0,15-17 0 0,2 17 0 16,-19-17 0-16,19 17 1 0,-2-18-1 0,-14 1 0 0,16-2 0 0,-19 19 0 0,19-17 0 0,-2 0 0 16,-17-1 0-16,19 18 0 0,-17-18 0 0,15 0 0 0,-17 18 0 15,19 0-6-15,0 0-3 0,0 0-2 0,-19 0-11 0,19 0-5 16,-2 18-1-16,-17 0-1 0,2 17-17 0,-19 1-9 0,-19-1-19 0</inkml:trace>
  <inkml:trace contextRef="#ctx0" brushRef="#br0" timeOffset="97339.88">28734 14694 274 0,'0'0'7'0,"0"0"3"0,0 0 6 0,0 0 2 0,0 0 0 16,0 0 1-16,0 0 0 0,0 0-2 0,0 0 0 0,0 0-1 0,-19 34 0 0,2-15 2 0,-19 16-2 0,19 0 1 0,-19 0 0 15,2 0 0-15,-21 1-1 0,4 16 0 0,15 2 1 16,-17-20-2-16,17 2 2 0,-17-1-1 0,36 1 1 31,-19-1-1-31,3-18 0 0,14 1 1 0,2 0-1 0,0 0-1 16,-2-1-3-16,2-17-3 0,17 18 0 31,-19-18-6-31,19 0-2 0,0 0-2 0,0 0-8 0,0 0-5 0,0 18-1 0,0-18-1 16,0 0 0-16,0 0-1 0,0 0-1 0,19-18-43 0</inkml:trace>
  <inkml:trace contextRef="#ctx0" brushRef="#br0" timeOffset="98068.87">28027 13812 411 0,'-36'0'2'0,"2"0"0"0,-19 17 9 0,17 1 2 0,-17-18 1 0,0 0 2 0,19 17-1 0,-21-17 0 0,-15 0-1 0,18 17 0 0,-1-17-4 0,-17 0 0 31,17 0-2-31,17 19-1 0,-17-19-1 0,17 0 0 47,2 0 0-47,-2 0-2 0,0 0-2 0,2 17 0 0,17-17-1 0,-2 0-2 16,2 0 0-16,0 0 1 0,17 0-1 0,0 0 0 0,0 18 0 0,0-18-2 0,17 0-8 31,0 0-4-31,2 0-2 0,15 0-10 0,2 17-7 0,0-17-3 0,-2 0-2 0</inkml:trace>
  <inkml:trace contextRef="#ctx0" brushRef="#br0" timeOffset="98728.49">28787 13176 335 0,'0'0'4'0,"0"0"0"0,-19 0 2 0,19 0 1 0,-17 0 1 0,17-17 2 0,-17 17 1 0,17 0 0 0,-19 0 1 47,2-18-2-47,-2 18 1 0,2 0 0 0,17-18 1 31,-17 0-1-31,0 1 0 0,-2-1 0 0,-15 1 2 0,15-1 2 0,2 1 0 0,-19-19-1 0,19 19 0 0,-19-1 0 0,0 1-1 16,2-1 3-16,-2 0 0 0,-17 1-1 0,17-1 0 0,-14 0-2 0,14 18 0 15,0-17-1-15,0-1 1 0,2 1-1 0,17-1-1 0,-19 0 1 16,0 1-4-16,2-1-1 0,15 0-1 0,-15 0-1 0,15 1 0 0,2-1-1 47,-2 1 0-47,2-2-2 31,0 2-5-15,17 17-2-16,-17-17-1 0,17 17-4 0,-19-18-1 0,19 18-1 0,0 0-4 0,-17 0-2 0,17 0-1 0,0 18-1 15,0-1-9 1,0-17-6-16,0 17-4 0,0 19-11 0</inkml:trace>
  <inkml:trace contextRef="#ctx0" brushRef="#br0" timeOffset="119575.25">29244 13952 51 0,'0'0'0'0,"-17"-17"0"0,17 17 6 0,0 0 3 0,0 0 0 0,0 0-1 0,0 0 3 0,0 0 2 0,0 0-1 0,0 0 4 0,-17 0 2 0,17 0 1 0,0 0-1 0,0 0 0 0,0 0 1 0,0 0 0 16,0 0-1-16,0 0 1 0,0 0-1 0,-19 0 0 31,19 0-1-31,0 17 0 16,0 1 0-16,-17-18-1 0,17 18 2 0,0-18 1 0,0 18 0 0,-17-18 0 0,17 0 1 0,0 17-2 15,0-17 0-15,0 0-2 32,0 0 0-32,0 0-1 0,0 0 0 0,0 0-1 47,0-17 0-47,17-1 0 0,-17 0-2 0,17 0-2 0,-17 1-1 0,19-1-2 15,-19 1-2-15,17-2-2 0,-17 2-1 0,17 0-1 0,-17-1-1 0,0 18-2 0,0-17 1 0,0 17 2 0,0 0 0 0,0 0 2 16,0 0-2-1,0 0 2-15,0 0 0 0,0 17-1 0,0 1 4 0,-17-1 1 16,17 0 0-16,-17 2 1 0,17-2 1 0,-19 18 0 16,19-17 1-16,0-18-1 0,0 18 1 0,0-18-1 31,-17 18 0-31,17-18-1 0,0 0 0 0,0 0 0 31,0 0 0-31,0 0 0 0,0 0 0 0,0 0-1 0,0-18-2 0,17 0-1 16,-17-17 0-16,19 17-1 15,-19-18-3-15,17 19-1 0,-17 0-1 0,0-1 0 0,17 1-1 0,-17 17-1 16,0-19 1-16,0 19 1 0,17 0 0 0,-17 0 0 0,0 19-1 0,0 16 3 0,-17-18 0 16,17 19 0-16,-17-1 5 0,17 0 0 0,-17 1 1 15,17-1 0-15,-19-17 1 0,19 17 2 16,0-35 0-16,0 17 1 0,0 1-1 0,0-18 1 47,0 0-1-47,0 0-1 0,19 0-2 0,-19-18 0 0,17 1 0 0,0-18-3 0,0 17 0 0,2-17-1 0,-2 17-4 0,-17 0-1 0,19-17 0 15,-2 17-1-15,-17 1-1 0,17-2-1 0,-17 2-1 0,0 17 1 16,0 0 1-16,0 0 0 16,0 0-1-16,0 0 2 0,0 0 1 0,0 17 0 0,0 2-1 0,-17-2 4 0,0 18 1 0,-2-17 0 0,19 0 3 0,-17 0 0 15,17-1 1-15,-19-17 1 0,19 18-1 0,0-18 0 32,0 18 1-32,0-18-1 0,0 0 0 0,0 0-1 0,0 0 0 0,0-18-1 0,19 0 1 0,-2 1-1 31,2-1 1-31,-2 0-3 31,-17-17-1-31,17 17-1 0,0 1-1 16,-17-2 1-16,19 2-1 0,-2 0 0 47,-17-1-1-47,19 18-2 31,-19-17 1-31,0 17 0 0,0 0 2 0,0 0-1 0,0 0 0 0,0 17 2 0,0 1 1 15,0-1 0-15,-19 0 1 0,2 19 2 0,17-18 2 16,-19-1 0 0,2 1 2-16,17 0 0 0,0-18 0 0,-17 18 0 0,17-18 0 0,0 0 0 15,0 0-2-15,0 0 0 16,0 0 0-16,0 0-1 0,17-18 0 0,0 0-1 0,2 0 0 0,-19 1 0 0,17-1-1 0,2 1 0 16,-2-2 0-16,-17 2 0 0,17 0-2 0,2 17-3 0,-19-18-1 0,0 18-1 0,17 0 1 0,-17 0 0 15,0 0-1-15,0 0 3 0,0 0-1 0,0 0 1 0,0 0 0 0,-17 0 2 16,17 18 1-16,-19-1 0 0,2-17 1 0,0 17 0 15,17 2 0-15,-19-19 0 16,19 17 0 0,-17-17 0-16,17 18 0 0,0-18 0 0,0 0-1 0,0 0 0 0,0 0 1 0,0 0 0 0,0 0 1 0,0-18-1 0,0 18 0 0,0-17 0 0,17-2 0 0,-17 19-1 15,19-17 1-15,-19 0-2 0,17-1-1 0,0 1-1 0,-17 17-1 0,19-19-1 16,-19 19 0-16,0-17-1 0,17 17 1 0,-17-17-1 0,0 17 1 0,0 0 0 0,0 0 1 0,0 0 0 0,-17 0 0 0,-2 0 2 31,2 17-1-31,0 0 2 16,-2-17-1-1,2 19 3 1,-2-2 1 0,19-17 0-16,-17 18 3 0,0-18-2 15,17 17 1-15,-17-17-1 32,17 0-1-32,-19 0 0 0,19 0 0 0,0 17 0 46,0-17-1-46,0 0 0 16,0 0 0-16,0 0-1 0,0 0 1 0,0-17-1 0,0 17 1 0,0-17-1 0,0-1 0 0,0 1 0 0,0 17-2 16,0 0 0-16,0-19-2 0,0 19 2 0,0 0-1 0,0 0 0 0,0 0 1 0,0 0 0 0,0 0-1 0,0 0 0 0,-17 0-1 15,-2 19 1-15,2-19-1 0,17 17 0 0,-17-17 4 16,0 18 2-16,17-18 0 0,-19 17 0 0,2-17 0 0,17 0-1 0,-17 17 0 0,17-17 0 0,0 0-1 0,0 0 1 16,0 0-1-16,0 0 0 0,0 0 0 0,0 0 0 0,0 0 0 0,0 0 0 0,0 0 0 31,0-17-1-31,0 0 1 0,17-1 0 0,-17 1 0 0,17 17-1 0,-17 0-1 31,0 0-1-31,0 0 0 0,-17 17 3 0,0 1-1 0,17-18 1 31,-19 17 0-31,2 0 0 0,17 2-1 0,-19-19 1 16,19 0 0-16,19-19-1 31,-2 2 0-31,-17 0 1 0,19 17-1 0,-19-18 0 0,17 18 0 0,0 0 0 47,-17 18 0-47,0-1 0 0,0 0 0 31,0 2 0-15,0-2 0-16,19-17 0 0,-2-17 0 47,0-2 0-47,0 2 0 0,2 0 0 31,-2-1 0 0,2 1 0-31,-2 17 0 0,-17 17 0 0,-17 1 0 0,17-1 0 16,0 0 0-16,-19-17 0 0,38 0 0 78,-2 0 0-78,-17-17 0 0,17 17 0 0,0 17 0 47,2-17 0-47,-2-17 0 0,2 17 0 31,-19-17 0-31,0 34 0 31,-19-17 0 16,2 17 0-47,-2-17 0 32,19 19 0-32,-17-19 0 0,0 0 0 0,0 0 0 15,-2 17 0-15,2-17 0 0,-2 0 0 0,2 0 0 0,0-17 0 0,0-2 0 63,17 2 0-63,-19 17 0 0,19 0-1 31,0 0-1-31,-17 0 1 0,17 0 0 0,-17 0 0 31,17 0-1-31,-19 0 2 0,19 0 1 0,-17 17 0 16,17 2 0-16,0-19 0 0,-19 0-1 0,19 0 1 0,19 0 0 0,-2 0-1 0,2 0 0 0,-19-19 0 0,17 2 1 0,0 17-1 15,2-17 0-15,-2 17 0 0,-17-18 0 0,17 18 0 0,0 0 1 0,-17-17-1 0,19 17 0 0,-19 17 0 16,17-17 0-16,2 0 0 16,-2 0 0-16,0 0 0 15,-17 18 0 32,17-18 0 0,2-18 0-31,-2 18 0 15,-17 18 0 0,0-1 0-31,0 0 0 0,0 2 0 0,0-2 0 47,19-17 0-47,-2 0-12 0,-17-17-7 0,17 17-3 0,2-19-9 0,-19 19-4 0,0 0 0 0,0-17 1 16,0 17-45-16</inkml:trace>
  <inkml:trace contextRef="#ctx0" brushRef="#br0" timeOffset="124613.19">27904 14147 346 0,'0'0'3'0,"0"0"3"0,0 0-1 0,0 0 1 0,0 0 1 0,0 0 0 0,0 0 1 0,17 0 1 0,-17 0-1 0,0 0 1 0,19-18 0 0,-19 18 1 0,17-18-1 15,-17 18 0-15,17-17 0 0,0-1 0 16,-17 18 0-16,19-17-1 0,-2-1 0 0,2 0-1 0,15 1-1 16,-17-19 1-16,19 18-1 0,-17 1 1 0,-2-18-2 15,19 16-1-15,-19 2 0 16,-1 0 0-16,-16-1 1 16,17 1-1-16,-17 17 1 31,0 0 0-31,0 0 2 0,0 0 0 0,0 0 0 0,0 0 0 0,-17 0-1 0,1 35 1 0,-1-18 0 0,-2 0 2 0,2 2 0 31,-19 16 0-31,19-18 1 16,-19 19 0-16,19-18 0 0,0-1-1 0,-2 1 3 0,19-18 0 0,-17 18 2 0,17-18-2 0,0 0-1 0,0 0 1 15,0 0-1 1,0 0-1-16,0 0 0 0,0 0 0 0,17-18-2 0,2 18 0 0,-19-18-1 0,17 1-1 0,0-1-1 31,0 0-1-15,2 0-1-16,-2 1-1 0,2-1 0 0,-2 1-1 0,0-2 0 15,2 2 0-15,-2 17 0 0,-17 0 1 0,0 0 1 16,0 0 0-16,0 17 1 0,0 2 0 16,0-19 0-16,-17 35 0 0,-2-18 0 0,2 1 2 0,0 18-1 0,-2-19 0 15,2 1 1-15,-2 17 0 0,2-17 0 0,17-1 0 0,-17-17 0 16,17 18-1-16,0-18 1 16,0 18-1-1,0-18 0-15,0 0 0 0,0 0 2 0,17-18-1 0,0 18 0 0,2-18-1 0,-2-17 0 16,19 18-2-16,-19-1 0 0,19-17 0 0,-20 17-1 0,1-18-1 15,2 19 0 1,-2-1-2-16,2 18 0 0,-2-17-1 0,-17 17 0 0,17 0-1 0,-17 0 1 16,0 0-1-16,0 0 0 31,0 0 0-31,0 17-1 0,-17 1 0 16,-19 17 1-16,19-17-1 0,-2 17 1 0,-14 1-1 0,16-19 3 0,-19 18 1 0,19-17 1 0,-2 0 2 0,2 17 2 46,-2-17 0-46,2-18 0 0,17 17 2 0,0-17-1 0,-17 0-1 0,17 0 0 0,0 0-1 0,0 0 0 16,0 0-1-16,17-17 0 16,0-1 0-16,2-17 0 0,-2 17-1 15,2 0 0 1,15-17 0-16,-15 18 0 0,-2-1-1 0,-1 0-2 0,1 1-1 0,2 17-1 47,-19-18 0-47,17 18-1 0,-17 0 1 15,0 0-2-15,0 0 1 0,0 0-1 0,0 18 0 0,0 17 3 0,-17-17 1 0,-19 17 0 0,20 0 1 0,-20 0 2 32,19 1 2-32,-19-1-1 0,19 0 2 0,-19-17-1 0,36-1-1 15,-17 18 0-15,0-35 0 0,17 18 0 0,0-18-1 0,0 17 0 0,0-17 0 0,0 0-1 0,0 0 1 0,0 0-1 0,17-17 1 0,0-1-1 0,0-17 0 0,2 18-1 16,17-1 1-16,-19-17 0 16,19 17 0-16,-19-17-1 0,-1 17 1 0,1 1-1 15,2-1-1-15,-2 0-1 16,2 18 0-1,-2-17-1-15,-17 17 0 0,17 0 0 16,-17 0-1-16,0 0 2 0,0 0 1 0,0 0 0 0,0 17 0 0,0 1 3 0,-17 0 0 0,0 17 0 0,-2 0 0 0,-17 0 0 16,19 1 0-1,-16-19 0-15,14 18-1 0,2-17 0 0,0 17 0 0,-2-17 0 0,19 0 0 0,0-18 0 16,-17 17 0-16,17-17 0 16,0 0 0-16,0 0 0 15,17-17-1-15,2-1 1 47,-2-18-1-16,0 19 0-31,2-1 0 0,-2-17 1 0,-1 18-1 0,1-1 0 0,2 0 0 0,-2 1 0 0,-17-1 0 0,19 18 1 0,-2 0-1 0,-17-17 0 0,0 17-2 16,0 17 1-16,0 1-2 0,0 17 2 0,-17-17 1 31,-2 17 0-31,2 0-1 0,-2-18 2 16,-14 19 0-16,16-1 0 0,17-17-1 15,-19 0 1-15,2-1-1 16,17 1 1-16,-17-18-1 16,17 17 0-16,0-17 1 0,17-17 0 0,0-1-1 0,2 1 0 15,-2-1 0-15,-1-17 0 0,1 17 0 0,2 0 1 16,-2-17-1 0,2 17 0-16,-19 1 0 0,17 17 0 0,0-18 0 0,2 18 0 0,-2 0 0 0,-17 18 0 15,0-1 0 1,-17 18 0-1,-2-17 0-15,2 18 0 0,0-19 0 0,-2 19 0 0,2-19 0 0,-2 1 0 0,2 17 0 0,1-17 0 0,-1 0 0 32,34-36 0-32,-17 0 0 0,16 0 0 15,1 1 0-15,2-1 0 0,-2 1 0 0,2-1 0 0,-2 0 0 0,0 18 0 0,-17-17 0 32,19 17 0-32,-2 0 0 0,0 0 0 15,-17 17 0 1,0 1 0-16,0 0 0 0,-17-1 0 0,0 1 0 0,17-1 0 15,-19 19 0-15,2-18 0 0,0 0 0 0,-2-1 0 0,19 0 0 32,-17-17 0-32,17 19 0 0,17-19 0 15,-17-19 0-15,19 2 0 0,-2 17 0 0,-17-17 0 16,17-1 0-16,2 18 0 16,-2 0 0-16,0 0 0 0,-17 18 0 15,0-1 0 1,0 0 0-16,0 2 0 0,0-2 0 15,0 1 0-15,-17-1 0 0,17 0 0 16,17-17 0 15,-17-17 0-15,17 0 0-16,2-1 0 31,-2 1 0-31,-17-2 0 0,19 2 0 0,-2 17 0 0,-17-17 0 0,17-1 0 0,0 18 0 0,-17 18 0 31,0-1 0-31,-17 0 0 0,0 2 0 0,17-2 0 16,-17 1 0-16,-2-1 0 16,19 0 0-16,0 2 0 0,-17-19 0 0,34 0 0 47,-17-19 0-47,19 19 0 0,-2-17 0 0,-17 0 0 0,17 17 0 0,0 0 0 15,-17-18 0-15,19 18 0 16,-2 0 0-16,-17 18 0 31,0-1 0-31,-17-17 0 16,17 17 0-16,-19 2-97 31</inkml:trace>
  <inkml:trace contextRef="#ctx0" brushRef="#br0" timeOffset="137564">28645 17199 280 0,'0'-19'7'0,"0"2"4"0,0 0 4 0,0-1 2 0,0 18 1 0,0-18-1 0,0 18 0 0,-17-18 0 0,-2 18 0 0,19 0-1 0,-17 0 3 0,0 0 0 0,-19 18 1 0,36 0 2 0,-36 17 0 16,19-18 0-16,0 19 0 15,-2 16-2-15,2-16-1 16,-2-1-1-16,19 1 0 0,-17-1-2 0,17 0 0 15,0-17-1-15,0 17-2 16,0-18 0-16,0-17 0 0,0 18 0 0,17-18-1 0,2 0-1 0,17 0 1 16,-19-18-5-16,0 1-1 0,19-1-2 0,-19-17 0 15,19 0-2-15,-19 17-1 0,2-17-1 16,-2 0 0-16,0 0 1 0,0-1-1 0,-17 1 0 0,19-1 1 16,-2-16 1-16,-17 16 0 0,19 1-1 0,-19 0 1 0,0-1-1 0,17 19 1 15,-17-19 4-15,0 18 3 16,0 1 0-16,0-1 0 0,0 18 5 0,0 0 1 31,0 0-1-31,0 0-1 0,0 0-2 16,0 35-1-16,0 1-1 0,0-1-1 0,0 1-1 0,0 16 0 15,-17-16-1 1,17 17-1-16,0-17 0 0,0 16 0 0,0-16-2 0,0-1 1 47,0 18-1-47,17-18 0 15,0 0-1-15,-17-17-1 0,19 17-2 0,-2-18-14 0,-17 1-6 0,0 0-4 0,0 0 0 0,0-18-14 16,0 17-8-16,0-17-2 0,-17 0-24 0</inkml:trace>
  <inkml:trace contextRef="#ctx0" brushRef="#br0" timeOffset="138238.44">29068 16933 470 0,'0'0'4'0,"0"0"3"0,0 0 6 0,0 36 2 0,0-19 1 0,0 36 2 0,-17-18 1 0,-2 1-1 0,19 17 0 0,-17-17-1 0,0-1 0 0,-2-1-1 32,19 2 0-32,-17-1 1 0,17-17 0 0,-19 17 1 0,19-35-3 0,0 18 0 31,0-1 0-31,0-17-2 0,0 0 1 0,0 0-1 31,0-17-1-31,0-1-1 0,19 1-2 0,-2-19-1 31,2 1 1-31,-2-1-1 0,-17 2 0 0,17-1 0 0,2-1-1 0,-2 19-6 0,0-1-2 0,-17-18-2 47,17 36 5-47,-17-18 1 0,0 18 0 0,0 0 1 0,19 0 2 0,-19 18 1 0,0 0 0 16,17 18 4-1,-17-2 0 1,19-15-2-16,-19 16-1 0,17-1 0 0,-17-15-2 0,17 16 0 0,2-18 0 0,-19 19-1 0,17-19-1 16,0 1 0-16,-17-1-1 0,17-17 1 0,-17 18-1 0,19-18-1 0,-19 0-4 0,0 18-4 0,0-18-2 0,0 0-13 15,0 17-5-15,0-17-2 16,0 0 0-16,0 18 0 0,-19-18 1 0,2 0-51 0</inkml:trace>
  <inkml:trace contextRef="#ctx0" brushRef="#br0" timeOffset="138395.67">28926 17287 432 0,'17'0'11'0,"2"-19"4"0,17 19 6 0,-19 0 2 0,19 0 1 0,-19 0-1 0,17 0-1 0,-15 0-1 0,17 0-1 32,-2 0 0-32,-15 19-16 0,-2-19-5 0,17 0-58 15</inkml:trace>
  <inkml:trace contextRef="#ctx0" brushRef="#br0" timeOffset="138617.21">29492 17146 659 0,'16'0'2'0,"1"0"2"0,2 0 1 0,17 0 1 0,-19 0 0 0,0 0-1 0,-17 0-11 0,19 0-5 0,-19 0-1 0,0 17-48 0</inkml:trace>
  <inkml:trace contextRef="#ctx0" brushRef="#br0" timeOffset="138761.22">29403 17287 678 0,'0'0'4'0,"0"0"3"0,19 0 2 0,-2 0 1 0,0 0 1 0,2 0 0 0,14 0 0 16,-16 0-1-16,19 0 1 0,-17 0-10 0,-2 0-22 0,0-19-48 0</inkml:trace>
  <inkml:trace contextRef="#ctx0" brushRef="#br0" timeOffset="139456.21">29915 17163 537 0,'17'0'4'0,"0"0"2"0,-17 17 3 0,36 19 0 0,-36-18 0 0,19-1 0 0,-2 19 4 0,-17-19 0 0,0 18 2 0,0-17 1 0,0 0 1 0,0-1 0 16,0 1-1-16,0-1 0 16,0-17-1-1,0 18-1-15,0-18 3 0,0 0 1 16,0 0 2-16,0 0-1 0,-17-18 0 16,17 1 0-16,0-18-2 0,0 17-1 0,0-17-2 0,0 0-1 15,0-1-1 1,0 1-3-16,17 18-3 15,0-19-1 1,-17 19 0-16,19-1-12 0,-2 0-5 0,0 0-3 0,-1 18 0 0,4 0-2 0,-4 0 0 0,4 0-1 0,-20 0-18 16,16 36-40-16</inkml:trace>
  <inkml:trace contextRef="#ctx0" brushRef="#br0" timeOffset="140049.79">30550 17146 576 0,'-19'0'2'0,"2"0"2"0,0 17 0 0,0 0 1 0,-2 19 2 0,2-18 0 0,0 16 1 0,-19-15 0 0,36 16 1 16,-19 0-1-1,2-17 1-15,17-1 1 0,0 1-1 0,0-1 0 32,0-17 1-32,0 0-1 0,0 18 2 0,17-18 0 15,2 0 1-15,-2-18-1 0,2 1 0 0,-2-1 0 16,19 1 0-16,-19-1-2 0,0-17-1 0,19 17 0 0,-19-18-1 0,2 2 1 16,-2 16 0-16,0-18-1 0,0 2 0 0,2-2-1 31,-2 18-1-31,-17 0 1 15,0-17 1-15,19 18 1 0,-19-1-1 16,0 0 2-16,0 1 0 0,0 17 1 0,0 0 0 0,0 0-1 0,0 0 1 0,0 0-1 47,0 0 0-47,-19 35-2 0,19-17 0 0,0-1-1 0,-17 18 0 16,17 1-3 15,0 0 0-31,0-2-3 0,0 2-1 0,-19-1 0 0,19 1 0 0,0-19-8 0,0 18-2 15,0-17-2-15,19 17 0 0,-19-17-9 0,17-1-5 0,-17 1-1 0,19-18 1 0,-19 18-1 0,17-18 2 0,-17 0-14 0,0 0-8 0,17 0-16 0</inkml:trace>
  <inkml:trace contextRef="#ctx0" brushRef="#br0" timeOffset="140275.31">30814 17216 657 0,'17'0'4'0,"-17"18"3"0,0-1 2 0,0 0 3 0,0 2 1 0,0-2 1 0,0 18 8 0,-17-17-2 0,-2 0-1 0,2-1-1 0,17 1 0 0,-16-1-2 31,16 1 0-15,-17-18-1 0,17 0 1-16,0 0-1 0,0 0-2 0,0-18-1 0,0 1-1 0,0-1-2 0,0-17 0 0,17 17-1 0,-1-17-1 0,1 18-1 0,2-2 0 0,-19 2-1 15,17 0 0 1,2-1-1-16,-2 1 0 16,0-2-1-1,-17 19 0-15,19 0-11 0,-2 0-11 16,-17 0-5-16,17 0-2 0,-17 0-13 0,17 0-6 0,2 0-2 0,-2 19-27 0</inkml:trace>
  <inkml:trace contextRef="#ctx0" brushRef="#br0" timeOffset="140812.37">31219 17216 495 0,'0'0'3'0,"-17"0"0"0,17 0 2 0,-17 0 6 0,0 0 3 0,-2 0 1 0,2 18 2 0,0-1-1 0,-2 0 1 0,2 19-1 0,-2-1 0 0,2-17-1 0,0 17 0 0,17 0-1 16,-17-17 1-16,17 0 1 0,0 17 2 0,0-18-1 0,0-17 1 0,0 18-3 0,0-18-1 0,0 18-1 0,0-18 1 0,17 0-2 16,0-18 1-16,0 0-4 15,2-17-1-15,17 0 0 16,-19 0-1-16,19 0-1 0,-2-1-6 0,-17-16-4 0,19 16-1 0,-17 1-2 16,-2-1 0-16,0 2 0 0,2-2 1 31,-19 18-2-31,0-17 8 15,0 17 2-15,0 1 0 0,0 17 11 0,0-18-2 0,0 18 0 0,0-18-1 0,-19 18 0 0,2 0-1 0,17 18 0 32,-17-18 0-32,17 18 0 0,-19 17-2 0,19 0 0 0,0-17-2 0,-17 35 0 15,17-17-1-15,0-1 0 0,0-1-4 16,0 2-1-16,0 17-1 16,0-35-13-1,0 17 1-15,0 0 1 0,0-17 0 0,0 17 0 0,0-18 0 0,0 1 0 0,17 0-13 31,2-18-5-31,-19 18-2 0,17-18-1 0,-17 0-10 0,36 0-20 0</inkml:trace>
  <inkml:trace contextRef="#ctx0" brushRef="#br0" timeOffset="141228.01">31538 17180 651 0,'0'0'3'0,"-19"0"2"0,-17 19 2 0,19-2 0 0,0 1 0 0,1 16 13 0,-4-15 0 0,4 16-2 0,-4 0 0 0,20-17-2 0,-16 17 0 15,16-18-1-15,0 19 0 0,-17-1 3 0,17-18 1 31,0 1-3-15,0 0 0-16,0 0-3 16,0-1 0-16,17 0-2 0,-17-17-1 31,16 19-1-31,4-19-1 0,-4 0-1 0,20 0 0 0,-19-19-2 0,19 2 1 0,0 0-1 31,-19-1-1-31,0-18 0 0,2 19-1 0,-2-1 0 0,0-17 0 16,-17 17-1-16,17 1-1 0,-17-1 1 0,0-17 0 0,0 17 0 0,0 1-1 0,0-1 1 15,0 1-2-15,0-2 0 0,0 2-1 0,0 0 0 0,-17 17 0 0,17 0-7 32,0-18-4-32,-17 18 0 0,17 0-15 15,-17 0-7-15,17 0-3 0,-19 0 1 16,-15 18-43-16</inkml:trace>
  <inkml:trace contextRef="#ctx0" brushRef="#br0" timeOffset="141360.61">31397 17445 790 0,'16'-18'4'0,"4"18"3"0,13-17 0 0,-16-1 2 0,19 18 0 0,0 0 9 0,-19-17 0 0,2 17-2 0,15 0-2 0,-17-18-3 0,-17 18-2 0,19 0-1 0,-19 0-24 0,17 0-10 0,-17 0-57 0</inkml:trace>
  <inkml:trace contextRef="#ctx0" brushRef="#br0" timeOffset="142660.15">29826 17691 421 0,'0'0'5'0,"0"0"3"0,0 0 2 0,-17 0 1 0,17 0-1 0,0 0 4 16,0 0 1-16,17 0 1 0,2 0 1 0,-2 0 2 0,19 0 1 0,-19 0 0 15,17 0 0-15,2-17-1 0,0 17-1 0,-19-17-1 16,19 17 1-16,-19 0-1 0,-1-18-1 0,4 18 0 16,-4 0-2-16,-16 0-1 0,0 0 0 0,0 0-1 0,0 0-2 0,0 0-2 15,-16 18 0-15,-4-1-4 0,4-17-3 0,-18 17-1 16,15-17 0-16,2 19-1 0,0-19 0 16,-19 17 0-16,17-17-1 15,2 0-2-15,0 0-2 0,-19 18-1 0,19-18 4 16,-19 0 2-1,19 0 0-15,-19 0 0 0,19 17 5 0,0-17 2 32,17 0 0-32,-19 0 4 0,19 0 0 0,0 0 2 0,-17 18-1 0,17-18 1 0,0 0 1 15,17 0-1-15,2 0-1 0,-2 0 2 0,17 0-1 0,2 0-1 0,-17-18-2 0,15 18 0 16,2 0-1-16,-19 0 0 0,19 0-2 0,-19-17 0 0,19 17-1 16,-19 0-3-16,2 0-1 15,-2 0-1-15,-17 0-1 0,17-18 1 0,-17 18-1 0,0 0 0 16,0 0-2-16,0 0-1 15,0 0 0-15,-17 0-1 0,0 0 0 0,-19 0-1 16,0 0 1-16,0 0 0 16,-15 18 1-16,15-18 0 15,0 17 2-15,0 1 2 0,19-18 1 16,0 18 1-16,0-18 0 0,-2 0 0 0,19 18 0 0,0-18 0 0,0 0 2 0,0 0 3 0,0 0 0 16,0 0-1-16,0 0 0 0,0 0 0 15,19 0-2-15,-2 0 1 0,17 0-1 0,-15-18-1 0,17 18 0 0,-2-18 0 16,-15 18 0-16,15 0-1 31,2-18 0-15,-19 18 0-1,19 0-1-15,0-17 1 0,-19 17-1 16,0 0 1-16,-1 0-1 0,4-18 0 0,-20 18 0 0,0 0 0 0,0 0 0 0,0 0-2 0,-20 0 0 16,4 0-1-16,-1 0-1 0,-19 0 0 0,19 0 0 0,0 0 0 0,-19 0-1 0,17 0 1 0,19 0 0 15,0 18-8-15,-17-1-12 0,17-17-7 16,17 18-1-16,-17-18-11 0,19 18-3 0,17-18-1 0,-19 18-26 0</inkml:trace>
  <inkml:trace contextRef="#ctx0" brushRef="#br0" timeOffset="144407.63">29809 17745 545 0,'-19'0'3'0,"2"0"1"0,0 0 1 0,0 0 1 0,17 0 0 0,-19 0 1 0,19 0 4 0,0 0 2 0,0 17 0 0,19-17 2 0,-2 0 2 31,17 0 0-31,2 0 0 0,-17 0 0 0,15 0-1 0,19 0 0 0,-17-17-1 0,0 17-2 0,-2-18-1 32,2 18-1-32,-3-17-1 0,-13 17-1 15,-4 0 0 1,4 0 0-16,-20 0 0 0,16 0 0 0,-16 0-1 0,0 0-1 0,0 0-2 15,-16 0-2-15,-4 17 0 0,-16 1-3 0,3-18-1 16,-3 17 0-16,2 1 0 0,-2-18 0 0,0 18 0 47,2 0 1-31,-2-18-1-16,19 0 0 0,-2 17 0 0,2-17 0 0,-2 0 3 0,2 0 2 0,17 0 1 0,-17 0 2 0,17 18 4 0,0-18 2 15,0 0 0-15,0 0-1 0,0 0-2 0,0 0 0 16,17 0-1-16,0 0-2 0,19-18 0 0,-17 18-1 0,15-17 0 0,19 17-1 0,-17-18 0 0,0 18-1 0,-2-18-1 0,2 18 1 0,-3 0-1 15,-13-18-1 1,16 18 1-16,-36 0-1 16,16 0 0-16,-16 0-1 0,0 0-3 0,0 0 0 0,0 0-1 0,-16 0 0 0,-20 0-1 0,0 0 2 15,19 0 1 1,-19 0-1-16,2 0 0 0,-2 0 1 0,0 0-1 0,2 18 0 0,15-18 2 0,2 0 4 16,0 18 0-16,-2-18 0 0,2 0-1 0,17 18-1 31,-19-18 1-31,19 0-1 0,0 0 0 0,0 0 0 15,-17 17 0-15,17-17-1 0,0 0 0 16,0 0 1-16,17 0-1 0,2 0 0 16,-2-17 0-16,19 17-1 0,-19-18 1 0,19 18 0 0,-2-18-1 0,-15 18 1 0,34-18-1 0,-36 1 1 31,19 17-1-31,-19-18 0 0,19 18 1 0,-20 0-1 31,4 0 0-31,-20-17 0 16,16 17 1-16,-16 0-2 0,0 0-2 31,-16 0 0-31,-4 17-1 0,-16-17 0 0,3 18 1 16,-3-18 0-16,2 17-1 0,-2-17 2 0,-17 18 0 0,17-18 0 0,2 18-1 0,15-18 5 0,2 0 2 0,-19 18-1 15,36-18-1-15,-17 0 1 0,17 0-1 0,0 0 0 0,-17 0 0 0,17 0-1 0,0 0 1 0,0 0-1 0,0 0 0 0,0 0 0 0,17 0 0 32,0 0 0-32,19 0 0 0,-19 0-1 0,19 0 1 46,0-18 0-46,-2 18-1 0,2 0 0 0,0-18 1 16,-19 18-1-16,19-18 1 16,-2 1-1-16,2 17 0 0,0-18 0 0,-20 18 1 0,1 0-1 15,0 0 0-15,2-17 0 0,-2 17 0 0,-17 0 1 0,-17 0-2 0,-2 0 2 0,2 0-1 0,-16 17 0 0,-23-17 0 16,23 18 0-16,-20-1 0 0,17-17 0 0,-17 18 0 0,19-18 0 0,-2 18 0 0,19-18 0 0,-2 0 0 16,2 0 0-16,17 18 0 0,17-18 0 46,2 0 0-30,-2 0 0-16,19-18 0 0,-19 18 0 16,0 0 0-16,19 0 0 0,-19-18 0 0,2 18 0 15,15 0 0-15,-15-18 0 0,15 18 0 0,-18-17 0 0,4 17 0 0,-4 0 0 0,4 0 0 47,-20 0-1-47,0 0-1 0,0 0-1 0,0 0-1 0,-20 0 0 0,-16 0-1 31,20 0 1-31,-18 0 1 0,-2 0 2 0,0 17-1 16,0-17 4-16,19 18 0 16,-17-18 1-16,15 0-1 0,2 18 0 0,-19-18 0 0,36 0 0 0,-17 0-1 0,17 0 1 0,-19 18-1 0,19-18 0 0,0 0 0 31,-17 0 0-31,17 0 0 0,0 0 0 0,17 0 0 16,2-18-1-16,-2 18 1 15,19-18-1 1,-19 18 0-16,2-18 1 0,15 18-1 0,2-17 0 0,0 17 1 0,-19 0-1 0,19 0 0 31,-2 0 0-15,2 0 0-16,-20 0 0 0,20 0 0 0,-2 0 1 0,-15 0-1 0,-2 0 0 0,2 0-1 31,-19 0-2-15,0 0-1-16,0 0-1 0,0 17 0 0,0-17 1 0,-19 0-1 0,-17 0 3 0,19 0 1 0,-16 0 0 0,-3 0 0 0,0 0-1 0,2 18-1 0,-2-18 0 46,0 0-1-46,19 0 6 0,-19 18 3 0,19-18-2 0,0 18 1 0,-19-18-1 32,19 17 0-32,17-17-1 47,-19 18 0-47,19-18 0 0,0 18 0 0,-17-18 0 31,17 0-1-31,0 0 1 0,17 0-1 0,2 0 0 0,-2 0 0 0,19 0 0 0,-19-18-1 15,17 18 1-15,2-18 0 0,0 18-1 0,0-17 1 0,-2-1-1 0,-18 18 1 0,20 0-1 0,-16 0 0 0,-4-18 1 0,1 18-1 16,0 0 0-16,-17 0 1 0,19 0-1 0,-19 0-1 0,0 0 0 31,0 0-1-31,-19 0 0 0,2 0-2 16,0 18 4-16,-19-18-1 0,0 0 0 0,3 0 3 0,-20 18-1 47,17-18 0-47,0 0 0 0,-15 17 0 0,32-17-1 0,-15 0 1 0,15 0 0 15,-17 18-1-15,19-18 1 0,0 0 0 16,0 0-1-16,17 0 1 0,0 0 0 31,17 0-1-31,17 0 0 0,-15 0 0 16,-2 0 0-16,2 0 0 0,-2 0 1 0,0 0-1 0,2 0 0 0,-2 0 0 0,0 0 0 0,0 0-1 31,-17 18-1-15,19-18-10-16,-2 17-18 0,2 1-8 0,-2-18-51 0</inkml:trace>
  <inkml:trace contextRef="#ctx0" brushRef="#br0" timeOffset="144753.84">30673 17851 281 0,'0'0'4'0,"-17"0"2"0,17 0 1 0,0 0 3 0,0 0 2 0,-19 0 0 0,19 0-3 0,0 0-1 0,0 0-2 16,0 0 2-16,0 0-1 16,0 0 2-16,0 0 0 0,19 0-43 0</inkml:trace>
  <inkml:trace contextRef="#ctx0" brushRef="#br0" timeOffset="145770.24">28979 17780 200 0,'-36'0'2'0,"19"0"1"0,-36 0 1 0,17 0 1 0,3 0 0 0,-20 0 4 15,0 0 4-15,17 0 2 0,-17 0 2 0,0 0 1 0,17 0 1 0,2 0 0 16,-2 18 0 0,19-18 1-16,-19 0 1 0,36 0 0 0,-17 0 0 31,17 0 0-31,0 0-1 0,0 0 0 0,0 0-1 31,17-18-1-31,0 18-1 0,19 0 1 0,-17 0 1 0,32-18 0 0,-15 18 0 0,17 0-3 0,0-17-1 0,-17 17-1 0,17 0-1 31,-17-18-1-31,14 18-2 0,6 0 0 0,-23 0-2 16,3-17-1-16,-19 17 0 0,2 0 0 0,-2 0-1 0,-17 0 0 0,17 0-1 0,-17 0-2 16,0 0-1-16,-17 0-1 0,-19 0-1 15,0 0 1-15,2 0 0 0,-2 17-1 0,0-17 1 0,-14 0 0 16,14 18-1-16,-17-18 2 0,17 0 0 0,2 0 0 0,-2 17 0 15,19-17 0-15,-19 0 0 0,17 0 0 16,-15 0 1-16,17 0 3 16,17 0 1-16,-19 0 0 78,2 0 0-78,17 0 1 0,-19 0-1 0,19 0 1 0,0 0 3 0,0 0 1 0,0 0 1 0,0 0 1 15,19 0-2-15,17 0 0 0,-2 0-1 0,19 0 0 0,0 0-2 0,0 0 0 0,19 0-2 0,-19 0 0 0,17 0-1 0,-18 0 0 0,1 0-1 0,0 0-1 0,-17 0 0 0,-2 0-1 16,2 0-1-16,0 0-1 0,-19 0-1 0,0 0-1 16,2 0-1-16,-19 0-1 47,0 0 0-47,0 0 0 0,-19 0 0 0,2 0 0 0,-19 0-1 0,0 0 2 0,2 0-1 0,-2 0-1 0,-17 0-3 0,17 0-2 0,19 18-2 0,-16-18 0 0,13 0-9 0,20 0-5 15,-16 0-1-15,-4 0-14 0,4 18-36 0</inkml:trace>
  <inkml:trace contextRef="#ctx0" brushRef="#br0" timeOffset="146530.73">27428 17216 375 0,'0'-17'2'0,"0"-2"1"0,0 2 4 0,0 0 3 0,0 17 2 0,0 0 0 0,0 0 1 0,0 17-1 0,0 19 0 16,0-1 2-16,-19 18 3 15,19-1 1-15,0 1 1 0,-17 18 1 0,17-19 0 16,0 2 1-16,0-1-1 0,0-18 0 0,0-1 0 31,-17 2-1-31,17-18 0 0,0-1-1 0,0 1 0 16,0 0 0-16,0-18-2 0,-17 0 0 0,17 0-1 15,0 0-2 1,0 0-5-16,0-36-1 0,-19 19-1 16,19-18-1-16,0 16-1 0,0-15 1 0,0-1-1 0,0-1-8 0,0 1-5 0,0-1-2 15,0 19-2-15,19-18-2 0,-19 17 0 0,17-17-2 0,-17 17 1 0,17 1 0 0,0-1 0 16,-17 0 1-16,19 1 1 0,-19-1 2 0,17 18-1 16,-17-17 1-16,0 17-1 15,0-19 0-15,0 19 2 0,0 0 4 0,0 0 3 16,0 0 1-16,0 19 4 0,0-19 1 15,-17 17 0 1,-2 1 0-16,2 17 1 0,0-17-1 0,0-1 4 0,-2 1 0 31,19-1 2-31,-17 1 0 0,0-18 1 0,17 0-1 0,0 18 0 0,-19-18 0 16,19 0 1-16,0-18 1 0,0 18 0 0,0-18-2 16,0 1-1-16,0-18-1 0,0 17 0 0,0 0 0 0,0 1 1 0,19-18-1 0,-19 16-1 15,0 2 0-15,0 0-2 0,17-1 1 0,-17 18 2 16,0-17 0-16,0 17 2 0,0 0-2 31,0 0 3-31,17 0 0 0,-17 17 1 16,19 1 2-16,-2-1 2 0,0 0 0 0,0 2 0 0,2-2 0 0,-2 18-1 0,19-17 0 31,0 0-1-31,-2-1-4 31,2-17-1-31,0 35-1 0,-3-35-15 0,3 18-7 0,-19 0-3 16,19-1-65-16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09:51:04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20743 794 431 0,'0'0'2'0,"-19"0"4"0,19 0 1 0,0 0 2 0,-17 0-1 0,17 0 3 0,0 0 0 0,0 0 1 0,0 0 0 0,0 0 1 0,0 0 1 0,0 0 0 16,0 0 0-16,0 0 1 0,0 0 0 0,0 0 0 0,0 0-1 0,0 0 0 15,0 0-3-15,17 0 1 16,-17 0-2 0,19 0-1-1,-2 0 0-15,-17 0-3 16,17 0-1-16,0 0 0 0,2 0 0 0,-2 0-1 0,2 0-1 0,-2 0 0 0,-17 0 0 0,17 0-2 31,0 0 1-31,-17 0 0 0,0 0-1 0,19 0 2 0,-19 0 0 0,0 0-1 16,0 0-1-16,0 0-2 15,0 0 0-15,0 0 0 32,0 0 0-32,0 0 0 15,0 0 0 1,0 0-1-16,0 0-1 0,0 0 0 0,0 0-1 0,0 0 3 0,0 0 3 0,0-17 0 0,0 17 1 0,-19 0 0 0,19 0-1 0,-17 0 0 0,17 0 0 16,-17 0 0-16,0 0 0 31,17 0 0-31,-19 0 0 0,2 17 1 0,17-17 0 15,-19 0 1-15,19 0 0 0,-17 0 0 0,17 0-1 0,-17 0 0 0,17 0 2 16,0 0 0-16,-17 0 1 16,17 0 0-16,-19 0 1 0,19 0 0 0,0 0 0 31,-17 0 0-31,17 0 0 0,0 0 1 0,0 0 0 0,0 0 0 0,0 0 0 0,0 0 0 0,0 0-1 0,0 0 0 16,0 0 1-16,0 0-1 0,0 0-1 15,0 0 0-15,0 0-1 0,0 0 1 0,-17 0-2 31,17 0 1-31,0 0 0 0,0 0 0 0,0 0-1 16,0 0 0-16,0 0 0 0,0 0 0 0,0 0 0 0,0 0 0 0,0 0-1 0,0 0 0 0,0 0 0 0,0 0 0 0,0 0 0 0,17 0-1 0,0 0 1 31,-17 0-1-31,19 0-1 32,-2 0-1-32,0 0 0 0,0 0-1 0,2 0 0 0,-2 0-1 0,-17 0 0 15,19 0-1-15,-2 0-2 31,0 0-1-31,0 0 0 0,2 0-1 0,-19 0 0 0,17 0 0 0,2 0 1 0,-19 0 0 47,17 0 0-31,-17 0 1-16,0 0 2 16,0 0-1-16,17 0 1 15,-17 0 0-15,0 0 1 0,0 0 0 0,0 0 0 0,0 0 1 0,0 0 0 16,0 0 0-16,0-17 0 15,0 17 0-15,0 0 0 0,0 0-1 16,0 0 0-16,0 0 1 0,0 0-1 0,0 0 0 0,0 0 0 0,0 0 0 0,0 0 1 0,0 0 0 0,-17 0 0 0,17 0-1 0,-17 0 2 0,-2 0 1 0,2 0-1 0,17 0 1 0,-19 0-1 0,2 0 0 16,0 17 1-16,0-17-1 0,-2 0-1 15,2 0 1 17,-2 0 0-32,2 0 1 0,0 18 0 0,0-18 0 15,-2 0-1-15,2 0 3 0,0 0 2 0,17 0 1 0,-19 0 1 0,19 0 0 47,-17 0 0-47,17 17 1 0,0-17-1 0,0 0 1 0,0 0-1 0,0 0 2 0,0 0-2 0,0 0 0 16,0 0 0-16,0 0-2 15,0 0 0-15,0 0 0 0,0 0-1 0,0 0-1 0,17 0 1 0,2 0-1 0,-19 0-1 0,17 0 1 0,0 0-1 0,2 0 0 0,15 0 0 16,-17 0-1-16,2 0 1 0,-2-17-1 0,2 17 0 0,-2 0 0 16,0 0 0-16,0 0 0 0,-17 0 0 46,19 0-1-46,-2 0 1 0,2-18 0 0,-2 18-1 16,-17 0 1-16,17 0-1 0,-17 0 1 0,19 0-1 0,-19 0-7 16,0 0-4-16,0 0-1 0,0 0 0 0,0 0-14 0,17 0-6 0,0 0-55 0</inkml:trace>
  <inkml:trace contextRef="#ctx0" brushRef="#br0" timeOffset="15462.83">30497 370 471 0,'0'35'3'0,"-17"1"1"0,17 17 0 0,0 0 0 0,0-18 1 0,0 36-1 0,0-35-1 0,0 16 2 0,0-16-1 0,0-1 2 0,0-18 0 0,0 19 1 16,0-19-1-16,0 1 0 0,0-1-1 0,0-17-1 15,0 18 2-15,0-18 0 0,0 0-1 16,0 0 1-16,-19 0 2 0,19 0 2 0,0-18 1 0,-17 18-1 0,17-17 0 15,0-1 1-15,0 1-1 0,0 17 0 0,0-18 1 16,0 0 0-16,0 1-2 16,0-1-2-16,0 1-1 15,0-19 0-15,0 19-3 16,0-18-1-16,0 16 0 0,17-15-1 0,-17-2-2 0,0 0-1 16,19 1 0-1,-19 18-1-15,0-19-1 0,17 1 1 0,-17 17-1 16,0 0 1-16,0 1 0 0,0-1 0 0,0 18 2 0,0-17 1 15,0 17 1-15,0 0 0 0,0 0 0 0,0 17-1 0,0 1 1 16,0 17 0-16,17-17 1 0,-17 17 1 0,17-17 1 16,2 17-1-16,-2-17 0 0,2-1 1 0,-2 1-1 0,0 0 0 0,0-18 0 31,-17 18 0-31,19-18 1 0,-2 0 0 0,-17 0 1 0,0 0 0 0,19 0 2 16,-19-18 1-16,0 0 0 15,17 0 1-15,-17-17-1 0,0 18 0 0,0-19 0 16,0 19-1-16,17-1 1 0,-17 0 0 0,0 0-1 15,0 18 0-15,0-17 0 0,19 17 0 0,-19 0 0 0,0 0-3 0,17 17 0 0,-1 19-1 0,-16-18-1 16,17 17-1-16,-17 0 1 47,19 0-1-47,-19 1 0 0,0 0 0 0,0-2 0 0,17-15-1 0,-17 16-1 0,0-18 0 0,0 0 0 47,0 2-4-47,19-2-1 0,-19 1-2 0,0-18 0 15,17 0-7-15,-17 17-4 0,0-17-1 0,0 0 0 0,0 0-1 0,17 18 1 0,-17-18 1 0,19 0-47 0</inkml:trace>
  <inkml:trace contextRef="#ctx0" brushRef="#br0" timeOffset="15964.93">30937 423 566 0,'17'18'1'0,"19"-18"1"0,-17 0 1 0,-2 0 0 0,17 0 2 0,2 0-1 0,-17 0-1 0,-2 0 1 0,19-18 1 0,-19 18 0 0,0-18-1 0,0 1 2 0,-17 17-1 16,19 0-1-16,-19-18-1 0,0 18 0 0,0 0-1 31,0-17-1-31,0 17 1 0,0 0 0 0,0 0 1 0,0 0 0 15,0 0 1 1,-19 17 0-16,19 1 0 0,-17-1 1 0,17 1-1 0,0 0 1 0,0 17 2 31,-17-17-1-15,17 0 1 0,0 17-1-1,0-18 0-15,0 1 1 0,0 18-1 0,0-18-1 0,0-1 0 0,0 0 0 0,0 19-2 0,0-18-1 0,0-1-1 0,0 0-2 0,0-17-1 16,0 19 0-16,0-2 0 0,0-17-1 0,0 18 0 0,0-18 0 0,0 0 0 0,0 17-2 0,0-17 1 15,17 0-1-15,-17-17-59 0</inkml:trace>
  <inkml:trace contextRef="#ctx0" brushRef="#br0" timeOffset="16633.41">31377 459 383 0,'0'0'4'0,"0"0"1"0,0 0 3 0,0-18 2 0,0 18 1 0,0 0 0 0,0 18 1 0,0-18 0 16,20 35 0-16,-20-17 0 0,0 17 1 0,16-18 1 31,-16 19 0-31,0-18-1 0,20 17 0 0,-20-18 0 0,16 2 0 0,-16-2-2 16,17 1 2-16,-17-1-1 0,0-17-1 0,17 17-1 15,-17-17 0-15,0 0 0 0,0 0 0 0,0 0 0 16,0 0 0-16,19 0-1 0,-19-17 2 16,0 17 1-16,0-17 1 0,0 17 1 15,17-18 0-15,-17 18 0 0,0 0-1 0,19 0-1 0,-19 0-1 0,17 18 0 0,0-18-1 0,-17 17 0 16,19 0 0-16,-2-17 0 31,-17 19 0-31,17-19 0 16,0 0 0-16,2 0 0 15,-2 0-1-15,2-19 1 0,-2-15-1 0,19-1-1 16,-36-1-1-16,17 1-1 16,0-1-2-16,0 1 3 0,-17 0 0 0,19 17-1 46,-19-17-3-46,0 17-3 0,0 0-2 0,0 0 1 0,0 18-10 0,0-17-5 0,0 17-1 0,0 0-1 0,0 0 0 0,0 0-66 47</inkml:trace>
  <inkml:trace contextRef="#ctx0" brushRef="#br0" timeOffset="67923.39">26704 3122 286 0,'0'-18'4'0,"0"1"2"0,0-18 1 0,0 17 1 0,17 0 1 0,-17 1 6 0,0-1 1 0,0 18 1 0,0-18 6 0,0 18 1 0,0-18 1 15,0 18-1-15,0 0 1 0,19 0 0 0,-19 18 0 0,0 18-1 16,17-1-2-16,-17 0-1 31,0 18-1-31,19 1-1 0,-19-20 1 0,17 20-1 0,-17-1-1 0,17-18-1 0,0 0 0 0,-17-17-2 16,19 17 1-16,-19-18-1 0,17-17-1 31,2 18 0-31,-19-18-1 0,17 0-1 0,-17 0-1 0,17 0 0 0,2-18 0 0,-2 1-1 16,-1-1-1-16,-16-17 1 0,17 0-1 0,2 17 0 0,-2-18-1 0,2 2-1 31,-2-1-4-31,0-1-2 0,2 1-1 0,-2 17-3 0,0-18-2 31,0 19 0-31,2-1 0 0,-19 1-1 0,17-1 0 0,2 18 1 0,-19 0-3 0,0 0-1 0,0-18 0 0,0 18-1 0,0 0-1 0,0 0 1 31,0 0-1-15,0 0 1 15,0 0 6-31,-19 0 2 0,2 0 1 0,17 18 4 0,-36-18 1 31,19 0 0-31,-19 0 1 0,2 18 0 0,15-18 2 0,-17 0-1 16,3 17 0-16,-3-17 0 0,2 0 0 0,-2 0 0 16,17 0 0-16,2 18 1 0,0-18-1 0,0 0 0 0,17 0-4 0,-19 0-1 0,19 0 0 0,0 0-3 15,0 0-1-15,0 0 0 0,0 0-10 32,0 0-4-32,0 0-2 0,19 0-1 0,-2 0-13 0,0 0-6 0,-17 17-3 0,17-17 0 0,2 0-20 0</inkml:trace>
  <inkml:trace contextRef="#ctx0" brushRef="#br0" timeOffset="68285.03">26617 2875 429 0,'0'0'5'0,"0"0"3"0,0 0 1 0,0 0 1 0,0 0 0 0,17 0 1 0,0-17 3 15,2 17 6-15,15 0 3 0,-17 0 0 0,19-18 2 32,0 18 1-32,-2 0-2 0,21 0 0 15,-21 0 0-15,2 0-2 0,16 0-1 0,-16 0-1 0,17 0-2 0,-19 18 0 16,-17-18-1-16,19 0-1 0,0 0-1 0,-19 17-4 31,0-17 0-31,2 0-2 0,-2 0-7 0,-17 0-1 16,0 0 1-16,0 0 0 0,0 0-16 0,0 0-1 0,0 0 0 0,-17 0-8 15,-2 0-3-15,19 0-2 0,0 0 1 16,0 18-1-16,-17-18-36 16</inkml:trace>
  <inkml:trace contextRef="#ctx0" brushRef="#br0" timeOffset="68715.78">27481 3246 603 0,'17'0'3'0,"19"0"3"0,-19 0 4 0,19 0 2 0,0 0 1 0,-20-17 1 15,18 17-1-15,-15 0-1 0,17 0 1 47,-19 0-1-47,0 0 0 0,2 0-1 16,-2 0 1-16,0 0-8 0,-17 0-2 0,0 0-1 0,0 0-16 0,0 0-8 0,-17 0-2 15,0 0-4-15,-19 0-32 16</inkml:trace>
  <inkml:trace contextRef="#ctx0" brushRef="#br0" timeOffset="68858.48">27445 3422 522 0,'19'0'1'0,"-19"0"4"0,17 0 3 0,0 0 1 0,19 0 1 0,-19 0 0 0,19 0 0 0,0 0 1 0,-3 0-4 0,3 0-2 0,0-17 1 0,-2 17-1 0,2 0-13 0,-2 0-7 0,2 0-2 16,0-18-12-16,0 18-6 0,-2-18-10 0</inkml:trace>
  <inkml:trace contextRef="#ctx0" brushRef="#br0" timeOffset="69315.08">28628 2522 454 0,'-19'0'3'0,"2"18"3"0,-19 18 1 0,19 17 1 0,-19-1 0 0,2 19 1 0,15 35 8 0,2-19 4 0,-2 20-1 0,2-19 1 0,0 36 0 0,17-19-1 16,-17 1-2-16,17 0 2 15,0-35 3-15,17-2 0 0,0 20 0 0,0-36-4 16,2 0-2-16,34-18-1 0,-19 1-11 0,2-19-3 0,17-17-2 0,0 18-1 16,0-18-18-16,-17-18-10 15,0-17-6-15,-2 0-3 0,-18-18-23 0</inkml:trace>
  <inkml:trace contextRef="#ctx0" brushRef="#br0" timeOffset="69823.89">28943 2699 494 0,'19'35'4'0,"-19"-17"2"0,17 17 3 0,-17 0-1 0,19 1 1 0,-19-1 0 0,0 17 1 0,0-16 10 0,-19-1 5 47,2 18 0-47,-2-18 3 0,2-17-1 0,0 18-1 0,1-36-1 15,-20 18-1-15,16-1-2 0,4-17-1 0,-1 0-2 0,17 0-1 0,-17-17 0 0,-2-1-2 0,2 0-1 0,17-18-2 16,0 1-2-16,0 0-2 15,0 0-4-15,0 17-3 16,0 0-8-16,17 0-5 0,2 1-1 0,15-1-2 0,-18 1-9 16,4 17-4-1,16 0-1-15,-20 0 0 0,18 17-12 0,-15-17-6 63,-2 18-5-63,2-1-7 0,-2 1 6 0,0 0 4 0</inkml:trace>
  <inkml:trace contextRef="#ctx0" brushRef="#br0" timeOffset="70069.89">28575 3334 519 0,'0'18'3'0,"17"-18"7"0,19 0 2 47,-2 0 2-31,-17 0 0-16,38-18 2 0,-2 18 0 15,-19 0 0-15,18-17 0 16,1 17-1-16,0 0 0 0,0 0-1 0,0 0-1 0,0 0-2 0,-17 0 0 0,0 0-2 0,-19 0-6 0,0 0-2 0,0 0-1 0,2 0-1 0,-19 17 0 0,0-17 0 0,0 0-67 0</inkml:trace>
  <inkml:trace contextRef="#ctx0" brushRef="#br0" timeOffset="70530.67">28804 3528 624 0,'17'17'2'0,"-1"19"3"0,-16-18 4 0,0-1 1 0,20 19 2 0,-20-1 0 0,0-1 0 0,0-15 0 0,0 16 0 0,0 0 0 0,0-17 3 0,-20 0 2 15,20-1 0-15,0 1 2 47,-16-18 2-47,16 18-2 0,0-18 1 0,-17 0-3 0,17 0-1 0,-17-18-2 0,17 0-1 0,0 1-2 31,-19-1-1-31,19 0-1 0,0 0 0 0,0 1-2 0,0-1 0 0,0 1-1 32,0 17-1-32,0-19-4 0,0 19-5 0,0 0-13 0,0 0-6 0,19 0-2 0,-2 0-11 15,-17 0-4 1,17 0-1-16,-1 0 0 0,4 0 1 0,-4 0 2 0,4 0 1 0,-20 0 2 0,16 0-7 0,1 0-2 0,0 0-3 16</inkml:trace>
  <inkml:trace contextRef="#ctx0" brushRef="#br0" timeOffset="70933.92">29068 3704 512 0,'0'0'1'0,"0"17"1"0,0 2 9 0,0-2 9 0,0-17 3 0,-17 18 1 0,-2-1 4 0,19 1 1 0,0-18-1 0,-17 18-1 0,17-18-1 31,0 18-1-31,0-18-3 16,0 0 0-16,0 0-2 0,0 0 0 15,0 0-2-15,0 0-2 0,17-18-1 0,2 18-1 0,-2-18-2 0,-17 0-1 0,17 1-2 0,0-1 0 0,2 1-1 32,-2-2-1-32,2 2-1 0,-19 0-1 0,17 17 0 0,-17-18-1 0,17 18 0 15,-17 0 0-15,0-17 0 16,0 17-1-16,0 0 0 0,0 0-1 0,0 17 1 31,0 1-1-15,0-1 0-16,-17 0 0 0,17 2-1 0,-17-2 1 0,17 1-1 15,0-1 0-15,0 1 0 0,0-18 0 0,17 18 0 0,0-18 0 0,2 0-1 32,-2 18-8-32,17-18-6 0,-15 0-4 15,-2 0-1-15,19 0 0 0,-19-18 0 0,19 18 1 0,-19-18-13 0,2 18-16 0,-19-18-9 0,34-17-16 0</inkml:trace>
  <inkml:trace contextRef="#ctx0" brushRef="#br0" timeOffset="71119.78">29633 3440 737 0,'0'17'-1'0,"-19"1"1"0,19 0-13 16,0-1-7-16,0 1-2 0,0-1 1 0,0-17 0 0,0 18 1 0,0-18 2 0,36 0-37 0</inkml:trace>
  <inkml:trace contextRef="#ctx0" brushRef="#br0" timeOffset="71548.78">29985 2787 564 0,'0'18'5'0,"19"-1"2"0,-2 19 1 0,0-19 1 0,-17 18 0 0,19 0 0 0,-2 1 7 0,-17-1 4 0,0 1 1 15,0-1 0-15,0 0 0 16,-17 1-1-16,17-1-2 15,-19-18 0-15,2 2-2 16,0-19-1-16,17 17-2 0,-19-17-2 0,19 0-1 31,-17 0-1-31,17-17 0 16,0-2 0-16,-19 2-1 0,19 0 1 0,0-1-3 0,0-18-4 16,0 18-1-16,0 1-7 0,0-1-4 0,0 1 0 0,19-1-1 0,-19 18-10 0,17 0-4 0,2 0-1 15,-2 0 0-15,-17 0-13 0,36 0-27 0</inkml:trace>
  <inkml:trace contextRef="#ctx0" brushRef="#br0" timeOffset="71898.33">29703 3387 601 0,'17'0'3'0,"2"0"2"0,15 0 1 0,19 0 1 0,-17-18 0 0,17 18 1 0,0 0 1 0,0 0 3 0,17 0 0 0,-18 0 1 0,1 0-1 0,19 0 0 0,-38 0 0 47,19 0-1-47,-17 0-1 15,0 0 0-15,-2 0-1 0,2 0-4 0,-36 0-2 0,17 0 0 0,-17 0 0 0,0 0-1 0,0 0 0 0,0 0 0 0,-17 18-14 0,0-18-60 16</inkml:trace>
  <inkml:trace contextRef="#ctx0" brushRef="#br0" timeOffset="72314.48">29915 3616 438 0,'0'0'2'0,"17"0"1"0,-17 0 2 0,17 17 3 0,2 2-1 0,-2 16 4 0,2-18 2 0,-19 19 1 0,17-19 0 0,-17 18 3 16,0 1 2-16,0 17-1 0,0-35 0 0,-17 17 0 15,-2 0-2-15,2 0 0 0,-2-17 2 0,-15 0 0 16,17-1 0-16,-2 1-1 31,2-18-1-31,0 0 0 0,-2 0-2 16,2 0 0-16,17 0-3 0,-19-18-2 0,19-17-1 0,-17 17-6 0,17 1-4 0,0-1-1 0,0 0-1 0,0 1-7 16,0-1-4-16,17 1-1 0,2 17-5 0,-2-18-1 15,2 18-1-15,-2 0 0 0,0 0 0 0,2 0 1 16,15-18-34-16</inkml:trace>
  <inkml:trace contextRef="#ctx0" brushRef="#br0" timeOffset="72953.67">30867 3405 564 0,'0'17'2'0,"0"18"3"0,0-17 0 0,0 17 2 0,0 0 0 0,0 1 0 0,0-18-5 0,-17 16-4 0,17-15-1 15,0 16 0-15,0-18-11 16,0 0-5-16,0-17-3 0,-19 19-26 0</inkml:trace>
  <inkml:trace contextRef="#ctx0" brushRef="#br0" timeOffset="73341.67">31168 2770 557 0,'17'17'2'0,"-17"18"3"0,17-17 1 0,-17 35 2 0,17-1 1 0,-17 2 5 0,0-1 1 0,0 17 0 0,0-16 0 0,0 16 0 16,0-18-1-16,0-16 0 0,-17 17 0 0,0-18 2 0,0-17 0 15,-2 17 0-15,2-35 0 32,17 18-1-32,-17-18 0 0,17 0-1 0,-19 0-2 0,19-18 0 0,-17 0-1 0,17 1-2 0,0-18-1 15,0-1-1-15,0 1 0 16,0-1-4 0,0 2-2-16,0-1-1 0,0 16 0 15,17-15 0-15,-17 16-1 0,19 0 0 0,-2 0-7 0,0 18-6 0,2-18-4 0,-2 18-1 0,0 0-9 16,-17 0-4-16,17 0-1 15,2 18-11-15,-2 0-5 0,2 0-9 0</inkml:trace>
  <inkml:trace contextRef="#ctx0" brushRef="#br0" timeOffset="73703.66">31096 3563 724 0,'36'-18'3'0,"17"18"1"0,-19 0 1 0,2 0 0 0,17 0 0 0,-17 0 1 0,-3 0-2 0,3 0-1 0,0 0 0 15,-19 0-1-15,0 0-1 0,2 0 0 16,-19 0 0 15,17 0-10-31,-17 0-5 16,0 18-3-16,0-18-1 0,-17 0-48 0</inkml:trace>
  <inkml:trace contextRef="#ctx0" brushRef="#br0" timeOffset="74066.48">31079 3792 557 0,'17'0'4'0,"2"0"2"0,-2 18 4 16,-17-18 3-16,17 18 0 0,-17 17 1 0,0-17 1 0,0 0-1 0,0 17 1 0,-17-18 1 0,17 1 0 0,-36 17 0 16,36-17 0-16,-36 0 0 15,36-1-1-15,-34 1-1 31,34-18-1-31,-17 17-2 0,17-17 0 0,-19 0 0 0,2 0-2 0,17 0 0 0,0 0-1 0,0-17 0 0,0-1-1 0,0 1-1 16,0-1 0-16,0 0-4 0,0 1-2 0,0-1-1 16,17 0 0-16,2 18-5 0,-19-17-2 0,17 17-2 31,-17 0 1-31,17 0-1 0,0 0 0 16,-17 0-1 15,19 0-6-31,17 0-57 0</inkml:trace>
  <inkml:trace contextRef="#ctx0" brushRef="#br0" timeOffset="74452.7">31308 3881 765 0,'19'0'1'0,"-2"0"3"0,0 0 2 0,-17 0 2 0,16 0 1 0,4 0 0 0,-4 18 2 0,-16-18-1 0,0 17 1 0,0-17 1 0,0 18 0 0,0-1-1 0,0-17 0 0,0 18 0 47,-16 0 0-47,-4-18 0 0,20 17 0 0,-16 1-1 15,-1 0-1-15,17-18-1 0,0 17-1 0,0 1 0 0,0-18-1 0,0 17-1 0,0-17 0 0,0 0-1 0,17 0 0 0,-1 18-1 16,4-18 0-16,-20 0 0 0,16 0 0 0,4 0-1 16,-20 0-3-16,16 0 0 15,-16 0-1-15,17 0-14 0,-17 0-5 0,0 0-4 63,17 0-12-63,-17 0-6 0,0-18-37 0</inkml:trace>
  <inkml:trace contextRef="#ctx0" brushRef="#br0" timeOffset="74578.87">31327 4004 654 0,'0'-17'2'0,"17"17"3"0,0 0 1 0,-1 0-2 0,4 0 1 0,-4 0-1 0,4 0-9 0,-4 0-4 0,1-18 0 0,0 18 0 0,2 0-6 0,-2 0-3 0,2 0 1 0,15-18-38 0</inkml:trace>
  <inkml:trace contextRef="#ctx0" brushRef="#br0" timeOffset="75200.89">31625 2611 486 0,'36'70'2'0,"17"19"2"0,0-19 10 0,0 35 4 0,0-16 2 0,0 17-1 0,0-17 6 0,-17-1 1 0,-3 0 1 62,3 0-2-62,-36 0 2 0,0 0 1 0,0-17-2 0,-36 17-2 0,3-35-3 0,-20 17 0 0,-2-17-3 0,-15 0-4 0,0 0-3 0,17-18-2 0,0 0-17 0,-17 0-7 0,-2-17-64 16</inkml:trace>
  <inkml:trace contextRef="#ctx0" brushRef="#br0" timeOffset="94028.99">26475 3563 377 0,'0'0'3'0,"-17"0"1"0,-2 0 3 0,2 18 1 0,-2 0 1 0,2-1 0 0,0 19 0 0,1-1-1 0,16 18 0 0,-20-1 2 0,20 2-1 31,0-1 1-31,0-1 0 0,0-16-4 0,0-1-2 0,20 18 0 0,-4-36-1 16,1 19-8-16,19-19-4 0,-19 1-1 0,19-18-11 15,0 17-6-15,-2-17-10 0</inkml:trace>
  <inkml:trace contextRef="#ctx0" brushRef="#br0" timeOffset="94464.19">26651 3687 417 0,'-17'0'3'0,"0"17"1"0,-2 0 1 0,2 19 0 0,-2-18 0 0,2 17 2 0,17 1-3 0,-17-19 0 0,17 19 0 0,0-19-2 0,0 18-2 16,0-17 1-16,17 0 0 0,0-18 1 0,2 17 0 31,-2-17 2-31,2 0-2 0,-2 0-6 0,0 0-3 0,2 0-2 0,15-17-31 15</inkml:trace>
  <inkml:trace contextRef="#ctx0" brushRef="#br0" timeOffset="94932.78">26810 3828 407 0,'-17'0'1'0,"0"18"1"0,-2-1 1 0,2 1 0 0,-2 0 2 0,19-1-1 0,-17 1 1 0,17-1 0 0,0-17 0 16,0 18 1-16,0-18-2 0,0 18 1 0,0-18 0 31,0 0-1-31,17 0 1 47,2 0 0-47,-19 0 0 0,17-18-1 0,2 18-1 0,-2-18 2 0,-17 1-3 0,17-1 1 0,-17 1 0 0,17-1 0 16,-17 18-2-16,0-18-1 0,0 18-1 31,0 0-1-15,0 0 0-16,0 0 0 0,0 0 0 0,0 0-3 0,0 18-2 0,0 0-1 0,-17-18-1 0,17 17 1 0,0 1-1 0,0-1 0 15,0 1-29-15</inkml:trace>
  <inkml:trace contextRef="#ctx0" brushRef="#br0" timeOffset="95215.03">26935 3951 399 0,'0'18'2'0,"0"0"3"0,17-1 0 0,-17 1 1 31,0 0 1-31,0-1 0 15,0-17 0-15,0 18 0 0,0-18 1 0,0 0-1 0,0 0 0 0,0 0 1 16,0 0 0-16,0-18 0 0,0 1 0 0,0-1 1 0,0-17 2 0,16 17 1 0,-16 0-1 16,17 1 1-16,-17-1-2 15,19 1-1-15,-2 17 0 0,-17-18-1 0,19 18-6 0,-2 0-3 32,0-18-2-32,-17 18-11 31,19 0-5-31,-19 0-4 15,17-17-25-15</inkml:trace>
  <inkml:trace contextRef="#ctx0" brushRef="#br0" timeOffset="95364.04">27110 3687 447 0,'0'34'3'0,"17"2"1"0,-17-18 2 0,0 17 0 0,0 1 2 0,0-1 0 0,0-17-3 0,0-1 0 0,0 18-2 0,0-17-5 0,0 0-3 0,0-1-1 0,0-17 0 0,0 18-4 0,0-18-1 0,0 0-1 0,0 0-9 0,-17 0-16 0</inkml:trace>
  <inkml:trace contextRef="#ctx0" brushRef="#br0" timeOffset="95489.21">27093 3899 302 0,'0'0'1'0,"17"-18"0"0,0 18-3 0,0 0-2 0,2 0-2 0,-2-18-18 0</inkml:trace>
  <inkml:trace contextRef="#ctx0" brushRef="#br0" timeOffset="95683.31">27286 3721 389 0,'0'36'3'0,"0"-1"2"0,0-17 5 0,0 18 1 0,0-1 2 0,0 0 2 0,0 0-1 0,0 1 0 0,0-1 0 0,0-17 0 0,-17 17 0 16,17-18 0-16,-19 19-1 0,2-19-8 16,17 1-5-16,-17-1-1 15,0 1-17-15,-2-18-8 0,-17 0-20 0</inkml:trace>
  <inkml:trace contextRef="#ctx0" brushRef="#br0" timeOffset="212909.17">669 5062 634 0,'-17'-17'1'0,"17"17"2"0,-17 0 0 0,-2 17 11 0,-17 19 5 0,19 17 2 0,0 0-1 0,0 17 5 0,-2 18 0 0,2 0 1 0,17 36-3 0,0-18-2 0,0 18-2 0,0-19-2 0,17 19-2 16,2-36-1-1,15 35-2-15,-17-17-1 31,19-17-1-31,-17-19-1 0,15 18 0 16,2-35-2 15,-2 0-1-31,-15-18 0 0,17-18 0 0,-2 1-2 0,2 0 1 0,-3 0-1 0,3-18-1 0,-16 17-2 16,13-17-2-16,-16 0-3 0,19 0-1 0,-17 18-88 0</inkml:trace>
  <inkml:trace contextRef="#ctx0" brushRef="#br0" timeOffset="213980.8">5696 4903 449 0,'0'-17'3'0,"0"17"1"0,0 0 5 0,19 0 2 0,-19 0 2 0,17 0 1 0,19 17-1 0,-19 2 0 0,17 16 0 0,2 18 0 0,-17-1 7 0,15 19 4 0,2 0 0 0,-3 17-1 15,-13 0 4 17,-4 35 1-32,-16-17 3 0,0 18-2 0,0 0-3 15,-16-1-2-15,-4-18-3 0,4 2-2 0,16-19-1 0,-34 0-3 0,15 0-1 0,2-17-1 0,-19-1-2 0,19 1-1 0,-2-1-1 16,-15 1-1-16,-2-18 0 0,2-18-2 0,15 18 0 15,2-35 0-15,-2 17-15 0,2-18-10 0,0 2-5 0,0-2-63 0</inkml:trace>
  <inkml:trace contextRef="#ctx0" brushRef="#br0" timeOffset="-185004.36">4938 5945 440 0,'0'0'6'0,"0"0"2"0,0 0 1 0,0 0 4 0,0-18 0 0,0 0 2 0,17-17 0 0,0 18-1 0,2-36 1 0,-2 18-1 0,2-1 0 16,-2-17 0-16,0 17-1 16,2 1 1-1,-2 0 0-15,-17 17 0 16,0 1 0-16,0-1-1 16,0 18 0-16,0 0 0 0,0 0-1 0,-17 18-1 0,-2 17-1 0,-15 0 0 0,-2 18-1 0,0 18 0 15,2-18-1-15,15-1-2 16,-15 2 0-16,15-1-1 15,2-1 0 17,-2-16 0-32,19-19-1 0,0 1 0 31,-17-1 0-31,17 1 1 0,0-18 0 0,0 0-1 0,17 0 0 0,-17-18-2 0,19 1-2 0,17-18-1 16,-19-1 1-16,19-16-2 0,-19 16 0 0,0-16-1 0,19 16 0 0,-19 1-1 0,2-1 1 0,-2 19 0 0,-17 0 2 0,17-1 0 15,-17 18 0-15,19 0 0 0,-19 35 1 0,0 1 0 0,-19-1 2 0,2-1-1 0,0 20 1 16,-2-1 1-16,2-1 0 0,-2-16 2 31,2-1-1-31,0 0 2 0,0-17-1 0,17 17 2 16,0-35 1-16,0 17 1 15,0-17 0-15,0 0-1 0,0 0 1 0,0 0-1 0,0-17 0 0,17 0 1 0,0-19 1 0,0-17 0 0,19 18-1 0,-17-18-2 16,-2 0-1-16,0 1-5 16,2 16-1-16,-2 1 0 0,0 18-1 0,0-2-1 31,2 2 1-31,-2 0-1 0,-17 17 0 15,19 0 1-15,-19 0-1 0,0 0 0 32,0 17 0-32,0 19-1 0,0-1-85 0</inkml:trace>
  <inkml:trace contextRef="#ctx0" brushRef="#br0" timeOffset="-184772.25">5131 6015 952 0,'-17'0'1'0,"17"18"3"0,0-18 0 0,0 0 0 0,17-18 1 0,2 0 1 0,-2 1-2 0,2-18 1 0,-2-1-1 0,-17 1-1 0,17-1 0 0,0-16 0 0,-17 35-1 0,19-2 0 15,-19 2 0-15,0 0 0 0,17 17 0 0,-17 0-4 0,0 0 0 0,0 34-1 0,0-15-1 16,0 16 0-16,0-1-1 0,-17 2 0 0,17-1-1 31,-19 1 1-31,19-19 0 0,0 18 0 0,0-35 2 16,0 18 1-16,0 0 1 0,0-18 2 47,0 0 0-47,19 0 3 15,-19-18 1-15,17 0 1 0,2 1-1 0,-2-18 0 0,-17 17-1 0,17 0-1 0,-17-17 1 0,0 35-1 0,19-17-1 0,-19-2 1 16,0 19-1-16,0-17 0 0,17 17-98 0</inkml:trace>
  <inkml:trace contextRef="#ctx0" brushRef="#br0" timeOffset="-184474.17">5362 5997 931 0,'0'0'1'0,"0"18"0"0,16-18-1 0,-16 0-1 0,0 0 0 0,17 0 1 0,2-18 2 0,-19 1 1 0,17-1 1 0,-17 1 1 47,0-1 1-47,0 0 1 0,0 1-1 0,0 17 0 0,0-18 0 15,0 18-2-15,0 0 1 0,0 0-1 16,0 0-1-16,0 18 0 0,0 17 0 0,0 0 0 0,-17 0-1 0,-2 1 0 0,19-1 0 0,-17-18-1 0,17 1-4 0,0 0-2 0,0 0-1 0,0-18 0 31,0 0-2-31,0 0 0 0,0 0 1 0,0-18-2 0,0-18 1 16,0 19 0-16,17-1 0 0,-17-17-1 0,0 17 3 15,0 1 0-15,19 17 1 16,-19-18 0-16,0 18 2 0,0 0 1 31,0 0 0-31,0 0 0 0,0 0 1 0,0 18 2 0,0-1 1 0,-19 1 0 0,19 0 0 0,0-18 1 0,-17 17-1 0,17-17 0 16,0 0 0-16,-16 18-88 0</inkml:trace>
  <inkml:trace contextRef="#ctx0" brushRef="#br0" timeOffset="-184179.18">5273 5927 875 0,'0'-18'0'0,"-36"18"1"0,36 0-2 0,-34 0 1 0,17-17 1 0,-2 17-1 0,2 0-1 0,-2 0 1 16,2 0-1-16,0-18 0 0,0 1 0 0,-2 17-1 31,19-19-1-31,-17 2-1 16,17 0 0-16,0-1 0 0,-17 1-1 0,17-19 0 0,0 19-1 0,17-1-1 0,-17-18 0 0,17 18-1 16,2-17 0-16,-2 18 1 0,-17-19-1 15,17 19 2-15,-17-1 1 0,0 18 1 0,0-18 4 0,0 18 3 0,0 0 0 0,-17 0 0 0,17 0 0 0,-17 18 1 0,-2 0 0 47,2-1 3-47,17 1 0 16,-17 0 1-16,17-1 0 15,0-17 2-15,0 18 0 0,0-18 1 0,0 0-1 0,17 0 0 0,-17 0 1 0,36-18-2 0,-19 1 2 16,0-19-1-16,0 19 0 16,2-19-1-16,-19 18-1 0,17 18 0 0,-17-17-2 15,0 17-5-15,0-18-2 0,0 18-2 0,-17 18 0 0,-2-1-18 0,2 1-8 0,0 18-57 16</inkml:trace>
  <inkml:trace contextRef="#ctx0" brushRef="#br0" timeOffset="54606.37">12452 5133 584 0,'0'0'2'0,"-19"0"5"0,19 0 1 0,-17 0 2 0,17 0 1 0,-17 18 2 0,1 0 2 0,-20 17 0 0,16 0 0 0,-13 0 0 0,16 1-1 0,-19 16 0 16,19 1-1-16,-19 0 2 16,17 18 0-16,2-1 1 15,0-17 0-15,0 35 1 0,-2 0-1 0,19-17 1 16,0 17-1-16,0-17 0 15,0 0-2-15,0 17-1 0,0-18-1 0,19 1-2 0,-2-18 0 16,17 0-2 31,-15 0 0-47,-2 0-1 31,19-1-1-31,0-16 0 0,-19 16-1 0,16-34-1 0,-13 17 0 0,16 1 0 0,-20-19-1 16,18 1 0-16,-15-18-98 0</inkml:trace>
  <inkml:trace contextRef="#ctx0" brushRef="#br0" timeOffset="54642.38">12575 6738 0 0,'0'0'0'0</inkml:trace>
  <inkml:trace contextRef="#ctx0" brushRef="#br0" timeOffset="55180.38">13439 5116 456 0,'0'0'2'0,"19"0"3"0,-2 0 0 0,2 17 1 0,15 1 1 0,2 17 0 0,-19 18 1 0,19 0 17 0,0 17 7 0,-3 1 1 0,3-1-1 0,-19 19 5 16,2 17 0 0,-2-18-4-1,-17 0-3-15,0 0-3 0,-17 18-3 16,-2-35-2-16,2 17-3 0,-19 0-1 0,19-35-2 0,-19 0-2 0,20 0-1 0,-20 0-2 0,19-18 0 0,0-17-2 16,-2-1 0-16,2 1-4 0,17-1-15 0,-17-17-9 0,17 0-2 0,0 0-10 15,0 0-3-15,0-17-45 0</inkml:trace>
  <inkml:trace contextRef="#ctx0" brushRef="#br0" timeOffset="56192.74">7161 5151 332 0,'0'0'4'0,"0"-18"5"0,0 18 3 0,0 0 0 0,0-17 2 0,-17 17 4 0,17 0 1 0,-19 0 0 0,19 0 1 0,-17 0 2 16,-2 0 0-16,2 17 1 0,0 1-2 0,-19 0 1 15,19 17 0-15,-19 0-1 0,19 0-2 0,-19 1 2 0,2 16-1 0,15 1 4 0,-17 17 1 0,2 19 0 16,-2-1-2-16,19 19 3 15,0-2-3-15,17-17-3 0,0 18-1 0,0-1-3 16,0 2-1-16,17-1-1 0,19-18-2 0,-19 0-1 16,17-18-1-16,2 1-1 0,0-1-1 0,-2-17-1 15,21-17-1-15,-21-1 0 16,19 0-1-16,-17-17 0 0,17 0-1 0,-17 0 0 0,14-18 0 0,-14 0-1 31,0 0-1-31,-2-18-96 16</inkml:trace>
  <inkml:trace contextRef="#ctx0" brushRef="#br0" timeOffset="56876.46">9489 4991 222 0,'0'-17'6'0,"0"17"2"0,0 0 3 0,0-17 6 0,17 17 2 0,2 0 2 0,-2 0 0 0,0 0 5 0,19 17 1 0,-19 0 5 0,19 19 0 0,0 17 0 0,-2 18-3 0,19-18 9 16,-17 17 2-16,16 18-2 0,-18 0-1 0,21 1-1 16,-21 34-2-16,-15-16-5 0,-2-2-2 15,0 1-3-15,-17-1-2 0,0-17-2 0,-17 19-3 0,0-1-1 0,-19-18-2 16,0-18-1-16,0 18-1 0,2-35-2 0,-18 17-1 15,-1-34 0-15,17-1-2 16,2 1 0-16,-2-19-1 0,17 1-9 0,19-1-11 16,-17-17-5-16,17 18-69 0</inkml:trace>
  <inkml:trace contextRef="#ctx0" brushRef="#br0" timeOffset="58131.49">9578 6968 305 0,'0'18'7'0,"0"-18"4"0,0 17 2 0,0 0 6 0,17 2 1 0,0-2 1 0,0 1 1 0,19 16-2 0,0 2 0 0,17-18 4 0,-20 17 2 0,23-17-1 0,13 17-1 0,1-18 1 0,0-17 0 0,19 18-1 0,0-18-1 0,17 0 0 0,0 0-1 0,-1-18 0 0,1 1-1 0,0 17-3 0,-17-18-1 0,34 1-2 15,-37-19-1-15,20 19-1 0,2-1 0 16,-2 1-2-16,-19-2-1 15,19 2-1-15,-17-18 0 0,-3 18-3 0,-14 17-1 0,-2-19-1 0,2 2 0 16,-21 0 0-16,21 17-2 16,-36-18 0-16,-2 18 0 0,2 0 1 0,0-18 0 15,-19 18 0-15,19 0 0 0,-36 0 1 16,17 0-1-16,-17 0-2 0,0 0-2 16,0 0 0-16,0 0-1 0,0 0-1 0,0 0-1 0,0 0-1 15,0 0 0-15,0-18 0 16,0 18 0-16,-17 0 0 0,17 0-4 0,-19 0-5 0,19-18-3 15,0 18 0-15,-17 0-10 0,17 0-5 47,-17 0-39-47</inkml:trace>
  <inkml:trace contextRef="#ctx0" brushRef="#br0" timeOffset="58958.7">12010 6862 280 0,'-17'0'7'0,"17"0"4"0,0-18 1 0,0 18 8 0,0 0 2 0,0 0 1 0,0 0-1 0,0 0 4 0,17 0 1 0,19 0 4 0,-17 0 1 0,15 18-1 0,-15-1-2 0,15 1-1 0,2-1-2 0,-19 1-2 0,2 0-1 0,-2 0 2 0,0 0 1 0,2 16-1 0,-19-15-2 0,0 16 0 0,0-18-2 0,-19 19-1 16,2-1-1-16,0-18-2 0,-19 19-2 0,17-19-2 16,-15 1 0-16,17 17-2 15,-19-17-2-15,19-18-14 16,-2 17-11-16,2-17-5 0,-2 18-63 0</inkml:trace>
  <inkml:trace contextRef="#ctx0" brushRef="#br0" timeOffset="59565.7">9912 6968 480 0,'0'0'3'0,"0"0"2"0,-19 0 6 0,2 0 4 0,0 0 0 0,-19 35 0 0,0-18 4 0,3 2 1 0,-20 16-1 0,17-18 1 31,0 19-2-31,19-19 0 0,-17 1-1 0,15-1-1 0,2 1-1 0,17 0-1 16,-17-18 2-1,17 0 4-15,0 0 0 0,0 0 2 0,0 17-1 0,0-17-1 0,17 0-1 0,19 0-3 16,-19 0-1-16,17-17-1 15,-15 17-2-15,17 0-1 0,-2 0-2 0,2 17 0 0,-19-17-1 0,19 18-1 0,-20-1 0 16,20 1-1-16,-19 0-1 0,0-1-1 0,-17 1 1 16,19-1-2-16,-2-17 1 0,2 18-1 15,-19 0 0-15,0-18-1 0,17 18 0 0,-17-18 0 16,0 17 0-16,17-17-7 0,-17 0-9 16,19 17-5-16,-2-17-1 0,0 0-19 15,0-17-47-15</inkml:trace>
  <inkml:trace contextRef="#ctx0" brushRef="#br0" timeOffset="59858.7">9701 7285 607 0,'-17'35'2'0,"17"0"2"0,0-17 2 0,0 18 0 0,0-2 0 0,0-15-3 0,0-2-1 0,0 18 0 0,17-18-61 0</inkml:trace>
  <inkml:trace contextRef="#ctx0" brushRef="#br0" timeOffset="61003.09">19613 6862 407 0,'-17'0'4'0,"0"-18"2"0,17 18 3 0,0 0 5 0,-19 0 3 0,19 0 1 0,0 0 0 0,0 0 4 0,0 0 2 0,0-18-1 0,0 18 0 0,0 0 0 16,19 0-2-16,-19 0 0 0,17 0 0 0,17 0-1 0,-15 0-1 0,17 0-1 0,-2 0 1 0,2 0-2 15,-2 0 0-15,2 0-1 16,17 0 0-16,0 0 0 0,-17 0-1 0,16 0 0 15,18 0-1-15,-17 0 0 0,0 0 0 0,19 0-2 0,-2-17-1 16,-17 17-1-16,17 0-1 0,2 0-1 0,-2 0-1 16,-18 0 0-16,18 0-1 0,0 0-1 15,2 0 0-15,-19 0-1 0,17 0 0 0,-17 0-1 0,0 0 0 16,0 0 0-16,0 0 0 16,-1 0-1-16,1 0 0 0,-17 0 0 15,17 0 0-15,-17 0-1 0,15 0 0 0,-15 0 1 31,0 0-1-31,0 0 0 0,15 0 0 0,-15 0-1 0,0 0 1 0,-2 0 0 0,2 0-1 16,0 0 1-16,17 0-1 0,-20 0 1 0,3 0-1 16,0 0 0-16,0 0 1 31,15 0-1-31,-15 0 0 0,17 0-1 0,-17 0 0 0,0 0 0 0,17 0 0 0,-19 0 0 0,2 0-1 0,0 0 1 0,17 0-1 0,-19 0 1 16,2 0-1-16,0 0 0 0,-3 0 0 0,3 0-1 15,0 17 1-15,-2-17 0 0,2 0 0 0,-2 18 0 16,2-18-1-16,0 0 1 15,0 18-1-15,-19-18 0 0,17 0 0 0,2 0 1 0,0 17-1 16,-19-17 1-16,19 0-1 0,0 0 1 0,-2 0 0 0,2 0 0 16,-20 0 0-16,37 18-89 0</inkml:trace>
  <inkml:trace contextRef="#ctx0" brushRef="#br0" timeOffset="62948.36">23406 6897 915 0,'34'0'1'0,"2"0"0"0,0 0 1 0,-19 0-1 0,19 0 0 0,-2 0 0 0,2 0 0 0,-17 0 0 0,15 0 0 0,-15 17 1 0,15-17-1 0,2 0 0 0,-20 0 1 0,20 0-1 0,-19 0 0 0,19 0 0 47,0 0 0-47,-2 18 0 0,2-18-1 0,-2 0 1 0,2 0 1 0,0 0-1 16,-19 0 0-16,19 0 0 0,-2 0 0 0,2 0-1 0,-17 0 1 15,-2 0-1-15,17 18-1 0,-15-18 1 0,17 0-1 16,-19 0 0-16,0 0 1 0,19 0-1 0,-20 0-1 0,20 0 0 0,-19 0 0 0,19 0 0 0,0 0 0 0,-19 0 0 0,0 0 0 0,0 0 0 15,19 0 1 1,-17 0 0-16,-2 0 0 0,0 0 0 16,0 0 1-16,2 0 0 0,17 0 0 0,-19 0 1 0,0 0 0 0,2 0 1 0,15 0-1 0,-17 0 0 15,2 0 0-15,-2 0 1 16,2 0-2-16,-2 0 0 0,0 0-1 0,-17 0-1 0,19 0 1 16,-19 0 0-16,0 0-1 15,0 0 0-15,0 0 0 0,0 0-1 0,0 0 2 0,17 0 0 0,-17 0 2 16,0 0 1-1,17 0 0-15,-17 0 1 0,0 0 1 0,16 0 0 16,-16 0 1-16,0 0 0 0,20 0-1 0,-20 0 0 16,0 0 0-16,0 0 1 0,16 0-1 0,-16 0 2 15,0 0-1-15,0 0-2 0,0 0-2 0,0 0 0 32,0 0-2-17,0 0-1-15,0 0 1 0,0 0-1 0,0 0 1 0,0 0-1 0,0 0 1 0,0 0-1 0,20 0 1 16,-20 0-1-16,0 0 0 0,0 0 1 15,0 0 0-15,0 0 0 0,0 0 0 16,0 0 2-16,0 0 1 16,0 0-1-1,0 0 2-15,0 0-1 0,0 0 2 0,0 0-1 0,-20 0 2 0,20 0-1 16,-16 0 0-16,-4 0 0 0,4 0 0 0,-1-18-1 31,0 18 0-31,-2 0-1 0,2 0 1 0,-19 0-1 0,0-18 0 0,2 18-1 0,-2 0 1 0,2 0-1 31,-2-17 0-31,0 17 1 0,-17 0-1 0,17 0-1 0,-15 0 1 0,-2 0 0 0,17 0 0 0,0 0-1 16,-16-18 1-16,-1 18-1 0,17 0 1 16,2 0-1-1,-2 0 0-15,-17 0 1 0,19 0-1 0,-2-17 0 16,0 17 0-16,0 0 1 0,2 0-1 0,-2-18 0 16,2 18 0-16,-2 0 0 0,0 0 0 0,3 0 1 15,-3 0-1-15,0 0 0 0,2 0 0 0,-2 0 0 16,0 0 0-16,0 0 0 0,2 0 0 0,-19 0 0 15,17 0 0-15,0 0 0 32,2 0 0-32,-19 0 0 0,17 0 0 0,2 0 0 0,-19 0 0 0,-2 0 0 0,22 0 0 0,-20 0 0 0,0 0 0 0,-17 0 0 15,15 0 0-15,4 18 0 0,-21-18 0 0,2 17 0 16,17-17 0-16,0 18 0 16,-16-18 0-16,13 17 0 0,-13 1 0 15,-1-18 0-15,17 18 0 0,-17-18 0 16,-2 0 0-16,2 18 0 0,0-18 0 0,-19 18 0 0,37-18 0 0,-37 17 0 15,2-17 0-15,15 17 0 0,-15-17 0 16,-2 19 0-16,0-19 0 16,19 17 0-16,-18-17 0 0,1 18 0 0,15-18 0 0,-15 0 0 0,15 17 0 0,-17-17 0 0,2 0 0 15,15 0 0-15,3 0 0 16,-1 0 0-16,0 0 0 16,-2 0 0-16,2 0 0 0,-2 0 0 0,21 0 0 0,-21 0 0 0,19 0 0 15,-16 0 0-15,16 0 0 0,-17 0 0 16,15 0 0-16,21 0 0 0,-19 0 0 0,17 0 0 0,19 0 0 15,-2 0 0-15,2 0 0 0,0 0 0 16,34-17 0 15,0 17 0-15,2 0 0-16,-2 0 0 16,19 0 0-1,0 0 0-15,-2 0 0 0,2 0 0 0,17 0 0 0,0 0 0 0,-20 0 0 16,39 0 0-16,-19 0 0 0,17 0 0 0,0 0 0 0,2 0 0 0,-2 0 0 0,19 0 0 0,-19 0 0 15,19 0 0 1,-1 0 0-16,16 0 0 0,-15 0 0 0,17 0 0 0,0 0 0 0,-17 0 0 0,33 0 0 0,3 0 0 0,-2 0 0 16,19 0 0-16,-19 0 0 15,-1-18 0-15,37 18 0 32,-17 0 0-32,0-17 0 0,17 17 0 0,-20 0 0 15,3-19 0-15,17 19 0 0,0 0 0 0,-1-17 0 0,-18 17 0 16,19-17 0-16,-17 17 0 0,16 0 0 0,-35 0 0 0,19-18 0 0,-36 18 0 0,19 0 0 0,-39 0 0 15,37 0 0-15,-51 0 0 0,17 0 0 0,-36 0 0 0,17 18 0 0,-34-18 0 0,-2 0 0 16,2 17 0-16,-19-17 0 16,-1 17 0-16,4-17 0 15,-20 19 0-15,-20-19 0 32,20 0 0-32,-33 0 0 0,16 17 0 0,-2-17 0 15,-15 0 0 1,-2 0 0-16,0 0 0 0,2 0 0 0,-2 0 0 15,0 0 0-15,0-17 0 0,2 17 0 0,-19 0 0 16,17-19 0-16,-17 19 0 0,0 0 0 0,0-17 0 16,-16 17 0-16,16-17 0 0,-17 17 0 0,-19-18 0 0,0 18 0 0,2-18 0 0,-21 18 0 0,22 0 0 15,-3 0 0-15,-34 0 0 0,-2 0 0 16,19 0 0-16,-17 0 0 0,-16 0 0 0,14 0 0 0,-34 18 0 0,19-18 0 0,-1 18 0 16,-18-18 0-16,17 17 0 15,0 0 0-15,-34-17 0 0,35 19 0 16,1-19 0-16,-19 17 0 0,17-17 0 0,20 0 0 0,-20 18 0 0,36-18 0 15,-17 0 0-15,17 17 0 0,-16-17 0 16,33 0 0-16,-17 0 0 0,0 0 0 0,17 0 0 0,19 17 0 0,-19-17 0 16,20 0-2-16,16 0-1 15,0 0 1-15,17 0 0 0,0 0 0 0,2 0-1 16,17 0 2-16,17 0 0 16,-19 0 0-16,19 0 0 0,0 0 0 0,19 0 0 31,-2 0-1-31,0 0-1 0,0 0 0 0,2 0 1 0,-2 0-1 15,19 0 1-15,0 0-1 0,-2 0 1 16,18 0-1-16,-16 19 0 16,17-19 0-16,0 0 0 15,17 0-1-15,2 0 1 0,-2 0 0 0,19 0 0 0,-19 0-1 0,36 0 1 0,-18 0 1 0,16 0 0 16,-15 0 0-16,17 0 0 0,-17 0 1 0,17 0 0 16,-1-19 1-16,1 19-1 0,17 0 1 0,0 0-1 15,-17-17 2-15,19 17 0 0,-3-17 0 0,3 17 0 0,-19 0 1 0,-2 0 1 16,-15-18 1-16,0 18-1 15,16 0 0-15,-35 0 1 0,19 0-1 16,0 0 1-16,-19 0 0 0,0 0 0 0,2 0 0 0,-19 0-1 16,16 0 1-16,-16 0-1 0,0 0 0 15,0 0 0-15,0 0 0 0,0 0-1 0,-17 0 0 0,-2 0 0 32,19 0 0-32,-17 0-1 0,0 0 1 15,-2 0-1-15,2 0 0 0,-19 0 0 0,19 0 0 0,-20 0 0 16,20 0 0-1,-19 0-1-15,0 0 0 0,19 0-2 0,-17 0-2 0,-2 0 1 0,0 0-1 0,2 0-1 16,-2 0 3-16,0 0-1 16,-17 0 2-16,17 0-1 0,-17 0 3 0,19-17 0 0,-19 17 1 15,0 0 1-15,17-19-1 16,-17 19 0-16,0 0 1 0,0 0-2 0,0-17 1 31,0 17-6-31,0 0-4 0,-17 0-1 0,-2 0-1 16,2 0-19-16,0 17-11 0,-19-17-4 0,-17 19-37 0</inkml:trace>
  <inkml:trace contextRef="#ctx0" brushRef="#br0" timeOffset="89866.97">28556 7656 449 0,'0'-18'1'0,"0"0"2"0,0 18 4 0,19 0 7 0,-2 0 2 0,0 0 0 0,2 0 2 0,-19 0 0 0,34 18 0 15,-17 0-1-15,-17-1-1 16,19 19 0-16,-2-19-1 0,-17 18 2 0,0 1 0 16,0-19 1-16,0 19-1 0,-17-1-1 0,-2 0-1 15,2 0 0-15,-17 0 0 0,15-17-2 0,2-1-1 0,0 1-1 16,-2 0-1-16,19 0-1 0,0-18-2 0,-17 0-1 0,17 0-1 16,0 0 0-16,17 0-1 0,2-18-1 0,-2 0-1 31,0-17 0-31,19 17 0 0,-19-17 0 0,0 18-1 0,19-19 1 0,-17 19-1 0,-2-18-2 0,0 17 0 15,19-17-1-15,-19-1-2 0,-1 19-1 16,4-18 0-16,-4 17 1 0,4 0 0 16,-20 18 0-16,16 0 0 0,-16-17 1 15,0 17 0-15,0 0 1 0,0 17-1 0,0 1 1 0,-16 17-1 16,16-17 0-16,-20 17 0 0,4 0 3 0,16-17 1 31,-20 17 1-31,20 0 1 0,0-17-1 0,0 0 0 0,0 17 1 0,0-18-6 0,0 1-3 0,20-18-1 16,-20 17-4-16,16 1-2 15,4-18 0-15,13 0-1 0,-16 0 0 0,2 0 0 16,-2 0-1-16,19 0-8 0,-19 0-13 0,2-18-7 0,-2 1-12 16</inkml:trace>
  <inkml:trace contextRef="#ctx0" brushRef="#br0" timeOffset="90859.61">29102 7409 416 0,'0'17'0'0,"0"19"1"0,0-1 8 0,0-1 3 0,0 2 1 0,0-1 1 0,0-17 2 0,0 0 1 0,0 0 1 0,0-1 0 0,0 1 0 0,0-18 0 0,0 0-1 0,0 0 0 0,0 0 0 0,19 0-2 0,-2-18 0 0,2 1-1 0,-2-1 0 0,0-18 0 16,2 19-1-16,-2-18 0 0,0-1-1 15,0 19 1-15,2-18-1 0,-19 16-2 0,0-15-1 16,0 16-1-16,0 0-2 0,0 0-1 16,0 1 0-16,0 17 1 0,-19-18-13 15,19 18 1-15,-17-17-1 16,17 17 1-16,-17 0 1 0,17 0 0 15,0 0 1-15,0 17-1 0,0-17 1 0,0 18-1 0,0-1-21 16,17-17-12-16,-17 18-8 0,36 0-13 0</inkml:trace>
  <inkml:trace contextRef="#ctx0" brushRef="#br0" timeOffset="91489.64">29439 7761 523 0,'0'0'4'0,"17"0"3"0,2 0 1 0,-19 0 0 0,17 0 1 0,-1 0 1 0,20 0 1 0,-19 0 2 0,2 0 0 0,-2-17 0 0,0 17 1 0,2 0 2 16,-2 0-1-16,0 0-4 15,-17 0-3-15,17 0 0 16,-17 0-1-16,0 0-13 0,0 0-7 0,0 0-2 0,0 17-46 0</inkml:trace>
  <inkml:trace contextRef="#ctx0" brushRef="#br0" timeOffset="91658.63">29544 7902 656 0,'17'0'1'0,"2"0"1"0,-2-17-3 0,0 17-5 0,19 0-3 0,-19-18 0 0,19 18-13 0,0-17-34 0</inkml:trace>
  <inkml:trace contextRef="#ctx0" brushRef="#br0" timeOffset="92096.46">30127 7426 427 0,'-20'53'2'0,"4"-1"1"0,-1 19 2 0,0-17 0 0,-2 16 1 0,19-17 1 16,0 18-2-16,0-19 0 0,0 19-1 0,19-36-3 0,-2 18-3 0,0-18 1 0,-1 1-2 0,20-19 0 0,-16 1-1 0,-4-1 2 0,1-17-8 0,0 0-4 15,2 0-3-15,-2 0 0 0,2-35-17 16</inkml:trace>
  <inkml:trace contextRef="#ctx0" brushRef="#br0" timeOffset="92391.46">30249 7656 421 0,'19'17'4'0,"-2"-17"3"0,0 18 2 0,-17 0 0 0,19-1 0 0,-2 1 1 0,-17-1 6 0,0 19 2 0,0-19 0 0,0 1 4 32,0-18 0-32,0 18 0 15,0-1 0-15,0-17 0 0,0 0-2 0,0 0-1 16,0 0 3-16,0 0 0 0,0-17-1 0,17-1 0 0,-17 0-1 0,0-17-1 15,17 17-2-15,2-17 0 0,-19 18-1 16,17-19-3-16,-17 19-1 0,19-1-5 0,-19 0-3 0,17 0-1 0,0 1 0 0,-17 17-12 16,19 0-5-16,-2-18-3 0,-17 18-17 0,17 0-8 15,0 18-30-15</inkml:trace>
  <inkml:trace contextRef="#ctx0" brushRef="#br0" timeOffset="92897.46">29085 7162 583 0,'17'-18'3'0,"2"1"2"0,17 17 0 0,-2-19 2 0,2 19 0 0,17-17 1 0,-17 17 0 0,-2 0 0 16,2 0 0-16,0 0-2 0,-2 0-5 0,2 0-2 31,16 17-59-31</inkml:trace>
  <inkml:trace contextRef="#ctx0" brushRef="#br0" timeOffset="93260.29">30692 8096 508 0,'0'0'0'0,"-19"18"2"0,19 0 2 0,0-1 0 0,0 1 1 15,0-18-8-15,0 17-15 0,0-17-27 0</inkml:trace>
  <inkml:trace contextRef="#ctx0" brushRef="#br0" timeOffset="93589.81">30920 7656 587 0,'-17'17'2'0,"-2"19"1"0,2-1 5 0,0 0 2 0,17 0 2 0,0-17 0 0,0 17 0 0,0 0-1 0,17-17 1 0,0 17-1 15,2-35 4-15,-2 18 1 16,17-1 0-16,-15-17 1 0,17 0-1 0,-19 0 0 16,0 0-1-16,0-17 0 15,19-1-1-15,-36 1 0 0,19-1-1 0,-2-17-2 16,-17 17 1-16,17-17-1 16,-17 17 0-16,0-17 0 0,0 17-1 0,0-17 0 0,0 18-2 0,0-1-2 0,0 0 0 0,0 1-7 15,0-1-2-15,-17 18-2 16,17-18 0-16,-17 18-10 0,17 0-6 0,0 0-1 0,0 0-9 15,-19 0-3-15,19 18-42 0</inkml:trace>
  <inkml:trace contextRef="#ctx0" brushRef="#br0" timeOffset="93741.83">30867 7744 752 0,'36'0'2'16,"-19"0"2"-16,0 0 0 0,19-18-1 0,0 18 0 0,-19 0-1 0,0 0-12 0,19 0-5 0,0 18 0 0,-2-18-53 0</inkml:trace>
  <inkml:trace contextRef="#ctx0" brushRef="#br0" timeOffset="93912.81">31397 8043 473 0,'-20'18'0'0,"20"-18"-1"0,0 18-6 0,-16-1-5 16,16-17-2-16,0 0-3 0,16 18-20 0</inkml:trace>
  <inkml:trace contextRef="#ctx0" brushRef="#br0" timeOffset="94293.81">31820 7479 506 0,'-19'0'3'0,"2"18"2"0,-17-1 2 0,15 19 0 0,-15-1 0 0,15 0 6 0,2 1 2 16,-2-1 1-1,19 0 1 1,0-17-1-16,0 17-1 0,0-17-1 0,0-1 1 0,19 1-1 0,-2 0 0 16,2-18 0-1,-2 0-2-15,19 0 0 0,-19 0 0 0,0 0-1 0,0-18 1 16,19 0-1-16,-36 1 0 0,19-1-4 0,-2 0-1 0,-17 1-2 0,0-1 0 15,0 18-1-15,0-17 0 0,0 17-1 0,0 0 1 0,0 0 1 0,0 0 0 0,-17 17 1 0,-2 1 0 16,19-1-2-16,-17 1 0 16,17 0 1-16,0-1-3 0,0 19-1 0,0-19 0 0,0 1-7 0,17-1-2 15,2 1-1-15,-2 0-1 0,17-18 1 0,-15 17-1 16,-2-17-1-16,2 0-9 0,15 0-14 0,-15 0-31 16</inkml:trace>
  <inkml:trace contextRef="#ctx0" brushRef="#br0" timeOffset="94627.83">32032 7426 583 0,'16'17'4'0,"1"2"12"0,19 16 4 0,0-1 2 0,-19 20-1 0,19-1 9 0,-2 0 2 0,2 0-3 0,-17 17-2 0,-19-17-3 0,0 18-3 16,0-19-1-16,0 1-3 15,-19 0-1-15,2 0-2 0,-19-18-1 0,2 1-2 16,-2 0 0-16,0-19-2 16,-17 19-1-16,1-19-8 0,-18 1-9 0,17-1-4 0,-19-17-75 0</inkml:trace>
  <inkml:trace contextRef="#ctx0" brushRef="#br0" timeOffset="125273.04">25715 5221 389 0,'0'-17'3'0,"0"17"1"0,0 0 3 0,0 0 1 0,0 0 1 0,0 0 1 0,0 0-1 0,0 0 2 16,0-18-1-16,0 18 1 0,0 0 0 0,0 0 1 0,-17 0-1 0,17 0 0 47,0-17 2-47,-16 17-1 0,-1 0 0 0,-2 0 1 0,2 0-1 0,17 0 0 15,-17 0-1-15,-2 0 0 0,2 0 0 0,-2 0 1 0,2 0-2 0,0 17 1 16,0 1 0-16,-2-18-2 0,19 17-2 15,-17 1 0-15,17 0-2 16,-19-1 0-16,19 1-1 0,0 0 0 16,0-1 0-16,0 1 0 0,0-1 0 0,0-17 0 0,0 18-1 0,19-18-1 15,-2 18 0-15,-17-18-1 0,19 0 1 0,-2 0 0 32,0 0 0-32,0 0-1 0,2 0-1 0,-19-18 0 0,17 18 0 0,2-18 1 0,-2 1 0 0,0-1 0 0,-17 1 1 15,19-1-1-15,-2 0 1 16,-17-17-1-16,16 17 2 0,-16 18-1 0,0-17 1 0,17-1-1 15,-17 18 2-15,0 0 1 16,0 0 0-16,0 0 1 0,0 0-1 0,0 0 1 16,0 18-1-16,0-1 1 0,0 1 2 0,0 0 0 0,0-1 1 0,0 19 1 15,0-1 0-15,0-18 0 0,0 19 0 0,0-1 0 32,0 0 0-32,0 0 0 0,0-17 0 0,0 17 0 0,0 1-1 0,0-19 1 0,0 1-1 0,-17-1-1 31,17 1-1-31,0 0 0 15,-16-18-2 1,16 0 1-16,-17 0-1 0,17 0-1 0,-19 0 0 0,2-18-1 16,17 0 0-16,-17 18 0 0,-2-35 0 0,19 18-1 0,-17-1 0 0,17 0 0 0,-19 1 0 0,19-1-1 0,0 18-3 0,-17-18-4 15,17 18-1-15,0 0-1 16,0 0-14-16,0 0-6 0,0 0-19 0,0-18-37 0</inkml:trace>
  <inkml:trace contextRef="#ctx0" brushRef="#br0" timeOffset="125671.04">25715 5098 556 0,'19'0'5'0,"-2"-18"1"0,-17 18 3 0,19 0 1 0,-19 0 0 0,17 0-4 0,0 0-2 0,-17 0-1 0,19 0 0 0,-2 0-12 0,0 0-6 16,0 0-39-16</inkml:trace>
  <inkml:trace contextRef="#ctx0" brushRef="#br0" timeOffset="125964.75">26069 4922 522 0,'0'-19'4'0,"19"2"2"0,-2 0 11 0,-17-1 3 0,17 18 2 0,-17-18-1 0,0 18 5 0,0 0 2 0,17 0 0 0,-17 0-2 0,0 18-1 0,0 17-1 16,19 1-2-16,-19-1 0 0,0-1-1 0,0 2-2 15,0-1-2 1,0-17-2-16,0 18-1 0,0-19-1 0,0 19-13 0,0-19-7 0,0 1-2 0,0-1-2 0,0 1-72 0</inkml:trace>
  <inkml:trace contextRef="#ctx0" brushRef="#br0" timeOffset="128086.08">25205 5186 383 0,'0'0'2'0,"0"18"2"0,0-1-1 0,0 1 1 0,0 0 1 0,0-1 1 0,0 1-2 0,0 0 0 0,17-1 0 0,-17 1 1 0,0-1 1 0,0 1 0 0,0-18 1 0,0 18-1 0,0-18-7 0,0 0-3 31,0 0-2-31,0 17-33 0</inkml:trace>
  <inkml:trace contextRef="#ctx0" brushRef="#br0" timeOffset="128235.09">25083 5362 295 0,'0'0'8'0,"16"0"3"0,-16 0 2 0,17 0 1 0,0 0 0 0,-17 0 0 0,19 0 1 0,-2 0-3 0,2-17-1 0,-2 17 1 16,0 0-7-16,2 0-2 0,-2 0 0 0,0-18-6 0,0 18-1 31,2-17-1-31,-2-1-32 0</inkml:trace>
  <inkml:trace contextRef="#ctx0" brushRef="#br0" timeOffset="128379.14">25222 5345 555 0,'0'0'2'0,"-17"17"2"0,17 1 1 0,-17 0 0 0,17-1 2 0,-19-17-2 0,19 18-13 0,-17-1-45 0</inkml:trace>
  <inkml:trace contextRef="#ctx0" brushRef="#br1" timeOffset="182367.28">28344 6562 530 0,'-34'18'2'0,"15"-1"2"0,-17 1 0 0,3-18 2 0,16 17 1 0,-19-17 1 0,0 18 0 0,0-18 1 0,2 18 0 0,17-18 1 0,-19 0 1 0,0 0 0 0,-17 0 0 46,19 17 0-46,-21-17 1 0,21 0 0 0,-2 0-1 0,-34 0 1 0,34 0-1 16,-17 0 0-16,1 0 0 0,-1-17 0 0,19 17 0 0,-21-18 0 0,4 18-1 0,-2-18 2 0,17 1 0 16,-17-1 0-1,17 1 2-15,0 17-1 0,2-18-1 0,-2 0 1 0,2 1 0 16,-2-1-1-16,0 0 1 16,3-17-2-16,-3 18 0 0,0-1-1 0,0 0 0 15,2-17-1-15,-2 17 0 0,0-17-2 0,-15 17 0 0,15-18-1 16,0 19-2-16,19-18 1 15,-19 18-2-15,19-19 0 0,0 1 0 0,-2 17-1 0,2-17 1 0,0 0-1 16,17 17 1-16,-19-17-1 0,19 17 0 16,-17-17 1-16,17 0-2 0,0 17 1 0,0-18 0 0,0 2-1 0,0 16 0 15,0-18 0-15,17 2 0 16,-17-2 0-16,19 0 0 16,-2 19 0-16,0-18 0 0,19-1-1 0,-19 1 1 15,19-1-1-15,0 1 1 0,-2 0-2 0,2 0 1 16,17 17 0-16,-17-17 0 0,15 0 0 0,4 0 0 0,-2-18-1 0,16 18 1 15,-16-1 0-15,0 1 0 0,17 17-1 0,0-17 1 0,2 0 0 16,-2-1 0-16,2 1 1 16,-2 18-1-16,-1-2 1 0,-16 2-1 0,36 0 1 0,-19-1-1 15,2 18 1-15,-2-18-1 0,19 18 0 0,-38 0 0 0,38 0 1 16,-20 0-1-16,3 0 0 16,-2 18 0-16,2 0 0 0,-2-1 0 15,0 19 0-15,0-19 1 0,-15 35-1 16,15-16 0-16,-17 17 0 0,-17-17 0 0,14 34 0 0,-31-17-2 15,17 0 0-15,-19 17-1 0,0 1 1 0,2-1 1 0,-19 19 0 0,0-19 2 16,0 1 0-16,17 0 0 0,-17-1 0 0,0 1 0 16,0-1 0-16,0-17-1 15,-17 18 1-15,-2-18-1 0,2 16 1 0,-19-15-1 16,-17-1 0 0,0 0 1-16,-16 0-1 0,-1 0 0 0,-19-18 0 0,0 0 1 15,-17 18-1-15,19-35 0 47,-21-1 0-47,39 1 0 0,-20-1 0 0,19-17 0 0,17 0 1 0,-17 0-1 0,17 0 0 0,17 0-3 0,2-17-4 0,15 17-2 0,-15-18-17 16,15 18-9-16,2-17-3 0,-19-1-48 0</inkml:trace>
  <inkml:trace contextRef="#ctx0" brushRef="#br1" timeOffset="184368.93">1727 8238 586 0,'0'0'3'0,"0"0"4"0,0 0 2 0,-17 0 0 0,0 0 3 0,-2 0 0 0,2 0 1 0,-19 0-2 0,0 0-1 0,3 0-1 16,-3 18 1-1,2-18 0-15,-2 17 0 0,0-17-3 0,2 0-2 0,-2 17 1 0,17-17-1 0,-15 19-1 31,17-19 0-31,-2 0-1 0,2 17 2 0,-19-17 0 0,19 18 0 0,17-18 1 0,-19 0 0 0,2 0 0 0,17 0 2 0,0 0 0 0,0 0 1 16,0 0 0-16,0 0 0 31,0 0 0-31,0 0 0 0,0 0-4 0,0 0 0 0,0 17 1 0,0-17-1 0,0 0 0 0,0 17 1 0,0 2-1 16,0-19 0-16,0 35-2 0,0-18 1 0,0 1-1 31,0 17 1-31,0-17-2 0,0 17 1 0,0 0-1 16,0 18 0-16,17-17 1 0,-17 17-1 0,0-1 1 0,0 19-1 0,0-18 2 0,19 18-1 0,-19-1 0 0,0 1 0 15,0-1-1-15,0 18 1 0,0-17-1 0,0 17 0 16,0-17 0-16,0 0 0 0,-19 17 0 16,19-18-1-16,0 0 1 15,0 18-1-15,0-17-1 16,0 0 0-16,-17-1 1 0,17 1 1 0,0-18-1 0,0 17 0 0,0 1 0 0,0-1 0 0,0 1 3 16,0-1 2-16,-17 1-1 0,17-1 1 15,0 2-1 1,0-2-1-16,-17-18 0 15,17 19 0-15,0-18-1 0,-19 0 0 0,19 0 0 0,-17 0-1 0,17-18 0 16,-17 1 0-16,17-1 0 0,0-1-1 0,0-15 1 31,0-2-1-31,-19 1 0 0,19-1 0 0,0 1 0 0,0 0 0 0,0 0 0 0,0-1-1 0,-17 1 1 47,17 0 0-47,0-1-1 0,0 1 1 0,0-1-1 16,-19 1 0-16,19 0 1 0,0-1-1 0,-17 1 0 0,17-18 1 0,0 18-1 31,0-1 0-15,0 1 1-16,0-1-1 0,0 1 0 0,17-18 0 15,2 0 0-15,-2 0 0 16,19 0 0 15,0 18 0-31,-2-18 0 0,19 0 0 16,0 0 0-16,0 0 0 0,19 17 0 0,-2 1 0 0,19-18 0 15,-20 17 0 1,-16 1-8-16,34 17-5 0,-32-17-1 16,-4 17-80-16</inkml:trace>
  <inkml:trace contextRef="#ctx0" brushRef="#br1" timeOffset="185501.93">4003 8256 347 0,'0'0'3'0,"-17"0"2"0,17 0 1 0,0 0 5 0,0 0 2 0,0 0 1 0,0 0 0 0,0 0 4 0,0 0 1 16,0 0 0-16,0-18 0 16,0 18 0-16,17 0-2 15,19 0 2-15,-19-18-1 0,19 18 1 16,-3 0-1-16,3 0-2 0,0-18-2 0,0 18 0 0,15 0 0 0,-15 0-3 0,0 0-1 31,-2 0-1-31,2 0 1 16,-17 0-4-16,15 0-1 0,-15 0-1 0,-2 0 0 0,0 0-2 0,0 0 0 0,-17 0 0 15,0 0 0-15,19 0 0 0,-19 0 0 16,0 0 1-16,0 0 1 0,0 0 0 0,0 0 0 0,-19 18 2 16,19 0 1-16,0-18 0 0,0 18 1 0,-17-1 1 15,17 0 0 48,0 19 0-63,0-18 0 0,0 16-1 0,0 2-1 0,0-1 0 0,0 18-2 0,17-18 0 15,-17 36 1-15,19-18-2 0,-19 18 0 0,17-19 1 0,2 19-1 0,-2 0 0 16,-17-18-1-16,17 17 1 0,-17 1-1 0,0-1 1 0,19 0-1 0,-19 1 0 0,0 0 1 0,17-1 0 0,-17 1 1 0,0-18 1 0,0 35 0 0,0-35 0 16,0 17 0-16,0 1 0 0,0 0 0 0,0-1 0 0,0 1 0 15,0-1 0-15,0 1-1 16,0-1 1-16,0-17 0 0,-17 0-2 0,17 18 0 0,0-1 0 0,0-17-1 0,0 0 0 0,0 0-2 0,0 18 1 0,0-19-2 16,0-16 1-1,0 16 0-15,0 2-1 16,0-1 1-16,0-18 0 0,0 18-1 0,0-18 0 15,0 18-1-15,0-18 0 16,0 1 0-16,0-1 0 0,0-18 1 0,0 0-1 0,0 19 0 0,0-18 2 16,0-1-1-16,-19-17 1 0,19 18-1 0,-17 0 0 15,17 0 0-15,0-18-1 0,0 17 0 0,0 1 0 0,-17 0 0 16,17-1 0-16,0 1 0 16,0-18 0-16,0 17 0 0,0-17 0 0,0 18-1 46,0-18 1-46,-19 18 3 0,19-18 1 0,0 0 0 0,0 0 1 16,0 0-1-16,-17 0 0 0,17 17 0 0,0-17-1 0,-19 0 1 0,19 0-1 0,0 0-1 0,0 0 1 0,-17 0-1 16,17 0 1-16,0 0-1 0,-17 0 0 0,17 0 0 15,-17 0 0-15,-2 0 0 47,2 0 0-47,-19 18-1 31,19 0 1-31,-19-18-1 0,19 17 1 0,-19-17-1 0,0 18 1 0,2-18-7 16,17 17-1-16,-2-17-1 0,-15 18-1 0,34-18 1 0,-19 0-12 16,19 0-6-16,-17 0-63 0</inkml:trace>
  <inkml:trace contextRef="#ctx0" brushRef="#br1" timeOffset="-45625.27">22807 10707 577 0,'0'0'1'0,"-19"0"1"0,19 17 1 0,-17-17 1 0,-2 0 1 0,19 18 1 0,-17-18 0 0,17 0 1 0,-17 0 0 0,0 0 0 0,-2 0 1 0,2 0 0 0,-19 0 0 0,19 0 1 16,-2 0 1-16,-15 0 0 0,-2 0 0 0,20 0 1 0,-20 0-1 15,19-18 1-15,-19 18-1 16,19 0 0-1,0-17 0-15,-2 17-1 0,-17-18 0 0,19 18 0 0,0-17 0 0,0-1 0 0,17 0 0 0,-19 18 0 0,2-17 0 32,0-1-1-32,-2 18 0 0,2-18-3 0,-2 0 1 0,2 18 0 0,0-17-1 15,0 17 1-15,-2-18 0 0,2 18 0 0,-2 0 0 0,2-17-2 16,17 17 0 0,-17-18-2-16,0 1 1 0,17 17 0 0,-19-18 0 46,19 18 0-46,-17-18-1 16,17 1 1-16,0 17-1 0,-17-18 1 0,17 1-1 0,0-1 1 0,-19 18 0 0,19-18 0 0,0 1-1 0,-17 17 1 16,17-18 0-16,0 0-1 0,0 1 0 0,-19-1 0 15,19 18 1-15,0-17-1 0,0-1 0 0,0 0 0 0,0 1 1 0,0 17-1 0,0-18-1 32,0 0 1-32,0 0 0 0,0 1 0 0,0-1 0 0,0 1-1 0,0-2 1 0,19 2 0 62,-19 0 0-62,0-1 0 16,17 1 1-16,-17-2-1 0,19 2 1 0,-19 0-1 0,17-1 1 0,-17 0-1 0,17 0 1 0,2 1-2 0,-19-1 0 0,17 1-1 0,0-1 1 0,0 0-1 0,2 1 0 0,-2-1 0 15,2 1 0-15,-2 17 1 0,0-18-1 0,-17 18 1 0,17-18-1 0,2 18 1 16,-2-17-1-16,2 17 0 0,-2-18 1 0,0 18-1 0,2-17 0 0,15 17 1 16,-17 0-1-16,2-19 0 15,-2 19 0-15,2 0 0 16,15 0-1-16,-15 0 1 0,15 0-1 0,-18-17 1 15,20 17-1-15,-16 0 1 0,-4 0-1 0,18 0 2 0,-15 0-1 0,-2 0 0 16,19 0 1-16,-19 17-1 16,2-17 0-16,-2 0 1 0,0 19-1 0,0-19 1 15,2 0 0-15,-2 17 1 0,2 1-1 0,-19-18 1 0,17 17-1 16,0 1 1-16,2 0-1 0,-2-1 0 0,0 1 0 0,0-1 1 0,2 1-1 31,-2 0 0-31,2-1 0 16,-2 18-1-16,0-17 1 0,0 0 0 0,2 17-1 0,-19 1 1 0,17-19-1 0,2 18 1 15,-19 1-1-15,17-19 0 16,-17 18 1-16,0 1-1 0,0-18 0 0,17 17 0 0,-17 0 1 0,0-17-1 16,0 17 0-16,0-17 0 0,0-1 0 0,0 19 0 15,0-19 1-15,0 18-1 0,0-17 0 0,-17 0 0 16,0-1 0-16,-19 18 0 0,17-17 0 16,-15-1 0-16,17 1 0 0,-19 0 0 0,0 0 0 0,19-1 0 0,-19-17 0 15,19 18 0-15,0-18 0 16,-2 18 0-16,2-18 0 0,-2 0 0 0,2 0 0 0,17 0-7 31,-17 0-6-31,17-18-3 0,0 18-1 16,0 0-75-16</inkml:trace>
  <inkml:trace contextRef="#ctx0" brushRef="#br1" timeOffset="-43595.61">3103 14975 384 0,'0'0'4'0,"0"0"2"0,0 0 2 0,0 0 0 0,0 0 1 0,0 0 1 0,0 18 3 0,0-18 3 0,0 18 0 0,0-18 0 0,0 18 2 0,-17-18-1 0,17 17 0 0,-17-17 1 16,-2 17-1-16,19 2 1 0,-17-19-3 0,-2 17-1 15,2 1 1 1,0-18-2-16,17 17 0 0,-17-17 0 0,-19 17 0 0,19-17-1 0,-2 19 0 16,2-19 0-16,-19 0-1 0,20 17 0 0,-20-17 2 15,19 0-1-15,-19 0 1 0,0 0 0 0,2 0-1 16,17 0 2-16,-19 0-2 0,0 0 0 16,2 0-1-1,-2 0 0-15,19 0-1 0,-19 0-1 0,0-17-1 16,2 17 0-16,15 0-1 0,-15 0-1 0,15 0-1 15,2 0 1-15,-19-19 0 0,19 19 0 0,1 0 0 0,-4 0 0 0,-16-17 0 32,20 17 0-32,-1-17-1 0,0 17 0 0,-2-18-1 15,19 18 0-15,-17-17 0 0,0-2-1 0,-2 2 0 0,19 0 0 78,-17-1 0-78,17 0-1 0,-19 0-1 0,19 1 0 0,0-1 0 0,-17 1 1 0,17-19-1 0,0 19 0 0,0-1 0 0,0 1 0 16,0-19 0-16,0 19 0 0,0-1 0 0,0 1-1 0,17-19 1 0,-17 19-1 0,19-1 1 0,-19-18-1 0,17 19 0 16,2-18 0-16,-19 17 0 0,17-18 0 0,0 19 0 0,2-18 1 0,-19 17-1 0,17 0 0 15,0 1 0-15,-1-1 0 0,4-18 1 16,-20 19-1-16,16-1 0 0,4 1 1 0,-4-1-1 0,1 1 1 16,0 17-1-16,2-18 0 0,-2 0 0 31,-17 18 1-31,19-17-1 0,-2 17 0 0,0-18 0 0,2 18 0 0,-2 0 0 0,0-17 0 0,0 17 0 0,2 0-1 0,17 0 1 15,-19-18-1-15,19 18 0 0,-19 0 0 0,0-18 0 0,19 18 0 32,-19 0-1-32,2 0 0 0,15 0 0 0,-17 0 1 15,2 0-1-15,17 0 1 0,-19 0 2 16,0 0 0-16,2 18-1 0,14-18 1 16,-16 18 0-16,2-1 0 15,-2-17 1-15,2 18-1 0,-2-1 0 16,0 1 0-16,2-18-1 0,-2 18 1 0,0-1 0 0,0 1-1 0,2-1 1 0,-2 1-1 47,2-1 1-47,-2 1-1 0,0 18 0 0,-17-19 1 15,17 19-1-15,-17-19 0 0,0 18 0 0,0 1 1 0,0-18-1 0,0 17 0 0,0 1 0 0,0-1 0 0,-17-1 0 0,17 2 1 0,-17-18-1 0,17 17 0 0,-17 0 0 16,17-17 0-16,-19-1 0 16,2 1 0-16,17 17 0 0,-19-17 0 0,19-1 0 15,-17-17 0-15,0 18 0 0,0 0 0 0,-2 0 0 0,2-18 0 0,0 0 0 16,-2 17 0-16,2-17 0 15,-2 0 0-15,2 0 0 0,1 0 0 16,-1 0 0-16,-2 0 0 0,2 0 0 16,17 0-4-16,0 0-3 15,0 0-6 1,0 0-4-16,0 0-1 0,17 0-1 0,2 17-70 0</inkml:trace>
  <inkml:trace contextRef="#ctx0" brushRef="#br1" timeOffset="-41385.28">6033 15063 278 0,'0'0'4'0,"0"0"3"0,0 0 4 0,-20 0 0 0,20 0 0 0,0 0 0 0,-16 0 2 0,16 0-1 0,-20 0 1 0,20 0 4 0,0 0 1 0,-16 0 0 0,16 0 4 16,0 0 1-16,0 0 0 0,0 0 0 0,-17 0 2 0,17 0 0 0,0 0 0 0,0 0 0 16,0 0 0-16,0 0 0 0,0 0-2 0,0 0-2 15,17 0 0-15,-1 0-2 0,-16 0 0 0,36-17-2 16,-16 17 0-16,-4 0-1 0,1 0-1 0,0 0-1 0,2 0-1 0,17 0-1 15,-19 0-1-15,0 0-1 16,2 0 0-16,-2 0-1 0,0 0 0 16,-17 0-1-16,17 0 0 0,-17 0-1 15,19 0-1-15,-19 0-1 0,0 0-2 0,0 0 0 16,17 0 0-16,-17 17-1 16,0-17 0-1,0 0-1-15,0 0 0 0,0 0 0 0,0 0 0 0,0 0 1 0,0 0-1 0,-17 0 1 0,17 0-1 0,-19 0 0 0,2 0 1 16,0 0-1-16,0 0-1 0,-2 0 1 0,2 0 0 15,0 0 0-15,-19 0-1 0,17 0 1 16,2 0 1-16,-16 0 0 0,13 0 0 16,4 19 1-16,-4-19 0 0,4 0 0 0,-1 0-1 0,0 0 0 15,17 17 0-15,-19-17 0 0,19 0-1 16,-17 0 0-16,17 0 1 0,0 0-1 0,0 0 0 16,0 0 0-16,0 0 0 0,0 0 0 0,0 0 0 15,17 0 0 1,2 0-1-16,-2 18 1 0,0-18-1 31,19 0 0-31,-20 0 0 0,20 0 1 0,-19 0-1 0,19 0 0 0,-19 0 0 16,2 0 0-16,15 0 0 0,-15 0 0 0,-2 0-2 0,0 17 0 0,0-17-3 15,2 0 1-15,-19 0 1 0,17 17-1 0,-17-17 1 16,0 0 0-16,0 0 0 0,0 0 0 0,0 0 0 16,0 0 1-16,0 0 0 15,0 0 0-15,0 0 0 0,-17 0 3 16,17 0 0-16,-19 0 0 0,2-17 0 15,0 17-1 1,17 0 2-16,-36 0 0 0,19 0-1 16,17 0 2-16,-36 0 0 0,19 0 0 0,-2 0-1 0,2 0 1 0,0 0-1 15,1 0 0-15,-4 0 0 47,20 0-1-47,-16 0 1 0,16 0-1 16,-20 0 0-16,20 0 0 0,-16 0 0 0,16 0 0 0,0 0 0 0,-17 17 0 0,17-17 0 0,0 0 0 15,0 0 0-15,17 0-1 0,-17 19 0 0,16-19 1 16,4 0-1-16,-4 17 0 0,4-17 0 0,-4 0 0 16,1 0 0-16,0 0 0 0,2 0 1 0,-2 0-1 15,2 0 0-15,-2 0 0 0,0 0 0 16,2 0 0-16,-2 0 0 0,-34 0 0 62,-2 0 0-62,2 0 0 16,0 0 0-16,-2 0 0 0,2 0 0 0,-2 0 0 31,2 0 0-31,0 0 0 32,1 0 0-32,-4 0 0 0,4 0 0 0,-4 0 0 0,4 0 0 0,-1 0 0 0,0 0 0 0,-2 18 0 0,38-18 0 46,-19 17 0-30,17-17 0-16,0 0 0 0,-1 0 0 16,4 0 0-16,16 18 0 0,-20-18 0 0,1 0 0 0,0 0 0 15,19 0 0-15,-17 0 0 0,-2 0 0 0,0 0 0 0,2-18 0 16,-2 18 0-16,0 0 0 0,0 0 0 16,-34 0 0 30,0 0 0-46,0 0 0 16,-2 0 0-16,2 0 0 0,0-17 0 0,-2 17 0 16,2 0 0-16,-2 0 0 0,2 0 0 15,0 0 0-15,1 0 0 0,-4 0 0 0,-16 0 0 0,20 0 0 16,-1 0 0-16,0 0 0 16,-2 0 0-1,2 0 0-15,34 0 0 31,2 0 0 1,15 0 0-32,-18 17 0 0,4-17 0 0,-4 0 0 0,20 0 0 0,-19 0 0 15,0 0 0-15,19 0 0 0,-17 0 0 16,-2 0 0-16,0 0 0 0,2 0 0 0,-2 0 0 0,0 0 0 16,-17 0 0-1,-17 0 0 1,0 0 0-16,-2 0 0 31,2 0 0-31,-19 0 0 16,19 0 0-16,-2 0 0 0,2 0 0 0,0 0 0 0,1 0 0 15,-4 0 0-15,4 0 0 0,-4 0 0 0,4 0 0 16,32 0 0 15,4 0 0-15,-4 0 0-16,20 0 0 0,-19 0 0 15,0 0 0-15,19-17 0 0,-17 17-2 16,-2 0-7-16,0 0-4 0,2 0-2 0,-19 0 0 0,17 17-77 0</inkml:trace>
  <inkml:trace contextRef="#ctx0" brushRef="#br1" timeOffset="33677.21">18661 13617 708 0,'-17'0'4'0,"17"18"3"0,-17 0 2 0,-19 17 3 0,19 0-1 0,-19 18 1 0,0 18 3 0,2-1 0 0,-2 1 1 0,0 35-1 0,0 0 0 16,2 52-1-16,17-17 0 0,-19 71-1 0,0-36 1 15,19 54-1-15,0-18-1 0,-2-1-2 0,19-17 0 16,0-18-2-16,0-34 0 0,36 16-1 16,-19-16-1-16,19-37-1 0,0 1 0 0,-2 0 0 0,2-18-1 0,34 0 0 15,-17 0-1-15,0-35 0 0,0 18 0 0,0-36-1 16,-1 19 0-16,1-20 0 0,0-15 0 16,0-2-1-16,-17 1-3 0,-2-1-5 0,-15-17-88 0</inkml:trace>
  <inkml:trace contextRef="#ctx0" brushRef="#br1" timeOffset="34563.55">26562 13458 536 0,'55'19'2'0,"-21"16"8"0,2 18 3 0,34 17 1 0,-17 18 0 0,36 18 5 0,-3 17 1 0,22 1 0 0,15 35-1 0,0-1 0 0,2 1-1 0,-38 17-1 0,-35 1 10 0,-32 0 1 0,-4 34-3 16,-32 1-3-16,-20-1-2 0,-17 2-2 0,0-20-2 47,-19-16-1-47,2 34-2 16,17-70-1-16,0 36-1 0,-17-36-2 0,17 18 0 0,0-53-1 0,-19-1-1 15,22 1-1-15,-3-36 0 0,17 1-1 0,0-35-1 0,2 16-17 0,15-16-79 0</inkml:trace>
  <inkml:trace contextRef="#ctx0" brushRef="#br1" timeOffset="86848.97">24164 11677 429 0,'0'-17'3'0,"0"-1"1"0,0 0 2 16,0 1 2-16,17-1 1 0,-17 18 0 0,0-18 5 0,0 18 1 0,0 0 1 0,0 18 0 0,0 0 2 0,0 35 2 31,0-18-1-31,0 53 0 0,19 0 1 0,-19 0 0 0,17 19-2 0,-17-2 3 0,0 1 0 0,0 17 0 15,0-17-1-15,0-1 0 16,0 20-1-16,0-37 0 0,0 0 0 0,0 0 0 16,0 0-1-16,-17-17-1 0,17-18-3 0,0-1 0 15,0-16-3-15,0 17 0 0,-19-36-1 0,19 19-2 16,-17-18 0-16,17-18-1 0,0 17 0 0,0-17-2 16,-17 0 0-16,17 0-6 0,0 0-4 0,0 0-1 15,0 0-7-15,0 0-3 0,0 0 0 0,0 0-1 16,0 0-2-16,0-17-1 0,0 17 1 0,17 0-11 15,-17-18-3-15,0 1-2 0,0-2 0 0,0 2-31 0</inkml:trace>
  <inkml:trace contextRef="#ctx0" brushRef="#br1" timeOffset="87664.4">22507 12753 375 0,'-20'0'2'0,"4"0"1"0,-1 0 7 0,0 0 3 0,17 0 1 0,0 0 2 0,0 0 0 0,17 0 2 0,16 0-1 0,3-17 0 0,17 17 2 0,19 0 0 0,15-18 0 16,2 18 1-16,17 0-1 16,0 0-1-16,0 0-1 0,16-18-1 0,3 18-2 15,15 0-1-15,2 0 0 16,0 0 0-16,-3 0-1 15,3 0-1-15,-19 0 1 0,36 0 0 0,-18 0-1 16,1 0 1-16,-2 0-2 0,2 0 1 0,-36 0-1 0,52 0 2 0,-35 0 0 16,-17 0 0-16,17 0 0 0,2 0 0 0,-37 0 0 31,35 0 0-31,-36 18-2 0,2-18 0 0,-19 0-2 0,19 0 0 16,-36 0 0-16,19 0-1 0,-22 0-1 0,-14 0 1 0,0 0-2 0,0 0 0 15,-19 0 1-15,0 0-3 0,-17 0-1 0,0 0 0 0,0-18 0 16,0 18-5-16,-17 0-2 15,0-18 0-15,-2 18-11 0,-15 0-4 0,-2 0-1 16,17 0-1-16,-15 0 0 0,-2 0 1 0,0 0 1 47,3 0 1-47,-3 0-19 0,-17 0-33 0</inkml:trace>
  <inkml:trace contextRef="#ctx0" brushRef="#br1" timeOffset="88548.71">24534 12295 344 0,'0'0'4'0,"0"-18"1"0,0 0 1 0,0 18 1 0,0-17 1 0,0 17 1 0,0-18 1 0,0 18 2 0,0-17 0 0,-17 17 1 0,0-19 0 0,17 19 1 0,-19 0 0 32,2-17 0-32,-19 17 1 0,20 0-1 0,-20 0 0 0,19-17 0 15,0 17 0-15,-19 0-1 0,0 0 0 0,2 0-1 0,15 0 1 16,2 0-1-16,-19 0 0 0,19 0-1 0,0 0 1 15,-2 0-1-15,2 0-1 0,0 0-1 0,-2 0 0 16,2 0-1 0,-2 0-1-16,2 17 0 0,0-17 0 0,0 17 0 15,-2 2 0-15,2-2 0 0,0 18 1 0,-19-17-1 0,17 17 0 16,2-17 1-16,0 17-1 0,1-17 1 0,-4 17 0 16,20 0 0-16,-16-17 0 15,-4 17-1-15,20 1 1 16,0-1 0-16,-16-1 1 0,16 2-1 0,0-1 1 31,0 1-1-31,0 17 0 16,0-18 0-16,16 0-1 0,4 1-1 0,-4-1 0 0,20 0 0 15,-19 0-1-15,19-17-1 0,0 17 1 0,17-17-1 0,-19-1 1 0,19 1-1 0,-17-18 0 0,17 17 1 0,0-17-1 0,0 0 0 0,17 0-1 16,-17 0-1-16,-1-17 0 0,1-1 0 0,0 1-1 16,0-1 0-16,-17 1 0 0,0-19 0 0,-2 19-1 15,2-18-1-15,-19-1 0 0,2 1-1 0,-2 0 0 16,0 0-2-16,-17-1 0 15,0-17 0-15,0 18 0 0,0-19 1 16,0 20-1-16,0-1 0 0,0-1 1 16,-17 1-1-16,0 17-1 0,-2-17 0 0,2 17 0 15,-2 1-1-15,2-1-3 0,0 18-2 0,-19-18 0 16,19 18-1-16,-2-17-4 0,-15 17-1 0,17 0 0 16,17 0-12-16,-19 0-5 0,19 0-2 0,-17-18-1 0,17 18-7 0,0-17-14 0</inkml:trace>
  <inkml:trace contextRef="#ctx0" brushRef="#br1" timeOffset="89380.56">23125 13441 347 0,'-19'0'2'0,"19"0"1"0,0 0 3 16,0 0 1-16,0 0 0 0,0 0 1 0,0-17 1 0,19-1 0 0,-2 1 1 0,-1-2 0 0,1 2 1 15,19-18 0-15,17-1 0 0,-17 1 1 0,17 0 0 0,0-1-1 0,17-17 2 16,-17 0-1-16,17 1 1 0,19-1-1 0,0-18 2 31,-20 18 1-31,20-17 0 0,-2 17-1 0,2 0 2 0,17-18-1 16,-17 0 0-16,0 19 0 0,-3-19-2 0,3 18-2 0,-19 1 0 0,19-19-2 0,-19 18-1 15,19 1-1-15,-19-1 1 0,-1 17-2 0,3-17-1 16,-19 0 0-16,17 18-1 16,0-19 0-16,-15 19-1 15,-2-17 0-15,-2 16-2 0,4 1-1 0,-21 0 0 0,2 0-1 0,0 17-1 16,-19 0 0-16,0 1 0 0,2-1 1 16,-19 18 2-16,0-17-1 0,0 17-3 31,0 0-1-31,-19 0-1 0,19 0 1 0,0 0-6 0,-17 17-2 0,17-17 0 15,0 18-1 1,0-18-8-16,0 17-3 0,-17-17-1 16,17 18-11-16,-19-18-4 0,2 18-9 0,-2-18 5 0,2 17 5 0</inkml:trace>
  <inkml:trace contextRef="#ctx0" brushRef="#br1" timeOffset="89938.64">23370 12048 51 0,'-17'0'0'0,"-2"0"0"0,19 0 5 0,-17-18 0 0,17 18 0 0,0 0 14 0,0-18 3 0,0 18 2 0,0-18 1 0,0 18 1 0,0-17 0 0,0 17-1 0,0-18 1 0,0 18 0 0,-17-17-1 31,17 17-1-31,0 0 0 0,0-18 0 0,0 18-2 16,0 0-1-16,0 0 2 0,0 0-1 0,0 0 0 0,0 0-2 0,17 0-1 16,0 18-1-16,19 17 1 0,0-18-1 0,-2 19 1 15,21 0-2 1,15 17 1-16,0-1 0 0,2 1 0 0,14 18-2 0,-16-19 1 0,19 36 0 16,0-17 0-16,0-18-2 0,-19 18 0 0,17-1 0 0,-15-17-1 15,33 18 0-15,-35-18 1 16,19 0-1-16,-2-1 0 0,-15 1-1 0,-2 0 0 0,2 0-1 15,-19 0-2-15,-3 0-1 0,6 0-1 0,-23-17 0 16,3 17-2-16,0-18-2 16,-2 18-1-16,-15-36 0 15,15 18-1-15,-17 1-1 16,-17-19 0-16,19 18-3 0,-19-17-1 0,17 0 0 0,-17-18-1 0,0 0-2 0,0 17-3 0,0-17 0 16,0 0-8-16,-17 0-4 0,-2-17-1 0,2-1 0 0,17 0-14 15,-17-17-39-15</inkml:trace>
  <inkml:trace contextRef="#ctx0" brushRef="#br1" timeOffset="91035.04">25027 12259 366 0,'0'0'1'0,"0"-17"3"0,0 17 2 16,0-18 1-16,0 18 2 0,0-17 0 0,0-2 2 0,0 19 2 0,-16-17 1 0,16 0 0 0,-17 17 0 0,17-18 0 46,-17 1 0-46,-2 17 0 0,19-19 0 0,-17 19-1 0,-19-17 0 0,19 0 0 0,-2 17 0 0,2-18-1 16,-17 18 0-16,15-18 0 16,2 18-1-16,-19-18 1 0,19 18-1 0,-19-18 0 0,19 18 0 15,-19-17 0-15,19 17 0 0,-19-18 0 0,2 18 0 16,-2-17-2-16,19 17 0 0,-19-18-2 0,0 0 1 0,-16 18-2 0,18-17 0 0,-2 17-1 16,0-18 1-16,2 18 0 15,-21-18 0-15,21 18 1 0,-2 0-1 0,2 0 0 0,-21-18 0 16,21 18 0-16,-2 0 0 15,-17 0-1-15,17 0 1 0,2 18 0 0,-2-18-1 0,0 0 1 0,3 18-1 16,-3-18 1-16,-17 0 0 16,17 18 0-16,2-18-1 0,-2 17 1 15,2 1 0-15,-2-18-2 0,0 18 1 0,2-1-1 0,-2 1 1 0,0-18-1 0,19 17 0 0,-19 1-1 32,19 0 1-32,0 0 1 0,-19 17-1 0,17-18 0 0,2 2-1 0,1 16 2 15,-1-18-1-15,-2 19 0 0,2-19 1 0,0 18 0 16,-2 1 0-16,2-1 0 0,-2 0 1 0,19 0-1 15,0 18 0 1,-17-17-1-16,17 17-1 0,0-18 1 16,0 18-1-16,0-18-1 0,0 18 1 31,17-18-1-31,-17 18 0 0,19 0 0 16,-19-18-1-16,17 18 1 0,2-18-1 0,-2 18 0 0,-17 0 0 0,17-18 0 0,2 18 0 15,14-17 0-15,-16 16-1 0,2-16 1 0,17 0 0 0,-2-2-1 0,-15-15 0 16,15 16 1-16,2-1-1 0,0 2 1 0,-2-18-1 0,2 17 0 0,0-17 0 15,-2 17 1-15,2-18-1 0,17 1 0 16,0 0 0-16,0-1 0 0,0 1 0 0,-1-1 0 0,1 1 1 0,0-18-1 0,17 18 0 16,2-18 0-16,-19 0 0 0,17 0 0 15,-17 0 0-15,17 18 0 0,-17-18 0 0,16 0 0 0,-14 0 0 0,15 0 0 16,-17 0 0-16,0 17 0 16,17-17 0-16,-17 0 0 0,0 0 0 0,0 0 0 15,0-17 0-15,0 17 0 31,-17-18 0-31,0 0 0 0,14 0 0 0,-14-17 0 0,0 18 0 0,0-19 0 0,-2 1 0 0,-17 0 0 16,19 0-1-16,-17 0-1 16,15-18 1-16,-15 18-1 0,-2-18 0 0,0 17 0 0,0-17 0 0,-17 0 0 47,0 0 0-47,0 17 0 0,0-16 1 0,0-1-1 0,0 0 0 0,0 0 0 0,-17 0-1 0,17 1 1 31,-17-19 0-31,0 18-1 0,17-1-1 0,-19 2 1 15,2-1-1-15,0 0 0 0,17 0 1 0,-19 18-1 0,2 0 0 0,-19 0 0 16,19-1 0-16,-19 1 0 0,2 18 0 0,-21-2 0 0,21-15 0 0,-18 16-1 0,16 1-1 0,-17-2 0 16,0 2 0-16,17 17-4 0,2-17-3 0,-2-1-1 0,19 0-4 0,0 18 0 15,-2-18-2-15,2 18 1 0,17-18-10 0,0 18-4 16,0 0-2-16,0 0-30 0</inkml:trace>
  <inkml:trace contextRef="#ctx0" brushRef="#br1" timeOffset="94454.19">24977 12048 51 0,'0'0'0'0,"0"18"0"0,0-18 21 0,17 0 4 0,-17 17 1 16,0-17 2-16,17 0-2 0,-17 17-1 0,0-17-1 0,16 0-1 0,-16 0-3 0,0 0 0 0,0 0-1 0,20 0-1 0,-20 19 0 0,0-19-1 0,0 0 0 15,0 0-1-15,16 0-1 16,-16 0 0-16,0 0 1 0,0 0 1 0,0 0 0 0,0 0 1 0,0 0 0 15,0 0 0-15,0 0-1 16,0 0-1-16,0 0 0 0,0 0 0 0,0 0-3 0,0 0 1 0,0 0-1 16,0-19 0-16,-16 19-1 15,16 0-1-15,0 0 0 0,-20-17 0 0,20 17-1 0,0 0-1 0,-16-17-1 16,16 17-1-16,-17 0-1 16,17 0 0-16,-17-18 0 0,17 18 0 0,-19-18 0 0,2 18 0 15,0-18-1-15,-2 18 1 0,19-18-1 47,-17 18 0-47,-2-17 0 16,-15-1 1-16,17 18-1 15,-2-17 0-15,2-1-1 0,0 0-1 0,-2 1 1 0,-17-1-2 0,19 0-1 0,0 0 0 16,0 1 1-16,-2-18-2 0,-17 17 0 0,19 1 0 0,0-1 0 0,0-17 0 0,-2 17 0 16,2 1 0-16,-19-1-1 0,19 0 1 0,-2 1 0 15,2-1 0-15,17 0 0 16,-16 18 0-16,-1-17 1 0,17 17 0 0,0 0 0 0,-19 0 0 0,19 0 0 15,0-18 0-15,0 18 1 0,0 0-1 0,19 18-2 0,-2-1 1 16,-1 1-1-16,1 0 1 0,19 17-1 0,-17-17 0 16,15 17 0-16,2 0 1 15,-2 0-1-15,2 0 1 0,0-17-1 0,-2 17 1 0,2-17-1 0,-17 17 0 16,-2-17 4-16,19 0 2 0,-19 17 0 16,0-35 0-16,-17 17 2 0,17 1 0 15,2 0-1-15,-19-18 0 0,0 18 0 0,0-18 0 0,17 0 0 0,-17 0 0 16,0 0-1-16,0 0-1 0,0 0 1 0,0 0 0 15,0-18 0-15,-17 18 0 16,-2-18 0-16,19 0-1 0,-17 1 0 16,0 17-1-16,17-18-1 0,-17 1-1 0,-2-1 1 0,2 0-1 0,0 18 1 15,17-17 0-15,-19-1-1 16,2 0-2-16,-2 18-2 0,2-18-1 0,0 1 0 0,0-1-1 16,-2 1 0-16,2-1 0 15,-2 1 0-15,-15-19 0 16,17 19 0-16,-2-1 2 0,2 1 0 0,0-1 0 0,-2 0 0 0,2 1 0 15,-2-1-1-15,19 0 2 0,-17 18-1 0,17-17 2 16,-16 17 2-16,16 0 0 16,0-18 0-16,-17 18 2 0,17 0-1 0,0 0 1 0,0 0-1 0,0 0 1 15,0 0-1-15,17 18 0 0,-17-1 0 0,16 1 0 16,20 17-1-16,0 1 1 0,-2-1 1 0,2 0-1 0,-2 0-1 0,2 18 3 16,17-18 0-1,-17 1 0-15,0-1 2 0,17 18 0 16,-19-36 1-16,-17 19-1 0,19 0 2 0,-17-19-1 15,15 0-1 1,-15 2 0-16,15 16-1 0,-18-18-1 16,4 0 0-16,-20-17 0 0,16 19-1 0,-16-19 0 0,0 0 0 0,0 0 0 15,0 0-1-15,0-19-1 0,-16 2-2 0,16 17-2 0,-20-17 0 0,4-1 0 0,-1 1-1 0,17-2 0 16,-17 2 0-16,-2 17-11 16,2-17-5-16,0 17-2 0,-2-18 0 0,2 18-12 15,-2-18-5-15,2 18-1 0,0 0 1 0,0-18-10 16,-2 18-3-16,-15-18-8 0</inkml:trace>
  <inkml:trace contextRef="#ctx0" brushRef="#br1" timeOffset="94966.19">24270 11536 212 0,'0'18'5'0,"0"-1"3"0,0 1 4 0,17 0 1 0,-17-1 3 0,0 1-1 0,0 17 1 0,0-17-1 0,0-1 0 0,0 1-1 0,0 0 2 31,0-18 0-15,0 17 0-16,0-17 0 0,0 0 1 0,0 0-1 0,0 0 0 0,0-17 0 0,0-1 1 16,0 0 0-16,0 1 1 0,0-1 0 0,0 1 0 15,0-1 0-15,0 0-1 0,-17 1 0 0,17-1-1 16,0 0-1-16,0 1 1 15,0 17 0-15,0-18-1 16,0 18 1-16,0-17 0 0,0 17 0 0,0 0 0 16,0 0 0-16,17 0 0 15,-17-18 1-15,19 18-1 0,-2 0 0 0,2 0 0 0,-2 0 0 0,19 0-1 0,-3 18 0 0,-16-18-2 0,19 0-2 0,0 0 0 16,0 0-2-16,-19 0-1 0,17 0 0 16,2 0-1-16,-17 0-1 0,15 0 0 0,-17 0-1 0,2 0-1 31,-2 0 0-31,-17 0-19 0,19 0-12 0,-19 0-7 15,0 0 0-15,0-18-49 0</inkml:trace>
  <inkml:trace contextRef="#ctx0" brushRef="#br1" timeOffset="100317.76">25347 12682 300 0,'0'0'5'0,"0"0"0"0,0 0 4 0,0 0 0 15,0 0 1-15,-19 0 1 0,19-17 1 0,0 17 0 0,0 0 1 0,0 0 0 0,0 0-1 0,-17 0 2 0,17 0-1 0,0 0 1 0,0 0 1 0,0 0 1 0,0 0-2 0,0 0 1 0,0 0-1 16,0 0 0-16,0 0-1 0,0 0 0 31,0 0 0-31,0 0 0 0,0 0-1 0,0 0-1 0,0 0 0 0,17 0-2 0,2 0 1 16,-19 0-1-16,17 0 1 0,0 0-2 0,2 0-1 31,-2 0 0-31,0 0-1 0,0 0-1 0,2 0 1 0,-2 0-1 0,2 0 0 0,-2 0 0 16,0 0 0-16,0 0 0 15,19 0-1-15,-17 0 0 0,15 0-1 0,-15 0 0 0,14 0-2 0,-16 0 1 32,2-18 0-32,-2 18-1 0,19 0-1 0,-19 0 0 0,-17 0-1 0,19 0-1 0,-19 0 0 15,17 0 1-15,-17 0-1 0,0 0 0 0,0 0 1 0,0 0-1 31,0 0-1-31,0 0 0 0,0 0-1 0,0 0 2 0,0 0 0 0,0 0 0 0,0 0-1 0,0 0 2 0,0 0 0 16,0-17 1 0,0 17-1-1,0 0 0 1,0 0-1-16,0 0 1 0,0 0 0 0,0 0-1 0,0 0 0 0,0 0-1 16,0 0 0-16,0 0-2 0,0 0 1 0,0 0 0 15,0 0-1-15,-17 0 0 0,17 0 0 0,0 0 0 16,0 0 0-16,0 0 1 15,0 0-1-15,0 0 1 0,0 0 0 0,0 0 1 0,0 0-1 0,0 0 0 0,0 0 2 0,0 0 0 16,0 0-1-16,0 0 1 16,0 0-1-16,0 0 1 31,-19 0 0-31,19 0-1 0,0 0 1 0,0 0 1 16,0 0 0-16,0 0 0 0,0 0-1 0,0 0 1 0,0 0 0 0,0 0 0 15,0 0 0-15,0 0 0 0,0 0 0 0,0 0 0 16,0 0 0-16,0 0 0 0,0 0 0 0,0 0 0 15,0-19 1-15,0 19-1 0,0 0 0 16,0 0 0-16,0 0 0 16,-17 0 0-16,17 0 2 0,0 0 0 15,0 0 0-15,0 0 0 16,0-17-1 0,-17 17 0-16,17 0-1 0,0 0 2 15,-19 0-1 1,19-17 0-16,0 17 1 0,0-18 1 15,0 18 1 1,-17 0 1-16,17 0 0 0,0 0 0 0,0-17 2 16,0 17-1-16,0 0 2 0,-19 0-1 0,19 0 0 0,0 0 0 0,0 0 0 15,-17 0 0-15,17 0 0 16,0 0 0-16,0 0 0 0,0-19 1 0,0 19-1 0,0 0 0 0,-16 0 0 16,16 0 0-16,0 0 0 15,0 0 0-15,0 0 0 0,0 0 0 0,0 0 0 0,0 0 1 0,0 0-1 31,0 0 1-31,0 0-1 0,0 0 0 0,0 0 0 16,0 0 0-16,-17 0 1 0,17 0 0 0,0 0 0 0,0 0 1 0,0 0 0 16,0 0 0-16,0 0 0 0,0 0 0 0,0 0 1 15,0 0-1-15,0-17-1 0,0 17 0 0,0 0 1 16,-19 0-1-16,19 0 0 0,0 0-1 0,0 0 1 31,0 0 0-31,0 0-1 0,0 0-1 0,0 0 0 0,0 0-1 0,0 0-1 16,0 0 0-16,0 0 0 0,0 0 0 0,0 0-1 15,0 0 0-15,0 0 1 0,0 0 0 0,0 0 0 0,0 0 0 0,0 0 0 16,0 0 1 0,0 0 0-16,0 0-1 0,0 0 2 0,0 0-1 0,0 0-1 15,0 0 0-15,0 0 0 16,0 0 0-16,0 0-1 0,0 0 0 0,0 0 0 0,0 0 0 0,0 0 0 16,0 0-1-16,0 0 0 0,0 0 0 0,19 0 0 15,-19 0 0-15,0 0 0 0,17 0 0 0,-1 0 0 16,1 0 0-16,2 17-1 0,-2-17 1 15,-17 19-1-15,19-19 0 16,-2 17 1-16,0 1-1 0,2-18 0 0,-19 17 0 16,17 0 1-16,0 2-1 0,0-2 0 0,2 1 0 15,-19-1 1-15,17-17-1 16,-17 18 0-16,19 0 0 0,-19 0 0 16,0-1 0-16,0 1 0 15,0 0 0 1,0-1 0-16,-19-17 0 15,19 18 0-15,-17-18 0 0,-2 17 0 0,19 1 0 16,-17 0 0-16,0-1 0 16,0 1 0-16,-2 0 0 0,2-1 0 0,0 1 0 0,-2-1 0 0,2-17 0 15,17 18 0-15,0 0 0 0,-19-18 0 0,19 17 0 0,-17-17 0 16,17 18 0 0,0-1 0-1,-16-17-1-15,16 0-2 0,0 0-28 0,-17 0-63 0</inkml:trace>
  <inkml:trace contextRef="#ctx0" brushRef="#br1" timeOffset="114001.56">25470 12611 51 0,'0'0'0'0,"0"0"11"0,-19 0 2 0,19 19 2 16,0-19-1-16,0 0-1 0,0 0 0 0,0 0-1 15,0 0 4-15,0 17 2 0,0-17 0 0,0 18 0 0,0-18 2 0,0 0 0 16,0 17 0-16,0-17 0 0,0 18-2 0,0-18 0 0,0 0 0 0,19 0-3 16,-19 18 1-16,0-18-1 0,0 0-1 0,0 0 0 15,17 0 0-15,-17 0 0 0,0 0-2 0,0 0-1 47,0-18-1-47,0 18 1 0,0-18-2 0,0 1-1 0,0 17-1 0,0-18 1 0,0 1 0 0,0-2-1 0,0 2 1 0,0 17-2 16,0 0 0-16,-17-17 0 0,-2 17-1 15,19 0 1-15,-17 0-1 0,17 0 1 16,-17 0 0-16,17 17 1 0,-17-17 2 0,17 17-1 0,0-17 1 0,0 19-1 16,0-2 1-16,0-17-1 15,0 0 0-15,0 18 0 0,0-18-1 0,0 0 0 16,0 17-1-16,0-17 1 15,17 0-1-15,-17 0 1 0,0 0-1 0,17 0 0 32,-17 18-2-32,17-18-2 0,-17 0-1 0,19 0-1 15,-19 0-1-15,17 0-1 16,-17-18 0-16,0 18 0 16,19-17 1-16,-19 17-1 15,0-18 0-15,0 1 2 0,0-2-1 0,0 19 0 0,-19-17 0 0,19 0 1 0,-17-1-1 0,17 18 0 0,-19 0 1 0,19-17 3 0,-17 17 1 16,0 0 0-16,17 0 2 0,-17 17-1 0,17 1 0 0,0-18 0 15,0 17-1-15,0 0 1 0,0 2 0 0,0-2 0 0,0 1 0 0,0-1 0 0,0 1-1 0,0-18 1 32,17 18 0-32,-17-18 0 0,17 18-1 0,-17-18-1 0,17 0-1 0,-17 0-1 15,0 0 0-15,19 0 0 0,-19-18 0 0,0 0 0 16,17 0-1-16,-17 1-1 0,0-1 1 0,0 18-1 16,0-17 0-16,0 17 0 15,0-19 0-15,0 19 0 16,0 0 0-16,0 0 0 31,0 0 2-31,-17 0-1 0,17 19 1 0,0-2 0 0,-19-17-2 0,19 18 0 0,0-18-1 0,0 17 1 0,0-17-7 0,0 0-3 0,0 0-1 0,19 0-14 0,-19 0-7 0,17 0-33 0</inkml:trace>
  <inkml:trace contextRef="#ctx0" brushRef="#br1" timeOffset="114903.68">25665 11589 443 0,'-19'18'2'0,"19"-1"1"0,0 1 1 15,0 0 1-15,0-1 0 0,0-17 3 0,0 18 1 0,0-1 2 0,0-17 0 0,19 18 0 0,-19-18 0 0,0 0 0 16,17 0 0 0,-17 0-2-16,16 0 0 0,-16-18 0 0,17 1-1 31,-17-1 1-31,0 1 0 0,19-19 1 0,-19 19-4 0,0-19-1 0,0 19-1 15,0-1-1-15,0 1 2 0,0 17-1 0,-19-18 0 16,2 18 3-16,17 0 0 0,-16 0 2 0,-1 18 0 16,17 17 0-16,-19-18 2 0,19 19-1 0,0-1 0 0,0-17 0 0,0-1 0 15,0 1 0 1,0-1 0-16,0-17 0 0,19 0 0 16,-2 18-2-1,-17-18-2-15,16 0-1 0,1-18 0 31,2 1-3-31,-19-1-1 0,17-17-1 0,-17 17 0 0,0-17-1 0,0 17-1 0,0 1 0 0,0-1-1 32,-17 1-1-32,17 17 0 0,-19-18-1 0,2 18 1 0,1 0 0 0,16 0-1 0,-17 0 1 0,17 18 0 0,-19-1 1 0,19 1-1 15,0-1-3-15,0 1-2 0,0-18-1 0,19 18 0 0,-2-18-3 0,-1 17-3 16,1-17 1-16,2 0-12 0,-2 18-32 0</inkml:trace>
  <inkml:trace contextRef="#ctx0" brushRef="#br1" timeOffset="116955.7">25487 12647 51 0,'0'18'0'0,"0"-18"16"0,0 0 6 0,0 0 0 0,0 17 2 0,0-17-2 0,0 0 0 0,0 0-1 0,-17 0 1 0,17 0 0 0,0 0 0 0,0 0-2 0,0 0 0 0,0 0 0 0,0 0-1 31,0 0-1-31,0 0 0 0,0 0-1 0,0 0-1 16,0 0 2-16,0 0-3 0,0 0 0 0,0 0-1 16,0 0 0-16,0-17-2 0,0 17 1 0,0 0-1 0,0 0-1 0,0-18-1 31,0 18 0-31,0 0-1 0,0 0-2 0,17 0 1 15,-17-17-1-15,0 17 0 0,0 0 0 0,0-19 0 0,0 19-1 0,0-17-1 0,0 17 0 16,0-17-1-16,0 17 0 0,0-18 0 16,0 1 0-1,0-2 0-15,19 19 0 0,-19-17-1 16,0 0 1-16,0-1 0 16,0 0 0-16,0 0 0 15,0 18 0-15,0-17 0 0,0-1 0 0,17 1 0 0,-17-1 0 0,0 0 0 16,0 1 0-16,17-1 0 15,-17 1 1-15,0 17 0 0,0-18 0 0,0 0-1 0,0 18 1 0,0-17 0 0,17-1-1 0,-17 18 1 16,0-17-1-16,0-2 0 0,0 19 0 0,0-17 1 16,0 0-1-1,0 17 0-15,0-18 0 0,0 1-2 0,0-2-1 16,19 2 0-16,-19 0-1 0,0-1 0 0,17 18 0 0,-17-18-1 0,0 0 1 0,0 18-1 16,0-18 1-16,19 18-1 0,-19-17 0 31,0-1 0-31,0 18 0 0,0-17 1 0,0-1 0 0,0 0 0 31,0 1 1-31,0-1-1 0,17 18 0 0,-17-18 0 0,0 0 0 16,0 1 0-16,17-1 0 0,-17 1 0 0,19-1 0 31,-19 1 0-31,0 17-1 16,0-18 1-16,17 18-1 0,-17 0-1 0,0 0 1 0,0 0-1 15,0-18 1-15,0 18-1 0,0 0 1 0,0-17 0 0,0-1 0 0,16 18 0 31,-16-17 1-31,0-1 0 0,0 18-1 0,0-18 1 0,17 18 0 0,-17 0-1 16,0 0 2-16,0 0 0 0,0 0 0 0,0 0 0 31,0 0 0-31,0 0 0 0,0 0 0 0,0 0 0 0,0 0 0 0,0 18 0 0,0-18 1 16,-17 18-1 0,17-1 0-16,-16-17 0 0,16 18-1 0,0-1 0 15,-17 1 0-15,17 0 0 0,-19-1 0 0,19-17-1 16,-17 18 1-16,17-1-1 0,0 1 2 15,-17-18-1-15,17 17 0 16,0 1 1-16,-19-18 1 0,19 18-1 16,0-18 1-16,-17 18-1 0,17-18 0 0,0 0 0 31,0 0 1-31,0 17 0 0,-19-17 0 0,19 0 1 0,0 0 0 0,0 0 0 0,0 0-1 0,0 0 1 0,0 0 0 0,0 0 0 0,0 0 0 0,0 0-1 16,0 0-1-16,0 0 0 15,0 0 0-15,-17 0 0 0,17 0 1 0,0 0-1 16,0 0 0-16,0 0 0 15,0 0 0-15,0 0 0 16,0 0 0 0,0 0 0-16,0 0 0 15,0 0 0-15,0 0 0 0,0 0 0 0,0 0 0 16,0-17-2-16,0 17-1 0,0 0 0 0,0 0 0 16,0 0 1-16,0 0-1 0,0 0 1 15,0 0-1-15,0 0 1 0,0 0-1 0,0-18 1 16,0 18-1-16,0 0 1 0,0 0 0 0,0 0-1 0,0 0 1 0,0 0 0 15,-17 0 1-15,17 0-1 16,0 0 0-16,0 0 0 0,0 18 1 16,0-18-1-16,0 0 2 0,0 17 1 62,-17-17-1-62,17 0 2 0,0 0 0 0,0 18 0 0,0-18 0 0,-19 0 0 0,19 18 0 0,0-18 1 16,0 0-1-16,0 0 1 0,0 0-1 15,0 0 1-15,0 0 0 0,0 0-1 0,-17 0 1 0,17 0 0 32,0 0-2-17,0 0 1-15,0 0-1 0,0 0 0 0,0 0 0 0,-19 0-1 0,19 0 0 0,0 0 1 0,0 0-1 0,0 17 1 47,0-17-1-47,0 0 0 0,0 0 0 0,0 0 0 0,0 0 0 0,0 0 0 0,0 0 0 0,0 0 1 0,0-17-1 16,0 17 0-16,0-18 0 15,19 18 0-15,-19-18 0 0,17 1 0 0,-17 17 0 0,19-18 0 0,-19 0-1 16,17 0 0-16,0 1 0 0,-17-1-1 0,17 1 1 0,2-1-1 0,-2 1 0 0,2-19 1 0,-2 19-1 0,0-1 0 0,2-17-2 16,-2 17-2-16,-1 1 0 15,1-1-1-15,-17 18 0 0,19-18 1 0,-19 18-1 16,17-17 0-16,-17 17 0 16,0 0 2-16,0 0 0 0,0 0 1 0,0 0 1 0,0 17 1 0,0-17 0 15,0 18 2-15,0-18 0 0,-17 0 2 0,17 0 0 47,0 0 1-47,0 0 0 0,0 0 0 0,0 0 0 0,0 0-1 0,0 0 2 0,0 0-1 0,0 0-2 0,0 0 0 0,0 0-1 16,0 18 0-16,0-1 0 15,0-17 0 1,0 0 0-16,0 18 0 0,0-18 0 0,-19 0-1 16,19 0 1-16,0 0 1 15,0 0-1-15,0 0 0 0,0 0 1 0,0 18 0 16,19-18 0-16,-19 17 0 15,17 1 0-15,2-1 0 16,-19 1-1-16,17 0 3 0,0 17 0 0,2-18 1 0,-2 18 0 0,17 1 0 0,-15-18 0 0,-2 17 0 16,2-17 0-16,-19-1 2 15,17 1 0-15,0-1 1 0,-17-17 0 0,17 18-1 32,-17-18 0-32,19 18-1 15,-19-18-1-15,0 0 0 0,0 0 0 0,0 18-4 0,0-18-3 0,-19 0 0 0,19 0-1 16,-17 0 1-16,0-18-91 0</inkml:trace>
  <inkml:trace contextRef="#ctx0" brushRef="#br1" timeOffset="118319.23">25612 12718 51 0,'0'0'0'0,"-19"0"0"0,19-18 0 0,0 0 0 0,19 18 0 0,-19-17 0 0,0 17 8 31,0 0 5-31,0 0-2 0,0 0-1 0,0 0-1 0,0 0 0 0,0 0-5 16,0 0 0-16,0 0 0 15,0 0 1-15,0 0-2 0,0 0 0 0,0 0 0 0,0 0 0 0,0-18 0 16,0 18 0-16,0 0-2 16,0 0-2-16,0 0-4 15,0 0 0-15,0 0 0 0,0-17-3 0</inkml:trace>
  <inkml:trace contextRef="#ctx0" brushRef="#br1" timeOffset="119280.29">25593 12630 74 0,'0'0'0'31,"19"0"1"-31,-19-19 6 32,0 19 2-32,0 0-1 0,0 0 0 0,0 0-1 15,0 0-1-15,0 0 0 0,0 0-3 0,0 0 1 0,0 0-1 16,0 0 0-16,0 0 1 0,0 0-1 0,0 0 0 62,0 0-1-62,-19 0 1 0,19 0 0 0,0 0-2 0,0 0 2 0,0 0 3 32,0 0-1-32,-17 0 0 0,17 19 2 0,0-19 0 0,-19 0 0 0,19 0 3 0,-17 0 0 0,17 17 2 0,0-17-1 0,0 0 2 0,-17 0 1 0,17 0-1 0,0 0 1 15,0 0-2-15,0 0 1 0,-17 0-1 32,17 0 1-32,0 0 1 0,0 0-1 0,0 0 0 0,0 0 0 0,0 0 2 0,0 0-1 0,0 0 1 0,0 0-1 0,0 0 0 46,0 0 0-46,0 0 1 0,0 0 0 0,0 0-1 0,0 0 0 0,17 0 0 0,-17 0 0 0,17 0 0 0,-17 0-1 16,17 0-2 15,2-17 0-31,-2 17-1 0,19-19-2 0,-19 19-1 0,2-17-1 16,14 0-1-16,-16 17-2 0,19-18 1 0,0 18 0 16,-19-17 0-16,19 17-1 0,-2-19-1 0,2 19 1 0,0-17 0 0,-2 17-1 0,2-17 1 0,0-1-1 0,0 18 0 0,-2 0 0 0,2-18 0 0,0 18-1 0,-2-18-1 0,2 1 1 0,-3 17-2 31,3-18 0-31,0 18 0 31,-2-17 0-31,-15 17 1 0,-2-18-1 0,19 18 0 16,-19-18 0-16,-17 18 0 0,19 0-1 0,-19 0 1 0,0 0 0 0,0 0 0 0,0 0 0 0,0 0-1 0,0 0-2 15,0 0 1-15,0 0-1 0,0 0 1 0,0 0 0 0,0 0 1 0,0 0-1 16,0 18 0-16,0-18 1 0,0 0-1 0,0 0 0 0,0 0 0 0,0 0-1 16,0 0 2-16,-19 0 1 0,19 0 2 0,0 0 0 0,-17 0-1 15,17 0-1-15,-17-18-2 0,17 18 1 16,-19 0 0-16,19 0-1 0,0 0 1 0,-17 0 0 31,17 0-2-31,0 0-1 0,-19 0 1 0,19 0-1 16,-17 0 2-16,17-17-1 0,0 17 0 15,-17 0 1-15,17 0 2 0,-16 0-1 16,16 0 1-16,-20 0 0 0,4-18 1 0,-4 18 0 0,20 0 1 16,0 0 1 15,-16 0 1-31,16 0 0 0,0 0 2 0,0 0 1 0,0 0-1 0,0 0 2 78,0 0-1-78,0 0 0 0,0 0 0 0,0 0 0 0,0 0 1 0,0 0-1 0,0 0 0 0,0 0 0 31,0 0 0-31,16 0 0 0,-16 0-1 0,20 0 1 0,-4 0 0 0,4 0 0 0,-4 0 0 0,1 18 0 16,0-18 0-16,2 0-1 15,-2 17 0-15,2-17 1 0,-2 0-1 16,0 18-1-16,2-18-1 0,-19 18 0 0,17-18 0 0,-17 17 1 0,0-17-1 0,0 18 1 0,0-1-2 0,-17 1 1 0,-2 0 1 0,2 0-1 0,0-1 0 0,-2 0-1 0,2 2 0 16,-2-19-6-16,2 17-2 0,17 1-2 0,0-18 1 0,0 17-1 0,0-17 0 0,0 0 1 31,0 0 0-31,17 0-61 0</inkml:trace>
  <inkml:trace contextRef="#ctx0" brushRef="#br1" timeOffset="120553.39">26528 12365 301 0,'0'0'-1'0,"0"0"3"0,0 0 2 0,0 0 0 0,0 0 1 0,0 0 1 0,0 0 2 0,0 0 0 0,0 0 1 0,0 0 2 0,0 0 1 15,0 0 1-15,0 0-1 0,0 0 2 0,0 0 0 16,0 0 0-16,0 0 1 31,0 0 0-31,0 0-1 0,0 0 0 0,0 0 0 0,0-18 0 0,0 18-1 0,0 0 1 0,-17-17-2 47,17 17 0-47,0-18 0 0,-19 18-2 0,19-17 0 0,-17 17-2 0,17-18 0 16,-17 0-1-16,-2 1 0 15,2-1 0-15,-2-18-1 0,2 19 0 0,0 0-1 0,1-18 0 0,-20 16 0 0,16 2 0 0,-13 0 0 47,16-19-1-47,-19 18 1 0,19 0 0 0,-19 1 0 0,17-1-1 0,2-17 0 0,-17 17 0 0,15 1-1 0,-15-1 1 0,15 0 0 0,2-17 0 0,-2 17 0 16,2 1-1-16,0-1 1 0,0 1-1 0,-2-1 0 16,2 0 0-16,-2 1 0 0,2 17 0 0,0-18 1 15,17 18-1-15,-17-17 0 0,17 17 1 0,-19-18 0 31,19 18 0-31,0 0-1 0,-17-18 0 0,17 18 0 16,0 0 1-16,0 0-2 0,0 0 1 0,0 0-1 0,0 0 1 0,0 0 0 0,0 0 0 0,0 0-1 0,0 0-1 0,0 0-4 16,0 0-2-16,0 0 0 0,0 0-1 0,0 0 0 15,0 0 0-15,0 0 0 16,0 18 1-16,0-18-1 0,17 0 0 0,-17 18 2 0,0-18 0 16,0 0 1-16,0 17 0 0,0-17 1 15,19 18 0-15,-19-18 1 0,0 17 1 0,0 1-1 31,17 0 1-31,-17-1 0 16,17 1 0-16,-17-1 0 0,0 1 0 16,17-1 0-16,-17 1 0 0,0 0 1 0,0 0 0 0,0-1 0 15,0-17 0-15,19 18-1 0,-19 0 1 0,0-1 0 16,0-17 1-16,0 18 2 16,0-18 0-16,0 17 0 0,0-17-1 0,0 18 1 15,0-18 0-15,0 18-1 0,0-18-1 0,0 0 0 0,0 18 1 16,0-18-2-1,0 0 0-15,0 0 0 0,0 18-1 0,0-18-1 16,0 0 0 0,0 0 0-16,0 0 2 15,0 0 1-15,0-18 0 0,-19 18 1 0,19 0-2 0,0-18 0 0,0 18 0 16,0 0 1-16,0-18-2 0,0 18 1 0,0-18 0 0,0 1-2 31,-17 17 0-31,17-18 0 0,0 1-1 0,0 17 0 0,0-18 1 47,0 0-1-47,0 18 0 0,0-17 1 0,0-1 0 0,0 18 0 0,0-18 0 16,0 0 0-16,0 18-1 0,0-17 1 15,0-1 0-15,0 18 0 0,0-17 1 0,0 17-1 0,0-18 0 0,0 1 2 0,0 17 0 16,0-18-1-16,0 0 2 16,0 18 0-16,0-17-1 0,-17 17 1 0,17 0 0 0,0-18 0 0,0 18 1 15,0 0-1-15,0 0 1 0,0 0-1 0,0 0 1 0,0 0 0 0,0-17 1 31,0 17 0-31,0 0 0 16,0 0 0-16,0 0 0 0,0 0 0 0,0 0 1 0,0 0-1 0,0 0 1 0,0 0-1 0,0 0 1 31,0 0-1-31,0 0 1 0,0 0-1 0,0 0 0 0,0 0 1 0,0 0-1 0,0 0 1 0,17-18-1 16,-17 18 1-16,17 0-1 16,2 0 1-16,-2 0 0 15,2 0 0-15,-2 0 0 0,17 0-1 0,-15 0 1 16,-2 0-1-16,19 0 0 31,-19 0 0-31,19 0 0 0,-19 0 0 16,0 0-1-16,19 0 0 0,-17 0-1 0,-2 0 1 0,0 0-1 0,2 0 0 0,-19 0-1 0,17 0 0 0,-17 18-1 15,0-18 1-15,17 0-2 0,-17 0-2 0,0 0 0 0,0 0-1 0,0 17-5 16,0-17-4-16,0 0 0 0,0 0-1 0,0 0-10 16,0 0-4-16,0 0-2 0,0 0 0 0,-17 18-43 15</inkml:trace>
  <inkml:trace contextRef="#ctx0" brushRef="#br1" timeOffset="122015.93">26297 12577 51 0,'0'0'0'0,"0"17"0"0,0 0 0 47,20-17 0-47</inkml:trace>
  <inkml:trace contextRef="#ctx0" brushRef="#br0" timeOffset="136919.72">25612 12630 293 0,'-19'0'8'0,"2"0"3"0,17 0 7 0,0 0 1 0,-19 0 1 0,19 0 1 0,0 0-2 0,0 0 1 0,-17 0-2 0,17 17 6 0,0-17 1 0,17 0-1 0,2 0 1 0,-2 0 2 0,19-17 1 0,-19-2-1 0,35 2-1 0,-16 0 0 16,17-1 0-16,0-18-1 0,17 19 1 0,-17 0-1 31,0-1-1-31,0 0-2 0,0 0-2 0,-17 1-2 0,0 17-3 0,-2-18 0 0,-15 18-2 0,-2 0-2 16,0 0 0-16,-1 0-2 31,4 0-1-31,-20 0 0 16,16 0-1-16,-16 0-1 0,20-17 0 0,-20 17-1 0,0 0-1 0,0 0 0 0,16 0 0 0,-16 0-1 15,0 0 0-15,0-18 0 32,0 18-1-32,0 0-5 0,17-18-5 0,-17 18-3 31,0 0-1-31,17 0-16 16,-17-17-8-16,0 17-2 0,19-18 0 0,-19-17-39 0</inkml:trace>
  <inkml:trace contextRef="#ctx0" brushRef="#br0" timeOffset="138417.94">26281 12242 379 0,'0'0'9'0,"0"0"4"0,-17 0 2 0,17 0 9 0,0 0 2 0,0 0 1 0,0 0 3 0,0 0 1 0,0 0-1 0,0 17-2 0,17-17 1 0,-17 0-1 0,16 0-1 0,4 18 1 0,-4-18 0 0,4 0-2 0,-4 0-2 0,1 0-2 0,0 18-2 0,2-18-2 31,-2 17-2-31,2-17-1 0,-2 18-2 0,-17-18-1 16,17 17-2-1,-17 1 0-15,0 0-2 0,0 17 0 0,0-18-1 0,0 19-1 0,0-18 0 0,-17 16-1 16,17-15-1-16,-17 16-1 0,-2-18 0 0,2 0-3 16,17 2-2-16,0-19 0 0,-19 17-1 0,19-17-7 15,0 0-2-15,-17 0-2 0,17 0-5 0,0 0-2 16,0 0-1 0,0 0 1-16,0-17-18 0,0-2-11 0,0 2-22 0</inkml:trace>
  <inkml:trace contextRef="#ctx0" brushRef="#br0" timeOffset="140740.97">26492 12330 51 0,'0'0'0'0,"0"0"11"0,0 0 4 0,0 0 1 16,0 0-1-16,0 0 9 0,0 0 2 0,0 0 0 0,0 17 3 0,0-17 0 0,0 0 0 31,0 0-1-31,0 0 0 0,0 0-2 0,0 0-1 31,0 18-2-31,0-18 0 0,0 0 1 0,0 0-2 0,0 0-1 0,0 0 0 16,0-18-2-16,0 18 0 0,0 0 0 0,0 0 0 0,0-17-1 0,0 17 0 0,-17 0 0 0,17 0-1 0,0 0-1 0,0 0 0 15,0 0-1 1,-17-18 0-16,17 18-1 0,0 0-1 0,0 0 0 0,-19 0-1 16,19-17-1-16,-17 17 0 15,17-18 0 1,0 18-1-16,0 0 0 0,-19-18-1 0,19 1 0 0,-17 17-2 0,17 0 0 0,0-18 0 0,-17 18-1 0,17-17 1 16,-16 17 0-16,16-19-1 15,-20 2 0-15,20 17 0 31,-16 0-2-31,16-17 0 0,0 17 0 0,-20-18 0 0,4 18-1 0,16 0 0 0,-17-17-1 0,17 17 0 0,0-19 1 0,-17 19-1 0,17 0 0 0,-19 0 0 16,19-17 1-16,0 17-1 0,0 0 0 0,-17 0 1 31,17-17-1-31,0 17 0 0,0 0 1 0,-17-18-1 0,17 18-1 0,0 0 1 47,0-18-1-47,-19 18 1 0,19-18-1 0,0 0 0 0,-17 18 0 0,17-17 0 16,-19 17-1-16,19 0 1 15,0-18 0-15,-17 18 0 16,17 0 0 0,-17-17-1-16,17 17 1 0,-17 0 0 0,17 0 0 0,-19-18 0 0,19 18 0 15,-17 0 1-15,17 0-1 0,-17-18 0 0,17 18 1 16,0-17-1-16,-19 17 1 0,19-18 0 0,0 18 0 0,0-18 0 0,-17 18-1 0,17-18 0 0,0 1 0 0,0 17 0 0,-19-18-1 0,19 1 0 0,0 17 1 16,-17 0 1-16,17-18-1 15,0 18 0-15,0 0 1 0,0 0 0 16,0 0 0-16,0 0-1 0,0 0 1 15,0 0 0-15,0 0-1 0,0 0 0 0,0 0 0 16,0 0 0-16,0 18 0 0,0-18 0 0,0 17-1 0,0-17 1 0,0 18-1 0,0-1 1 16,17-17-1-16,-17 18 1 15,0 0-1-15,19 17 1 0,-19-17-1 0,0 0 0 0,17 17 0 16,-17-18-1 0,0 19 1-16,0-18 0 0,19 0 1 0,-19-1-1 0,0 0 0 15,0 2 0-15,0-2 0 0,0 1 0 0,0-18 1 16,0 0 0-1,-19 0-1 1,19-18 0 0,-17 18 0-16,17-17 0 15,-19-2 0-15,19 2 0 63,-17 0 0-63,17-1 0 15,-17 0 0-15,17 0 0 0,0 0 0 0,0 1-1 0,0-1-2 0,-17 1 0 0,17-1 0 0,0 0 0 0,0 1-1 16,0-1 1-16,0 18-1 0,0-18 0 0,0 0 0 0,0 18 2 0,0 0-1 0,0-17 1 0,-19-1 2 16,19 18-1-16,0 0 3 0,0-17 0 0,-17 17 0 0,17 0 1 47,0-18 0-47,0 18 0 0,0 0-1 0,-19 0 1 0,19-17-1 0,0 17 0 0,0 0-1 0,0 0 1 0,0 0-1 15,0 0 0-15,0 0 1 0,0 0-1 0,0 0 0 0,0 0 0 16,0 0 0-16,0 0 0 15,0 0 0-15,0 0 0 16,0 0 0 0,0-18 0-1,0 0-1 79,0 1 0-94,0-1 0 31,-17 18 0 94,17-17 0-109,0 34 0 109,0 1 0-109,0-1 0-1,0 19 0-15,0-19 0 0,0 1 0 0,0 17 0 16,0 0 0-16,0 1 0 0,0-19 0 0,17 1 0 0,-17 17 0 15,0-17 0-15,19-1 0 0,-19 1 0 0,0 0 0 16,17-18 0-16,-17-18 0 63,0 0 0-48,-17 1 0 1,17-1 0-16,0 1 0 0,0-1 0 15,0 0 0-15,0 1 0 0,0-1 0 0,0 0 0 16,0 0 0-16,0 1 0 0,0-1 0 16,0 1 0-16,0-1 0 0,0 1 0 0,0-1 0 0,0 0 0 0,0 1 0 15,0-1 0 1,-19 1 0 0,19-1 0-16,0 0 0 15,-17 1 0 1,17 34 0 31,17 1 0-47,2-18 0 15,-19 18 0-15,17-18 0 0,2 0 0 16,-2 0 0-16,0 0 0 0,0 0 0 16,2 0 0-16,17 0 0 15,-19 0 0-15,19 0 0 0,-19 17 0 0,17-17 0 16,2 0 0-16,-17 0 0 0,15 0 0 0,2 0 0 0,-19 0 0 15,19 0 0-15,-20 0 0 0,4-17 0 0,-4 17 0 32,1 0 0-17,0 0 0 1,2 0 0 0,-19 17 0-16,0 1-1 0,0-18-5 0,0 17-3 0,0-17-2 0,-19 0 1 31,19 0-11-31,0 0-5 0,0 0 0 0,0 0-9 31,0-17-3-31,0 17-1 0,0-18 1 0,-17 1-33 0</inkml:trace>
  <inkml:trace contextRef="#ctx0" brushRef="#br0" timeOffset="142230.5">25470 12682 51 0,'0'0'0'0,"17"0"24"0,-17 0 5 0,0 0 2 0,0 0-1 0,0 0 2 0,0 0-1 46,0 0 0-46,0 0-2 0,0 0-1 0,0 0 0 0,0-17-3 0,0 17 0 0,0 0 0 0,0-18-2 0,0 18 0 0,0-17-1 0,0 17 0 32,19-19-2-32,-19 2 1 0,0 0-1 0,0 17 0 0,17-18-1 0,-17 1 0 0,0-2-2 15,0 2 0-15,0 0 0 0,17-1-2 0,-17 0 0 0,0-17-1 16,0 17 0-16,17 1-1 0,-17-1 0 0,0 0-2 0,0 1 1 0,0-18-1 16,19 17 0-16,-19 0-1 0,0 1 0 0,0 17-1 15,17-18 0-15,-17 1-2 0,0-2 0 0,0 2 0 16,19 0 0-16,-19-1 0 0,0 1-1 0,17-2 1 15,-17 2-3-15,0 0 0 16,17-1-1 0,-17 0 0-16,19 0 0 0,-19 0-1 0,0 1 0 0,0-1-1 15,0 1 1-15,0-1 0 0,0 0 0 0,0 1-1 0,0-1 1 16,0 18 0-16,0-18 0 0,0 0-1 16,0 1 0-16,17-1-1 0,-17 1 0 0,0-1 0 15,0 1 0-15,16-1 0 0,-16 0 1 16,0 18 0-16,0-17-1 0,0-1 1 0,0 18 0 31,0-17-1-31,0-1 1 16,0 0-1-16,0 18 1 0,0-17-1 0,0-1 1 15,0 0-1-15,0 18-1 0,0-17 1 0,0 17-1 0,0-18 0 0,17 18 0 0,-17 0 0 16,0 0 0-16,0-17 0 16,0 17 2-16,0 0 0 0,0 0 1 15,0 0 0-15,0 0-1 0,0 0-2 16,0 0 0-16,-17 0-1 15,17 17 0-15,0-17-1 0,0 18 1 0,-16-18-1 0,16 17 0 0,0-17 0 16,0 18 0-16,-17-18-1 0,17 0 1 16,0 18-1-16,0-18 1 0,-19 17 0 15,19 1 0-15,-17 0 1 16,17-18 0-16,-17 17 0 0,-2 1 0 0,2 17 0 16,-2-17 0-16,19-1-1 0,-17 1 1 0,0-1-1 0,17 1 0 0,-17-18 0 31,17 17 1-16,-19 1-1-15,19-18 0 0,0 18 1 0,-17-18-1 0,17 18 1 0,0-18 1 0,0 0 0 0,-19 0 1 16,19 17 0-16,0-17 1 16,0 0 0-16,-17 0 1 0,17 0 0 15,0 0 1-15,0 0 0 0,0 0 1 0,0 0 0 32,0 0 0-32,0 0 1 0,0 0 1 0,0 0 1 0,0 0-1 0,0 0 0 15,0 0 0-15,0 0-1 0,0 0 0 0,0 0 0 0,0 0 0 0,0 0-1 16,0-17-1-16,0 17 0 0,17 0 0 0,-17-18-1 15,0 18-1-15,19 0 1 16,-19-18-1-16,0 18 1 16,17-18-1-16,-17 18 0 0,0-17 1 0,19 17-1 15,-19-18 0-15,17 18 0 0,-17-17 0 0,17-1 0 0,0 1 1 16,-17-1-2 0,19 0 1-16,-2 1-1 0,-17-1 1 0,19 1 0 15,-2-1 0-15,-17 0-1 0,17 1 1 0,-17-1-1 0,19 18 0 0,-19-18 0 16,0 18 2-16,0-17 0 15,0 17 1-15,0 0 0 63,0 0 2-63,0 0-1 0,0 0-1 0,0 0 1 0,0 0-2 0,0 0 1 16,0 0-1-16,0 0 1 0,17 0-2 0,-17 0 1 0,0 17 0 0,16 1-1 0,-16 0 0 0,17-1 0 0,2 1 0 0,-2 17 0 0,2-17 0 0,-19 17 0 0,17-17 0 15,19-1-1-15,-19 18 1 0,0-17-1 0,0-1 1 0,2 1-1 0,-19 0 0 0,17 0 1 31,2-1-1-31,-2-17 0 0,-17 18 0 0,17 0-6 16,-17-18-6-16,0 17-3 0,17-17-23 0,-17 0-12 0,19 0-35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10:09:47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27428 476 468 0,'0'-17'3'0,"17"-1"1"0,2 18 5 0,-2-18 2 15,0 18 1-15,2 0 2 0,15-18 3 0,-18 18-1 0,4-17 0 0,16 17 1 16,-20 0 0-16,1 0-1 0,0 0 0 0,2 0-1 0,-2 0-1 0,2-18 0 0,-19 18-4 0,17 0-2 31,0 0-1-31,-17 0 0 0,19 0-8 0,-19 0-3 0,0 0-1 0,0 0-6 0,0 0-2 0,0 0-2 16,0 0 0-16,0 0-9 0,0 0-6 0,0 0-2 16,0 0-1-16,-19 0-5 15,2 0-6-15,0 18 4 0</inkml:trace>
  <inkml:trace contextRef="#ctx0" brushRef="#br0" timeOffset="267">27481 564 563 0,'17'18'2'0,"2"-18"3"0,-2 0 4 0,0 0 2 0,-1 0 0 0,20 18 1 0,-16-18 1 0,-4 0 0 0,18 0-1 15,-15 0 0-15,-2 0-1 0,2 0 0 0,-19 0 0 16,17 0-5-16,-17 0-1 16,17 0 0-16,-17 0-9 15,0 0-3-15,0 0-2 0,0 18-1 0,0-18-7 32,0 0-5-32,0 0-2 0,0 0-1 0,0 18-5 0,0-18-1 0,0 0-1 15,0 0-5-15,0 0-4 16,-17 0 3-16,0 0 5 0</inkml:trace>
  <inkml:trace contextRef="#ctx0" brushRef="#br0" timeOffset="874">27464 459 434 0,'0'17'4'0,"0"1"3"0,0 17 6 0,0-17 3 0,0 17 0 0,0 1 1 0,0-1 2 0,0 1 0 0,0-1 0 0,0-18 0 0,0 0-2 31,0 19 0-31,0-18 0 0,0-1-6 0,0-17-2 0,0 18-1 0,0-18-7 15,0 18-2-15,0-18-1 0,0 0-1 0,0 0-6 0,0 0-2 0,0 0-2 47,0 0-1-47,0 0 0 0,0 0-3 0,0 0 0 0,-19 0-5 0,19 0-3 0,0 0-2 16,0 0-4-16,0 0 1 0,-17 0-3 0,17 0-1 0,0 17 12 0,0-17-1 0,0 0 1 0,0 0-2 0,0 0 20 16,0 0 5-16,0 0 0 0,0 0 6 15,0 0 3-15,0 0 0 0,0 0 6 16,0 0 2-16,17 0 2 0,2 0-1 15,-2-17-1-15,0 17-1 0,2 0-1 0,-2 0-2 0,16 0-2 0,-13 0-1 16,16-18 1 0,-20 18-1-1,18 0 0-15,-15 0-1 0,-2 0 0 0,2 0-7 0,-2 0-4 0,0 0-2 16,-17 0-11 0,19 0-6-16,-19 0-6 0,0 0-2 0,0-18-9 0</inkml:trace>
  <inkml:trace contextRef="#ctx0" brushRef="#br0" timeOffset="1437.02">27815 653 330 0,'0'17'7'0,"0"-17"2"0,0 19 3 0,0-2 0 0,0 1 0 0,0 16 0 0,0-15-1 0,0-2-1 0,0 18 0 0,0-17 0 16,0 0 0-16,0-1-1 0,0 1 0 0,0-1-2 0,0-17 0 0,0 18-1 15,0-18 1-15,0 0-2 31,0 0-1-31,0 0-1 0,0 0 0 0,0 0 2 0,0 0 0 0,0-18 1 0,0 1 0 0,0-1-1 0,0 1 0 0,0-1 0 0,0 18-1 0,0-18 0 16,0 1 0-16,0-1-1 0,17 1 0 0,-17-2-1 16,19 2 1-16,-19 0-2 15,17-1 0-15,2 18 0 0,-19-17 0 0,17 17 0 0,0 0 0 0,-17 0 1 0,0 0 0 0,0 17 0 32,0 1 1-32,19-1-1 15,-19 0 1-15,0 2 0 16,0-2 1-16,0 1 0 0,0-18 0 0,0 17 1 0,0-17 0 0,0 18 0 15,0-18 0-15,0 0 2 16,0 0-1-16,0 0 0 0,0 0 3 0,17-18 2 0,-17 1 0 0,17 17 1 0,-17-18 0 0,17 1-1 31,-17-2 0-31,19 19 2 0,-19-17 1 0,17 17 0 16,-17 0-1-16,0 0 0 0,0 0-1 0,19 0 0 31,-19 17 0-31,0 2-3 0,0-2-2 0,0 1 0 16,0-1-6-16,0 1-2 0,0 0-1 0,0-18-1 0,0 17-8 0,0 1-4 0,0-18-2 0,0 0-11 0,17 17-6 0,-17-17-2 15,0 0-1-15,0 0-5 0,0-17-4 0,0 17-6 16,0-18 5-16,17-17 5 0</inkml:trace>
  <inkml:trace contextRef="#ctx0" brushRef="#br0" timeOffset="1807.58">28152 370 533 0,'0'35'2'0,"0"-17"2"0,0 18 2 0,0-1-1 0,17 18 2 0,-17-18 3 0,0 1 2 0,0 16 1 0,0-16 0 0,0-1-1 0,0 1-2 0,0-1 1 0,0 0-1 0,0-17-1 15,0-1 0-15,0-17-2 32,0 18 0-32,0-18-1 0,0 0-1 0,0 0 1 0,0 0 1 0,0 0 0 0,0-18 1 0,0 1 0 0,17-19-1 15,-17 19 0-15,0-18 0 0,19 16-2 16,-19-15 1-16,17 16 0 0,-1 1 0 0,-16-2-1 0,17 2-1 0,2 17-1 15,-19-17 0-15,17 17 0 16,2 0 0-16,-19 0 1 31,17 17-2-31,-17 0-1 0,0 2-1 0,0-2 0 0,0 18 0 0,0-18-1 0,0 19 1 0,-17-18-1 16,17-1 1-16,-19 1-1 0,2 0 0 0,-2-1 0 31,19-17-1-31,-17 18-1 0,1-18-1 0,16 0-2 0,0 0-1 0,-17 0 0 0,17 0-3 0,0 0-1 31,0-18-1-31,0 18-6 0,0-17-5 0,0 17 0 16,0 0-1-16,0-18-11 0,0 18-6 0,17-18-4 0,-1 1-2 0</inkml:trace>
  <inkml:trace contextRef="#ctx0" brushRef="#br0" timeOffset="2113.57">28469 758 490 0,'17'-17'8'0,"-17"17"3"0,17 0 2 0,-17-17 2 0,0 17 0 0,0 0 1 0,0 0 1 0,0 0 1 0,0 0 0 0,-17 0 0 0,17 0-1 0,-17 0 0 15,-2 0-1-15,2 17 1 16,-2 0 0-1,19 2-1-15,-17-2 0 0,17 1-2 0,0-1-2 0,0 1 0 0,0 0-4 0,0-18-2 32,0 17 0-32,17 1 0 0,-17-18-4 0,19 17-1 15,-2-17-2-15,2 0-10 0,-2 18-5 0,0-18-3 0,0 0-2 0,2 0-12 16,17 0-7-16,-19 0-3 16,0 0-3-16,2-18-8 0</inkml:trace>
  <inkml:trace contextRef="#ctx0" brushRef="#br0" timeOffset="2585.71">28734 741 451 0,'0'0'4'0,"0"0"2"16,0 0 2-16,0 0 2 0,-19 0 1 0,2 0 1 0,-2 0 1 0,2 17-1 31,17 2 0-15,-17-2 0-16,0 1-1 0,-2-1-1 0,19 1-1 0,0 0 0 15,0-18-2-15,0 17 1 16,0-17 0-16,0 18 1 0,0-18-1 0,0 0 1 0,19 0-1 0,-2 0-2 0,-17 0-2 0,17 0 0 31,0 0-2-31,2-18-2 0,-19 1 0 0,0 17-2 0,17-18-1 0,-17 0 1 0,19 1 0 16,-19-1 0-16,17 1 1 0,-17-19-1 0,0 19 2 0,17-18 1 15,-17-1 0-15,0 1-1 0,0 17 4 0,0-18 1 0,0 19 1 0,0-1 3 0,0 1 1 16,0 17 1-16,0 0 0 0,0 0 0 0,0 0-1 16,0 0 1-16,0 17-3 15,0 1 0-15,0-1-1 0,-17 19 0 0,17 0-2 32,0-2-1-32,0 2 0 0,0-1 0 0,0-18-3 31,0 19-3-31,0-18 0 0,0 17-7 0,0-17-4 0,17-1-1 0,-17 1-1 15,0-1-6-15,19-17-3 0,-19 18-1 0,17-18-3 0,-17 0-3 0,17 0 1 32,-17 0-2-32,16 0-5 15,-16-18-4-15,0 1 0 0,20-1 4 0</inkml:trace>
  <inkml:trace contextRef="#ctx0" brushRef="#br0" timeOffset="2961.96">28962 724 329 0,'0'-18'4'0,"-19"18"2"0,19 0 6 0,-17-17 3 0,17 17 0 0,-17 0 4 0,1 0 0 0,16 17 1 0,-20 1-1 0,4-1-1 0,-4 0-1 0,20 2 0 0,-16 16-1 0,-1 0 0 0,17-17-1 0,0-1-1 15,0 1-1-15,0-1-2 16,0 1-1 0,0 0-1-16,0-18-2 0,17 17-2 0,-1-17-1 0,4 0 0 31,-4 0-1-31,4-17 0 0,-20-1-2 0,16 0 3 15,1 1 0-15,0-18 0 16,-17 17 0-16,19-17 1 31,-19 17 1-31,17-18 1 0,-17 2 1 0,0-1 1 0,19-1 0 16,-19 1 1-16,17 17-1 0,-17-18 0 0,0 19 0 16,0 17 2-16,0-18-1 0,0 18-1 0,0 0 1 0,0 0 0 0,0 0-1 0,0 18 1 0,0-1-1 0,-17 19-4 0,17 0-3 0,0-19-1 0,-19 19-2 15,19-1-1-15,0-1 0 0,0 2-1 16,0-18-4-16,0 17-2 0,0-17-1 0,0-1 0 15,0 18-1-15,0-17 0 0,0 0 1 0,19-18-13 16,-19 17-6-16,17-17-3 16,-17 0 0-16,17 0-8 0,2-17-4 15,-19-1-6-15,17 0 5 0</inkml:trace>
  <inkml:trace contextRef="#ctx0" brushRef="#br0" timeOffset="3117.97">29121 777 578 0,'0'17'2'0,"0"1"2"0,0-1 1 0,-19 1 0 0,19 0 1 0,0-18 2 0,0 17-1 0,0 1-1 0,0-18 0 0,0 17-7 0,0-17-2 0,0 18 0 0,0-18 0 0,0 0-10 15,19 0-5-15,-19 0-1 0,0 0-11 0,0 0-6 0,17 0-4 0,-17 0-1 32,0 0 4-32,19 0 4 0</inkml:trace>
  <inkml:trace contextRef="#ctx0" brushRef="#br0" timeOffset="3569.36">29174 600 364 0,'0'0'2'0,"0"18"1"0,0-18-4 0,0 18-2 0,0-1 1 32,0 0-1-32,0-17-4 0,0 19-3 0,0-2 1 31,0 1-1-31,0-1-3 0,17 0-1 0,-17-17 0 0,0 19 1 0,0-19 1 0,0 17 2 0,19-17-4 0,-19 18-5 0,0-18 3 0,0 17 1 0,0-17 8 0,0 18 2 0,0-18-1 0,0 18-1 0,0-18 8 16,0 0 4-16,0 0 0 15,0 0 1-15,0 0 10 0,0 17 3 0,0-17 1 47,0 0 9-47,0 0 4 0,0-17-1 0,0 17 0 0,0 0 2 0,0-18 1 0,0 18-1 0,17-18-2 0,-17 1-2 0,0-1-2 0,17 18-2 0,0-17 0 31,-17-2-1-31,19 19-1 16,-2-17-2-16,-17 17-2 0,19-17-3 0,-2 17-2 0,-17 0-4 0,17 0-2 16,0 17-1-16,-17-17-1 0,0 17-5 15,0 2-3 1,0-2-1-16,0 1-2 15,0 17-1-15,0-17-1 0,0-1-1 0,0 1-1 0,0-1-2 0,0-17-1 16,0 18 0-16,0 0-5 0,0-18-2 0,19 17-1 0,-19-17-12 0,0 0-9 16,17 0-3-16,-17 0-5 0,19 0 5 0</inkml:trace>
  <inkml:trace contextRef="#ctx0" brushRef="#br0" timeOffset="4019.91">29614 724 521 0,'-17'0'3'0,"0"-18"2"0,17 18 1 0,-19 0 1 0,2 0 0 0,17 0 1 0,-19 18-2 0,2-1 1 0,1 0-1 0,16 2-1 0,-17-2 0 0,17 1 0 16,-19 17 1-16,19-17 0 31,0-1 1-31,0 1 0 0,0-1-1 0,0-17 0 0,0 18 0 0,19-18 0 16,-19 18-1-16,17-18 0 31,-1 0 0-31,1 0 0 0,-17 0 0 0,19-18 0 16,-2 18 0-16,2-18 3 0,-2 1 1 0,-17-1 1 0,17 1-1 0,-17-1 1 0,0 0-1 0,0 1 0 0,19 17 0 15,-19-18 5 1,0 18 3-16,0 0 1 0,0 0-1 0,0 0 0 0,0 0 0 16,0 0-1-16,0 18-6 0,0 17-2 0,0-17-1 0,0 17-4 0,0 0-1 0,0 18-1 31,0-18 0-31,0 18-1 0,0-17 0 0,0-1-1 0,0 18 0 15,0-18-1-15,0 0 0 0,0-17-1 16,0 0 1-16,-19-1 0 0,19 1 0 0,0-18 1 0,-17 0 2 16,17 0 0-16,0 0 2 0,-17-18 1 0,17 1 0 15,-19-1 0-15,19-18-1 16,-17 19 0-16,17-1 0 0,-19-18-1 16,19 19-5-16,0 0-4 0,-17-1-1 15,17 1-13-15,0-2-6 16,0 2-2-16,0 17-1 0,0-17 1 0,0 17 1 0,0-18-40 0</inkml:trace>
  <inkml:trace contextRef="#ctx0" brushRef="#br0" timeOffset="4252.91">30004 724 653 0,'0'17'2'0,"0"-17"1"0,0 17-10 31,0-17-6-15,0 19-3-16,0-2-1 0,0-17-2 15,0 18 1-15,-19-18 1 0,19 17-33 0</inkml:trace>
  <inkml:trace contextRef="#ctx0" brushRef="#br0" timeOffset="4412.91">29985 953 633 0,'0'0'2'0,"0"0"2"0,0 0 0 0,0-18 1 0,0 18-65 31</inkml:trace>
  <inkml:trace contextRef="#ctx0" brushRef="#br0" timeOffset="15828.47">30427 300 398 0,'0'0'2'0,"-19"18"1"0,19 17 2 0,0 0 1 0,0 0 1 0,0 1 2 0,0-1 1 0,0 0 0 0,0 0 1 0,19 1-2 0,-19 0-1 0,0-2 0 0,17-15 0 0,-17-2-3 0,0 1-3 0,0-1 0 0,0 0-3 0,0 2-1 16,0-19-1-16,0 0 0 0,0 17-9 0,0-17-4 15,-17 0-3-15,17-17-7 16,0 17-5-16,0-19-3 0,-19-15 3 0</inkml:trace>
  <inkml:trace contextRef="#ctx0" brushRef="#br0" timeOffset="16115.15">30427 265 294 0,'17'0'7'0,"0"0"4"0,19 0 3 0,-19 0 2 0,0 0 0 0,2 0 1 0,-19 17 1 0,17 1 1 0,2 0-1 0,-19-1 0 0,0 1 0 0,0 17 0 31,-19-18-1-31,19 1 0 16,-17 18-1-16,-2-36 0 0,2 17 0 0,0 1-4 0,0-18-1 0,-2 18-2 0,19-18-5 0,-17 0-3 15,17 0-2-15,0-18 0 0,0 18-1 16,0 0 0-16,0-18-13 0,17 18-9 0,2 0-5 0,-2 0-3 0,0-17-13 16</inkml:trace>
  <inkml:trace contextRef="#ctx0" brushRef="#br0" timeOffset="16508.79">30709 441 66 0,'0'0'0'0,"-17"0"26"0,17 18 6 0,-19-1 1 0,2 1 0 0,-2 17-4 0,2 0-1 0,0-17-2 0,0 18-1 0,17-1-2 0,0-18-1 0,0 19 0 0,0-18-2 15,0-1 0-15,0 0-1 16,0 2-1-16,17-19-3 0,-17 0-3 0,17 0-1 31,0 0-2-15,2 0-1-1,-2-19-1-15,-17 2 1 16,19 0-2-16,-2-1-1 0,-17-18 1 0,17 19-2 16,2-18 1-16,-19 17-1 0,0-18 1 0,0 19 0 0,0-1 0 0,0 18-1 0,0-17 1 0,0 17-2 0,0 0 0 0,0 0 0 0,0 0-5 0,0 0-3 31,0 0 0-31,0 17-2 16,0-17-8-1,-19 18-5-15,19-1-2 0,0 1-2 0,0-18-2 0,0 18-13 0</inkml:trace>
  <inkml:trace contextRef="#ctx0" brushRef="#br0" timeOffset="16760.43">30903 459 470 0,'-19'0'4'0,"19"-18"2"0,-17 18 6 0,17 0 2 0,0 0 1 0,-17 18 1 0,17-18 0 0,0 17 1 0,0 1-1 0,0 0-1 0,0-1 1 0,0 18-1 0,0-17-1 15,-19 0-1-15,19 18 0 16,0-19-1-16,-17 0 0 0,17 19 0 0,-19-18 0 0,2-1-1 0,17 0-3 31,0 2-2-31,-16-19-1 0,16 17 0 0,0-17-6 0,-17 0-1 0,17 0-1 16,0 0-1-16,0 0-6 0,0-17-3 0,0-2-2 16,0 19-6-16,17-17-2 15,-17 17-2-15,16-17-34 0</inkml:trace>
  <inkml:trace contextRef="#ctx0" brushRef="#br0" timeOffset="17286.8">31255 564 393 0,'0'18'1'0,"0"18"3"0,0-18 1 0,0-1 1 0,0 0 1 0,0 2 1 0,0-2 0 0,19 1 1 0,-19-1 1 0,17-17-1 0,-17 0 0 0,17 0 1 0,2 0-1 0,-19 0 1 32,17-17-1-32,0 17 1 0,-1-35 0 0,-16 16 0 15,20 2 0-15,-4-18 0 0,4 17-4 0,-20-18-2 0,16 19-1 0,-16-1-2 16,0 1-1-16,17-1 0 0,-17 0 0 0,0 18-4 16,0 0-1-16,0 0-1 0,0 0-1 0,0 0-7 15,0 0-4-15,0 18-1 16,0 0-7-16,0-1-4 15,0 1-9-15,0-18 4 0,-17 35 3 0</inkml:trace>
  <inkml:trace contextRef="#ctx0" brushRef="#br0" timeOffset="17549.8">31502 618 362 0,'0'0'4'0,"17"-18"3"0,-17 18 1 0,19-18 1 0,-2 18 0 0,-17-18 1 0,17 18 2 0,2-17-1 0,-2 17 1 32,-17-18 0-32,0 18 0 31,17-17 0-31,-17 17 0 0,0 0 2 0,0 0 2 16,0 0 0-16,0 0-1 0,0 0-2 0,-17 0 1 0,0 17-1 15,17 1-1-15,-19 17 0 0,2-17 0 0,0 0-1 0,-2 0-1 16,19-1 0-16,0 0-2 0,0 2-2 0,-17-2-2 0,17 1 0 0,0-18-1 0,17 17-4 0,2-17-3 15,-2 0-1-15,0 17-5 0,2-17-2 0,-2 0-1 0,17 0-1 0,-15 0-12 0,17 0-7 16,-19-17-4-16,19 0-6 0,-19 17 0 0,17-18 3 0</inkml:trace>
  <inkml:trace contextRef="#ctx0" brushRef="#br0" timeOffset="17845.79">31890 547 365 0,'0'-18'2'0,"-17"18"2"0,17 0 4 0,-17 0 4 0,17 0 1 0,-19 18 0 0,2-1 0 0,-2 1 1 15,19 0-1-15,-17 0-2 16,0 0-2-16,17-1 0 15,0 0 1-15,0 19-1 0,0-18 1 0,0-18 1 16,0 17-9 0,0-17-3-16,17 17-1 15,0-17-1-15,2 0-7 0,-2 0-3 0,2 0-1 0,-2 0-11 0,-17 0-5 0,17-17-8 0,0 17 4 0,2-17 3 0</inkml:trace>
  <inkml:trace contextRef="#ctx0" brushRef="#br0" timeOffset="18214.79">31996 282 294 0,'0'0'5'0,"0"18"1"0,0 0 0 0,0-1 1 0,0 1 1 0,0 17-4 0,0 0-1 0,0 1-2 0,0-1 1 0,0 18-1 16,0-18-2-16,0 1 1 31,0-18 1-31,0 16-4 16,0-15-1-16,0-2-2 0,0 1 1 15,0-1-1-15,0-17 1 0,0 17-1 0,-17-17-6 0,17 0-5 0,0 0-5 0,0 0 2 0,-17-17 2 0,17 0 2 0</inkml:trace>
  <inkml:trace contextRef="#ctx0" brushRef="#br0" timeOffset="18475.79">31856 547 281 0,'0'0'7'0,"17"0"4"0,-17 0 1 0,17 0 2 0,-17-18-1 15,17 18 1-15,2 0 0 0,-2-17 0 0,2 17-1 0,-2 0 1 0,0 0-2 0,2 0-1 0,-2-18-1 47,-17 18-3-47,16 0-1 0,1 0-1 0,2 0-1 0,-19 0-10 0,17 0-7 0,-17 0-3 0,0 0-2 31,19 0-6-31,-19 0-4 0,17 18-2 0</inkml:trace>
  <inkml:trace contextRef="#ctx0" brushRef="#br0" timeOffset="18917.8">32154 547 362 0,'0'0'4'0,"0"17"1"0,0-17 3 0,0 18 1 0,0 0 1 0,0 0 0 16,0 0 2-16,0-1 1 0,-17 0 0 16,17-17 1-16,-17 19 0 0,-2-2 1 0,19-17-1 15,-17 18-2 1,17-18-1-16,-19 0 0 0,19 0 1 0,0 0-2 0,0 0 0 0,0-18-1 0,0 1-1 0,0-2-1 0,0 2 0 0,0 0-2 0,0-1-2 15,0 0-2-15,0 0-1 16,19 0-1-16,-19 1 0 0,17-1 1 16,-17 18-2-1,19-17-3-15,-19 17-2 0,17 0 0 0,-17 0-2 0,0 0-2 0,17 0-3 0,-17 0 0 16,0 17 0 0,0 1 1-16,19-1 1 0,-19 1-1 0,0 0 3 0,0 0 2 0,0 0 1 31,0-1 0-31,0 0 5 15,0 2 1-15,0-2 4 0,0-17 1 16,0 0 1-16,0 18 0 0,0-18 4 0,0 0 0 31,17 0 2-31,-17-18 1 0,17 18 2 0,0-17 0 0,-17-2 1 0,19 2-1 0,-2 0 0 0,2 17 0 32,-2-18 0-32,-17 0-3 0,17 18-2 0,0-18 0 0,-17 18-5 0,19 0-3 15,-2 0-1-15,-17 0-8 0,19 0-3 0,-19 0-1 0,0 0-14 16,17 0-8-16,-17 18-6 0,17-18-6 0,2 0 5 15</inkml:trace>
  <inkml:trace contextRef="#ctx0" brushRef="#br0" timeOffset="21213.32">32772 670 379 0,'0'19'3'0,"0"-2"2"0,0 1-1 0,0-1 1 0,0 0 1 0,0-17 0 0,0 19 2 0,0-2 0 0,0-17 1 0,0 18-1 0,0-18-5 0,0 17-3 0,0-17-8 0,0 0-4 0,17-17-25 0</inkml:trace>
  <inkml:trace contextRef="#ctx0" brushRef="#br0" timeOffset="21320.32">32753 512 382 0,'0'0'0'0,"0"0"1"0,0 0-9 0,0 0-3 0,0 17-20 0</inkml:trace>
  <inkml:trace contextRef="#ctx0" brushRef="#br0" timeOffset="21566.32">32861 670 408 0,'0'0'3'0,"0"19"2"0,0-2 2 0,0-17 1 0,0 18 1 0,0-18 0 0,0 17 1 0,0-17 1 0,0 0 0 0,17 0 1 0,-17 0 1 0,0 0 1 0,17 0-1 0,-17 0-2 0,17-17 1 16,2 17 0-16,-2-18-1 31,-17 18 1-31,19 0 0 15,-2 0-1-15,0 0-3 0,2 0-2 0,-2 0-1 0,0 18 0 0,-17-1-5 16,17 0-1-16,-17 2-1 0,0-2-7 0,0 1-3 0,0-1-1 0,0 1-2 16,19 0-38-16</inkml:trace>
  <inkml:trace contextRef="#ctx0" brushRef="#br0" timeOffset="22399.32">30603 1181 340 0,'0'-17'2'0,"0"17"2"0,0 0 1 0,0-17 1 0,0 17 2 0,0 0 0 0,0 0-1 0,-17 0 0 0,17 0 0 0,-19 0 1 0,2 0-2 0,-19 0-2 0,19 0-1 15,0 0 0-15,-2 17-1 32,2-17 1-32,17 17 1 0,-17 2-1 0,17-19-1 31,0 17 1-31,0 1 0 0,0-18 0 15,0 17 0-15,0 1 1 0,17 0 0 0,-17-18 0 0,17 18 1 0,-17-1-1 0,19 1 0 16,-19 0 0-16,0-1 1 0,0 1-1 16,0-1 1-16,0 1 0 0,0 0 0 0,-19-18-3 0,19 17 0 15,-17 1-2-15,17-18-1 0,-17 0-1 0,-2 0 0 0,19 0 0 16,-17 0 0-16,17 0 0 0,0 0 0 0,-19-18-1 0,19 1-2 16,0 17-2-1,0-18-1-15,0 18-5 0,0 0-3 16,0-18-1-16,0 18-20 0</inkml:trace>
  <inkml:trace contextRef="#ctx0" brushRef="#br0" timeOffset="22644.32">30656 1411 417 0,'17'36'2'0,"-17"-19"0"16,0 19 1-16,0-1-1 0,0 0 1 0,0 0-1 15,0-17 0-15,0 17 2 0,0-18 0 0,0 1 1 0,0 0 1 16,0 0 1 0,0-18 0-16,0 17-9 0,0-17-3 15,0 0-3-15,0 0-7 0,0 0-3 0,0 0-3 0,0-17-13 0</inkml:trace>
  <inkml:trace contextRef="#ctx0" brushRef="#br0" timeOffset="22862.46">30762 1288 524 0,'16'18'2'0,"-16"-1"3"0,0 1 3 0,0 17 1 0,0-17 0 0,-16 17 0 0,16-17-1 0,-17-1-1 0,-2 19 0 32,19-19 0-32,0-17 0 31,-17 18 1-31,17-18 0 0,0 17-12 0,0-17-5 0,0 0-4 0,0 0-2 0,0 0-9 0,0-17-6 0,0-1-6 0,0 1-8 0</inkml:trace>
  <inkml:trace contextRef="#ctx0" brushRef="#br0" timeOffset="23235.54">30884 1252 439 0,'0'36'3'0,"-17"-1"2"0,17-17 2 0,0 17 2 0,0-17-1 0,0-1 1 0,0 1-1 0,0 0 0 0,0-18 1 0,0 17-2 0,0-17 0 0,0 0 1 15,0 0-1-15,0-17 0 16,17-1-1-16,2 0 0 16,-19 1 1-16,17-1-4 0,0 1 0 0,-17-1-2 0,17 0-1 0,-17 18-1 31,19-17 0-31,-19 17 0 0,17 0 0 0,2 17 0 0,-19-17 0 15,0 36-1-15,0-19 0 0,0 1 0 16,0-1 0-16,0 19-2 16,0-19 0-16,0 1-2 0,0 0 2 0,0-18-6 31,0 17-3-31,0-17 0 0,0 18-1 0,17-18-1 0,0 0-27 0</inkml:trace>
  <inkml:trace contextRef="#ctx0" brushRef="#br0" timeOffset="23850.54">31132 1376 470 0,'0'0'2'0,"17"-17"1"0,-17 17 1 0,0-18-1 0,19 18 2 0,-19-18 0 0,0 1 0 0,0 17 0 0,0 0 1 0,0 0-1 15,0 0 2-15,0 0 1 0,0 0-1 0,0 17 0 0,0 1 0 0,-19 0-1 47,2-1 0-47,17 18 1 0,0-17 0 0,-17 0 0 0,17-1 0 0,-19 1-3 0,19 0-1 0,0-18 0 0,0 17-6 0,0-17-3 0,0 0 0 0,19 0-1 0,-2 0-8 0,-17 0-3 16,17-17-2-16,2 17-9 15,-2-18-6 1,0 0-6 0,-17 1 4-16,17-1 4 0,2 0 3 15,-19 18 4-15,17-17 1 0,-17 17 4 16,19 0 1-16,-19-18 2 0,0 18 12 0,0 0-1 47,17 0 1-47,-17 0-4 0,0 0 19 0,0 0 6 0,0 18 1 0,0-18 4 15,0 17 2-15,0-17 0 0,0 18 0 0,0 0 0 16,0-1 1-16,0 1-2 0,0-18 0 0,0 18-3 0,-17-18-1 16,17 0-2-16,0 0-3 0,0 0-1 0,0 0-1 0,0 0-1 0,0 0-2 0,0-18-1 15,17 0 0-15,0 1 0 16,-17-1-2-16,19 18-2 15,-2-18 1-15,-17 1-2 0,17-1-1 0,-17 18 1 16,16-17 0-16,-16 17-2 0,20 0-1 0,-20 0-1 0,0 0-5 16,0 0-2-16,0 0-1 0,0 17-2 0,0-17-3 0,0 18-2 0,0-1-1 0,0-17-7 0,0 18-9 0,0-18 4 0,0 0 4 0,0 18 2 15,0-18 2-15,0 0 3 0,0 0 1 0,0 0 3 0,0 0 1 0,0 0 2 16,0 0 1-16,0 0 1 0,0 0 1 0,0 0 1 16,0 0 12-16,0 17 1 0,0-17 2 0,0 18 10 15,0-18 4-15,0 18 0 16,0-18 1-16,0 17 0 15,0-17 2-15,0 0-2 0,0 0 0 0,0 0-5 0,0 18-2 0,0-18-2 0,0 0-3 0,16 0 0 32,-16-18-2-32,0 18 0 0,0-17 0 0,0 17 0 15,0-18-1-15,0 0-11 0,0 1-10 0,0-1-18 0</inkml:trace>
  <inkml:trace contextRef="#ctx0" brushRef="#br0" timeOffset="23979.54">31413 1306 205 0,'0'0'5'0,"0"-18"4"0,0 18-1 0,0 0-2 0,20 0 1 0,-20 0 1 0,0 0 0 0,0 0 0 0,0 0 1 0,0 0 0 0,0 18-7 0,0-18-3 0,0 0-2 0,0 0-6 0,0 17-13 0</inkml:trace>
  <inkml:trace contextRef="#ctx0" brushRef="#br0" timeOffset="24246.16">31642 1341 264 0,'0'0'0'0,"0"-18"0"0,0 18 16 0,0 0 5 0,0 0 2 0,-17 0 0 0,17 0 0 0,-17 0-2 0,0 18 0 0,-2 0-1 0,2-1-2 0,17 1-3 0,-17-1-1 0,17 1-3 0,0 17-3 0,-19-17 0 0,19 0 0 16,0-1-3-16,19 1-2 0,-2-18 0 0,0 17-6 47,2-17-3-47,-2 0-2 0,-17 0-1 16,17 0-10-16,19 0-24 0</inkml:trace>
  <inkml:trace contextRef="#ctx0" brushRef="#br0" timeOffset="24552.15">31767 1376 411 0,'0'0'2'0,"-17"0"1"0,-2 18 1 0,2-1 3 0,17 1 2 0,-17 0 0 0,17-1 1 0,0-17 0 0,0 18 0 0,0-18 1 0,0 18-1 15,0-18 1-15,17 0 0 0,0 0-1 16,-17 0-4-16,19 0-2 0,-2-18-1 0,0 0 0 0,0 1 1 0,-17 17-1 31,19-18 0-31,-19 0-4 16,0 18-1-16,0 0-2 0,0 0 2 16,0 0 0-16,0 0 0 0,0 0 0 0,0 18 1 0,-19 0 1 31,19-1 0-31,0 1 0 0,0 0 1 0,0-1-1 0,0 1 1 0,0-1-6 0,19-17-4 0,-2 0 0 0,2 0 0 0,-19 0-9 31,34 0-26-31</inkml:trace>
  <inkml:trace contextRef="#ctx0" brushRef="#br0" timeOffset="24734.15">31962 1200 458 0,'0'35'3'0,"-19"0"3"0,19 1 2 0,-17-1 2 0,17 0 0 0,0 0 1 0,0 1-3 0,0-1 1 0,0-17-2 0,0 17 1 0,0-18-9 47,0 1-4-47,17 0-1 0,-17-18 0 0,36 17-41 0</inkml:trace>
  <inkml:trace contextRef="#ctx0" brushRef="#br0" timeOffset="25102.15">32455 1306 387 0,'-17'-18'7'0,"17"18"4"0,-19 0 3 0,2 0 3 16,17 0 0-16,-36 0 0 0,19 0-2 0,-2 18-1 0,2-1-1 0,0 19 1 0,-19-19-1 15,36 18 1-15,-17 1-1 0,-2-19-4 0,19 1 0 16,0 17-2-16,0-17 0 0,0-1-6 0,0 1-2 0,0-18-2 16,19 0-7-16,-2 0-4 0,2 0-1 15,-2 0-1-15,0 0 0 0,0 0-2 16,2-18 1-16,17 1-27 0</inkml:trace>
  <inkml:trace contextRef="#ctx0" brushRef="#br0" timeOffset="25322.15">32525 1429 384 0,'0'0'7'0,"0"18"4"0,0-18 1 0,0 17 4 0,0 1 1 32,0 0 2-32,0-1 0 0,-17 1-1 0,-2-1 0 0,19-17-1 0,-17 18 1 0,17-18 0 0,-17 0-1 0,0 0 0 0,17 0 0 0,0 0-1 0,-19 0-1 0,19 0-4 0,-17-18-2 0,17 1-1 0,0-1-1 15,0 1-10-15,0-1-3 0,17 0-7 0,-17 18-6 16,19-17-1-1,-19 17-1-15,17-18-8 0,0 18-5 0,-17 0-3 16,17-18-9-16,-17 18 5 0,19-17 3 16</inkml:trace>
  <inkml:trace contextRef="#ctx0" brushRef="#br0" timeOffset="25520.66">32631 1411 453 0,'0'18'4'0,"16"-18"2"0,4 18 2 0,-20-1 3 0,0 1 1 0,0 0 0 0,0-1 0 0,0 1 1 0,0-1 0 16,-20-17 0-16,4 18 3 0,-1-18 1 0,17 18 1 0,-17-18-2 0,17 0-2 15,-19 0 0-15,19 0-1 0,-17-18-4 0,17 0-1 0,0 1 0 0,0-1-9 16,0 1-3-16,17-1-3 16,-17 0 1-16,19 1-6 0,-2 17-2 0,-17-18-2 0,17 18 0 0,-17 0-11 15,16 0-7-15,-16 0-5 0,20 0-7 0</inkml:trace>
  <inkml:trace contextRef="#ctx0" brushRef="#br0" timeOffset="25735.19">32736 1517 516 0,'0'18'2'0,"0"-18"2"0,0 17 0 0,17-17 0 16,-17 0-1-16,0 0 0 0,0 0-5 0,19 0-1 31,-19 0-1-31,0 0 0 0,0 0-2 0,0 0-1 0,0 0-1 0,0 0 0 0,0 0-6 0,0-17-4 0,0 17-2 0,0 0-7 0,0 0-9 0,0 0 3 0,0 0 4 0,0 0 2 16,17-18 3-16</inkml:trace>
  <inkml:trace contextRef="#ctx0" brushRef="#br0" timeOffset="26225.96">32861 1429 507 0,'0'0'2'0,"0"0"1"0,0 0 1 0,0 0 2 0,0 0 0 15,-19 0 2-15,19 18-2 0,-17-1 0 0,0 1-1 31,17 0 0-31,-19-1 0 0,2 1 1 0,17-1 0 0,-19 1-1 0,19-18-1 0,0 18-1 0,0-1 1 16,0-17-1-16,0 0 0 31,0 0 0-31,19 0 1 0,-2 0-1 0,2 0 1 0,-2-17 0 0,0-1 0 0,2 0-2 0,-19-17 1 16,17 18-3-16,0-1 0 0,0-17-2 0,2 17 1 0,-19 0-1 0,17-17 0 16,2 18 1-16,-19-1-1 15,0 0 1-15,17 1-1 0,-17 17 0 0,0-18 3 0,0 18 1 0,0 0 1 16,0 0 0-16,0 0 0 0,0 18 1 0,0 17-1 31,0-17 0-31,-17-1-1 16,17 1 0-16,0 17 1 0,0-17-2 0,0-1 0 15,0-17 0-15,0 18-1 0,17 0 0 0,0-18 1 0,2 0-1 16,-2 0-1-16,0 0 1 0,-17-18-1 0,17 18-1 0,2-18-2 0,-2 18 0 16,2-17 0-16,-2 17-1 0,-17 0 1 0,17 0-1 15,0 0 2-15,-17 0 1 16,19 17-1-16,-19 1 0 31,0 0 4-31,0 17 0 0,0-18 2 0,0 1 2 16,0 0 1-16,0-1 0 0,-19 1 1 15,19-1 0-15,-17-17-1 0,17 18 2 0,-17-18-18 0,17 0-10 0,-17 0-5 0,17 0-2 0,-19 0-25 16</inkml:trace>
  <inkml:trace contextRef="#ctx0" brushRef="#br0" timeOffset="27344.87">30480 2011 442 0,'0'0'1'0,"0"0"1"0,17 17 1 0,-17-17 3 0,17 0 1 0,0 0 1 0,2 0-1 0,-19 0-1 0,17 0 0 0,2-17 0 0,-2 17-1 0,-17-17 0 0,17 17 0 0,-17-18-2 0,0 18 0 0,0-17-2 15,0 17 0 1,0-19 1-16,0 19-1 0,0-17 1 16,-17 17-3-16,17 0-2 0,-17 17-1 0,-2 2 3 15,2-2 1-15,-2 1 0 0,2 16 1 0,17-15 1 0,-17 16 2 16,17-18 0-16,0 19 0 15,0-19 1-15,0 1-1 0,0-1 0 0,0 1 1 0,17-18 1 0,0 0-1 32,2 0 1-32,-2 0-11 0,2 0-5 0,15 0-4 0,-17 0-6 0,2-18-4 15,17 1-20-15</inkml:trace>
  <inkml:trace contextRef="#ctx0" brushRef="#br0" timeOffset="27741.64">30778 2135 502 0,'0'17'2'15,"0"1"2"-15,0-1 0 0,0 1 2 0,-16-18 1 0,16 18 0 0,0-18 1 16,0 0-1-16,0 0-1 0,0 0 1 0,16-18 1 31,1 0 0-31,-17 1 0 0,19-1 0 0,-2 1-6 0,-17-1-1 0,19 0-2 0,-19 1-2 0,17-1-1 0,-17 1-1 0,0 17 0 16,0 0 0-16,0 0 0 15,0 0 0-15,0 0 1 16,0 0 0-16,0 17 0 0,0 1 0 0,0-1 0 0,0 1 0 0,0-18 0 16,0 18 2-16,0-1 4 0,0-17 2 0,0 0 1 31,0 18 2-31,0-18-1 0,17 0 0 0,-17 0 0 0,0 0 0 0,19 0 0 0,-19 0 0 0,0 0-3 15,17 0-3-15,-17 0-2 0,0 0 1 0,0 0-1 0,0 17 1 63,0-17-7-47,17 18-8-16,-17 0-6 0,0-18-2 0,0 17-8 0,0-17-5 0,0 0-2 0,17 0 3 0</inkml:trace>
  <inkml:trace contextRef="#ctx0" brushRef="#br0" timeOffset="28053.57">31060 2082 504 0,'0'35'1'0,"0"-17"2"15,0 17-1-15,0-18 2 0,-17 1 1 0,17-18 0 16,0 18 1-16,0-18-2 0,0 0 2 0,0 0 1 62,0 0-2-62,0 0 1 0,17-18-1 0,2 0 0 16,-2-17 0-16,2 18 0 0,-2-1-2 0,0 0-1 0,2 1-1 0,-19 17 1 0,17-18 0 0,0 18 0 0,-17 0 1 0,17 0-2 0,-17 0 0 0,0 18 0 0,0-18 1 0,0 17 0 0,-17 1-1 16,-17 17 1-16,15-17 0 0,2-1-2 15,0-17-1-15,17 18 0 0,-19-18-4 0,2 18-2 0,17-18 0 0,0 0-1 0,-19 0-6 0,19 0-4 16,0-18-1-16,19 18 0 31,-19 0-2-31,17-18-2 0,2 18 0 0,-2-17-16 0</inkml:trace>
  <inkml:trace contextRef="#ctx0" brushRef="#br0" timeOffset="28327.12">31361 2082 485 0,'0'0'2'0,"0"0"1"0,0-18 2 15,16 18 1-15,-16 0 1 0,0 0 0 0,0 0 1 32,0 0 0-32,0 0 1 0,0 0 2 0,0 0 0 15,0 0 1-15,0 0 0 0,0 0 0 16,0 0 0-16,0 0-1 0,0 0 1 0,-16 18-3 0,16-1 0 0,0 1 0 0,0 0-3 0,-17-1-1 0,17-17 0 15,0 18-1-15,0-18 0 0,0 17 0 0,0-17 1 0,0 18-2 0,0-18-9 0,0 0-7 16,0 0-1-16,17 0-6 0,-1 0-2 16,-16 0-3-16,20 0 1 0,-4 0-28 0</inkml:trace>
  <inkml:trace contextRef="#ctx0" brushRef="#br0" timeOffset="28825.4">31079 1834 383 0,'0'18'2'0,"0"0"2"0,0 18 4 0,0-2 3 0,0 20 1 0,0-20 1 0,0 2 1 0,0 17 1 0,0-18-1 0,0 0-3 0,0 1-1 0,0-19-1 0,0 18 1 0,0-17 0 15,0 0 0-15,0-18 0 16,0 0 1-16,17 18-62 0</inkml:trace>
  <inkml:trace contextRef="#ctx0" brushRef="#br0" timeOffset="29289.4">31413 2117 305 0,'0'0'4'0,"0"0"1"0,0 0 4 0,0 18 2 0,0-18 1 0,0 0 2 0,0 0-1 0,0 0 1 0,0 0 0 0,0 0-1 0,0 0 1 0,20 0 0 16,-20 0-1-16,16-18-2 16,-16 18-1-16,17-18-1 0,-17 1-1 0,17-1 0 15,-17 1-1-15,0-2 0 0,0 19 0 0,0-17 0 31,0 17 0-31,0 0 2 0,0 0 0 0,0 0 0 0,0 0 1 0,-17 0-1 16,0 17-1-16,1 2 1 0,16-2-1 0,-20 18-2 0,20-17-1 16,-16 17 0-16,16 0-2 0,0-17-2 47,0 17 0-47,0-17-1 31,0 17-2-31,0-17-1 0,0 0 0 0,16-1-8 0,4-17-4 0,-4 0-1 15,18 0-1-15,-15 0-2 0,17 0-30 0</inkml:trace>
  <inkml:trace contextRef="#ctx0" brushRef="#br0" timeOffset="29625.41">31697 2047 416 0,'0'0'2'0,"-19"17"1"0,2-17 2 0,-2 18 2 0,2 17 1 0,17-17 2 0,-17 17 1 0,17-18 0 0,-17 19 0 0,17-19 0 0,0 1 0 0,0-1-1 16,0 1 0-16,0 0-2 0,17-18 0 15,-17 0-1 1,17 0 0 0,0 0 1-16,2 0 0 0,-2-18 0 46,2-17-1-46,-2 17-4 0,0-17-2 16,2 0-1-16,-2 0-3 0,0 17-1 0,-17-17 0 0,17 0-2 0,-17 16 1 0,19-15 0 0,-19 16 0 0,0 1 0 0,0-2 0 0,0 2-1 0,0 17 1 0,0 0 1 0,0 0 1 0,0 0-1 16,0 17 7-16,0 19 3 0,-19-18 1 0,19 16 2 0,0 2-3 0,0-1 0 15,0 1-2-15,0-1 1 0,0 0-8 0,0 0-5 32,0-17-1-32,19 17-7 0,-2-17-2 0,-17 0-2 0,36-18-25 0</inkml:trace>
  <inkml:trace contextRef="#ctx0" brushRef="#br0" timeOffset="29987.14">31943 2099 483 0,'-17'18'2'0,"-2"17"0"0,2-17 2 0,17 17 1 0,-17-17 1 0,17-1 1 0,-17 1 3 0,17-1 1 0,0 1 1 16,0-18 0-16,0 18 0 0,0-18 0 0,17 0 0 0,-17 0 0 0,17-18 0 0,19 0-1 0,-19 1-3 31,2-1-2-31,-2-17 0 0,0 17-1 0,2 1 1 16,-19-18-1-16,17-1 1 0,-17 19-2 0,16-18-3 0,-16 16 0 0,0-15-1 16,0 16-1-16,0 1 0 15,0-2 2-15,0 19 1 16,0 0 0-16,0 19-2 0,0-19 1 0,0 35-1 0,-16-18 1 0,16 0-1 15,0 19 1-15,0-1 1 16,0-17-3-16,0 17-2 0,0-17-2 0,0 17 0 16,0-17-7-16,0-1-3 15,0 1-2-15,0-1-1 0,16 1-10 0,-16-18-5 16,17 18-17 0</inkml:trace>
  <inkml:trace contextRef="#ctx0" brushRef="#br0" timeOffset="30234.15">32154 2205 502 0,'0'0'1'0,"19"0"2"0,-19 0 2 0,17 0-1 0,0-18 2 16,0 18 0-16,-17-17-1 0,19 17 2 0,-19-18-1 0,17 18 2 0,-17-17-3 0,0 17 1 15,0-18-2-15,0 18 1 0,0 0-1 0,-17 0 0 0,-2 0 0 0,2 18 0 0,0-18 0 0,0 35 0 16,-2-18 0-16,2 1 2 0,17 0 0 0,-17-1-1 31,17 1 0-31,0-1-1 16,0-17 0-16,0 18 1 0,0 0-2 0,0-18-1 0,0 0 0 0,17 18-5 15,-17-18-3-15,17 0 0 0,2 0-1 0,-2 0 0 0,-17 0 0 0,17-18-1 16,0 18-13-16,2-18-31 0</inkml:trace>
  <inkml:trace contextRef="#ctx0" brushRef="#br0" timeOffset="30549.59">32366 2117 497 0,'-17'0'1'0,"17"0"2"0,-19 18-1 0,2-1 2 0,0 1 0 0,17-1 2 0,-17 1 1 0,17 0 0 0,0-18 1 0,0 17 1 0,0 1 0 0,0-18 0 0,0 17-1 0,0-17 0 0,17 0 0 0,-17 0 1 16,17 0-2-16,0-17 1 15,2-1 0-15,-2 1 0 0,2-1-2 0,-2-17-2 0,-17 17 0 0,17-17-3 16,2 17-1-16,-2-17 0 16,-17 18-1-16,17-19 0 15,0 19 0-15,-17-1 1 0,19 1-1 0,-19-2 0 0,0 19 0 0,0 0 0 0,0 0 2 0,0 0 1 63,0 0 0-63,0 19 1 0,0-2-2 0,-19 18 1 0,19 1 0 0,0-1-4 0,-17-18-2 0,17 19 0 0,0-1-1 0,0-18 1 15,0 1 0-15,0 17 0 0,0-35-4 0,0 18-10 0,17-1-8 0,2-17-26 0</inkml:trace>
  <inkml:trace contextRef="#ctx0" brushRef="#br0" timeOffset="30750.59">32772 2258 607 0,'-19'17'1'0,"19"1"1"0,0 0 0 0,-17-18 0 0,17 18-1 0,0-18 2 0,0 17-7 0,0-17-2 0,0 0 0 0,0 0 0 0,0 0 0 0,0 0 2 0,17-17-49 0</inkml:trace>
  <inkml:trace contextRef="#ctx0" brushRef="#br0" timeOffset="30914.66">32789 1959 316 0,'0'0'-3'0,"0"17"0"0,0 1-10 0,0-1-4 0,0 0-6 0,0 2 2 0</inkml:trace>
  <inkml:trace contextRef="#ctx0" brushRef="#br0" timeOffset="31092.66">32878 2187 370 0,'17'0'0'0,"-17"0"12"0,0 0 7 0,17 0 3 0,-17-17 0 0,19 17 7 0,-2-18 1 0,-17 1 1 0,19 17-2 0,-2-18 2 0,-17 18-1 0,17 0-1 0,2 0-2 0,-19 0-1 0,17 0-2 15,-17 18-1-15,17-1-7 0,-17 1-3 0,0-1-1 16,0 1-4-16,0 0-9 0,-17-1-6 0,17 1-2 31,0-18-10-31,0 17-4 0,0-17-1 0,0 0-1 0,17 0-12 0,0 0-24 0</inkml:trace>
  <inkml:trace contextRef="#ctx0" brushRef="#br0" timeOffset="31891.78">33232 2135 498 0,'0'17'1'16,"0"18"1"0,0-17 1-16,0 0-5 0,0-1-2 0,0-17-2 0,0 18-6 0,0-18-3 0,17 0-1 0,-17 0-24 0</inkml:trace>
  <inkml:trace contextRef="#ctx0" brushRef="#br0" timeOffset="31996.78">33302 2047 526 0,'0'17'1'0,"0"18"2"0,0-17 0 0,-17 17 1 0,17-17 1 0,0-1 0 0,0 1-1 0,0 0 1 0,0-1 1 0,0 1 1 0,0-18 0 0,0 17 0 0,0-17-6 0,0 0-8 0,17 0-5 0,-17 0-1 0,0-17-12 0,16-1-23 0</inkml:trace>
  <inkml:trace contextRef="#ctx0" brushRef="#br0" timeOffset="32271.34">33318 1834 609 0,'17'0'2'0,"-17"18"2"0,19-18 1 0,-19 18 0 0,17 0 1 0,-17 17 2 0,0-18 2 0,0 2 0 0,0-2 1 16,-17 1 0-16,17-1-1 0,0 0 0 0,-19 2 1 16,19-19 0-16,0 17 1 15,0 1 0-15,0-18 0 0,0 17-1 0,0-17 1 0,0 18-1 16,19-18 0-16,-19 18 0 0,0-18-1 0,17 17-2 0,-17-17-1 0,0 18 0 0,0-18-1 0,19 17 0 31,-19-17 0-31,0 0 1 0,0 18-11 0,0-18-17 0,0 0-10 0,17 18-4 0,-17-18-38 0</inkml:trace>
  <inkml:trace contextRef="#ctx0" brushRef="#br0" timeOffset="32644.34">33266 1923 450 0,'0'0'3'0,"-17"36"2"0,17-19 2 0,0 18 1 0,0 1 1 0,-17-1 0 0,17 0 0 0,0 18 1 0,0-36 0 0,0 19 1 0,0-1-5 0,0-18-1 0,0 1 1 15,0 0-12-15,0 0-6 16,17-18 0-16,0 0-35 0</inkml:trace>
  <inkml:trace contextRef="#ctx0" brushRef="#br0" timeOffset="33507.33">33443 1729 226 0,'0'0'3'0,"0"0"3"0,0 0 1 0,0 0-1 0,0-18 1 0,0 18 0 0,0 0-1 0,0 0 0 16,0 0 1-16,0 0 0 0,0 0 1 0,0 0 0 0,0 0-1 0,0 0 0 0,0 0-2 0,0 0-2 0,0 0 1 15,0 0 1-15,0 0 0 16,0 0 0-16,0 0 0 0,0 0 1 0,0 0 1 31,0 0 0-31,0 0 1 0,-19 0 1 0,19 0 1 0,0 0-1 0,0 0 0 16,0 0 0-16,0 0 0 0,0 0 0 0,0 0-2 16,0 0 0-16,0 0 0 0,0 0 0 0,0 0 0 0,0 0 0 0,0 0 0 0,0 0 1 0,0 0-1 15,0-18 1-15,0 18 0 16,0 0 2-16,0 0-1 15,0-18 1-15,0 18-1 0,19 0 0 0,-19-17-1 0,17 17 2 0,0 0 2 16,-17 0 0-16,17 0 0 16,2 0 0-16,-19 0 1 15,17 0-1-15,-17 0 0 0,19 0 1 0,-19 0 1 16,0 17-1-16,0 1 2 0,0 0-2 0,0-18 1 16,0 18-1-16,0-1-1 31,-19 1 1-31,19 0-2 0,-17-18 2 0,17 17-1 0,0 1-1 15,0-18 1 1,0 17-3-16,0-17 0 16,0 18 0-16,0-18-1 0,17 0 0 0,2 0-1 0,-19 0-1 0,17 18 0 0,-17-18-1 0,0 0 0 0,0 0 0 0,0 0 0 0,0 0-1 0,-17 18 1 0,-2-18-4 0,2 0-4 31,-2 0-2-31,2 0-1 16,-17 0-6-16,34 0-3 0,-19 18-1 0,19-18-1 0,0 0-10 0,0 0-5 0,0 0 0 0,0 0-13 15,0 0-23-15</inkml:trace>
  <inkml:trace contextRef="#ctx0" brushRef="#br0" timeOffset="62977.93">31943 5521 492 0,'19'0'2'0,"-2"0"1"0,0 0-1 0,2 0 0 0,-2 0 0 0,-17 0-5 0,16 0-2 0,1 0-1 0,2 0 1 0,-2 0-38 0</inkml:trace>
  <inkml:trace contextRef="#ctx0" brushRef="#br0" timeOffset="203635.81">28116 1482 608 0,'17'0'5'0,"-17"0"3"0,0-18 2 0,0 18 5 0,0 0 3 0,0 0 1 0,-17 0 0 0,-2 0 0 0,2 0-1 0,-17 0-1 0,15 0-2 0,-17 18 0 0,2-18-1 0,17 18 0 0,-2-18 0 0,-15 0-1 0,-2 17 0 0,17-17-2 16,2 0-1-16,-17 0-1 47,15 0 0-47,19 0-1 0,-17 0 0 0,0 0 0 15,-2 0 0-15,2 0 0 16,17 0 0-16,-19 0 1 0,19 0-2 0,0 0 0 16,-17 0-1-16,17 0-1 15,0 0 0-15,0 0-1 0,0 0 0 0,0 0 0 0,0 0-1 0,0 0 0 16,0 0-1-16,0 0 1 0,0 0-1 0,0 0 0 0,0 0-1 0,0 0 1 0,0 0-1 0,0 0 0 0,0 0 1 0,0 0-1 15,0 0 0-15,0 0 0 0,0 0 0 0,0 0 0 0,0 0 0 16,0 18-1-16,0-18 1 0,0 17-1 16,0 1 0 31,0 0 1-47,0-1-1 0,0 1 0 0,0 17 0 0,0-18 0 0,0 19 0 0,0 17 1 0,0-18-1 31,0 18 0-31,0 1 0 0,0-20 0 0,0 2 0 15,0 16 0-15,0-16 0 0,0-1 0 0,0 1 0 0,0-1 0 0,0-18 0 0,0 19 0 0,17-19 0 0,-17 1 0 16,0-1 0-16,0 1 0 0,0 0 0 0,0 0 0 0,0-36 0 47,19 0 0-31,-19 0 0-16,0 1 0 0,17 17 0 15,2 0-19-15,-2-18-76 0</inkml:trace>
  <inkml:trace contextRef="#ctx0" brushRef="#br0" timeOffset="205222.9">28363 1464 504 0,'-19'18'1'0,"2"0"2"0,0-18 1 0,-2 17 1 0,2-17 1 0,-2 0 1 0,19 0 10 0,-17 0 5 0,17 0 2 0,0 0 2 0,0 0 1 0,0 0-2 0,0-17-1 0,0-1-2 0,0 18-2 0,17 0-2 16,-17-18-1-16,19 18-1 0,-2 0-2 0,-17 0-1 0,19 18 1 0,-19 0-1 0,17 17-1 0,-17-18 1 31,17 19-3-31,-17-1-1 0,0-18-1 0,19 18-3 0,-19-17-3 0,0 0 0 16,17 17-1-16,-17-17-11 15,17 0-5-15,0-1-1 0,-17-17-2 16,19 18-61-16</inkml:trace>
  <inkml:trace contextRef="#ctx0" brushRef="#br0" timeOffset="206270.97">27832 2611 376 0,'0'0'2'0,"0"0"2"0,0 0-1 0,0 0 1 0,-17 0 2 0,17 0 1 0,0 0-1 0,0 0-2 0,0 0 1 0,0 0 0 0,0 0 0 0,0 0 1 0,0 0 1 0,0-18 0 31,0 18-1-31,0 0 2 0,0-17-2 0,0 17 3 0,0 0 2 0,0-18-1 32,17 18 2-32,-17 0 0 0,0-18 0 0,0 18 0 0,0 0-1 0,19-18-1 62,-19 18 1-62,0-17-2 0,0 17-1 0,0 0 1 0,17-18-1 0,-17 18 0 0,0 0 1 0,0-17-1 0,0 17 0 0,0-19-1 0,0 19-2 16,19 0 1-1,-19-17-1-15,0 17 0 0,0 0 0 0,0-17 0 0,0 17 1 0,0-18 0 0,17 18 0 16,-17 0-1-16,0-17 1 0,0 17 0 0,17 0-1 0,-17-19 1 16,0 19-1-16,19-17 1 0,-19 17-1 0,17-17 1 15,-17 17-1-15,17-18 1 0,-17 18 0 0,17 0 1 0,2-18 1 0,-19 0 0 0,17 18 2 0,2 0 0 0,-19-17-1 0,17 17 2 31,0 0 0-31,-17 0-1 0,17-18 1 0,-17 18-1 16,19 0 0-16,-19 0 1 0,0 18-1 0,0-18-3 16,0 17-1-16,0-17-1 0,0 18 0 0,-19 0-1 0,19 0 1 15,-17-18-4 17,0 17-1-32,17 0-2 0,-17-17 0 0,17 19-1 0,-19-19-1 0,19 0 1 0,0 0-1 0,0 0 2 15,0 17 1-15,0-17 0 16,0 18 3-16,19-18 1 0,-19 17 1 0,17-17 1 0,-17 0 0 15,17 17 0-15,-17 2 1 0,0-19-2 0,0 17 0 47,0 1 1-47,0-18-2 0,-17 17 0 0,0 1-1 16,17-18 1-16,-19 0-3 16,2 18-1-16,17-18 0 0,-19 0 0 0,19 0-4 0,0 0 0 0,-17 0-1 0,17 0-4 15,0 0-2-15,0 0 0 16,0 0-10-16,0 0-4 0,0 0-1 0,0 0 0 0,0 0-12 0,17 0-4 0,-17 0-3 0,19 0-17 0</inkml:trace>
  <inkml:trace contextRef="#ctx0" brushRef="#br0" timeOffset="206785.97">28169 2399 602 0,'0'0'2'0,"0"0"3"0,0-17 1 0,0 17 0 0,17-19 2 0,-17 2-1 0,0 17 2 0,19-17 1 0,-19 17 1 0,0 0 0 0,0-18 2 0,17 18 0 0,-17 0 2 0,0 0-2 0,16 0-1 0,-16 0 0 0,0 0 1 0,17 0-2 47,2 18 0-47,-19-1 0 0,17-17-1 0,-17 36 1 16,19-19 0-16,-19 1-1 0,17 16 1 0,-17-15-2 31,17 16-1-31,-17-18-1 0,0 19 0 0,0-18 1 16,0 17 0-16,0-17-1 0,0-1 0 0,-17 18 1 15,17-35-1-15,0 18 0 32,-17 0-1-32,17-18 0 15,0 0 1-15,0 0-1 0,0 0 0 0,0 0 0 0,0 0-1 0,0-18-1 0,0 0 0 0,0 1 0 0,0-18-1 0,0 17 0 0,0-17 0 0,17 17-1 16,-17-18 0-16,17 19 0 0,-17-18 0 0,19 16 0 16,-2-15-1-1,0 16 0 1,-17 1 0-16,17-19-9 0,2 19-7 0,-2-1-4 0,-17 0 0 0,19 18-14 0,-2-18-5 0,-17 18-2 0,17-17-39 0</inkml:trace>
  <inkml:trace contextRef="#ctx0" brushRef="#br0" timeOffset="207504.97">28433 1394 396 0,'-19'17'3'0,"2"1"3"0,0 0 1 0,-19-1 1 0,19 1 1 15,-19-18 0-15,19 18 0 16,-2-18 0-16,2 17 1 16,1-17-1-16,-1 0 0 0,17 0 1 0,-19 0 1 0,19-17 0 0,0-1 1 46,0 18-1-46,0-18 0 0,0 1-1 0,0 17 0 0,19-18 0 0,-19 18 1 0,17 0-1 0,-1 0 1 0,1 0-1 0,2 0 0 16,-2 18-1-16,-17-1-1 16,19 1 0-16,-2 0-2 0,0 17 1 0,2-18-6 31,-2 1-1-31,0 0-1 16,0-1-1-16,-17 1-11 0,19-1-6 0,-19 1-3 0,36 17-34 15</inkml:trace>
  <inkml:trace contextRef="#ctx0" brushRef="#br0" timeOffset="207923.98">28662 1959 608 0,'0'0'5'0,"0"0"4"0,0-19 2 0,0 19 3 0,17 0 0 0,-17 0 0 0,0 0-4 0,0 0-2 0,0 0-1 0,0 0-12 0,19 0-5 0,-19 19-2 15,0-19 1 1,0 17-51-16</inkml:trace>
  <inkml:trace contextRef="#ctx0" brushRef="#br0" timeOffset="208068.97">28698 2099 496 0,'0'0'-1'0,"17"0"2"0,-17-17-46 0</inkml:trace>
  <inkml:trace contextRef="#ctx0" brushRef="#br0" timeOffset="208534.97">29191 1640 536 0,'0'0'3'0,"0"-17"2"0,0 17 3 0,-17 0 3 0,17 0 1 0,-17 17 0 0,-2 1-1 0,2 17-1 0,-2 1 1 0,2-1-1 0,0 18 2 0,0-18-1 0,-2 19 1 16,2-1-1-16,17-18 0 15,-17 18 1-15,17-18 1 16,0 0 2-16,0 18 1 0,0-36-1 0,0 19 2 0,17-19-1 0,-17 1 0 31,17-1 0-31,2 1-2 0,-2-18-1 0,0 0 0 31,0 0 0-31,2 0-3 0,-2 0 0 0,2 0-2 32,-2-18-1-32,0 1-1 0,-17-1-1 0,19 1 1 15,-19-1-5-15,0-17-1 0,0 17-1 0,0 1-1 0,0-19-1 0,0 19-1 0,-19-1 0 0,2 1 1 16,0 17 0-16,-2-19 0 0,-17 19 0 0,19 0 0 31,17 0-1-31,-17 0 1 16,0 0-5-16,17 19-2 0,-19-19-1 0,19 17 0 0,0-17-11 0,0 18-4 0,0-18-1 0,19 17-15 0,-2-17-26 0</inkml:trace>
  <inkml:trace contextRef="#ctx0" brushRef="#br0" timeOffset="208927.97">29492 1711 515 0,'0'0'3'0,"0"0"4"0,-17 0 1 0,-2 0 3 0,19 18-1 0,-17-18 3 0,0 17-1 0,17 1 0 0,-19 0 0 0,2-18 2 15,-2 17 0-15,2 1 1 0,17-1-1 0,-17 1 2 0,17 0 0 0,-17-18-1 31,17 18 1-31,0 0-1 0,0-18-1 0,0 17 0 16,0-17-1-16,0 0 0 0,17 0 0 0,-17 17 0 16,17-17-1-16,0 0 0 0,2 0 0 15,-2 0-1-15,2 0-1 0,-19 0 0 0,17 0 0 0,0 0-1 0,-17 0 0 16,19 0-1-16,-19 0 0 0,0 19-2 16,0-19 0-16,0 17 0 0,0 1 0 0,0-1 0 0,-19 0 0 15,19 2 0 1,-17-2-1-16,17 1 0 0,0-18-1 0,0 17-9 15,0 1-5-15,0 0-3 0,-17-18 0 0,17 17-15 0,0 1-7 0,0-18-3 0,0 17-41 0</inkml:trace>
  <inkml:trace contextRef="#ctx0" brushRef="#br0" timeOffset="209867.97">28857 2470 675 0,'16'0'2'0,"4"0"3"0,13 0 1 0,-16 0 2 0,19 0 1 0,17 0 0 0,-17 0-1 16,17 0-2-16,0-19 1 0,-17 19-1 0,15 0 1 31,-15 0 0-31,17 0 1 0,-17 0-2 0,0 0 0 16,-19 0-1-16,0 0 0 0,2-17-1 0,-2 17 0 0,-1 0 0 0,-16 0-3 0,0 0-2 0,0 0 0 0,0 0-2 0,0 0-2 15,0 0-1-15,-16 0-1 16,16 0-1-16,-17 0 1 0,-2 0-1 0,2 0 1 16,0 0-1-16,-19 0 0 15,17 0-1-15,-15 0 7 0,-2 0 1 0,19 0 2 0,-19 0 0 0,2 0 4 16,-2 0 1-16,0 0 1 0,0 0 0 0,2 17 2 31,-2-17-2-31,2 0 2 0,-2 19 0 0,0-19 0 16,3 17 0-16,13-17-1 15,4 0 1-15,-4 0 0 16,4 0-1-16,16 18 2 16,0-18-1-16,0 0 1 0,-17 0-1 15,17 0 1-15,0 0-1 0,17 0 0 0,-1 0 0 0,4 0-1 16,-4 0 0-16,20 0-1 0,-2 0 0 0,2 0 0 0,0 0-1 0,0 0-3 47,15 0 0-47,-15 0-1 0,17 0-1 0,0 0 0 15,-17-18-1-15,0 18-1 0,15 0 0 0,-15 0 0 0,-17 0-1 0,15 0 1 0,-15 0-1 16,-2 0 0-16,-17 0 0 0,0 0 0 16,0 0-3-16,0 0-2 0,-17 0-1 0,-2 0 0 0,-15 0-3 0,15 0-1 31,-34 0-1-31,19 0 0 0,-2 0 0 16,-17 0 0-16,17 0 0 0,-17 18 0 0,17-18 0 0,2 0 1 0,-19 0-1 0,17 17 10 0,19-17 3 0,-2 0 2 31,2 0 9-31,0 0 4 0,1 18 1 0,16-18 0 0,0 0 3 0,0 0-2 0,0 0-2 15,16 0-1-15,18 0-1 0,-15 0-2 0,17 0-1 0,17 0-1 0,-19 0-1 0,19 0-1 0,-17 0 0 0,17 0-1 16,0 0-1-16,0 0 0 0,-19 0-1 0,21 0 0 31,-21-18 0-31,2 18-1 0,16 0 0 0,-35 0-1 0,2 0 1 0,-2 0-1 0,-17 0 0 0,0 0-1 16,0 0 1-16,-17 18-1 0,-19-18 0 16,0 0 1-16,-16 0-1 0,-1 18-1 0,0-18-3 0,0 18-2 15,0-18-2-15,0 17-2 0,19-17 1 0,-2 18 6 0,17-18 2 0,2 0 1 47,0 0-1-47,17 18 3 0,0-18 0 16,0 0 0-16,0 0-1 0,17 0 1 0,0 0 0 0,19 0-1 0,-17 0 1 0,15 0-1 15,2-18-1-15,17 18 1 16,-17 0-1-16,-2-18 1 0,2 18-1 0,0-17 0 16,-2 17 0-16,2 0 0 0,-20 0 0 0,20 0-20 0,-19-18-76 0</inkml:trace>
  <inkml:trace contextRef="#ctx0" brushRef="#br0" timeOffset="-194285.96">1321 2522 512 0,'0'0'3'0,"0"18"1"0,0-18 2 0,19 0 1 0,-19 18 0 0,17-18 2 0,2 0 2 0,-19 0 0 0,17 0 0 0,0 0 1 0,0 0 0 0,2 0 1 0,-2 0-1 0,-17 0 0 0,19 0 0 0,-19-18 0 0,17 18 0 16,-17-18-1-1,17 1 1-15,-17 17 0 0,19-18-2 0,-19 1 0 16,0 17 0-16,0-19 0 0,0 2-1 15,0 17 1-15,0-17-1 0,0-1 1 16,0 18 2-16,-19-17-1 0,19 17 0 0,-17 0 1 0,0 0-1 0,-19 0 0 16,17 0 0-16,2 0 0 0,-17 17 0 31,15 1-1-31,-17 16 1 0,19-15 0 0,0 16-1 0,0-18-1 16,-19 19-1-16,36-1-1 0,-17 1 0 0,-2-1-1 0,19 0-1 0,0 0 0 0,0-17-1 15,0 0 0-15,0 17-1 31,19-18 0-31,-2 1 0 16,19-18 0-16,-19 18-1 0,17-18 0 0,2 0-3 0,0 0-4 0,-2 0-3 0,2 0-14 0,17 0-7 16,-17-18-4-16,-20 18 1 15,20-18-51-15</inkml:trace>
  <inkml:trace contextRef="#ctx0" brushRef="#br0" timeOffset="-184069.88">1674 3158 322 0,'0'0'2'0,"0"18"4"0,0-1 3 0,-17-17 3 0,17 17-1 0,0 2 3 0,0-19 0 0,0 0 2 0,0 0-2 15,0 17 3-15,0-17 0 63,17 0 1-63,-17 0-1 0,0 0-1 0,19-17 0 0,-19-2 1 0,17 2 2 0,0 0-1 0,-17-1 1 0,17-18-2 15,2 18-2-15,-2-17-1 0,-17 0 0 0,19 17-2 16,-2-17-1-16,0 17-2 0,0-17 0 0,-17 17 1 0,19 1 0 0,-19-1-1 0,0 18 0 16,0 0-1-16,0-17 0 0,0 17-1 0,0 17 1 31,0 1 0-31,0-1-1 0,-19 18 1 15,19 1 1-15,0-18-1 0,-17 17 0 0,17-17 0 16,0 17-85-16</inkml:trace>
  <inkml:trace contextRef="#ctx0" brushRef="#br0" timeOffset="-183947.88">1992 3052 946 0,'17'-18'2'0,"-17"0"2"0,19 18 1 0,-19-17 1 0,0 17 0 15,0 0 0-15,17 0-1 0,-17 0-1 16,0 17 0-16,19 1 0 0,-19 0-1 0,0-1 0 0,17 1-1 0,0-1-4 15,-17 1-3-15,19 0-2 0,15-18-16 0,-18 18-8 0,20-18-3 0,17 0-51 0</inkml:trace>
  <inkml:trace contextRef="#ctx0" brushRef="#br0" timeOffset="-183237.88">1833 2770 389 0,'0'0'7'0,"0"0"3"0,0 0 7 0,0 0 2 0,17-18 1 0,2 18 2 0,17 0 0 0,-19-18-1 0,19 18 0 0,-19 0 0 0,17 0 0 0,-15 0-2 0,17 0 0 16,-2 0-5-16,-15 0-4 0,15 0 0 31,-18 0-2-31,4 0-15 0,16-17-54 0</inkml:trace>
  <inkml:trace contextRef="#ctx0" brushRef="#br0" timeOffset="-182575.88">1905 3069 330 0,'0'0'5'0,"0"0"2"0,0 0 1 0,0 0 6 0,0 0 1 0,0 0 2 0,0 0 0 0,0 0 1 16,0 0 0-16,0 0 1 0,0 18 0 0,17-18-1 15,-17 0-1-15,17 0-4 0,2 0-3 0,-2 0 0 31,0-18-1-31,19 1-13 0,-19-1-8 0,19 0-38 0</inkml:trace>
  <inkml:trace contextRef="#ctx0" brushRef="#br0" timeOffset="-181441.87">1251 2028 295 0,'-17'0'7'0,"0"0"4"0,17 0 2 0,-19 0 5 0,19 0 2 0,-17 0 0 0,17 0 0 0,0 0 3 0,0 0 1 0,0 0-1 0,0 0-1 16,0 0-1-16,17 0 0 0,2 19-1 0,15-19 0 0,2 0 0 0,-2 0-2 16,2 0-1-16,17 0-2 0,0 0 0 0,-17 0-1 0,17-19-2 0,-1 2-2 31,-16 0 0-31,-2 17-1 0,2-18 0 0,-19 18 0 0,19-17-5 0,-19 17-7 0,2 0-2 0,-2 0-2 16,-17 0-6-16,17 0-4 0,-17 0-2 0,0 0 0 15,0 0-6-15,0 0-1 0,0 0-1 16,0 0-1-16,-17 0 0 0,0 0 1 15,-2 0-18-15</inkml:trace>
  <inkml:trace contextRef="#ctx0" brushRef="#br0" timeOffset="-181230.2">1727 1834 580 0,'17'0'3'0,"2"0"1"0,-2 0 3 0,2 0 1 0,-2 18 1 0,0 0 0 0,0 0 1 0,-17 0 1 0,0 16 0 15,0-15 0-15,0 16-1 0,0-1 1 0,-17 2 0 0,0-18-1 0,17 17 0 0,-17-17-1 16,-2-1 1-16,19-17-8 0,0 18-2 0,0-18-1 0,0 17-16 0,0-17-6 31,0 0-5-31,19 0-33 0</inkml:trace>
  <inkml:trace contextRef="#ctx0" brushRef="#br0" timeOffset="-180628.02">2805 2664 338 0,'0'0'8'0,"0"0"4"0,0 0 2 0,0-18 12 0,0 18 3 0,17 0 1 0,-17 0 8 0,16 0 0 16,1 0 0-16,2 0 3 31,17 0-1-31,-19 0-3 0,19-17-3 0,-2 17-4 0,-17 0-3 0,19 0-3 31,0-18-2-31,-19 18-2 0,0 0-2 0,2 0-2 0,-2 0-2 0,-17 0-1 16,19 0-1-1,-19 0-2-15,17 0 0 0,-17 0-2 0,0 0-2 0,0 0-2 0,0 18-1 0,0-18-1 0,0 0-17 0,0 0-9 0,0 0-3 16,0 0 0-16,0 0-55 16</inkml:trace>
  <inkml:trace contextRef="#ctx0" brushRef="#br0" timeOffset="-180469.03">2891 2875 683 0,'19'0'2'0,"15"0"12"0,2 0 6 0,-19 0 1 0,19-17 0 0,0 17-6 0,-2 0-4 0,-17 0-2 0,19 0 0 0,0 0-18 0,0 0-9 0,-19 0-55 0</inkml:trace>
  <inkml:trace contextRef="#ctx0" brushRef="#br0" timeOffset="-172276.85">5696 2540 512 0,'0'0'1'0,"0"0"2"0,0 18 0 0,0-18 1 0,0 0 1 0,0 0 2 0,19 18 1 16,-19-18-1-16,17 0 1 0,0 0 1 0,2 0 0 0,-2 0 0 0,0 0 1 0,0 0-1 0,2 0 1 0,-19 0 0 0,17 0-2 0,2 0 0 0,-2-18-1 0,0 18-1 0,2-18-1 0,-2 0 0 31,-17 1 0-31,17-1-1 0,-1 1-1 0,-16-2-2 0,20 2 1 0,-20 0-1 0,16-1 0 0,-16 18 0 15,0-17 1-15,0 17 3 0,-16 0 2 0,-4 0 2 63,-13 0 1-63,16 0 1 0,-36 17-1 0,17 1 1 0,0-1-1 0,-17 19 1 0,19-19 0 16,-2 18 4-16,0-17 1 0,19 18 0 0,-19-1 1 0,19 0-2 0,17 0 0 15,-19 1 0-15,19-1-2 0,0-17 0 31,0-1-2-31,19 18-1 0,17-17-1 0,-19 0-1 16,17-1-1-16,2 1-2 0,17-18-4 0,-17 17-1 0,17-17-1 0,-17 18-15 0,34-18-7 16,-37 0-3-1,23 0-1-15,13-18-55 0</inkml:trace>
  <inkml:trace contextRef="#ctx0" brushRef="#br0" timeOffset="-170957.85">6596 2805 507 0,'-17'17'3'0,"0"1"2"0,-19 0 3 0,0 17 1 0,19-18 1 0,-19 18 1 0,0-17 2 0,2 0-1 0,17 0 0 0,-19-18 0 0,19 17-1 0,-2-17 1 0,2 0 0 0,17-17 1 0,-19-1-1 0,19 0 1 15,0 0-2-15,0 1 0 0,0-1 0 0,0 18 1 0,19-17 0 0,-19 17 1 16,17 0-1-16,2 0 1 16,-2 0-1-16,0 0 0 31,19 17 0-31,-19 18-1 0,19-17 1 0,-19 18-1 0,19-19 2 0,-2 19 2 0,-15-19-1 16,17 18 1-1,-19-17-10-15,19 0-3 0,-19 0-2 0,-17 0-21 31,16-1-11-31,1 0-48 0</inkml:trace>
  <inkml:trace contextRef="#ctx0" brushRef="#br0" timeOffset="-168814.32">5484 2082 529 0,'0'0'3'0,"0"0"3"0,0 0 3 0,19 0 1 0,-2 0 1 0,0 0 0 0,0 17-1 0,19-17 1 16,-17 0 0-16,15 0 3 0,2 0 2 0,0 0 1 0,-2 0-1 0,19-17 1 0,-17-1 0 31,0 18 0-31,-2-17-2 0,19-2-1 0,-17 2-1 16,0 0-5-1,-20 17 0-15,18 0-2 0,-15-18 0 0,-2 18-4 0,-17 0-1 0,19 0 0 0,-19 0-3 16,0 0 0-16,0 0-9 0,0 0-8 0,0 0-3 0,0 0-1 0,-19 0-5 0,19 0-2 15,-17 0-1-15,17-17 0 0,-19-2 1 16,19 2 1-16,-17 17 0 0,0-17-17 0</inkml:trace>
  <inkml:trace contextRef="#ctx0" brushRef="#br0" timeOffset="-168632.28">5977 1852 477 0,'0'0'3'0,"20"0"3"0,-20 0 1 0,16 0 6 0,4 18 4 0,-4 0-1 0,1-18 1 0,0 18 0 0,2-1-1 0,-2 0 0 0,-17 2 4 0,0 16 6 0,19-18 2 16,-19 0-2-1,0 2 1-15,0-2-1 0,0 1-2 0,0-18-5 0,0 17-4 0,0-17-2 0,0 18-1 32,0-18-13-32,-19 18-9 0,19-18-3 0,-17 0-63 0</inkml:trace>
  <inkml:trace contextRef="#ctx0" brushRef="#br0" timeOffset="-164520.22">3844 2875 51 0,'-17'0'0'0,"17"0"26"0,0 0 8 0,0 0 1 0,0 0 1 0,0 0-2 16,0 0-1-16,0 0-3 0,0 0 2 0,0 0 0 0,17 0-2 0,0 0-1 0,2 0 0 0,-2 0-2 0,19 0-1 0,-19 0-1 0,19 0-2 0,-19 0-1 31,19 0-1-31,-19 0-3 0,2 0-1 0,-2 0-2 0,-1 0-2 0,1 0-1 0,-17 0-1 15,19 0 0-15,-19 0-3 0,0 0-2 0,0 0 0 16,0 0-2-16,0 0 0 16,0 0-1-16,0 0-1 0,0-17 1 0,0 17-2 15,0 0-2-15,0 0-1 0,0 0-1 32,0 0 0-32,0 0-1 0,-19 0-3 0,19 0-1 0,0 0-1 0,0 0 0 15,-17 0-1-15,17 0 0 0,0 0 1 0,-16 0 0 0,16 0 0 0,0 0 0 31,-17 0 0-31,17 0 0 0,0 0-1 0,0 0 0 0,-19 0 1 16,19 0 2 0,0 0 1-16,0 0 1 0,0 0 2 0,0 0 0 0,0 0 1 0,-17 0 1 0,17 0 2 0,0 0 1 0,0 0 0 0,0 0 1 15,0 17 1-15,0-17 2 32,0 0-1-32,0 0-1 0,0 0 1 0,0 0 0 15,0 0 1-15,0 0 1 0,0 0 1 0,0-17-1 31,17 17 0-31,-17-18-1 0,19 18 1 0,-19-18-1 0,17 1-1 0,-17-1 0 0,16 18 1 0,1-17-1 32,-17-1 0-32,19-17 0 0,-2 17 0 0,2 0-2 15,-19-17-1-15,17 0 0 0,0 17-1 0,2-17 0 0,-2-1 0 0,-17 1-1 16,17-1 0-16,0 2 1 0,-17-1-1 0,19-18 0 0,-19 17-1 0,17 1 1 31,-17 17 0-31,0-17 1 0,0 17 1 0,19 1 0 16,-19-1-1-16,0 1 1 0,0-1-1 0,0 18 1 0,0 0 2 0,0 0 5 0,0 0 1 0,0 0 1 0,0 0 0 0,0 0-1 31,0 0 1-31,0 0-2 0,0 0 0 0,0 0-1 0,0 18 1 16,0-18-2-16,0 0-1 0,0 17-1 15,0-17 1-15,0 18-1 16,0-18-1-16,0 17 0 0,0 1 0 0,0 0 0 16,0-1 1-16,0 1 1 15,0 17-1-15,0-17 0 0,17 17 1 0,-17 1-2 16,17-1 1-16,-17 18 0 0,17-18-1 0,-17 0 0 0,19 1-1 0,-19-19 0 0,17 19-1 15,-17-19 1 1,19 18 0-16,-19-17 0 0,0 0-2 16,0-1-1-16,0 1 1 0,0 0-1 0,0-18 1 15,0 17-1-15,0-17 1 16,0 18-1-16,0-18 1 0,-19 0-1 0,19 0 1 0,0 0 1 0,0 17-2 16,0-17-1-16,0 0 0 0,0 0 0 15,0 0 0-15,-17 0 0 0,17 0-1 16,0 0 0-16,0 0-1 0,-19 0 1 0,19 0 0 0,-17 0 0 31,17 0 0-31,0 0 0 0,-17 0 1 0,17 0 0 0,0-17 0 0,-17 17 0 16,17 0 0-16,-19 0 1 15,19 0 1-15,0 0 0 0,0 0 1 0,0 0 1 32,0 0-1-32,0 0 1 15,0 0 2-15,0 0 0 0,0 0 0 0,0 0 1 0,0 0 0 0,0 0 1 16,0 0 0-16,0 0 0 0,0 0 0 0,0 0-1 15,19 0 1-15,-2 0 0 0,0 0-1 0,0 0 0 16,2 0-1-16,-2 0-1 0,2 0 0 0,15 0 0 16,-15 0-1-16,15 0 0 0,-17 0 0 0,19 0 0 0,-17 0-1 0,-2 0 0 0,0 0 0 15,2 0-1-15,-2 0 1 0,0 0-1 16,-17 0 0 0,0-18 0-16,0 18 0 0,16 0 0 0,-16 0 0 0,0 0 0 46,0 0-12-46,0 0-6 16,-16 0-3 15,16 0 0-15,0 0-9-16,-34 18-58 0</inkml:trace>
  <inkml:trace contextRef="#ctx0" brushRef="#br0" timeOffset="-161505">4885 1870 266 0,'0'0'4'0,"-17"18"3"0,-2 0 2 0,2-18 0 0,-2 17 1 0,2 0 2 0,0 2 1 0,-19-2-1 0,20 1 1 0,-20-18-1 0,19 0 0 0,0 17 0 0,-2-17 0 0,2 0-1 15,0 0-1-15,-2 0 1 0,2-17-2 0,17 17 0 16,0-18 0-16,0 18-2 0,-19-17-1 0,19 17 0 31,0-19-1-31,0 19 1 0,0 0 0 0,0 0 0 0,0 0 0 0,0 0 1 0,0 0 1 0,19 0 1 16,-19 0 0-16,17 0 1 0,2 0 1 0,-19 0 1 31,17 0 2-31,0 19 2 0,2-2 0 0,-2-17-1 16,-17 18 0-16,17-1-1 0,-1 0 0 0,4 2-6 15,-4-2-4-15,-16-17 0 16,20 18-1-16,-4-1-16 0,1-17-8 16,0 18-40-16</inkml:trace>
  <inkml:trace contextRef="#ctx0" brushRef="#br0" timeOffset="-159454.05">4832 3122 240 0,'0'18'6'0,"0"-18"3"0,0 0 2 0,0 0 2 0,0 0 1 0,0 0 0 0,0 18 0 0,0-18 1 0,0 0 0 0,0 0-1 0,0 0 1 0,0 18 0 0,0-18-1 0,0 0 2 16,17 0-1-16,-17 0-1 0,19 0 1 0,-19-18-1 0,17 0 0 0,0 0 0 15,2 0 0-15,-19 1-1 0,17-18 0 0,0 17 0 31,0-17 0-31,2 17-1 0,-2-18 0 0,-17 19-1 0,19-1 0 0,-19 1 0 16,0-1 0-16,17 18 0 0,-17-17 0 0,0 17 1 16,0 0-1-1,0 0 1-15,0 0-1 0,0 0 1 0,0 17-1 0,-17 1-1 16,17-1-1-16,-19 1 0 0,19-1 1 0,0 19-2 16,-17-18-1-1,17-1 1-15,0 1-2 0,0-18 1 0,0 18-1 16,0-18 0-16,0 17-1 0,17-17 0 0,-17 0 0 0,19 0 1 0,-2-17-1 0,-17 17 1 15,17-18-1-15,2 0 0 16,-2 1 1-16,-17-1-1 0,17 0 0 0,-17 18 0 0,17-18 1 0,-17 18-1 16,0 0 0-16,19 0 0 15,-19 0 0-15,0 18 0 0,17 0-1 0,-17 17 0 16,0-17 1-16,0 0-3 0,0 17-1 0,0-18 0 16,19 1-1-16,-19 0-4 0,0 0-3 0,17 0 0 0,0-18 0 0,0 0 0 31,2 0-1-31,-2 0 0 0,19-18-11 0,-36 0-13 0,36-18-46 15</inkml:trace>
  <inkml:trace contextRef="#ctx0" brushRef="#br0" timeOffset="-159206.02">4991 2787 798 0,'36'0'3'0,"-19"0"7"0,19 0 3 0,-2 0 0 0,2 0 1 0,0 0-1 0,-2 0 0 0,2 0 0 0,0 0-1 0,-19-17-19 0,0 17-77 0</inkml:trace>
  <inkml:trace contextRef="#ctx0" brushRef="#br0" timeOffset="-11152.26">3933 15929 494 0,'0'0'2'0,"-17"-19"3"0,17 19 3 0,0-17 2 0,0 0 2 15,0 17 0-15,0-18 0 0,0 0 0 0,0 18-1 0,0-18 5 0,17 18 4 0,0 0 1 0,0 0 1 16,2 18 0-16,17 18 0 0,-19-19 0 0,19 19 0 0,-19 16 0 0,-1-16 0 31,1-1-2-31,2 18 0 0,-19-1-2 0,0 1-1 0,0-18-1 0,0 1-1 16,0-18-2-16,0 16-2 0,0-15 0 0,0-2-2 16,0-17-1-16,0 18 0 0,0-18-1 0,0-18-1 0,0 1 0 0,0-36-1 15,0-1-1-15,0 2 0 16,0-19 0-16,0 1-1 0,0-1 0 0,17 0 0 31,-17 19-1-31,19-19 0 0,15 36 0 0,-15-18 0 0,-2 35-1 0,17-18-4 0,-15 36-6 0,-2-17-3 31,-17 17-13-31,19 17-6 0,-2 1-2 0,0 0-15 16,0 17-9-16,2-17-17 0</inkml:trace>
  <inkml:trace contextRef="#ctx0" brushRef="#br0" timeOffset="-10585.25">3721 15381 633 0,'17'0'3'0,"2"0"3"0,15 0 3 0,2 18 3 0,17-18-1 0,-17 0 2 0,15 0 2 0,4 0 1 0,-2 0 0 15,-3 0 0-15,-14 0-1 0,0 0 0 16,17 0-1-16,-19 0-4 0,2 0-10 0,-17-18-4 16,-2 18-1-16,0 0-7 0,-17-17-2 15,0-1-1 1,0 18-10-16,0-17-5 0,0 17-3 16,0-18-1-16,-17 0-6 0,17 1-4 0,-17-1-6 0,-2 0 5 15,2 18 5-15,-2-18 4 0,19 18 3 0,-17-17 4 0,17 17 2 0,-17 0 4 0,17-18 1 16,0 18 24-16,0 0 4 15,0 0 1-15,0 0 13 0,0 0 4 0,17 18 2 16,0-18 0-16,2 17 5 0,-2-17 1 0,2 18-1 0,-2-18-2 0,0 18-1 16,-17 0-1-16,17-1-2 0,-17 1-2 15,0 0 4 1,0-1 0-16,0 1-1 0,0-1-1 0,0 1-1 0,0 0-2 0,-17-1-8 16,17-17-4-16,0 0-1 0,0 18-1 0,0-18-12 31,0 0-7-31,0 0-2 0,17 0-1 0,2 18-1 0,-2-18-51 0</inkml:trace>
  <inkml:trace contextRef="#ctx0" brushRef="#br0" timeOffset="-10269.26">4779 15946 610 0,'0'0'4'0,"0"0"2"0,0 0 2 0,0 0 0 0,0 0 1 0,17 0 1 0,19 0 4 0,-19 0 8 0,19 0 3 0,0-17 0 16,-2 17 1-16,2 0-1 15,0 0-2-15,-2 0-2 0,2 0-2 0,-19-19-2 16,19 19-2-16,-19 0-1 0,2 0-2 0,-2 0-1 31,0 0-1-31,-17 0-1 0,17 0-1 0,-17 0-1 0,0 19-3 0,0-19-21 0,0 17-10 0,-17 1-5 0,-17-1-51 16</inkml:trace>
  <inkml:trace contextRef="#ctx0" brushRef="#br0" timeOffset="-10116.25">4885 16193 714 0,'17'0'3'0,"19"-18"2"0,-2 18 2 0,2 0 0 0,0 0 1 0,0-18 0 0,-2 18 0 0,-17 0-5 0,19 0-1 16,-17 0 0-16,15 0-22 0,-17 0-49 15</inkml:trace>
  <inkml:trace contextRef="#ctx0" brushRef="#br0" timeOffset="-8629.8">6737 15610 528 0,'-17'0'2'0,"-19"0"2"0,17 0 2 0,-14 0 1 0,-20 0 0 0,17 18 0 0,0-18 2 0,2 17-1 0,-2 1 1 15,0 18 0-15,19-19 1 0,0 1-1 0,0 17 1 0,17-17 1 0,0 17-2 0,0-17 0 0,0 18-1 0,17-19 0 0,17 0-2 16,-15 2 1-16,-2-2 1 16,19 1-1-16,-19-18 1 0,19 17 0 0,-19 0-1 15,2 2 1-15,-19-19-1 0,17 17 1 0,-17 1-1 16,0-1 0-16,0 1 0 15,0 0-2-15,-17 17 0 0,-2-18-1 0,-17-17-1 0,19 18 1 0,-17-18-2 16,15 18 1-16,2-18-2 0,-19 0-1 16,19 0 0-1,0 0 1-15,-19 0-3 0,36 0 0 0,-17-18 0 0,-2 18-1 0,19 0 1 16,0-18-1-16,0 18 1 0,0-17-7 0,0 17-11 16,0-18-5-16,19 18-4 0,15-17-35 0</inkml:trace>
  <inkml:trace contextRef="#ctx0" brushRef="#br0" timeOffset="-8399.8">6843 15910 539 0,'0'36'1'0,"0"-1"2"0,-19-18 4 0,19 19 1 0,0-18 1 0,0 17 1 0,0-17-1 0,0-1 1 0,0 1-1 0,0-1-1 15,0 1 0-15,0 0-2 16,0-18 2-16,0 17-5 0,0-17-2 0,0 0-2 16,0 0 0-16,0 0-9 0,0 0-7 15,0-17-5-15,0-1-31 0</inkml:trace>
  <inkml:trace contextRef="#ctx0" brushRef="#br0" timeOffset="-7914.79">6843 15610 561 0,'0'0'5'0,"0"0"4"0,17 18 2 0,-17-18 0 0,0 17 1 0,0 1-2 0,19 0-1 0,-19-18 0 16,17 18-1-16,-17-1 1 47,17-17 0-47,-17 0 0 0,17 18 0 0,2-18-4 0,-19 0-1 0,17 0-2 0,-17 0-3 0,19 0-5 0,-19 0-2 15,17 0-2-15,-17 0 2 0,0 0 2 0,17-18-1 0,-17 18 5 0,19 0 3 0,-19 18 0 0,17-18 3 16,-17 18 1-16,17-1 1 16,-17 18 0-16,0-17 2 0,17 18-1 0,-17-18 0 0,0 16 5 15,0 2 1-15,0-18 2 0,0-1-1 0,19 19 1 0,-19-19-1 16,0-17-1-16,0 18 0 15,0-1 0-15,0-17-1 0,0 0 0 0,0 0-2 16,0 0 0-16,0 0-2 0,0 0 1 0,0-17-1 16,17-1 1-16,-17 1-1 0,19-19 0 0,-19 19-2 15,17-1-1-15,-17-18-1 0,17 19-1 0,2 0-1 16,-2-1 0 0,-17 0 0-16,17 18 0 0,-17 0 0 0,16 0 1 0,-16 36-3 15,20-19 0-15,-20 0-1 0,0 2 0 0,0 16 1 16,0-18-1-1,0 19-2-15,0-19-6 0,16 1-5 0,-16-1 0 16,20 1-7-16,-4-18-1 0,1 18-2 0,19-18-9 0,-19 0-5 0,2 0-2 31,34-18-27-31</inkml:trace>
  <inkml:trace contextRef="#ctx0" brushRef="#br0" timeOffset="-7653.24">7654 15628 566 0,'-17'0'1'0,"0"0"1"0,-19 17 11 0,36 19 4 0,-17-18 2 0,-2 17 1 0,2 0-1 0,17 18 1 0,0-17-2 0,0-1 1 0,0 1-2 0,0-1 0 32,0-1-1-32,17 2-4 0,2-18-1 0,15 17-2 0,-15-35 0 0,-2 18 0 0,17-18 0 0,-15 0 0 15,17 0-3-15,-19 0-4 31,0-18-2-31,0 0-2 0,2-17-5 16,-2 18-1-16,-17-19-3 0,19 19-3 0,-19-1-1 0,0-18-2 0,0 19 0 0,0 0-5 16,-19-19-1-16,2 18-1 0,-2 18-1 0,2-18 2 15,-17 18 0-15,15-17 0 0,-17 17-30 0</inkml:trace>
  <inkml:trace contextRef="#ctx0" brushRef="#br0" timeOffset="-7532.24">7620 15910 655 0,'34'0'0'0,"-17"0"2"15,19 0-5-15,0-17-2 0,-2 17 1 0,-15 0 1 0,17-17-6 0,-2 17-2 0,2-18-46 0</inkml:trace>
  <inkml:trace contextRef="#ctx0" brushRef="#br0" timeOffset="-6796.59">8553 15645 467 0,'-16'0'2'0,"-4"0"0"0,4 0 6 0,-18 18 3 0,15 0 1 0,-15 0 1 0,15-1-1 0,-17 19 1 0,19-1-1 0,0 0-2 0,0 1 0 0,17-1-1 15,0 1 0-15,0-1-2 0,0-18-1 0,0 0-1 0,17 2 0 0,17-2 1 0,-15 1-1 0,-2-18 1 16,19 0-5 0,-19 0-7-16,2 0-4 0,-2 0-3 15,0-18-8-15,-1 1-6 16,4-2-3-16,-20 2-6 0,16 0-7 0,-16-1 3 0,20 1 5 15,-20-2 13-15,0 2 2 0,16 0 1 0,-16-1-4 16,17 18 0-16,0-18 2 0,-17 18 1 16,19-18 12-16,-2 18 18 31,2 0 6-31,-2 0 1 0,0 0 6 16,-17 0 2-16,19 18-1 0,-19-18 0 0,0 18 1 0,0 0-2 0,0-1-1 0,0 0 0 15,0 2-2-15,-19-2-1 16,2-17 0-16,17 18-1 0,-17-18-1 0,17 17-1 0,-19-17 0 0,19 0-1 0,-17 0 0 0,17 0-1 0,0 0-1 0,0-17-2 15,0 17-1-15,0-18-1 0,0 1-1 0,0 17 0 16,17-19 0-16,2 2-1 0,-2 17-1 0,0-17 0 16,-17-1 0-16,19 18-1 0,-2-18 1 0,0 18-1 0,0-18 0 0,-17 18 2 31,19 0 1-31,-2-18 1 0,2 18-1 0,-2 0-1 16,0 18 1-16,2-18-2 0,-19 18-1 0,0 0 1 15,0 0-1-15,0-1-1 0,0 0-2 0,0 19 0 16,0-36 0-16,0 18 0 0,0-1 0 0,-19-17-1 0,19 17-3 0,-17-17-3 0,17 0-1 0,0 0-2 15,-17 0-1-15,17 0 0 16,0 0 1-16,0 0-2 0,0 0-6 0,0-17-3 16,0 17-1-16,0 0-10 0,0-17-32 0</inkml:trace>
  <inkml:trace contextRef="#ctx0" brushRef="#br0" timeOffset="-6467.59">9205 15558 655 0,'0'0'4'0,"-17"17"1"0,1 1 0 0,-1-1 0 0,17 18 1 0,-19 1 0 0,19-18 0 0,-17 17 1 0,17-17 0 15,0-1 0-15,0 18 0 0,0-17-1 0,17-18 1 16,2 18-1-16,-2-18-2 15,16 0 1-15,-14 0-2 0,17 0 1 0,-19-18 1 0,19 0-1 0,-19 1 2 16,0-1 1-16,-17 1 1 16,17 17 0-16,-17-18-1 0,0 18 1 0,0 0-1 15,0 0 3-15,0 18 1 16,0-1 1-16,-17 1 0 0,17 17-2 0,-17-17-1 16,0 0 0-16,17 17-8 0,0-18-4 0,0 2 0 0,0-2-1 0,0 1 1 31,17-1-1-31,0-17 0 0,0 17-77 0</inkml:trace>
  <inkml:trace contextRef="#ctx0" brushRef="#br0" timeOffset="-5909.63">10600 15804 592 0,'0'18'3'0,"0"-18"3"0,17 0 2 0,-17 0 0 0,17 0 0 0,19 0 0 0,-17 0 4 0,15 0 3 0,-17-18 0 0,19 1 1 0,0-1-1 0,-19 1 1 0,2-1-1 0,-2 0-2 31,0 1-1-15,-17-1-1-16,0 0 1 0,0 0 0 0,0 18 2 0,-17-17-1 0,-19 17 1 0,2 0-2 0,-2 0 1 0,0 17-1 0,2 1 1 0,-2 18 0 0,0-19 0 0,2 19-2 16,15-1-2-16,2 0 0 15,0-17-1-15,-2 18 0 0,19-2-2 0,0-15 0 16,0 16-1-16,0-18 0 0,19 19-1 0,-2-19 0 15,19 1-1-15,-2-18 1 0,-17 17-2 0,19-17 1 16,0 0-1-16,-2 0-16 0,2 0-7 0,-17 0-5 16,15 0-12-16,-15 0-6 0,15 0-1 15,-17 0-10-15,2-17-16 0</inkml:trace>
  <inkml:trace contextRef="#ctx0" brushRef="#br0" timeOffset="-5427.61">11041 16017 51 0,'0'-19'0'0,"0"19"29"0,0 0 6 0,0 0 1 0,0 0 0 0,0 0-2 0,0 0-1 0,0 0-3 0,16 0-2 0,-16 0-1 0,0 0-1 0,20 0-2 0,-20 19 4 0,0-19 4 0,16 17 1 0,-16-17-1 16,0 18-1-16,0-18 0 31,0 17-2-31,0-17-2 0,0 18-2 0,0-18-1 16,0 0-2-16,0 0 0 0,0 0 0 0,0 0-1 0,0-18-1 0,0 1-2 0,0 17 0 0,0-18-1 31,20 1-1-16,-20-2 0-15,16 19-1 0,-16-17-1 0,17 0-5 0,0 17-1 0,2-18-1 0,-2 18-13 0,2-17-6 0,-2 17-2 16,-17-19-1-16,17 19-14 0,2 0-9 0,-2-17-2 16,0 0-32-16</inkml:trace>
  <inkml:trace contextRef="#ctx0" brushRef="#br0" timeOffset="-3956.4">11093 15876 566 0,'20'-18'4'0,"-4"18"2"0,-16 0 6 0,17 0 1 0,0 18 1 0,-17-1 1 0,0 0-1 0,0 2 2 0,0 16-2 0,0-18 1 0,-17 19-2 0,17-19 1 0,-17 1-1 0,17-1 0 16,-16 1 1-16,16 0 0 0,0-1-1 0,-20-17-3 0,20 0-1 15,0 0-1-15,0 0-1 0,0 0-1 0,0 0-1 16,20-17 1-16,-4-1-2 0,1-17-1 0,0 17 0 15,19 1-2-15,-17-19 0 0,-2 19 1 0,19-1-2 16,-19-18-3-16,0 19 0 0,0 0-1 0,2 17 0 16,-19-18 4-16,0 18 3 0,0 0 0 0,0 0 1 15,0 0 1-15,0 0 0 16,-19 18-1-16,2-1 4 0,0 19 2 0,0-19 0 31,-2 1 0-15,19-1 1-16,-17 0 0 0,17 2 0 0,0-2-2 0,0 1-5 0,0-18-3 0,0 17-1 0,17 1 0 0,2-18 0 0,15 0-1 0,-17 0-20 15,19 0-12-15,0 0-5 0,0-18-42 0</inkml:trace>
  <inkml:trace contextRef="#ctx0" brushRef="#br0" timeOffset="-3631.42">10458 15293 650 0,'53'0'4'0,"-17"0"3"0,17-17 0 0,17 17 2 0,-17 0 0 0,0 0 0 0,-17 0 1 16,17-18-4-16,-19 18-1 0,2 0-1 0,-17-18 0 0,-2 18 0 0,0 0 1 0,2 0 1 0,-19-18 0 0,0 1-76 0</inkml:trace>
  <inkml:trace contextRef="#ctx0" brushRef="#br0" timeOffset="-3448.42">10971 15187 577 0,'17'0'4'0,"2"18"2"0,-2-18 2 0,-17 17 0 0,17 1 0 0,-17-18 1 0,0 18 5 0,16 0 5 0,-16-1 2 0,0 1 0 0,0-18-2 0,0 18-2 16,0-1-1-16,0 1-1 15,0-18 0-15,0 17-1 31,0-17 0-31,0 18-16 0,0-18-7 0,0 0-5 0,0 18-59 0</inkml:trace>
  <inkml:trace contextRef="#ctx0" brushRef="#br0" timeOffset="-3061.42">12135 15716 671 0,'0'36'2'0,"0"-1"2"0,0 0 0 0,0 1 0 0,0-1 0 0,0-18 1 0,0 19 1 0,0-18 0 0,0 16 0 0,0-15-1 0,0-2-9 15,17-17-4-15,-17 18 0 0,0-1-56 16</inkml:trace>
  <inkml:trace contextRef="#ctx0" brushRef="#br0" timeOffset="-2911.42">11976 15929 662 0,'0'0'3'0,"17"0"1"0,0 0 2 16,19 0 1-16,-17 0-1 0,15 0 1 0,2-19 1 0,-2 19-1 0,2 0 1 0,0-17-1 0,17 17-8 0,-20-17-1 0,3 17-2 0,0-18-15 15,-19 18-9-15,19-18-34 0</inkml:trace>
  <inkml:trace contextRef="#ctx0" brushRef="#br0" timeOffset="-2294.86">13653 15558 614 0,'0'0'2'0,"-20"-18"3"0,4 18 2 0,-4 0 1 0,4 0 1 0,-18 0 1 0,-2 0 0 0,0 18-1 0,0-18 1 15,2 17 0-15,17 1 2 16,-19-18 0-16,19 17 0 0,-2 1 1 0,2-1 0 0,-2 1-2 0,19 0 1 15,0 0 0-15,0-1-1 32,19 1 0-32,-2 0-1 0,19-1-2 0,-19-17 1 15,19 18 0-15,-19-1 0 0,19-17 0 0,-19 18 0 0,2 0-3 0,-2 0-4 16,-17 0-2-16,17-1-1 0,-17 0-1 0,0-17-2 0,-17 36 1 0,-19-36-2 16,19 18 1-16,-19-1 0 0,19-17-1 15,-19 17 3-15,19-17 0 0,0 0 2 0,-2 0-1 16,2 0 1-16,-2 0-1 0,2 0 1 0,17 0-2 0,0 0-7 15,0 0-2-15,0 0-1 16,0 0-9-16,0 0-4 0,0 0-1 0,0 0-7 0,17 0-2 16,2-17-28-16</inkml:trace>
  <inkml:trace contextRef="#ctx0" brushRef="#br0" timeOffset="-2098.86">13722 15858 618 0,'0'35'1'0,"0"-18"1"0,0 19-1 0,0-18 0 0,0-1 0 0,0 0 0 0,17 2-4 0,-17-19-2 0,0 17 0 0,0-17 1 0,0 0 1 0,0 0 1 0,19-17-54 0</inkml:trace>
  <inkml:trace contextRef="#ctx0" brushRef="#br0" timeOffset="-1844.86">13845 15558 474 0,'0'0'4'0,"0"0"3"0,17 17 6 0,-17 1 2 0,0-1 1 0,19 18 1 0,-19-17-1 0,0 0 0 0,0 0-1 15,17-18 2-15,-17 17 2 0,0-17 1 0,0 18 0 0,19-18 1 0,-19 0 1 32,17 0-1-32,0 0 0 0,2-18 0 0,-2 18-1 0,0 0-1 0,0 0-1 31,-17 0-1-31,19 0-1 16,-19 0 0-16,17 0-2 0,-17 18-1 0,0 0-2 0,0-1 0 0,0 1-6 31,0-1-3-31,0 1-2 0,0 0-11 0,0 0-6 0,0 0-2 0,0-18-14 0,0 17-6 0,0-17-4 0,19 0-29 0</inkml:trace>
  <inkml:trace contextRef="#ctx0" brushRef="#br0" timeOffset="-1528.86">14427 15505 472 0,'0'17'0'0,"-17"1"8"0,17 17 4 16,0 0 1-16,-17 18 1 0,17-17 1 0,0 17 0 0,0-18 0 0,0 18 1 0,0-17-2 0,0-2 0 0,0 2 0 31,0-1 0-31,17-18 1 0,-17 2 0 0,17-2 0 16,0-17-1-16,2 0-1 31,-2 0 0-31,2 0 1 0,-2-17 0 0,0-19-1 0,0 19-1 0,2-18 0 0,-2-1 0 0,-17 1 0 15,19-1-1-15,-19 18 0 0,0-17 0 0,17 0-1 0,-17 17-5 0,0-17-7 16,0 17-3-16,0 0 0 0,0 1-2 0,0 17 0 16,-17-18 0-16,-2 18 0 15,2 0 0-15,-2 0-1 0,-15-17-68 0</inkml:trace>
  <inkml:trace contextRef="#ctx0" brushRef="#br0" timeOffset="-1391.86">14357 15752 550 0,'17'0'1'0,"2"0"1"0,-2 0 3 0,17 0-1 0,2 0 0 0,0 0 1 0,-2 0-10 0,2-18-3 0,17 18-1 0,0-18-12 0,0 1-7 0,19 17-5 16,-22-18-2-16,6 0-3 0</inkml:trace>
  <inkml:trace contextRef="#ctx0" brushRef="#br0" timeOffset="-883.76">15397 15452 751 0,'-17'0'2'0,"0"0"1"0,0 0 5 0,-19 18 1 0,17-1 2 0,-15 1 0 0,17-1 0 0,-2 1-1 0,19 17 1 15,-17-17-1 1,17-1 0-16,0 1 0 0,0 17 0 0,0-17 1 0,0 0 0 0,0-1 1 0,17 1-1 31,-17 17-1-31,0-17-1 16,19-1 0-16,-19 1-3 0,0 18-1 0,0-18-1 0,-19-1 0 0,19 0-3 31,-17 2-2-31,0-2 0 0,-2-17-1 0,2 18 0 0,-2-18 0 0,2 0 0 0,0 0-4 0,0 0-1 16,17 0-3-16,-19 0 1 0,19-18-2 0,-17 18 0 15,17 0 0-15,0 0-11 0,0-17-5 0,0 17-2 0,0 0 1 0,0-19-14 16,0 19-7-16,17-17-4 47,19 0-5-31</inkml:trace>
  <inkml:trace contextRef="#ctx0" brushRef="#br0" timeOffset="-743.76">15555 15804 681 0,'0'36'3'0,"0"0"-1"0,0-2 1 0,0 2 1 0,0-18 0 0,0-1 0 0,0 0 2 0,0 2 0 0,0-19 0 0,0 17-7 0,0-17-3 0,0 0-1 0,0 0 1 0,0-17-13 16,0-2-6-16,-17 2-6 0,17-18-8 0,0-1-18 0</inkml:trace>
  <inkml:trace contextRef="#ctx0" brushRef="#br0" timeOffset="-474.76">15697 15522 658 0,'0'0'1'0,"17"18"1"0,-17 0 6 0,0-1 5 0,0 1 3 0,0-18 1 0,0 17 0 0,0 1 1 0,19-18-2 0,-19 17 2 47,0 1-2-47,0-18-1 0,17 18 0 0,2-18-1 0,-19 18-1 0,17-18 0 15,0 17 0 1,0 1-1-16,2 0-1 0,-2-1 1 0,2 1-2 0,-2-1 0 0,-17 1-2 0,0 0 0 0,17 0-1 0,-17 0-1 16,0-18-1-1,0 17-12-15,0-17-5 0,0 17-3 0,0-17-1 0,0 0-12 0,-17 0-7 0,17 0-2 16,0-17 0-16,-17 0-37 0</inkml:trace>
  <inkml:trace contextRef="#ctx0" brushRef="#br0" timeOffset="-171.77">16262 15487 653 0,'0'0'3'0,"0"0"3"0,0 0 1 16,0 35 0-16,-19-17 1 0,19 17 0 0,-17 0 0 0,17 0 1 0,-17 1 0 0,17-1 0 0,0-17 0 0,0 17 0 15,0-17 0-15,17-1 1 32,-17 1 0-32,17-18-1 0,2 18 1 0,-2-18 1 0,19 0 1 0,-19-18 0 0,19 0 0 0,-19 1 0 15,0-1 0-15,2 1 0 16,-2 17 1-16,-17-18 0 0,19 18 0 0,-19-18-3 0,0 18 0 0,0 0-1 0,0 18-1 15,0 0-1-15,0 17 0 0,-19-18-2 16,2 19 1-16,17 0-2 0,-19-2-1 0,19 2 0 16,-17-1-1-16,17-18-14 0,0 2-7 0,0 16-72 0</inkml:trace>
  <inkml:trace contextRef="#ctx0" brushRef="#br0" timeOffset="721.29">3757 15628 562 0,'-19'17'3'0,"19"1"1"0,-17-18 6 0,17 18 1 0,0-18 2 0,0 0 2 0,0 0 1 0,0 0 0 0,17-18 0 0,2 0 5 0,-2-17 1 0,19 0 1 0,-19-18-1 0,17 18 1 0,2-18 1 0,-17 18-2 0,-2 0-2 0,0 0-2 0,0 17-2 0,2-17-1 16,-2 17-2-16,2 0-1 16,-2 0-1-1,-17 1-2-15,17-1 0 0,-17 18-1 0,0 0-1 0,19 0-1 0,-2 0 0 0,-17 0-1 0,33 0-1 0,-14 18 0 16,17-1 0-16,-2 1-1 0,2 0 0 0,-2-18 0 15,21 18 0-15,-4-1-1 0,-15 1 0 0,17 0-1 32,-17-18 1-32,-2 17 0 0,2 1-1 0,0-1 0 0,0-17 0 0,-19 18 0 15,0 0 0-15,-1-1 0 0,4 1-98 0</inkml:trace>
  <inkml:trace contextRef="#ctx0" brushRef="#br0" timeOffset="1888.57">17443 15681 51 0,'20'0'0'0,"-4"0"25"0,1 0 6 0,0-18 1 0,19 18 0 0,-17-18-1 0,-2 1-2 0,0-1-1 0,2 1-2 0,-2-18-1 0,0 17-1 0,-17 0-1 0,17 1-2 0,-17-1-2 0,0 1-1 0,0-1 2 0,0 0 0 15,0 18 0-15,-17-17 0 0,-17 17-1 0,15 0 0 16,-15 17 0-16,15 1 0 0,-34 17 1 0,36 0-1 16,-19 1-1-16,36-1-1 15,-16 0 0-15,-4 0-1 0,20 1-1 0,0-1-2 0,0 0-2 0,20-17-1 16,-4 17-3-16,4-17-1 16,13 0 0-16,3 0-1 0,0-18-11 0,-19 17-6 15,19-17-3-15,-2 17-52 0</inkml:trace>
  <inkml:trace contextRef="#ctx0" brushRef="#br0" timeOffset="3243.58">18045 15787 246 0,'0'0'3'0,"0"0"2"0,0-18 4 0,0 18 2 0,0 0 2 0,0 0 0 0,0-17 1 0,-19 17 2 0,2 0 0 0,17 0 1 0,-17 0 0 0,-2 0-1 0,2 0 0 0,17 0 1 0,-19 0 1 15,19 17-1-15,-17 1-1 0,17-1-1 0,0 1-1 16,-17 0 0-16,17 0-2 15,0 17 0-15,0-18-1 0,0 19 0 0,0-18 0 0,0-1 0 0,17 0-1 16,-17 2-2-16,17-2-4 0,2 1-1 0,-19-18 0 16,17 0-2-16,2 0 0 0,-2 0 0 0,-17 0 1 15,17 0 0-15,2-18 0 0,-2 1 0 0,-1-2 1 16,1 2-1-16,-17 0 1 0,19-1-1 0,-19-18 2 16,17 19 0-16,-17 17-1 15,19-17 2-15,-19-1-1 16,0 18 0-16,0-18 0 15,0 18-1-15,0 0-1 0,0 0-1 0,0 0-3 0,0 0-2 16,0 0-1 0,0 0 0-16,0 0 0 0,0 0 1 0,0 0-1 0,0 0 1 0,0 0-2 0,0 0 1 0,0 0-1 15,0 0-8-15,0 0-5 16,0 0-2-16,0 0 0 0,0 0-1 0,0 0-1 0,0 0 1 0,0 0-8 16,0 0-4-16,0 0-3 0</inkml:trace>
  <inkml:trace contextRef="#ctx0" brushRef="#br0" timeOffset="4052.98">18026 15769 307 0,'0'-17'2'0,"-17"17"2"0,17 0 2 0,0 0 9 0,0 0 4 0,0 0 0 0,-17 0 4 0,17 0 0 15,0 17-1-15,-19 1 0 0,19 17 1 0,0 1-1 0,0-18 0 0,-17 16 0 31,17-15-1-31,0-2-2 16,0 1 0-16,0-1-2 0,0 0-1 0,17 2 0 16,-17-19-1-16,19 17-1 0,-19-17-1 0,0 0-1 0,17 0-1 0,-17 0 0 15,17 0 0-15,2-17 0 16,-19 17-3-16,17-36 0 0,-1 19-1 0,1-1-1 0,2-18-1 0,-2 19 1 0,-17 0-1 0,19-1 1 16,-2 0 0-16,-17 0 0 0,0 0-1 0,0 18 3 0,17 0 1 0,-17 0 0 15,0 0 1-15,0 0 1 0,0 0 0 0,0 0 0 16,0 18-1-16,0 0-1 15,0 18 1-15,0-19-1 0,0 19-1 0,-17-19 1 16,17 18-2-16,0 1 0 0,0-1-1 0,-17 0-1 0,17 0 0 0,-19 0 0 16,2 1-1-16,-2-19-1 0,19 18 1 0,-17-17-2 15,1 0 1-15,16 0-1 0,-17-1 1 0,17 0-2 16,-19-17 1-16,2 0 0 0,17 0-1 0,-17 0 0 16,-2 0 0-16,2 0 0 0,17-17 0 0,-19 0 0 15,19-1 0-15,0 0 0 0,-17 0-1 0,17 1 1 16,0-1-2-16,0 1-17 15,0 17-7-15,0-18-3 0,17 18-9 16,2-18-49-16</inkml:trace>
  <inkml:trace contextRef="#ctx0" brushRef="#br0" timeOffset="4592.37">17374 15240 484 0,'17'0'4'0,"-1"0"3"0,4 0 3 0,-4 0 1 0,20 0 2 0,-2 0 0 0,21 0 1 0,-21 0 1 0,19 0 0 15,0 0-1-15,-17-18-3 0,0 18-3 0,-2 0 0 16,2 0-10-16,0 0-3 16,-19 0-2-16,0 0 0 0,-17 0-8 15,0 0-4-15,0-17-33 0</inkml:trace>
  <inkml:trace contextRef="#ctx0" brushRef="#br0" timeOffset="4780.37">17867 15117 511 0,'19'0'4'0,"-2"0"1"0,-17 0 3 0,17 17 3 0,0-17 1 0,-17 17 2 15,19 2-1-15,-19-19 1 0,0 17 2 0,0-17-1 16,0 18-1-16,17-1 0 16,-17-17 0-16,0 18 1 0,0 0-3 0,0-18 0 0,0 18-1 0,0-18-6 0,0 17-3 0,0-17 0 0,0 0-1 0,0 18-8 15,-17-18-3-15,-2 0-2 0,2 18-1 16,0-18-4-16,17 0-2 0,-17 17-2 0,-19-17-36 0</inkml:trace>
  <inkml:trace contextRef="#ctx0" brushRef="#br0" timeOffset="5313.4">19190 15716 628 0,'0'53'1'0,"0"-18"2"0,0 1-2 0,0 17 1 0,0-36 1 0,0 19-4 0,0-18-2 0,0 16 1 15,-17-15 0-15,17-19-10 16,0 17-5-16,0-17-1 0,-36 0-35 0</inkml:trace>
  <inkml:trace contextRef="#ctx0" brushRef="#br0" timeOffset="5455.37">19014 15769 657 0,'36'0'3'0,"-19"0"1"0,17 0-2 0,21 0 0 0,-4 0-1 0,-15 18 1 0,17-18 1 0,-1 0 0 0,20 0 2 0,-19-18-68 0</inkml:trace>
  <inkml:trace contextRef="#ctx0" brushRef="#br0" timeOffset="6151.88">20760 15522 340 0,'0'0'2'0,"0"0"2"0,17-17 3 0,-17 17 1 0,17 0 2 0,-17 0 0 0,19-18 2 0,-19 18 3 0,0 0 0 0,0 0 2 16,0 0 1-16,0 0 1 31,0 0-2-31,0 0 3 0,0 0-1 0,0 0 0 0,0 0-1 0,0 0 0 0,0 0 0 0,-19 0-2 0,19 0-1 0,-17 0-1 31,17 0-2-31,-17 0 1 0,17 0-4 0,0 0-1 0,-17 0 0 0,17 0-4 0,0 0-2 0,0 0-1 16,0 0 0-16,0 0-2 0,0 0-1 0,0 0 0 31,0 0-1-31,0 0-1 0,0 0 0 0,0 0 0 0,0 0 0 0,0 0-1 0,0 0 0 0,0 0 0 16,-19 0 2-16,19 0 0 15,-17 0 1-15,0 18 1 0,-2-18 1 0,2 0 0 0,-2 0 0 16,2 0 1-16,1 17 0 15,-1-17-1-15,-2 0 2 0,2 18 2 0,0-18-1 16,-2 18 1-16,2-1-1 0,-2 18 1 16,2-17-1-16,0 17 0 0,0 1-1 0,-2-1 0 31,19 0 0-31,0 0 0 0,0-17 0 0,0 0 0 0,0 18 0 0,19-19-1 0,-2 0 1 16,17-17-1-16,-15 19-1 0,17-19 0 15,-19 17-2-15,19-17-7 0,14 0-5 0,-14 0-2 0,0 0 0 16,0 0-15-16,15-17-26 0</inkml:trace>
  <inkml:trace contextRef="#ctx0" brushRef="#br0" timeOffset="6616.4">21095 15575 526 0,'0'35'1'0,"0"-17"2"0,-17 17 2 0,17-17 0 0,-19 17 1 0,2 1 1 0,0-1 0 0,0-18 1 16,-2 19 0-16,2-18 2 0,0 0 0 0,-2-1 0 16,2-17 0-16,17 0 0 15,-19 0 0-15,19 0 1 0,0-17-1 0,-17-1 0 16,17 0-2-16,0 0 2 0,0 0-1 16,0-17 0-16,0 18 0 0,0-1 1 0,17 0-5 0,-17 18-1 15,19-17-1-15,-2-1 0 16,2 18-1-16,15-18 0 0,-15 18 0 0,15-18-5 0,2 1-1 0,-19-1-2 15,19 1-1-15,-19-1 1 16,19 1-1-16,-19-1 0 0,-1 0 2 0,4 1 3 0,-20-1 1 16,16 1 2-16,-16-1-1 0,20 0 1 15,-20 1 0-15,0 17 8 0,0 0 3 0,0 0 2 16,0 0 0-16,0 0 1 0,0 35 0 0,0-17-1 16,0 17 0-16,0 0-2 15,0-17 0-15,0 34 0 0,0-17-2 0,0 1-1 0,0-1 1 0,0 1-1 16,0-1-1-16,0 0-2 31,-20 1 0-31,4-18-2 0,16-1-3 0,-20 0 1 0,4 2-2 0,-1-2 1 0,17-17 0 0,-17 0 0 0,17 0 1 0,-19 0-5 16,19 0 0-16,-17 0-2 15,17 0-3-15,0-17-2 16,0-2-1-16,0 2 0 0,0 17-8 0,17-17-5 0,2 17 0 0,-2-18-13 0,0 18-5 0,19-18-25 16</inkml:trace>
  <inkml:trace contextRef="#ctx0" brushRef="#br0" timeOffset="6928.42">21660 15470 644 0,'-19'0'5'0,"2"17"2"0,0 18 1 0,0 1 2 0,-2-1-1 0,2 0 1 0,0 0 2 0,-2 1 1 0,19-1 1 16,0 0 0-16,0 0-1 0,0 1 0 0,0-18 0 16,36 0-1-16,-19-1-1 0,19 0 0 0,-19-17-1 15,19 0 1-15,-19 0-1 0,19-17 0 0,-2 0 0 0,-15-1 1 16,17 0-1-16,-19-18 0 0,0 19-2 16,-17-18-1-16,19-1-1 0,-2 19 0 0,-17-19-1 0,16 18-2 0,-16 1 0 15,0-18 0-15,0 17 0 0,0 1 1 0,0-1-1 16,0 0-9-16,0 18-6 15,-16-17-1-15,-1 17-14 0,-2 0-7 0,-15 0-2 0,-2-18-42 0</inkml:trace>
  <inkml:trace contextRef="#ctx0" brushRef="#br0" timeOffset="7108.96">21431 15716 559 0,'17'0'5'0,"-17"0"3"0,34 0 2 0,-15 0 3 0,-2 0 2 0,2 0 1 0,15 0 1 0,2-17 0 0,-2 17 0 0,-15-18-1 0,17 18-9 0,-19 0-4 0,17-18-1 0,2 18-18 0,0 0-8 0,-19 0-4 47,19 0-1-47,16-18-26 0</inkml:trace>
  <inkml:trace contextRef="#ctx0" brushRef="#br0" timeOffset="7563.96">22735 15593 395 0,'0'17'1'0,"0"-17"2"0,0 0 9 16,0 18 3-16,0-18 1 0,0 0 1 0,0 0 3 0,17 0 1 0,2 0-1 0,-2 0 0 0,2 0 0 15,-2-18 0-15,19 18-2 0,-19-17-1 0,17-1-3 32,-15 1 1-32,-2-1-1 0,2 0-1 0,-2-17-2 0,-17 18 1 0,0 17-2 0,0-18-1 0,0 0 1 0,0 18-1 0,0-17 0 15,-17 17 0-15,-2 0-1 16,-17 0 0-16,19 17 1 0,0 1 0 0,-19 0-1 16,19-1 2-16,0 18-1 15,-2 1-1-15,2-1 1 0,17-18 1 0,-19 18 0 0,19 1 0 0,0-18-1 16,0-1-3-16,19 19 1 0,-2-19-1 0,2 1-9 0,-2-1-4 0,19-17-1 31,-19 18-1-31,17-18 0 0,2 18 0 0,-17-18 0 0,15 0-17 0,-17 18-50 0</inkml:trace>
  <inkml:trace contextRef="#ctx0" brushRef="#br0" timeOffset="7930.18">23175 15752 393 0,'19'0'2'0,"-19"0"1"0,17-18 4 0,2 18 2 0,-2 0 1 0,0-18 1 0,2 18 4 0,-2 0 3 0,0-17 0 0,0 17 4 0,2 0 1 15,-2 0 0-15,-17 0 0 16,19 0 0-16,-19 0-2 16,0 0-1-1,0 17-1-15,0 1-1 0,-19 0-1 0,2-18 0 0,-2 17 0 0,2 1-1 0,0-1-1 16,0 1-1 0,-2 0 0-16,19-18-1 0,-17 18 0 0,17 0-2 0,0-18-1 15,0 17-1-15,0-17 0 0,17 17-4 0,2-17-1 0,-2 0 0 0,0 19-5 0,19-19-1 16,-19 0 0-16,2 0-2 0,15 0-10 15,-17 0-4-15,2 0-3 0,-19 0-1 0,17 0-12 16,2 0-5-16,-19-19-27 0</inkml:trace>
  <inkml:trace contextRef="#ctx0" brushRef="#br0" timeOffset="8095.19">23300 15804 617 0,'34'0'3'0,"-15"0"1"0,17 0-5 0,-19 0 0 0,0 0 0 0,19 0 0 0,-19 0-10 0,2 0-4 0,-19 0-2 0,17 0-8 0,0-17-25 0</inkml:trace>
  <inkml:trace contextRef="#ctx0" brushRef="#br0" timeOffset="8396.19">22629 15329 321 0,'0'0'3'0,"0"17"4"0,0 1 1 0,0-18 0 0,0 0 1 0,0 0 1 0,0 0 8 0,19 0 3 0,15 0 0 16,-15-18 5-16,15-17 1 0,2 17 0 0,0-17-1 16,-2-1 2-16,2 1-1 15,-19 18-1-15,0-19 1 0,19 19 1 0,-17-1-2 0,-2 1 0 0,0 17-1 16,0 0-1-16,2 0-2 0,-2 0-1 0,19 17-4 16,-19 1-3-16,2-1 0 15,14 19-11-15,3-1-5 0,0-18-1 16,17 1-2-16,17 18-75 0</inkml:trace>
  <inkml:trace contextRef="#ctx0" brushRef="#br0" timeOffset="11432.43">10530 10565 426 0,'0'0'3'0,"0"0"1"0,0 0-3 0,0 18 1 0,-19-18-2 0,2 0 2 0,-2 18 2 0,-14-18 1 0,-3 18 0 0,2-18-4 0,-21 17-2 0,21-17 0 0,-2 18-1 0,-17-18 3 0,0 18 0 0,0-18 1 0,17 17 1 0,-15-17 1 0,-2 0 1 16,17 0-1-16,-17 0 0 16,1 0 0-16,16 0 0 0,-17 0 1 0,19-17-2 0,-21-1 2 15,4 0-1-15,-2 1 0 0,-2-1-1 0,4 0 1 0,-21 0 0 16,19 1-1-16,0-1-1 0,0 1 0 0,1 17-2 0,-1-18 1 15,0 1-1-15,0-1 1 16,17-17 0 0,-15 17 0-16,15 1-1 0,0-1 1 0,0-17 1 0,2 17 0 15,-2-17 0-15,19 17 1 0,17-17 1 0,-17 0 0 16,17-1-1-16,0-17 2 0,17 17 1 0,0-16-1 31,19 16 0-31,-2 2-2 0,2-20 1 0,0 19 0 0,0-18-2 0,15 18 1 0,-15 0 0 16,17-18 0-16,0 17-1 15,19 2 0 1,-22-1-1-16,22-1 2 0,-2 1 0 0,2-19-1 0,-2 19 0 0,19 0-1 0,-2 0 0 0,2-1-1 0,0 1 0 0,-3 0 0 16,-14 17 0-16,15 1 0 0,-15-1 0 0,15 18 0 15,-17 0 1-15,-15 0-1 0,-2 0 2 0,16 18 0 16,-16-1 0-16,0 18 1 0,0 0 0 16,0 19 0-16,-19-19-1 0,21 18 0 0,-21 0-1 15,2 0 1-15,-2 0-1 0,2-1 1 0,-17 2 0 0,15-1-1 47,-15-1 0-31,15 1 0-16,-18 0-1 0,-16 0 1 0,20 0 1 0,-20-1-1 0,0 2 1 0,-20-1 0 0,4 0 2 0,-18 0-1 15,-2 0 0-15,-17 0 2 0,0-1-1 0,0 1 0 0,0-18 1 0,-17 18-1 0,-2-17 0 16,2-1 0-16,-19 0-1 16,20 0-1-16,-20-17 1 0,19 0-1 0,0 0-3 0,-19 0 0 15,19-18-2-15,17 0 0 0,-2 0 1 16,5 0-1-16,14 0 0 0,0 0-7 0,2 0-4 15,15 0-1-15,2 0-9 0,0 0-6 0,17 17-23 16</inkml:trace>
  <inkml:trace contextRef="#ctx0" brushRef="#br0" timeOffset="14507.01">28787 10407 345 0,'0'0'3'0,"0"0"1"0,0 0-5 0,0 0-1 0,0 0-1 0,-19 0-3 0,19 0 2 0,-17 18 0 0,0-18 1 0,-2 0-1 16,2 0 0-16,-2 0 0 0,-15 0 1 0,17 0 3 0,-19 0 2 0,0 17-1 0,19-17 4 0,-19 0 2 15,2 0-1-15,-2 0 0 0,0 0 3 0,2 0-2 16,-2 0 2-16,0 18-2 16,0-18 0-16,3 0 0 0,-3 18 1 0,-17-18-3 0,17 0-2 15,-15 0 1-15,15 17 0 16,-17-17-2-16,0 0-3 0,17 0 1 0,-17 0-1 0,0 18 1 31,0-18-1-31,0 0 0 0,0 0 2 0,1 0 0 16,-18 17-1-16,17-17 2 0,0 0 0 0,0 0 0 15,0 18 1-15,-17-18-2 0,15 0 0 0,4 0 0 16,-2 0 1-16,-19 0-2 0,20 0 0 0,-18 0 1 0,17 17-1 0,-19-17 0 0,21 0 1 16,-21 0-1-16,2 0 0 0,0 0-1 15,-2 0 1-15,-17 0 1 47,20 18 0-47,16-18-1 0,-34 0 1 0,15 0 0 0,-15 18 0 0,-2-18 1 16,19 0-1-16,-18 0 0 0,-1 0 0 0,2 18 1 0,-2-18-2 0,0 0 1 0,2 0-1 0,-2 0 1 0,0 17-1 0,3-17 0 0,-3 0 0 15,-17 0-1-15,34 0 0 0,-34 18 0 0,2-18 1 0,32 0-1 16,-33 0 1-16,-1 0-1 0,19 0 0 0,15 0 1 16,-51 0 0-16,34 0-1 15,20 0 3-15,-37 0 0 0,0 0-1 0,36 18 1 16,-36-18 0-16,17 0 1 0,-17 0-1 15,18 0 0-15,-18 0-1 0,17 0 1 0,-15 17 0 0,-2-17-1 16,-2 0 1-16,2 0 0 16,3 0 0-16,14 0-2 0,-36 0-2 0,38 0 0 15,-19 0 0-15,1 0 0 0,-1 0 0 0,17 0 0 0,-17 0 2 0,0 0 0 16,19 0-1-16,-18 0 2 47,16 0 1-47,-17 0-1 0,0 18 0 0,17-18 0 15,-17 0 1-15,0 0-1 0,20 0 1 0,-22 0-1 0,2 0 1 0,2 0-1 0,15 0 1 0,-17 0-1 0,17 0 1 0,-33 0-1 0,33 17-1 0,2-17-1 16,-2 0 1-16,-17 0-2 0,36 0 0 0,-35 0 0 16,33 0-1-16,-15 0-1 0,-2 0 0 0,0 0-1 15,2 0 1-15,-2-17 0 0,-16 17 0 16,35 0 0 0,-38-18 4-16,21 18 2 0,-19 0 1 0,0 0 0 15,0 0-1-15,18 0 1 16,-18 0-1-16,0 0 4 0,19 0 0 0,-19 18 2 0,-2-18-1 0,2 0-1 15,20 17-2-15,-20-17-1 0,36 0 0 0,-19 18-3 0,-17-18-1 16,36 0-3-16,-18 0-1 0,-1 0 1 0,2 0-1 0,-2 0 0 16,0 0 1-16,2 0 0 15,-2 0-1-15,0 0 1 0,3 0-2 0,-3 0 1 0,0 0 0 16,0 0 7-16,19 0 3 0,-17 0 1 16,-2 0 2-16,1 0-2 0,-1 0 0 0,19 0 0 0,-17 0 0 31,15 0 0-31,2 0 0 0,-19 0 0 0,36 0-3 0,-16 0 0 0,-1 0-2 0,17-18-1 15,-19 1 0-15,19 17 1 16,-36-18-1-16,55 1 2 0,-38-1 2 0,21 18-1 16,-2-18 1-16,-19 1 0 0,20 17 0 0,-18-18 0 15,17 18 0-15,-19-18 0 0,21 18 0 0,-21-18 0 0,19 18-1 16,0-17 0 0,0-1 1-16,17 1 0 0,-14-1 0 0,14 1 0 15,0-1 0-15,2-17 0 0,-2 17 0 0,19 1 0 16,-19-19-1-16,17 19-1 0,2-1 1 0,0-17 0 15,0 17-2-15,-2 1 0 0,2-1 1 0,0 0-1 16,-2 1 0-16,2-1 0 0,-2 0-1 0,19 0 0 0,-17 1 0 0,17-1 0 16,-17 1-1-16,17-2 1 0,0 2 0 0,0 0 0 31,0-1-1-31,0 1 1 0,17-2-1 0,0-15 1 16,2 16-2-16,-2 0 1 15,19-17-1-15,0 17 1 0,-2-17 0 0,2 17 0 0,0 1 0 0,17-18 1 0,-19 17 1 0,18 0 0 16,-16 1-1-16,17-1 2 0,0 1-1 0,17-2 0 15,-17 2 0-15,19 0 0 0,-2-1 0 0,0 1 1 16,19-2-3-16,-3 2 2 16,-14 0-1-16,34-1 0 0,-19 0-1 15,21 0 0-15,-21 0 0 0,19 1 0 0,-18-1 0 16,35 1 0 0,-17-1 0-16,0 0 0 15,17 1 1-15,-15-1-1 0,-3 0 0 0,18 0 1 0,-17 1 2 16,17-1-1-16,19 1 0 0,-3-1 1 0,-14 1-1 0,17-1 1 0,-2 0-1 0,2 1 1 0,16-1-1 15,-18 1 1-15,-15 17 0 0,34-18 0 0,-1 0-1 0,-18 1 1 16,2 17 0 0,17-18 0-16,-18 0-1 0,18 18 1 0,0-17 1 15,0 17-1-15,-1-18 0 0,1 1 0 16,0 17 1-16,17-18-1 0,-18 18 0 0,1-18 0 31,0 18 0-31,19 0-1 0,-22-17 1 0,22 17-1 0,-19 0 1 0,0 0-2 0,16-18 1 0,-16 18 0 0,17 0 0 16,2 0-1-16,-3-18 0 0,-16 18 1 0,17 0-1 0,1 0 0 31,-1 0 0-31,-17 0 0 0,19 0 0 0,-22 0 0 0,22 0 0 0,-19 18 0 0,0-18-1 0,-1 0 1 16,1 18-1-16,0-18 1 15,0 17-1-15,-1-17 1 0,-18 0-1 0,19 18 0 0,2-18 0 0,-22 18 0 47,20-18 0-47,-17 17 0 0,0-17 0 0,17 18 0 0,-1-18 2 0,-18 17-1 0,2 1 1 0,0-18-1 16,-20 18 1-16,37-1 0 0,-17-17-1 0,-2 18 1 15,-15 0-1-15,-3-1 1 16,1 1 0-16,0-1-1 0,2 1 1 0,-3 0 0 16,-16-1-2-16,19 1-1 0,-38-1 0 0,36 1 1 0,-15-1-2 0,-22 1 0 15,3 18 0-15,0-19 0 0,-2 1 1 0,-15 0-1 0,-2 17 1 0,0-18-1 16,-17 19 0-16,0 0 1 16,-1-19-1-16,1 19 1 0,0-1 3 0,-17-1-1 15,-2-15 2-15,21 16-1 16,-21 0 0-16,2 0 1 0,17 0-3 0,-17 1 1 15,15-19-1-15,4 18-1 0,-21-17-2 0,2 18 0 32,-3-19 0-32,3 0-1 0,0 19 1 15,-19-18-1-15,0-1 0 0,2 0 1 0,-19 2 0 0,0-2 0 16,0 1 2-16,0-1 2 0,0 1-1 0,0 0 0 0,0 0-2 0,-19 17 1 0,2-17 0 0,0-1-9 16,1 18-6-16,-4-17-2 15,4 0-27-15</inkml:trace>
  <inkml:trace contextRef="#ctx0" brushRef="#br0" timeOffset="16137.03">30692 13229 137 0,'0'0'0'0,"0"0"1"0,-19 0 1 0,19 0 7 0,-17 0 3 0,17 0 1 0,-19 0 2 0,2 0 2 16,17 0-1-16,-17 0 0 15,0 0 0-15,17 0 1 0,-19 0-1 0,2 0-1 0,17-17 1 0,-19 17 1 16,19-18 0-16,-17 0-2 0,0 1 0 0,17-1 0 31,-17 0 0-31,-2 0-2 16,2 1-2-16,-19-1 1 0,19 1-3 0,-2-18 1 0,-15 17-1 0,-2-17 1 0,19 17-2 0,-19 1 1 31,19-19 0-31,-19 19-2 0,19-19 1 0,-19 1-1 0,20 18 0 0,-20-19-1 0,2 1-1 0,15-1 1 16,2 1-1-16,-19-1-1 0,19 2 1 0,-19-20-1 0,19 20-1 15,0-2 1 1,-2-17-1-16,2 18 1 0,17-18-2 15,-17 0 0-15,-2 18 0 0,19-18 0 0,-17 18-1 0,17-18 1 32,-19 18 0-32,19-19-2 0,-17 19 1 0,17-18 0 0,0 18 0 0,-17-18 0 0,17 18 0 0,-17 0 1 15,17-18-1-15,-19 18 0 0,19-1 0 0,0-17 0 16,-17 18 1-16,17 0 2 0,0-18 0 0,0 17 0 0,0-16 0 0,0-1 0 16,17 18 0-16,2-18-1 15,-19-1 0-15,17 2-1 0,0 16 1 0,19-16-2 16,-19 16 1-16,2 1-1 0,-2-18 1 0,0 18-1 31,2-1 1-31,-19 2-1 0,17-2 1 0,0 0-1 0,-17 1 0 0,17 0 0 0,-17-18 1 16,19 17-1-16,-19 1 1 0,17-17 0 0,2 16 1 0,-2 1-1 15,-17-18 0-15,17 18 0 16,19-18 0-16,-19 0-1 0,-1 18 1 0,4-18 0 16,-4 18-1-1,20-18 1-15,-19 18 1 0,0-18 0 0,2 17 0 0,-2 1 0 0,2 0 0 0,-19-1 0 16,17 1 0-16,-17 0-1 0,17 0 1 0,2 0 0 15,-2-1-1-15,0 1 0 0,0-1 1 0,2 2-1 16,17-2-1-16,-2 0-2 0,-15 19 1 0,32-36-1 16,-15 35 0-16,0-17-2 0,-2-1 1 0,21 1-1 15,-38 18 0-15,36-18 1 32,-20 17-1-32,-14 0 1 0,17-17-1 0,-2 18 0 0,2-1 0 0,-2 0 1 31,-15 1 1-31,17 17 0 0,-2-18 1 0,-17 18 1 0,19-18 0 0,-17 18 0 0,15 0-1 0,2 0-1 15,-2 0 0-15,-15 0-1 32,17 0 0-32,-2 0 0 0,2 0 0 0,-3 18-1 0,3-18 1 0,0 18-1 0,-19-1 1 0,19-17-1 0,-19 18 0 0,19 0 0 0,-19-1 2 0,2 1 0 15,-2-1 0-15,17 19 0 16,-15-19 1-16,-2 18 2 0,2-17 0 0,-2 17 0 0,0 1 0 0,19-19 0 16,-19 19-1-16,0-1 2 15,2 18-1-15,-2-35 0 0,2 34 1 0,-2-16-3 16,0 16 1-16,-17-16 1 15,17 17-2-15,-17-18 0 0,19 18 1 16,-2 0-1-16,2 0 2 0,-19-18-1 0,17 18 0 0,0-18 0 0,2 1 2 0,-2 16-1 63,-17-16 0-48,16-1 0-15,1 1 0 0,-17-1 0 0,0 18 0 16,0-18 3-16,19 18 0 0,-19-18 2 0,0 18-1 0,0-1 0 0,0-16 0 0,0 17 0 0,0 0 0 0,0-18-1 0,0 19 1 0,0-20-1 0,0 20-1 0,0-1-2 15,17-18 1-15,-17 18-2 16,0-1 1-16,0 1-1 0,0-18 0 0,0 36 1 16,0-35 0-16,0 16 0 0,0 1 1 0,0 0 1 0,0-17 0 0,0 17 0 0,-17-1 1 0,17-16 0 15,0 17 0-15,0-1 0 0,0-16 1 0,-19 16-1 16,19 1 1-16,0 0-1 0,0 0-1 0,0 0 0 16,-17-17 0-16,1 35-1 0,16-19-1 0,-17 1 0 15,-2-18-1-15,2 36 1 0,-19-18-2 0,0-1 1 16,19 2 0-16,-17-1 0 0,-2-1-1 0,0 1 0 15,-17-18 1-15,19 19-1 0,-2-19 0 0,0 0 3 16,2 0 1-16,-2 1 1 0,0-19 1 0,0 19-1 16,2-19 1-16,-2 1 0 0,0 17-1 15,3-17 0-15,-3-1 0 0,2 1 0 0,-21-1 0 0,21 1-2 16,-19-1 1-16,36 1-2 16,-19 0 0-16,-17-18 0 0,17 18 0 0,19-18 0 15,-19 17 0-15,2-17-1 16,-2 18 1-16,19-18-2 15,-19 0 0-15,17 18 0 0,2-18 0 0,1 0-2 0,-1 0 0 0,-2 0 1 16,19 0-3-16,-17 17-1 0,17-17-1 0,-17 0-3 0,17 0-3 0,-19 0 0 31,19 0-1-31,0 0 0 32,-17 0 0-32,17 0 1 0,-19 0-3 0,19 0-9 15,-17 0-6-15,0 0-2 0,-19 0-38 0</inkml:trace>
  <inkml:trace contextRef="#ctx0" brushRef="#br0" timeOffset="17859.59">30163 13141 306 0,'0'0'4'0,"0"-18"1"0,0 18 2 0,0 0 0 0,0-18 2 0,0 18 0 0,0 0 0 0,0-17 0 0,16 17 0 16,-16 0 2-16,0-18 0 16,0 18 0-16,0 0 0 0,0 0 2 0,0 0 1 15,0 0-1-15,0 0 0 0,0 0-3 0,0 0 1 16,0 0 0-16,0 0 0 0,-16 18 0 0,-4-18 0 16,4 17 1-16,-4 1-6 15,4-18-3-15,16 18-1 0,-17 0-3 0,0-18-1 16,-2 17-1-16,2 1-1 0,0-18 0 0,-2 18-1 0,2-18 1 0,-2 17 1 15,-15 1 2-15,-2-18-1 32,19 17 0-32,-19 1 1 0,0-18-1 0,2 18 1 15,-2 0 0-15,-17 0 3 0,19-1 1 0,-2-17 1 0,-17 17 1 0,17 2 0 0,3-19-1 16,-20 17 0-16,-2 1 0 0,21-1 0 16,-19-17-1-16,-17 17 1 0,17-17 0 0,-2 19 0 0,-15-2 0 0,17-17-1 15,0 18 0-15,-16-18 1 16,16 17-1-16,0-17 0 0,0 18 1 0,-17-18-1 0,-2 18 0 0,19-18-1 15,0 0 0-15,-17 17 1 16,0-17-2-16,-2 0 1 0,3 18-1 0,16-18 0 16,-36 0 0-16,19 17 0 0,0-17 0 0,-19 18 0 15,19-18 0-15,-19 0 0 16,17 18 0-16,3-18-1 0,-20 17 1 0,19-17-1 0,0 18 0 16,0-18 0-16,-19 0 0 0,19 0 0 0,-2 0-1 15,3 0 1-15,-3 0 0 0,2 0 1 0,-17 0 0 0,15 0 0 16,-15 0 0-16,-2 0 0 15,0 0 2-15,20 0-1 0,-20 17 0 0,-17-17 1 0,17 0-1 0,2 18 1 16,17-18-1-16,-19 0 0 0,-16 0 1 16,33 0-2-16,-15 18 0 0,-19-18 0 0,17 0 0 0,2 0-1 15,-2 0 1-15,-16 0-1 0,16 0 0 63,2 0 0-63,-21-18 1 15,21 18-1-15,-19 0 0 16,1 0 0-16,-1 0 0 0,0 0-1 0,0 0 1 0,17 0-1 0,-34 0 0 0,18 0 1 0,-18 0-1 0,17 0 0 0,-2 0 0 0,-15 0 1 0,17 0 0 0,1 0 0 16,-18 0 0-16,17-18 1 0,0 18 1 0,-17 0-1 0,18 0 1 0,-1 0-1 31,-19 0 1-31,19 0-1 0,0 0 0 0,0 0 0 0,0 0 0 0,-16 0 0 0,16 0-2 0,0 0 0 0,0 0-1 0,17 0-1 16,-33 0 0-16,16 0 0 109,0 0 0-109,0 0 0 16,0-17 0-16,0 17 0 0,-16 0-1 0,14-18 1 0,2 18 1 0,2 0 0 0,-21 0 2 0,36 0 0 0,-33-17 2 15,16 17-1-15,0 0 2 0,17 0 0 0,-17 0 0 0,2 0-1 0,-1 0 0 0,-3 0 1 0,2 0-1 0,2 0 1 0,-21 0-1 0,19 0 1 0,1 0 0 0,-18 0-2 16,0 0-1-16,17 17-1 0,-19-17 0 0,3 18 0 0,-3-18 0 0,2 17 0 0,0-17 1 0,0 18 0 15,-2-18 0-15,20 18 1 0,-18-18 1 0,-2 18-2 125,2-1 1-125,0-17 0 0,1 17 0 16,-3 2 0-16,2-19 0 0,0 17 0 0,-19 1 0 0,20-1-1 0,-3 0 0 0,2-17-1 0,-2 19 1 16,2-2 0-16,1 1-1 0,-1-1 1 0,-2 1-1 0,2 0 1 0,-2 0-1 0,3-1 0 0,-1 1 1 0,0 17 0 0,-2-17-1 0,19-1 1 0,-16 19 0 0,-3-19 0 0,2 1 1 15,17 17 1-15,-17 0-1 0,34-17 1 0,-33 17-1 0,16 0 0 0,0-17 1 0,0 17-1 0,17-17 1 0,2 17-2 16,-18-17 0-16,16 17 1 0,0-17-1 0,2 17 0 0,-2-17-1 0,19 0 1 0,-19 0-1 0,20 16 1 0,-20-15 0 0,19-2-1 0,-2 1 2 0,2-1 1 0,-2 0 0 0,2 2-1 0,17-2 2 16,0-17-1 93,0 18 0-109,17-1 0 16,-14 1-1-16,-3 0 1 0,17-1 0 0,0-17-2 0,2 18 1 0,-2-18 0 0,17 17 0 0,-15-17-1 0,17 0 0 0,-2 0 0 0,2 0 1 0,0 0-1 15,17 0 1-15,-19 0 1 0,19 0 0 0,0 0-1 0,0 0 0 0,0 0 0 0,0 0-4 0,0 0-1 0,0 0-1 0,0 0 0 0,0 0-4 0,0 0-1 0,0 0 0 0,0 0-2 0,0 0-1 0,0 0-2 0,19-17 1 0,-19 17-1 16,0-18-2-16,17 18 0 0,-17-17 0 0,17 17 2 0,-17-18 0 0,19 0-1 0,-19 1-1 0,17-1 0 0,-17 1-2 0,0-2 0 15,17-15 7-15,-17 16 4 16,0 1 1-16,17-2 5 0,-17 2 2 16,0 17 2-16,0-17-1 0,0 17 0 0,0 0 0 0,0 0 6 15,0 0 1-15,0 0 1 16,-34 17 1-16,17 0-1 0,-2 19 0 0,-15-18 0 16,15-1 0-16,-17 19 2 0,19-19-2 0,-17 1 1 0,15 17 1 0,2-17 1 31,0-1 0-31,-2 1 0 0,19-1 1 0,-17 1 2 0,17 0 0 0,0-18 0 15,0 17-1-15,0-17 0 16,0 18-1-16,17-18-1 0,2 0 1 0,-2 0-1 16,0 0 0-16,36 0-3 0,-17 0-2 0,17 0-1 15,0 0-10-15,0 0-5 0,0 0-2 0,0 0-1 16,17 0-13-16,-18-18-35 0</inkml:trace>
  <inkml:trace contextRef="#ctx0" brushRef="#br0" timeOffset="-213227.37">28433 15381 0 0,'0'0'0'0</inkml:trace>
  <inkml:trace contextRef="#ctx0" brushRef="#br0" timeOffset="-36213.89">26281 14923 411 0,'0'-18'1'0,"16"0"2"0,-16 1 1 0,0-1 0 0,0 18 2 0,0-17 3 0,0-1 1 0,0 18 2 0,-16-18 0 16,-1 18 0-16,0 0 1 0,-2 0 0 0,-15 0 0 0,-2 0-1 0,17 18-1 0,-15 0 0 0,17-1-2 0,-19 1-1 16,0 17-1-16,19 0 0 15,-19-17 0 1,19 17 0 0,0 1 0-16,17-19-1 0,-19 19-1 0,19-19 0 15,0 18 0-15,0-18-1 0,0 2 0 0,0-19 0 31,19 17 0-31,-2-17 1 0,0 0-1 0,0 0 1 0,19 0-2 0,-17-17 1 0,-2-2-1 0,19 2 1 32,-19 0-2-32,17-18-1 0,-15-1-1 0,-2 19 0 0,2-19 1 0,-2 18 0 0,0 1-1 0,-17-1 0 15,19 1 0-15,-19-1 5 0,0 18 6 0,0 0 2 0,0 0 1 0,0 0 0 0,17 18 0 16,-17-1-1-16,0 1-1 0,0 17 0 16,0 1-1 15,0-2 0-31,0 20-1 0,0-1-1 0,0 17 0 0,0 1 0 0,-17-1 0 15,-2-17-1 1,19 0 1-16,-17 18-1 0,17-19-1 0,-17 19 0 0,-2-36 0 0,19 1-1 0,-17-1 0 16,17-18 0-16,-19 1 1 0,19-18 0 0,-17 0-1 0,17 0 1 0,-17 0 1 0,0-35-1 15,-2 17-1-15,19-17 0 0,-17 0-1 0,0-1-1 0,17 1 1 32,-19 0-2-17,19 0-3-15,0 17-5 0,-17-17-2 16,17 17-14-16,0 18-7 0,0-17-3 0,0 17 0 0,0-18-14 0,0 18-9 0,17-18-18 0</inkml:trace>
  <inkml:trace contextRef="#ctx0" brushRef="#br0" timeOffset="-35711.82">26369 15505 527 0,'0'0'1'0,"17"-18"2"0,0 1 2 0,-17-1 2 0,19-17 1 0,-2 17 0 0,2 0 2 0,-19 1 1 0,17-1 0 0,-17 1 0 0,0 17 1 0,17 0 2 16,-17 0-1-16,0 0 0 31,0 0 0-15,0 17-1-16,-17 1 0 0,17-1 0 0,0 19 0 0,0-19 0 0,0 1 0 0,0-18 1 0,0 18-1 0,0-18 0 15,17 0-1-15,2 0 1 0,-2 0-1 0,0 0 1 0,0-18 1 0,2-17 0 31,-2 17 1-15,2 0-1-16,-19 1 0 0,17-1-1 0,-17 18 0 0,17 0-1 0,-17-17-1 0,0 17-1 0,0 0 0 0,0 17-7 16,0 1-2-16,0 17-1 15,0-17-4-15,0 17 0 0,0-17-2 0,0-1 1 16,0 18-7-16,0-17-4 0,0-18-1 0,0 18-8 16,19-18-2-16,-19 0-2 15,0 0 1-15,0 0 1 16,17 0 0-16,-17-18 2 0,0 0-38 0</inkml:trace>
  <inkml:trace contextRef="#ctx0" brushRef="#br0" timeOffset="-35446.79">26916 15417 638 0,'0'17'2'0,"0"1"6"0,-17 17 2 0,0-17 1 0,-2 17 1 0,2-17 0 0,-2-1-1 0,19-17 0 0,0 18 1 0,-17-18-1 0,17 17 0 0,0-17 0 0,0 0-2 0,0 0 2 0,0-17-1 0,17-1 0 0,2 1 0 0,17-1 1 16,-19 0-1-16,19 1-1 0,-19-1-1 0,16-17 0 16,3 17 1-16,-17-17-1 0,15 0 0 15,-15 0 0-15,-2 17 0 0,-17-17-2 0,17-1-1 0,-17 18 0 16,0 1-2-16,0-1-5 16,-17 1-1-16,17-2-2 0,-17 2-6 0,17 17-3 0,-19 0-1 0,2 0-1 31,17 0-9-31,0 17-5 15,-17 2-1-15,17 16-9 0,0-18-27 0</inkml:trace>
  <inkml:trace contextRef="#ctx0" brushRef="#br0" timeOffset="-34742.26">27375 14923 55 0,'17'-18'0'0,"0"18"0"0,2 0 34 0,-2 0 7 0,2 0 1 0,-2 18-2 0,0-1-1 0,-17 1-2 0,0 17-3 0,0 1 0 0,0-2-2 0,-17 2-3 0,-19-1-1 46,19 1 0-46,-2-19-1 0,-15 1 0 0,34-1-3 0,-17 1-1 0,-2 0-1 47,19-18-1-47,-17 18-4 0,17-18-1 0,0 0-2 0,0 0-1 16,17-18 0-16,19-18-1 0,-19 19 1 0,19-18-3 0,0-1-4 0,-2 1-3 16,2-1-1-1,-3 2-2-15,3-2-1 0,0-17-2 0,-2 18-1 0,-15 0 4 0,-2 0 0 0,-17 17 1 16,19 18 0-16,-19-18-1 0,0 18 4 0,0 18 2 0,-19 0 1 0,2 17 2 0,-2 0 2 31,19 0-1-31,-17 0 2 31,17-17-7-31,0 18-3 0,0-2-1 0,0-15-9 0,0 16-5 0,0-18-2 16,17 0 0-16,2 2-7 0,-19-19-3 0,17 17 0 16,2-17 0-16,15 0-1 0,-15 0 1 15,-2 0 1-15,17-17-29 0</inkml:trace>
  <inkml:trace contextRef="#ctx0" brushRef="#br0" timeOffset="-34376.19">27904 14852 489 0,'0'0'3'0,"0"0"3"0,0 0 1 0,17-17 2 0,2-1 2 0,-2 0 1 0,0 1-2 0,0-1 0 0,2 1 0 0,-2-2-1 0,2 2 1 0,-19 0 0 0,0-1 0 16,17 18 0-16,-17-17 2 15,0 17 1-15,0 0 0 0,0 0-1 0,0 35-1 16,0-18-1-16,0 0 2 16,0 2 0-16,0-2-1 0,0 1 1 0,17-1-1 15,0 1 0-15,2-18 0 0,17 0-1 0,-19 0 1 16,0 0-1-16,2-18 1 15,-2 18-1-15,-1-17 0 16,1-1-1-16,-17 1 1 0,19 17-3 0,-19-19-1 0,0 19 0 0,0 0 0 31,0 0-7-31,0 0-2 0,0 0-7 0,17 19-4 0,-17-2-1 16,0 1 0-16,19-18-1 0,-19 17 0 0,17 1-1 0,0 0-3 0,2-1-50 16</inkml:trace>
  <inkml:trace contextRef="#ctx0" brushRef="#br0" timeOffset="-33872.79">28433 15029 502 0,'17'0'5'0,"2"0"1"0,-19 0 2 0,17 0 1 0,-17 17 0 0,0 0 0 0,0 2 3 0,0 16 2 0,0-18 0 0,-17 19-1 0,-2-1 1 0,2 0-1 0,17-17 0 31,-19 17 1-31,2-17 0 0,17 0 0 0,-17-1 0 0,17 1-4 0,0-18 0 16,0 0-2-16,0 0-2 0,0 0-2 0,0 0 0 16,17 0 0-16,0-18-1 15,2 1 0-15,-2-19 0 0,19 19 0 0,-19-1-7 16,0-18-3-16,19 19-3 0,-17-18-2 0,-2 16 1 31,19 2 0-31,-19-18 0 0,0 18 4 0,0-2 0 16,-17 19 1-16,0-17 1 31,19 17 8-31,-19 0 3 0,0 0 1 0,0 0 2 0,0 17 0 0,-19 2 0 0,19 16 1 0,-17-18 1 0,17 19 1 16,0-1-1-16,0 0 0 0,0-17-7 15,0 0-4 1,0 17 0-16,0-17-5 0,0-1-3 16,17-17 0-16,2 18-1 0,-2-18-10 0,2 0-7 0,-19 0-2 0,34 0-33 0</inkml:trace>
  <inkml:trace contextRef="#ctx0" brushRef="#br0" timeOffset="-33395.72">28804 14728 383 0,'0'0'4'0,"0"0"2"0,0 0 2 0,0 0 1 0,0 0 1 0,0 0 1 0,17 19 1 0,-17-2 1 0,16 1 0 31,4-1 0-31,-20 1-1 0,0 0 0 0,0 17 0 0,0-18 1 0,0 1 1 63,0 0 0-63,0 17 0 0,-20-18 1 0,20-17 0 15,0 18-1-15,-16-18 0 0,16 18 0 0,0-18-1 0,0 0 1 0,0 0-3 0,16-18-2 0,4 0 0 32,-4 1-2-32,20-18-1 0,-19 17-2 0,0-17 1 0,2 0 0 0,-2 17 0 0,2 0 0 0,-2-17 1 31,-17 18 1-31,17-2 0 15,-17 2-1-15,0 0 1 0,0 17-2 0,0 0 1 0,0 0 1 16,0 0-8-16,0 0-4 0,0 0-1 0,0 17-18 0,-17 0-46 47</inkml:trace>
  <inkml:trace contextRef="#ctx0" brushRef="#br0" timeOffset="-28058.65">26704 15716 330 0,'0'0'1'0,"0"18"2"0,0-18-2 0,0 18 2 0,0-18 0 0,-17 17 1 0,17-17 1 0,-17 0 1 0,-2 18-1 0,2-18 3 0,0 0 0 0,-19 0 0 0,17 0-1 0,2 0 2 0,-17-18-1 0,15 1 1 0,2-1 0 0,0 0-2 0,-19 1 0 0,17-19 1 0,2 18-2 0,0-17-1 16,1 18 0-16,-4-18 0 0,4-1 0 16,-4 1 0-16,20 0 1 0,-16-18-1 0,16 18 1 15,0-18-1-15,0 18 0 0,16-19 1 0,4 19-1 31,16-1 0-31,-20 2 1 32,18 16-1-32,-15 1 1 0,34 17-1 0,-17 0 0 0,-2 0-2 15,19 35 1-15,0 18 0 0,-17-18-2 0,-2 36 1 0,-15-18 0 16,-2 17-1-16,2 1 0 16,-19-19-1-1,0 19 0-15,-19-19 0 0,19 2-1 0,-17-19 1 0,-2 0-1 0,2-17-2 0,0-1 0 31,0-17-2-31,-2 0 0 0,2 0 0 0,-19-17 1 0,36-18-1 0,-17-1-46 0</inkml:trace>
  <inkml:trace contextRef="#ctx0" brushRef="#br0" timeOffset="-27490.65">28133 15099 184 0,'0'0'5'0,"0"0"3"0,0 18 2 0,0-18 0 0,0 17 1 0,-17-17 0 0,17 17-2 0,-19-17 1 0,19 19 0 0,-17-19 0 16,0 0 2-16,-19 0 1 0,19 0 0 15,-19 0 1-15,2-19 1 0,15 2 1 0,-15 0-1 0,-2-1 0 16,17-18-1-16,2 2 0 0,0-2 1 0,0 1-1 16,-2 0 0-16,19-18 0 46,0 0-2-46,0 18-2 0,0-19 1 0,0 2-1 0,19 16 0 0,15-16-1 16,-17 16-1-16,19 1-1 0,0 17 0 0,0 18 0 0,-2-17 0 0,19 17-1 16,-17 17-1-16,-2 18 1 0,2 19-2 15,0-19-2-15,0 36 1 0,-19-18 0 0,-1-1-1 0,-16 1-1 0,0 0 0 0,0 17 0 16,0-34 0-16,-16 16 0 0,-1 2 0 0,-2-37-2 16,-15 19-1-16,15-19-2 15,-17 1-51-15</inkml:trace>
  <inkml:trace contextRef="#ctx0" brushRef="#br0" timeOffset="-26539.95">28010 14782 382 0,'0'-18'3'0,"0"1"2"0,0-2-2 0,0 2-1 0,-19 0-1 0,2-18 1 0,-17 16-1 0,-2-15-1 0,-17 16 1 0,-17-18 0 0,17 1-1 16,-19 0 1-16,-17-1 0 0,3 1 0 0,-3-1 0 0,-17 1 0 0,19 18 0 0,-38-18-2 0,19 17-2 0,1 0-2 31,-1 1 2-31,0-1 0 16,17 18 0-16,-15-17 0 0,-1 17 3 0,-1 0 1 0,34 0 1 0,-15 17 0 16,-2 1 3-16,0-1 2 0,19 1 0 0,0 17 0 0,-2-17 0 0,39 17-1 15,-20-18 1-15,17 19-2 16,17-1-1-16,-15-17-1 15,34 0-4-15,-17 17-3 0,17-18-1 0,0 1-1 16,0-18-3-16,0 18-2 0,17-18 0 0,-17 0-1 16,17 18-7-16,-17-18-6 15,17-18-4-15</inkml:trace>
  <inkml:trace contextRef="#ctx0" brushRef="#br0" timeOffset="-26352.33">25275 14499 554 0,'0'18'3'16,"-17"17"2"-16,17-17 1 0,0 0 0 0,0 0 0 0,34-18 0 0,2 0-1 0,17 17-2 0,0-17 1 0,0 0 0 0,17-17-2 16,2 17-1-16,-3 0-1 15,3 0-11-15,-19 0-5 0,17 0-37 0</inkml:trace>
  <inkml:trace contextRef="#ctx0" brushRef="#br0" timeOffset="-24664.54">27110 15716 322 0,'-17'18'2'0,"-2"-18"2"0,2 18 1 0,-19-18 2 0,19 0 1 0,-19 0 1 0,3 0-2 0,-3 0-1 0,-17-18 1 0,34-17 2 0,-15 17 0 0,-2 0 1 15,19-17 0-15,-2 0 0 0,-15 0 1 0,34 17-1 0,-17-17 1 0,-2 0 1 0,19-1-1 0,0 1 1 0,0 0-3 16,0 0 0-16,19-1-1 0,-2 1 0 0,17-18-2 0,-15 18-1 16,34-1-1-16,-19 1-2 0,21-1-1 31,-21 19 0-31,18 17-1 0,1 0 1 0,-17 0 0 16,0 17 0-16,-2 19 0 0,-17 16 0 0,2 19 0 0,-19-17-1 0,0 16 3 15,0 1 0 1,-19-1 1-16,-15 1 0 0,-19-1 1 31,0-17 1-31,1 0 0 0,16-18-1 0,2-17 0 16,-21 17 1-16,21-17-1 0,17-18-5 0,-2 0-3 0,2 18-1 0,17-18 0 0,-19-18-50 0</inkml:trace>
  <inkml:trace contextRef="#ctx0" brushRef="#br0" timeOffset="-23836.97">28539 15593 418 0,'-36'0'3'0,"19"0"3"0,-19 0-1 0,0-18 2 0,19 1 1 0,-17-1 0 0,-2-17 1 15,19 0 0-15,-19-18 1 0,17 17-2 0,2-16 0 0,1-1 0 0,16-1 0 16,0-17-2-16,0 2 0 31,16-2 0-31,20 0 1 0,-19 1-4 0,19-1 0 16,0 0-1-16,15 2-4 0,4-2-2 0,-21 35 1 0,38-17-2 0,-2 18 1 0,-17 17 0 0,0 1 0 15,17 17 4-15,-18 17 0 0,1 19 2 0,-17 16-1 16,0 20 2-16,-2-2 0 16,-15 1 1-16,-19-1-1 0,0 18 4 0,0 0 1 15,-36-18 1-15,0 1 0 32,-17 0 0-17,20-18 1-15,-39 18 1 0,19-36 2 0,0 0 2 0,17 0-1 16,-15 1-7-16,15-19-2 0,-17 18-3 0,17-35 1 0,2 18-64 0</inkml:trace>
  <inkml:trace contextRef="#ctx0" brushRef="#br0" timeOffset="168539.46">21872 17674 702 0,'-36'71'2'0,"2"0"2"0,-2 17 2 0,0-18 3 0,2 1 3 0,-2-1 0 0,17-35 1 0,2 18 0 0,0-17 1 0,0-1-1 0,-2 0-1 0,19-17-1 47,0-1 1-31,-17 1-1-16,17-18-1 0,0 0-1 0,0 0 0 0,0 0-1 0,0-18 0 0,0-17 0 0,17 0 0 0,2-18 0 0,-2 17-1 0,0 1 1 0,0-17-1 0,2 16-7 16,17-16-4-16,-19-1-1 0,0 17-1 0,0-16-2 15,2-1-2-15,-2 17 0 0,-17 1 1 0,19 0-1 16,-2-1 1-16,-17 1 0 0,17 18 3 0,-17-2 1 15,0 2 1-15,0 17 5 0,19 0 1 0,-19 0 2 0,17 0 0 0,-17 17 1 16,16 19 1-16,1-1 0 0,2 18 4 0,-2 0 1 16,2 0 1-16,-2 18 0 15,0-1-1-15,2-17-1 0,-2 0-1 16,0 0-1-16,0-18-1 0,2 0-1 0,-2 1 0 0,2-1-1 16,-2-17 0-16,-17-1-1 0,17 1 0 0,-17-1 0 31,0-17-1-31,0 0 0 0,0 0-1 0,0 0 0 15,0 0 0-15,0 0 0 0,0 0 0 0,0 0-1 16,0-17 1-16,0 17-1 0,0-18-5 0,0 18-5 16,0-17-3-16,0 17-3 0,0-18-3 0,0 18 0 0,-17-18 0 0,0 18-11 0,-2 0-4 0,2-17-2 31,-2 17-13-31,2-18-24 0</inkml:trace>
  <inkml:trace contextRef="#ctx0" brushRef="#br0" timeOffset="169355">22064 18592 292 0,'0'0'8'0,"0"17"2"0,0 1 6 0,0-18 2 15,0 18 1 1,0-18 0-16,19 0 1 0,-19 0 1 0,17 0-1 16,2 0-1-16,-2-18 0 0,0-17-1 15,0 17-1-15,2 1 1 0,-2-19-1 0,2 1-1 47,-2-1 0-47,0 19 0 0,2-18-1 0,-19 17-1 0,17-18 1 0,-17 19-1 16,0 17 1-16,0-18-1 0,0 18 1 0,0 0-2 0,0 0 0 0,0 0 1 0,0 0-2 0,0 35 0 31,0-17-1-31,0 0-1 0,0 0-1 0,0 0 0 0,0-1 0 0,0 0-2 0,0-17-2 0,17 0 0 16,-17 0 0-16,17 0 0 0,2 0-1 0,-2 0 0 0,2-17-1 0,-2 0-1 0,0-1-1 0,2 0-1 15,-19 0 1-15,17 18-1 0,-17-18 0 16,0 18 2-16,0-17 0 0,0 17 0 15,0 0-1-15,0 17 2 0,0-17-1 0,0 18 0 0,0 0 1 0,0 18-1 0,0-19 0 16,17-17 0-16,-17 17-5 16,16 2-2-1,4-19-1-15,-4 17-10 0,4-17-7 0,-4 0-2 0,1 0 0 0,0-17-15 0,19-2-9 0,-17 2-14 16</inkml:trace>
  <inkml:trace contextRef="#ctx0" brushRef="#br0" timeOffset="169743">21696 18098 315 0,'0'0'8'0,"0"-18"3"0,0 18 8 0,0 0 2 0,0 0 1 0,17 0 0 0,-17 0 2 0,17 0-1 0,0-18 0 0,2 18-1 0,-2 0-1 0,2 0-1 0,-2 0-1 0,0 0-1 0,19 0-1 0,-20 0-1 0,1 0 0 0,19 0-17 16,0 0-8-16,0 0-4 16,-2-17-43-16</inkml:trace>
  <inkml:trace contextRef="#ctx0" brushRef="#br0" timeOffset="170189.01">22718 17710 551 0,'0'35'3'0,"0"0"0"0,0 18 4 0,0 0 1 0,0 0 1 0,0 0 1 0,0 17-1 0,0-17 1 16,0 17 0-16,0-16 0 0,0-1-3 0,0-18-1 16,0 0-1-16,0 1-7 15,0-18-2 16,0-1-1-31,-17-17 0 0,17 0-11 0,0 0-5 16,0 0-3-16,17-35-9 0,-17 17-5 0,17-18-7 0,0-16 5 0</inkml:trace>
  <inkml:trace contextRef="#ctx0" brushRef="#br0" timeOffset="170702.86">22665 17727 218 0,'0'0'2'0,"-17"0"2"0,17 0-2 0,0 0 1 0,0 0 1 0,0 0 1 0,0 0 3 0,0 0 2 0,0 0 1 0,0 0 3 0,0 0 1 0,-19 0 2 0,19 0-1 0,0 0 2 0,0 0-1 0,0-17 0 0,0 17 1 31,0 0-1-31,0 0 0 0,0-19 0 0,0 19-2 15,0 0 0-15,0-17 0 0,19 17 0 0,-19 0 1 0,17-17-1 0,-17 17 0 0,17 0-1 0,2-18 0 0,-2 18 0 0,0 0-1 16,19-17 4-16,-19 17 0 16,19-19 0-16,0 19 4 15,-2-17 0-15,2 17-1 0,0 0 1 0,-2 0 0 16,2 0-2 0,-19 0 1-16,2 17-2 0,-19 2-2 0,0 16-2 15,0-18-1-15,-19 36-1 0,2-18-1 0,-19 1 1 0,2-1-1 0,-2 1-2 0,0-19 0 0,19 18-1 31,-19-17-1-31,19 0-2 0,17 17 0 16,0-17-2-16,0-1-1 0,0 1-2 0,0-1 0 0,17 1 0 0,2-18-2 0,-2 18 0 16,0-1 1-16,0 1 0 0,2-18 0 15,-19 17 1-15,0-17 1 0,0 18 0 16,0-1 1-16,-19-17-1 0,2 18 0 0,0 0 0 16,0-18 0-16,-2 0-5 0,-15 18-3 15,15-18-1 1,2 0 0-16,-2 0-4 0,19 0-3 0,-17 0 1 0,17 0-1 0,-17 0-10 0,17 0-6 15,0 0 0-15,0 0-14 0,0 0-6 0,17 0-14 32</inkml:trace>
  <inkml:trace contextRef="#ctx0" brushRef="#br0" timeOffset="171493.42">23142 17762 211 0,'0'0'0'0,"0"18"0"0,0-18 3 0,0 0 4 32,0 0-1-32,16 0-2 0,-16 0 0 0,0 0 1 15,0 0-1-15,0 0 2 0,0 0 2 0,0 0-1 16,0 0 0-16,0 0 2 0,0 0 1 0,0 0 0 15,0 0 0-15,0 0-1 0,0 0 1 0,0 0-1 16,0 0 2-16,0 0 2 0,0 0-1 0,0 0-1 0,0 0-1 0,0 0 0 0,0 0 0 0,0 0-3 16,0 0 0-16,0 0-1 15,0 0 0-15,0 0-1 0,0 0-1 0,0 0 0 0,0-18 1 0,0 18 1 16,0 0-1 0,0 0-1-16,0 0 3 0,0 0 0 0,0 0 1 0,0 0-3 0,0 0 1 0,0 0-1 15,0 0 1-15,0 0-2 0,0 0-1 16,0 0-1-16,0 0 1 15,0 0-1 32,0 0 0-47,0 0 0 0,0 0 0 0,0 0 0 0,0 0 0 0,0 18 0 0,0-18 1 0,0 0 2 0,0 0 0 0,0 0 1 0,0 0 1 0,0 0-1 16,0 0 0-16,0 0 0 0,17 0 1 0,-17 0-1 16,19-18 1-16,-19 1-1 0,17 17 1 0,-17-18-1 15,19 1-2-15,-2-2 0 0,0-15-1 0,2 16 1 16,-19-18-2-16,17 19 0 15,0-18 0-15,0-1 2 0,2 19 1 0,-19-1 1 0,17-17-1 0,-17 35 1 0,0-18 1 0,0 18 0 0,0-17 1 0,0 17 0 16,0 0 1-16,0 17 1 16,0 1-1-16,-17 0 0 0,-2 17 0 0,19 0-1 15,0-17 2-15,-17 17 0 0,17-18 1 0,0 2-1 16,0-2 0-16,0 1-1 16,0-18 1-16,17 0 0 0,-17 0 0 0,19 0-1 31,17 0 1-31,-19-18-2 0,0-18 1 15,0 2-1-15,19 16 0 0,-17-18-2 16,-19 19 1 0,17-1 0-16,-17 18 2 0,0-17 0 0,17 17-1 0,-17 0 0 0,19 0-1 0,-19 35-1 0,17-18-1 0,-17 19 0 0,17-18 0 15,0 16-1-15,2 2 0 0,17-18-7 0,-19-1-6 16,36 0-2-16,-20 2-18 0,3-2-9 16,17-17-47-16</inkml:trace>
  <inkml:trace contextRef="#ctx0" brushRef="#br0" timeOffset="171990.42">23935 17992 734 0,'36'0'3'0,"-2"0"2"0,19 0 5 0,-17 0 1 0,17 0 1 0,-19 0-1 0,2 0 0 0,17 0 0 0,-36 0-1 0,19 0-10 0,-17 0-5 16,-2 0-1-16,-17 18 1 16,-36-18-23-16,-17 17-44 0</inkml:trace>
  <inkml:trace contextRef="#ctx0" brushRef="#br0" timeOffset="172136.42">24022 18185 593 0,'55'0'2'0,"-2"-17"0"0,-19 17 0 0,19 0 0 0,-17 0 1 0,-2 0-9 0,2 0-4 0,0 17-44 0</inkml:trace>
  <inkml:trace contextRef="#ctx0" brushRef="#br0" timeOffset="173431.55">25116 17216 581 0,'-33'18'1'0,"-3"-1"1"0,0 0 1 0,2-17 0 0,15 19 1 0,2-19 1 0,0 17 1 0,-2-17 0 0,19 0 1 0,0 18 0 0,-17-18 0 0,17 0 0 0,0 0 1 0,0 0 1 0,0 0 0 0,0 0 1 16,0-18-2-16,0 18 1 15,0 0 0-15,0 0 0 0,0-17 0 0,0 17 0 0,0 0 0 0,0 0-1 0,0 0-1 0,0 0-1 16,0 17 0-16,-19 1 0 16,2 17-1-16,0 0 1 15,-19 18 0-15,2 17 0 0,15 1 1 0,-17 34 0 0,2-16 1 0,34-18 1 16,-17 17 1-16,17-17-1 15,0-19 0-15,0 1 0 16,0-18 0-16,17 0 1 0,0-17 0 0,0 0-1 0,2 0 1 0,-2-1 0 31,2-17 0-31,15 0 0 0,-15 0-2 16,15 0 0-16,-17 0-1 0,19 0-1 0,-17-17-1 0,-2 17 0 0,19 0 0 0,-19 0-1 0,16 0-11 0,3 0-5 16,-16 0-3-16,-4 0-15 0,18 0-6 15,-15 0-3 1,-2 0 0-16,2 0-11 15,-2 0-5-15,0-18-10 0</inkml:trace>
  <inkml:trace contextRef="#ctx0" brushRef="#br0" timeOffset="173912.19">25381 17533 583 0,'-17'36'4'0,"0"17"3"0,-19 16 0 0,17-15 2 0,-15-1 0 0,17 0 0 0,-2-18 3 0,19 0 1 0,-17-17 1 0,17 17 0 0,0-35 0 0,0 18 0 0,0-18 0 31,0 0-1-31,0 0 0 31,17-18-1-31,2-17 1 0,-2 0-3 0,17 0 0 16,-15-18 0-16,-2-1-2 0,19 2 1 15,-19-1-1-15,2 18 0 0,-2-1 1 0,0 1-1 0,0-1 0 0,-17 19 0 0,19 17 4 0,-19 0 1 0,17 0 0 32,-17 0-1-32,19 17-2 0,-2 19-1 0,0 16 0 31,0-16-2-31,2 16 0 0,-2-16-1 0,2-1 0 0,-2 19-1 0,19-19-1 0,-19-17 0 0,-1 17 0 47,1-18-1-47,2 1 0 0,-2-18 0 0,-17 0-1 31,0 18 0-31,19-18-2 0,-19 0-7 0,0 0-5 0,-19 0 0 0,19-18-2 0,-17 18-6 0,-19-18-2 0,20 18 0 0,-20-17-13 47,2 17-6-47,-21-18-1 0,21 18 0 0,-2-17-8 0,0 17-3 0,2-18-5 0</inkml:trace>
  <inkml:trace contextRef="#ctx0" brushRef="#br0" timeOffset="174078.94">25241 17798 532 0,'17'0'5'0,"0"-18"1"0,0 18 7 0,19 0 4 15,-17 0 0 1,15 0 1-16,2 0-4 0,-2 0 0 0,2 0-3 0,0 0-3 0,-2 0-1 15,2 0-2-15,0 0 1 0,0 0-13 0,-19 0-5 0,-1 18-1 0,20-18-15 0,-19 0-9 0,2 0-16 16</inkml:trace>
  <inkml:trace contextRef="#ctx0" brushRef="#br0" timeOffset="174260.52">25823 17851 552 0,'0'0'3'0,"0"0"1"0,17 0 7 0,0 0 3 0,19-18 0 0,-19 18 1 0,2-17 1 0,15-1 0 0,-17 0 0 0,2 18 2 16,-19-18 0-16,17 18 0 0,2 0 0 0,-19 0-1 0,0 0 0 0,0 18-1 31,0 18-1-31,0-1-1 0,0 0 0 0,-19 0-1 0,19 1-6 0,0-1-2 16,0 0-1-16,0-17 0 16,0 17-11-16,0-17-6 0,19-1-3 0,-19-17-16 0,17 18-9 0,0-18-5 0,2-18-2 0,-2-17-13 0</inkml:trace>
  <inkml:trace contextRef="#ctx0" brushRef="#br0" timeOffset="174612.15">26687 17639 790 0,'0'52'2'0,"0"2"1"0,-17-1 1 0,17-18 1 0,-19 18 2 0,2-18 1 0,17-17-6 0,-17 0-3 0,17-1-1 15,0 1 1 1,0-18-4-16,-19 0 0 16,19 0-1-16,0-18-7 15,0-17-3-15,0 17-2 0,0-17-1 0,0 18-2 0,0-19 0 0,19 1-2 16,-2-1 2-16,0 1 3 0,2-1 1 0,-2 19 3 0,17-18 3 0,-15-1 2 0,17 19 0 0,-19-18 1 31,17 17 12-31,-15 18 5 0,17-18 2 0,-19 18 7 16,0 0 3-16,2 0 1 0,-2 18 0 0,-17 0-1 0,16 0 1 0,-16-1-1 0,17 19-2 0,-17-1 0 0,19-18-1 31,-19 19-2-31,0-19-2 0,0 1-2 0,17 17-1 0,-17-17 0 0,0 0-11 0,0-1-3 31,19-17-3-31,-19 18-16 0,0 0-9 0,0-18-3 16,-36 17-37-16</inkml:trace>
  <inkml:trace contextRef="#ctx0" brushRef="#br0" timeOffset="174760.15">26617 17727 558 0,'17'0'0'0,"19"0"2"0,-19 0 0 0,36 18 2 0,-17-18 0 0,15 0-12 0,4 0-5 0,-21 17-3 0,2-17 0 15,16 0-5-15,-16 0-24 0</inkml:trace>
  <inkml:trace contextRef="#ctx0" brushRef="#br0" timeOffset="175030.84">27110 17691 401 0,'17'0'0'0,"-17"19"0"0,17-19 13 0,2 0 5 0,-2 0 2 0,2 0 0 0,-19 0 7 32,17 17 2-32,-17-17-1 0,0 0 5 0,0 18 2 0,0-18-2 0,0 17-1 0,0-17-1 0,0 18-1 0,0 0-3 0,0-18-2 15,0 18-3 1,0-18-2-16,0 17-2 0,17-17-9 0,0 18-4 0,2-18-1 31,-2 0-2-31,2 0-14 16,-2 0-8-16,0 18-2 0,2-18-17 0,-2 0-35 0</inkml:trace>
  <inkml:trace contextRef="#ctx0" brushRef="#br0" timeOffset="175349.45">27798 17445 682 0,'-17'53'1'0,"17"-18"1"0,-19 1 1 0,2 17 5 0,0-1 2 0,17 1 1 16,-19 0-2-16,2-17 0 31,17-1 0-31,-19 0 0 0,19 0-8 0,-17-17-3 0,0 0-1 0,17-1-14 0,-16-17-4 0,16 0-3 32,-20 0-2-32,20-17-8 0,0-19-6 0,0 19-4 0,0-18-5 0,0-18 5 0,20 17 4 0,-4-17 4 0,1 17 4 0,0 2 3 0,2-20 2 0,-2 37 4 15,19-18 26-15,-19 17 5 0,2 0 0 0,15 1 13 0,2 17 4 0,0 0 1 16,-19 0 0-16,19 0 3 15,-19 35 1-15,0-17-1 0,0 0 0 0,19 16-1 0,-17 2 0 0,-2-1-1 0,0-18-5 16,0 19-2-16,-17-18-1 0,19 17-3 0,-2-17-10 16,-17 0-5-16,0 17-3 0,0-17 1 0,0-1-60 15</inkml:trace>
  <inkml:trace contextRef="#ctx0" brushRef="#br0" timeOffset="175524.98">27832 17780 588 0,'19'0'1'0,"-2"0"2"0,19 0 2 0,-19 0-4 0,19 0-1 0,-19 0 0 0,19 0-54 0</inkml:trace>
  <inkml:trace contextRef="#ctx0" brushRef="#br0" timeOffset="175864.12">28327 17710 581 0,'17'0'3'0,"19"0"1"0,-19 0 2 0,-17 0 1 0,17 0-1 0,-17 0 2 0,19 0 4 0,-19 17 3 0,0 1 0 0,0-18 3 0,17 17 0 0,-17 1-1 0,0 0 1 15,0 0-1-15,0-1 0 16,19 1 0-16,-19-18-2 0,17 18-2 0,-17-18 0 15,17 17-1-15,-17 1 0 16,0-18 0-16,0 17-1 0,0-17 1 0,0 18-6 0,-17 0-2 0,0-1 0 0,-19 19-13 0,17-19-6 31,2 1-2-31,-17-18-1 0,15 17-16 0,2 1-41 0</inkml:trace>
  <inkml:trace contextRef="#ctx0" brushRef="#br0" timeOffset="176231.87">28397 17199 446 0,'17'0'6'0,"2"-19"2"0,17 19 1 0,-19 0 8 0,0 0 1 0,19 0 1 0,-19 0 4 0,2 19 1 0,-2-19-1 0,0 17 0 0,-17 1-1 0,19-1 0 47,-2-17-1-47,-17 17 0 0,17 2 0 0,-17-2 0 0,17 1-2 0,-17-1-1 16,19 1 0-16,-19 0-2 0,0 17 0 0,17 0-1 0,-17-17-1 15,0 17-1-15,0 18 0 0,0-18-1 0,0 18-1 0,0-1 0 0,-17 2 0 0,17-1-2 16,-19 0-1-16,2 0 0 0,0 0-1 0,0 0-1 31,-2-1-1-31,2-16 0 0,0-1-1 0,-2 0-2 0,2-18 0 0,-2 1-8 16,19 0-2-16,-17 0-3 0,0-18-4 15,17 0-2 1,-17 0-1-16,-2 0 0 0,2-18 0 0,-2 18 0 0,2-36-62 0</inkml:trace>
  <inkml:trace contextRef="#ctx0" brushRef="#br0" timeOffset="176887.1">30074 16687 603 0,'-36'0'2'0,"2"0"2"16,-2 0-1-16,-17 0 0 0,0 0 2 0,0 17 0 0,0-17 1 0,36 18 1 0,-38-18 0 0,38 18 2 0,-17-18 1 0,15 0 0 0,2 0 0 0,0 0 0 0,-2 17 0 0,19-17 0 15,0 0 1-15,0 0 0 16,0 0 0-1,0 0-1-15,0 0-1 0,0 0 0 16,0 0-1-16,0 0-2 0,19 0 0 0,-19 18-2 0,17-18 1 0,-17 17-1 31,0 1-1-31,0 17 0 0,0 0 0 0,-17 36 0 0,-19-18 0 0,17 35 0 16,2 0 4-16,-16 19 2 0,14-2 0 0,-15 1 0 0,15-1 3 0,2 2 1 16,-2-19 0-16,19 0 0 0,-17-17-2 15,17-18-1 1,0 17-1-16,-17-17-1 0,17-18 0 0,0 0-1 31,0 18-1-31,0-35-1 16,0 17 0-16,0-17-1 31,0 17 0-31,0-17 0 16,17-18-1-16,0 18 0 0,2 0-1 0,17-18 1 0,-19 17-1 0,19-17-5 0,-3 0-7 0,3 0-4 15,0 0-3-15,-2 0-74 0</inkml:trace>
  <inkml:trace contextRef="#ctx0" brushRef="#br0" timeOffset="177365.8">29915 17128 427 0,'17'18'11'0,"-17"16"5"0,0 2 0 0,0-1 4 0,0 18 1 0,0 0-1 0,0-18-4 15,0 18-1-15,-17-18-2 16,17 0 0-16,0-17-6 0,0 0-1 0,-17 0-1 0,17-1-1 0,0-17 1 16,-19 0 1-16,19 0 0 0,0-17-5 31,-17-19-2-31,17 18-2 0,0-17-2 0,0 0-3 0,0-18-2 0,0 18-1 16,0 0-2-16,17 0 1 0,-17-1-1 0,19 1 1 0,-2-1 2 15,0 19 1-15,0-18 1 0,2-1 2 16,-2 1 0-16,19 17 2 0,-19-17-1 0,19 0 7 0,-3 17 3 0,3-18 1 0,0 19 0 15,-2 17 5-15,-15-18 2 0,17 18 1 0,-19 0 0 16,0 0 0-16,-17 0 0 0,0 0-1 0,0 18 0 0,0-1 0 31,0 1 0-31,-17 18 1 0,0-19 1 0,-2 1 0 16,2 17 0-16,17-17-1 0,-19-1 1 0,19 1-2 0,0 0 0 16,19 0-2-1,-2 0-1-15,2-1-1 0,15-17-2 0,-15 17 0 0,-2-17-1 16,0 19 0-16,-17-19 0 0,0 17-2 15,0 1 1-15,-17-1-5 0,-19 0-3 0,2 2 0 0,-2-2 0 0,0 1-5 0,3-18-1 0,13 17-2 32,4 1 0-32,-4-18-4 0,20 0-2 0,-16 18 0 0,16-18-3 0,0 0-1 15,0 0 0-15,0 0-1 0,0 0-4 0,16 0-2 0,4 0-2 0,-20 17-21 16</inkml:trace>
  <inkml:trace contextRef="#ctx0" brushRef="#br0" timeOffset="177635.83">30285 17410 581 0,'17'0'4'0,"19"-18"2"0,-19 1 4 0,19 17 2 0,0-18 1 0,-19 0 0 0,19-17 4 0,-19 18 1 0,0-2 1 0,0 19-1 0,2-17 5 0,-19 17 1 0,0 0-1 0,0 0 0 16,0 0-1-16,0 17-3 0,0 19-1 0,0-1-2 0,0 1-1 0,0 16-2 15,0-16-5-15,17-1-2 63,-17 0 0-63,19 1-1 0,-19-19-9 0,17 0-5 16,-17 2-3-16,17-2 0 0,-17-17-14 0,17 18-6 0,-17-18-3 0,0 0-40 15</inkml:trace>
  <inkml:trace contextRef="#ctx0" brushRef="#br0" timeOffset="178134.15">29949 17939 701 0,'0'0'5'0,"19"0"3"0,-2 35 2 0,2-17 2 0,-19 0 1 0,17-1 0 0,-17 1-4 0,0-1-3 0,0 1-2 0,17 0 1 47,-17-1-5-47,0-17-1 0,0 0-1 0,0 0 1 0,0 0-12 0,-17-17-7 0,17-1-3 0,-17 0-11 31,17 1-7-31,-19-18-4 0,19-1-3 0,0 19-3 31,-17-19 6-15,17 19 3-16,0-18 6 0,17 17 2 0,-17 0 4 0,19-17 3 0,-19 17 3 0,17 0 2 0,0 1 3 0,-17-1 1 31,19 1 28-31,-2-2 6 32,0 2 2-32,-1 17 11 0,4-17 5 0,-4 17-1 0,4-18 0 0,-4 18 0 0,1 0 0 0,0 0-2 15,2 0-2-15,-2 0-2 0,-17 18-1 0,19-18-2 0,-19 17-3 0,0 0-1 0,0 2 0 0,0-2-2 0,0 1-1 0,0-1-2 0,0 1 0 0,0 0-1 31,0 0 0-31,-19-1 0 32,19-17-1-32,0 18-1 0,0-18-1 0,0 18 0 0,0-18-2 0,-17 17-1 31,17-17-2-31,-19 18 1 0,2-18-4 0,0 0-1 0,1 17-1 0,-4-17 0 16,4 0-6-16,16 18-2 15,-20-18-2-15,4 0 0 0,16 0 0 0,0 0-1 0,0 18-1 0,0-18-12 0,0 0-7 0,0 0-3 0,0 17-31 0</inkml:trace>
  <inkml:trace contextRef="#ctx0" brushRef="#br0" timeOffset="178354.15">30391 17921 455 0,'17'0'2'0,"-17"-17"1"0,19 17 22 0,15 0 8 0,-15 0 3 16,-2 0 4-16,-17 0 1 0,17 0-3 0,-17 0-3 0,0 0-3 0,17 0-4 0,-17 17-2 0,0-17-3 0,0 18-3 0,0-18-1 0,0 18-2 0,19-1-2 0,-19-17-2 0,0 18 0 0,17 0-2 0,-17-18-1 0,19 17-2 0,15-17 0 0,-17 18-6 0,2-18-16 0,-2 0-6 31,2 17-67-31</inkml:trace>
  <inkml:trace contextRef="#ctx0" brushRef="#br0" timeOffset="178650.15">29915 18469 513 0,'0'-19'3'0,"17"19"2"0,0-17 2 0,-17 17 4 0,19 0 3 0,-19 0 0 0,17 17 1 15,-17 2 0-15,19 16-1 0,-19-18-1 0,0 19 3 16,0-1-1-16,0 0 2 0,0-17-4 0,0-1-1 16,0 18-2-16,0-17 0 0,0 0-10 0,-19-18-5 0,19 17-3 0,0-17-17 0,0 0-10 0,-17-35-24 15</inkml:trace>
  <inkml:trace contextRef="#ctx0" brushRef="#br0" timeOffset="179006.15">29949 18256 511 0,'19'0'2'0,"-2"0"2"0,2 0 3 0,15 0 2 0,-15 0 1 0,31 0-1 0,-14 0 2 0,0 0-1 47,-2 0 0-47,-15 0 6 0,17 0 2 16,-19 0 0-16,-17 0 0 0,17 0 3 0,-17 18 1 0,0 0 0 0,0-1 0 0,0 1 0 31,-17-1 0-31,17 1-2 0,-17 0-3 0,17 0-2 0,0 0-1 0,0-1-5 0,0-17-1 16,0 17 0-16,0-17-2 0,0 0-5 15,0 19-2-15,0-19-2 32,0 0-1-17,0 0 1-15,0 0 0 0,0 17-2 16,-19 1-1-16,2-18 0 0,-2 17 0 0,2 0-1 0,0 2-1 0,1-2-2 0,-4-17 1 16,4 18-5-16,-4-1-2 0,20-17-1 0,-16 0-1 0,16 0-8 0,0 18-4 0,0-18-1 0,16 0 0 0,4-18-26 0</inkml:trace>
  <inkml:trace contextRef="#ctx0" brushRef="#br0" timeOffset="179223.16">30444 18469 529 0,'17'0'2'0,"2"0"0"0,-19 0 1 0,17 17 11 0,-17-17 3 0,17 18 2 0,-17-18 8 0,0 0 3 0,0 17-1 0,17 0 0 0,-17-17 0 0,0 19-2 0,0-19 0 0,19 17-3 0,-19-17-3 15,17 0-1-15,-17 18-3 0,36-18-1 16,-19 17-2-16,19-17-1 0,-19 0-2 0,19 18-3 16,-19-18-5-16,19 0-2 0,-20 0-17 0,1 18-9 15,-17-18-3-15,19 17-53 0</inkml:trace>
  <inkml:trace contextRef="#ctx0" brushRef="#br0" timeOffset="179719.15">30937 16722 540 0,'17'-18'4'0,"2"1"1"0,17 17 3 0,-19-18 2 0,0 18 1 0,19 0-1 0,-19 0 3 0,2 0 0 0,-2 18 1 0,0 35-1 0,2-18 3 32,-19 35 0-32,17 18 0 15,-17 18 1-15,0 1-2 0,0-2 0 16,0 19-1-16,17-1 6 0,-17-18 2 0,17 19 0 0,-17-18-1 31,19 0-2-31,-2-18-2 0,2 18-2 0,-19-18-1 16,17 0-2-16,-17-17-1 0,0 18-1 0,0-20-1 15,0-15-1-15,0-1 0 0,-17 17-2 0,-19-35 0 32,17 18 0-32,-15-17-2 0,-2-19 1 0,2 19-1 0,-2-36-1 0,0 17 0 0,2-17 0 0,-21 0 0 15,21 0-1-15,-2 0-14 0,-34 0-82 0</inkml:trace>
  <inkml:trace contextRef="#ctx0" brushRef="#br0" timeOffset="180844.64">30586 18680 51 0,'17'-18'0'0,"17"18"0"0,-15 0 34 0,17 0 7 16,-2 0 1-16,2 0 3 0,-3 0-1 0,3 0-1 0,0 0-3 0,-19 0 2 0,19 18 0 0,-19-1-3 0,-17 1-1 0,17-18-1 0,-17 18 0 0,0-1-3 0,0 1-1 0,0-1-1 0,0-17-3 0,0 18-1 0,-17 0-4 0,17-18-2 15,-17 18-3-15,0-18 0 32,17 0-11-32,0 17-4 0,-19-17-3 0,19 0-17 0,0 17-9 0,-17-17-5 0,0 19-41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10:31:28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29173 865 51 0,'0'-25'0'0,"-25"25"0"0,-3-27 0 0,28 27 7 0,0 0 4 0,0 0-2 0,0 0 8 0,-25-26 1 15,25 26 1-15,0-26 4 0,0 26 1 0,0-27 0 0,0 27-1 0,0-26 2 32,0 26 0-32,0-26 0 15,0 26-1-15,0 0 0 0,0 0-1 0,25 0 0 0,3 0-1 0,-28 26-1 0,25 0-1 0,1 27 0 0,2 0 0 0,-3 25-1 16,-25-25-1-16,0 25-1 0,0 1-1 0,0 0 0 15,0-27-1-15,0 27 0 0,-25 0-1 0,-3-26 0 32,2-1 0-32,1 1-1 0,25-27 0 0,-28-1-1 15,3 2 1-15,-4-1 0 0,29-26 1 0,-25 0 0 0,0 0-1 0,0-26 0 47,25-26-1-47,0-1-2 0,-28 0-1 0,28 0-2 31,0 1 1-31,28-26 0 0,-28 0 0 0,25 25-1 0,0 0 1 0,0 27-11 32,4-27-5-32,-4 27-2 0,3 26-1 0,-3-27 0 0,1 27-1 15,2 0 0-15,-28 0-20 0,25 27-38 0</inkml:trace>
  <inkml:trace contextRef="#ctx0" brushRef="#br0" timeOffset="604.04">29488 1285 547 0,'25'0'2'0,"4"27"0"0,-4-27 2 0,-25 0 0 0,25 0 1 0,3 0 1 0,-2 0 0 0,-1-27 1 15,0 1 1-15,-25 1 0 0,28-2 0 0,-2 1 0 0,-26-1 1 0,0 1 0 16,28 0 0-16,-28 26 1 0,0-26-1 0,0 26 1 0,0 0-1 16,-28-27 0-1,2 27 0-15,-2 0 2 0,3 27 1 0,0-1 0 0,-1-26 4 0,-27 26 1 47,53 0-1-47,-25 1 1 0,-4-1-2 0,4 26 0 16,25-26 0-16,-28 1-2 15,28-1 0-15,0 0 0 0,0 27-1 0,0-28-2 16,0 3-1-16,0-28 0 0,28 25-1 0,-3 2-5 0,4-27-3 0,21 26-2 0,-22-26-9 0,23 0-6 0,2 0-2 0,1 0-7 16,-4 0-3-16,4 0-1 0,-4 0-45 0</inkml:trace>
  <inkml:trace contextRef="#ctx0" brushRef="#br0" timeOffset="1113.28">29986 946 739 0,'-26'25'2'0,"26"-25"1"0,-28 0 2 15,28 0-1-15,0-25 2 0,0-3-1 0,0 2 1 0,0-26 0 0,0-1 0 0,28 27 1 0,-2-1 0 0,2 1 0 47,-3 0 0-47,-25 26 1 0,25 0-1 0,1 26 1 0,27 0-2 0,-25 27 0 0,-2 25 0 0,-26-25-3 47,25 0-3-47,3 25 1 16,-3-25-1-16,26-27-4 0,-23 27-2 0,-3 0 0 0,-25-28 0 0,28 1-14 15,-2-26-8-15,-1 27-46 0</inkml:trace>
  <inkml:trace contextRef="#ctx0" brushRef="#br0" timeOffset="2287.11">30118 682 51 0,'0'0'0'0,"-28"0"0"0,28 0 7 32,0 0-1-32,-26 0 1 0,26 0-2 0,0 0 0 15,0 0-1-15,0 0 2 0,0 0-1 0,-25 0 0 16,25 0-1-16,0 0 1 0,-25 26-1 0,25-26 1 62,0 26-1-62,-28-26 4 0,28 0 3 0,-26 27 0 0,26-1 0 0,0 0 5 0,-28-26 0 0,28 27 2 0,0-2 0 0,0 2 0 0,-25-27-2 0,25 26 1 32,0-26-1-32,0 28-1 0,25-28 1 0,-25 0 0 15,28 0-2-15,-2 25 1 0,2-25-1 0,-3 0-1 0,0 0-1 0,1-25 0 0,2 25 0 16,-3-28-2 15,3 28-1-15,-28-26 0-1,26-1 0-15,-1 2-1 0,3-2 1 0,-3 1-3 0,-25-27 0 0,25 27-1 16,1 0 1-16,2-1 0 0,-28-24 0 0,25 25 0 47,-25-1 0-47,28 0 0 0,-28 1 1 0,26 0-1 0,-26 1 1 0,25 25-2 0,-25-28-1 0,0 28 1 0,0 0-3 0,28 0-1 0,-28 0-6 16,0 0-2-16,0 0-1 0,-28 28-1 0,28-28 0 15,0 25 0-15,0 1 0 0,-25 0-39 0</inkml:trace>
  <inkml:trace contextRef="#ctx0" brushRef="#br0" timeOffset="4182.63">28805 1889 345 0,'-25'0'2'0,"0"0"2"0,25 0 1 0,0 0 5 0,-29 0 3 0,29 0 0 0,0 26 2 0,0-26 1 0,0 0 0 0,0 0 0 0,0 0 0 0,29 0 1 0,-4 0 0 0,0 0 0 16,29 0 1-16,-1 0 0 31,26 0 0-31,-29 0-1 0,29 0 0 0,0 0-1 0,-1 0 0 16,1 0-3-16,25-26 0 0,-22 26-2 0,-4 0 0 0,-2 0-1 0,31 0-2 0,-28 0-1 15,-1-25 0-15,-24 25 0 0,22 0 0 16,-48 0-3-16,25 0 0 0,-27 0-2 0,-1 0 0 0,3 0-1 16,-3 0-1-16,0 0-3 31,-25 0-2-31,0 0-1 0,0 0 0 0,0 0 0 0,0 0 0 0,0 0 1 16,0 0-1-16,-25 0-12 31,25 0-7-31,-25 0-4 0,-28 25-29 0</inkml:trace>
  <inkml:trace contextRef="#ctx0" brushRef="#br0" timeOffset="4763">28937 2362 180 0,'-25'0'4'0,"25"0"4"0,0 0-1 0,0 0 7 0,0-26 2 0,0 26 3 16,0 0 1-16,0-28 1 0,0 28 1 0,0-25 0 0,0 25 0 0,0-28-1 31,0 28-1-31,0 0 3 0,0-24-1 0,0 24 1 16,25 0-1-16,-25 0 0 0,26 0-1 0,-26 0 0 0,28 24-1 15,-3-24-1-15,0 53-1 0,0-25 0 0,4-2-1 0,-29 26-1 0,25 1-1 0,3-1 1 0,-3 0 1 0,-25-25-1 32,0 51-1-32,0-52 0 0,0 26-1 0,0 1 0 15,-25 0-1-15,25-28 0 16,-28 3-2-16,3-3 1 0,-4 3-1 0,4-3 0 0,0-25-2 15,0 0 0-15,-3 0 0 0,2 0 0 0,1-25 0 0,25-3-1 0,-28 3-2 0,28-3 1 16,-25-22-1-16,25 22-4 16,0-25-2-16,0 29 0 0,25-4-1 0,-25 2-9 0,28 0-3 15,-3-1-2-15,1 2 0 0,2 25-1 0,-3 0 0 0,0-27-5 0,0 27-10 0,-25 0-6 16,29 0-2-16,-4 27-27 0</inkml:trace>
  <inkml:trace contextRef="#ctx0" brushRef="#br0" timeOffset="5548.91">29356 2650 308 0,'0'0'3'0,"0"0"3"0,0-27 2 0,0 27 2 0,0 0 2 0,0 0 1 0,28-25-1 0,-28 25 2 0,0 0 0 0,26 0 1 0,-1 0-1 0,-25 0 0 47,25 25-1-47,-25 2 0 0,0-1-1 0,0 0 0 0,0 2 1 0,0-4-2 15,0 4 1-15,0-3 0 0,0 3-1 0,0-3 1 0,-25 0 0 0,25-25 0 0,0 28-1 0,-25-28-1 16,25 25-1-16,0-25 0 0,0 0-2 0,0 0 0 15,-26 0 0-15,26 0 0 0,0 0 0 0,0 0 0 47,0 0 0-47,0 0-9 0,0 0-2 0,0 0 0 0,0 0-1 0,0-25 0 0,26 25 0 0,-26-28-2 0,0 28 3 0,25-25 0 0,-25 25 0 0,25-25 2 0,-25-3 0 0,28 3-1 0,-3 25 1 0,4-28 0 16,-29 4 0-16,25-4 0 0,0 2 1 16,-25 26 0-1,28-26 0-15,-2-1 1 0,-26 2 0 0,25-2 0 0,-25 1 0 0,25 26 0 31,-25 0 1-31,-25 0-1 0,25 26 1 0,-25 26 0 0,25-25 3 0,0-1-2 0,-26 28 2 47,26-30 1-47,0 4 1 16,0 25 1-16,0-28 7 16,0 0 3-16,0-25 0 0,26 28 1 0,-1-3-10 0,-25-25-5 15,25 0-2-15,3 0-1 0,-2 0-2 0,2 0-1 0,-28 0-17 0,25 0-11 0,0-25-6 0,29-3-21 16</inkml:trace>
  <inkml:trace contextRef="#ctx0" brushRef="#br0" timeOffset="6196.96">29882 2623 192 0,'0'0'5'0,"-25"0"7"0,25 27 1 0,0-27 0 15,0 0 1-15,-29 0 0 0,29 0 1 0,0 0 0 16,0 0 0-16,0 0 0 0,0 0 0 0,0 0 0 0,0 0 1 0,0 0-3 0,0 0 0 0,0-27 0 0,0 27-1 0,0 0 0 0,0 0-1 0,0-25 1 31,0 25-2-31,0 0 1 0,0-27-1 0,29 27-1 16,-29 0 1-16,0-26-1 0,0 26 0 0,0-26-1 0,0 26 0 0,0-26-1 0,0 26 1 0,25 0-2 0,-25-26-1 0,0 26 1 0,0 0-1 0,25-27 0 31,-25 27 1-31,0 0-1 0,0 0-2 0,0-26 0 16,0 26 0-1,0 0 2-15,25 0-1 0,-25 0 0 0,0 0 0 0,0-27 0 16,0 27 0-16,28 0 0 15,-28 0 0-15,26-25 0 0,-26 25 0 0,0 0 0 0,0 0 0 0,28-26 0 0,-28 26 0 0,0 0 0 16,25 0 1-16,-25 0 1 0,0 0-1 0,25-28 2 16,-25 28 0-16,0 0 0 0,26 0 0 0,-26 0 0 15,28 0 1-15,-3 0 1 16,-25 0-1-16,28 0 0 0,-28 0 0 0,0 0 0 16,0 0 1-16,0 0-1 0,0 28 1 0,0-2-1 15,0-1 0-15,0 2 0 0,-28-27 0 0,3 26 0 16,25 1 0-16,-28-27 0 0,28 26 0 0,0-26-1 15,0 26-1-15,0-26-1 0,0 0 1 0,0 26-1 16,28-26 0-16,-3 0 0 31,-25 0 0-31,28 0-1 0,-28 0-1 0,0 0-2 0,26 0-1 16,-26 26-1 0,0-26 0-16,-26 27-1 0,26-27 0 0,-28 0-2 31,28 25 1-31,-25-25 0 0,-3 0 0 0,28 27 0 0,0-27 0 0,-26 0-3 0,26 0-2 0,0 0 1 15,0 26-2-15,0-26 0 0,0 0 0 0,0 0-8 0,0 0-3 0,0 0-55 0</inkml:trace>
  <inkml:trace contextRef="#ctx0" brushRef="#br0" timeOffset="7308.06">30719 1757 321 0,'0'0'2'0,"0"0"1"0,0 0 2 0,0 0 5 0,0 0 2 0,0 0 7 0,-25 0 2 0,25 0 0 0,0 0 0 0,0 0 0 0,0 0-2 0,25 0 0 0,3 0-1 0,-28 0-1 0,54 0 0 0,-29 0-2 0,0 0 1 0,29 0-1 15,-29 0-1-15,29 0 0 16,-29 0 1-16,3 0 2 0,-3 0 1 0,0 0 1 16,4 0-1-16,-4 0 0 15,-25 0-2-15,25 0-2 0,-25 0-2 0,25 0-1 16,-25 0 0-16,0 0-4 0,0 0 0 0,0 0-2 0,0 0 0 0,0 0-9 16,0 0-5-16,0 0-2 0,0 0 0 0,-25 0-13 15,25 0-6-15,-25-25-37 16</inkml:trace>
  <inkml:trace contextRef="#ctx0" brushRef="#br0" timeOffset="7496.06">30773 1941 467 0,'0'0'4'0,"0"0"0"0,28 27 1 0,-28-27 7 0,25 0 2 0,0 0 2 15,4 0 0-15,-4 0 1 16,0 0 0-16,0 0-1 0,4 0 1 16,-4 0-6-16,3 0 0 0,-28 0-2 0,25 0-1 0,-25 0 0 0,25 0 1 15,-25 0-20-15,0 0-49 0</inkml:trace>
  <inkml:trace contextRef="#ctx0" brushRef="#br0" timeOffset="27699.72">32139 1102 479 0,'0'0'1'0,"0"0"2"0,-28 0 1 0,28 0 1 0,-26 0 0 0,1 0 3 0,-3-26 2 0,3 26 1 0,-4 0-1 0,4 0 1 0,0 0 0 0,0 0 0 31,-4 0-2-31,4 0 2 0,-3 0 0 0,3 0-1 31,0 0 0-31,-1 0 0 16,26-27 1-16,-28 27-2 0,28 0 1 0,-25 0 0 0,25 0-1 0,-25 0 0 0,25 0 0 0,0-26 0 15,0 26 0 1,0 0 0-16,0 0 0 0,0 0 0 0,0 0 1 0,0 0 0 0,0 0 0 0,0 0-1 0,0 0-1 0,-29 0 1 0,29 0-1 0,0 0-1 16,0 0-1-16,0 26 0 31,0-26 0-31,0 27 0 0,0-1-2 0,0-26 1 15,0 52-84-15</inkml:trace>
  <inkml:trace contextRef="#ctx0" brushRef="#br0" timeOffset="27811.73">31667 1653 992 0,'-29'79'2'0,"29"-27"1"0,0 1 0 0,0-26-1 0,0 24 0 0,0-25 0 0,0 1 0 0,0-1-1 0,0 0 0 0,0-26 1 0,0 0-1 0,0 27 0 0,0-27-2 0,0 0-14 0,0 0-5 0,0-27-3 0,0 1-15 0,29 0-48 0</inkml:trace>
  <inkml:trace contextRef="#ctx0" brushRef="#br0" timeOffset="28644.42">31613 1234 333 0,'0'0'4'0,"0"-27"4"0,0 27 2 0,0 0 2 0,0 0 1 0,0 0 0 0,0 0 0 0,0 27 0 0,0 24 0 0,0 2 1 0,0-1 2 0,0 0 0 0,0 28-1 0,-28-27 1 0,28-2-2 0,0 2 1 16,0 0-4-16,0-1 0 0,0 1-2 16,0-26 1-16,0-2 0 0,0 1-1 15,0 0 1-15,0-26-12 16,0 27-5-16,0-27-3 0,28 0 0 0,-28 0-10 0,25 0-5 0,-25-27-4 0,29 1-16 16</inkml:trace>
  <inkml:trace contextRef="#ctx0" brushRef="#br0" timeOffset="29103.24">31585 1154 62 0,'-25'0'0'0,"-1"0"19"47,26 0 6-16,0 0 0-31,0 0 2 0,0 0 3 0,-25 0 1 0,25 0-1 0,0 0 3 0,0 0-1 16,25 0 0-16,1 0-2 0,27 0-1 0,-28 0-3 0,54 0-1 0,-25-26-1 0,24 0 4 16,1 26 0-1,0-26-1-15,-1-1 1 0,-24 27-1 0,21 0-1 0,-46-26-1 0,24 26-4 0,-28 0-1 16,1 0-3-16,-26 0-8 15,28 0-3-15,-28 0-1 0,0 0-1 0,0 0-7 0,-28 0-3 0,28 0-2 16,-51-27-60 0</inkml:trace>
  <inkml:trace contextRef="#ctx0" brushRef="#br0" timeOffset="31152.28">32189 1338 306 0,'0'0'2'0,"0"0"1"0,0 0 2 0,0 0 2 0,0 26 0 0,0-26 1 0,0 0 0 0,0 0 1 0,0 0 1 0,0 0-1 0,0 0-1 0,0 0 0 0,0 0 1 0,0 0 1 16,0 0 0-16,25 0 0 0,-25 0 1 0,0-26-2 31,29 0 0-31,-29 26 0 0,25-27 0 0,-25 1 1 0,0 1-1 0,28 25-1 31,-28-27-1-31,25 1 0 0,-25-1 0 0,26 1-1 0,-26 26 0 0,28-26 0 0,-28 0 1 0,0-1 0 32,0 1 2-32,25 26-1 0,-25-27 0 0,0 27 0 15,0 0 0-15,0 0-1 0,0-25 2 0,0 25 1 0,0 0 1 0,0 25-3 16,0 2 0-16,0-1-1 0,-25 1 0 0,25 25 1 31,0-26 0-31,0 1 0 0,0-27-1 0,0 26 2 31,0-26 1-31,0 0 0 0,25 27 0 0,-25-27 1 0,25 0 0 0,-25-27 0 0,26 27 1 0,2-26 0 47,-28-1 0-47,25 1-1 0,3 0-1 0,-28 0-2 0,26-1 0 0,-26 27 0 0,0-26 0 0,0 26 0 32,25-27-90-32</inkml:trace>
  <inkml:trace contextRef="#ctx0" brushRef="#br0" timeOffset="31238.28">32636 1181 1003 0,'0'0'1'0,"25"26"0"0,4 1-11 0,-4-27-5 0,0 0-3 0,3 0-18 0,-2 0-9 0,24 0-38 15</inkml:trace>
  <inkml:trace contextRef="#ctx0" brushRef="#br0" timeOffset="33520.08">32243 1994 598 0,'0'26'2'0,"-29"1"7"0,4 26 3 16,0-29 1-16,0 30 0 0,-29-27 0 0,1 23 0 0,28 3 0 0,-29-25-1 0,29-2 2 0,0-1 2 0,-4-25-1 0,4 27-1 0,-3-27 1 0,3 0-2 0,25 0 1 0,-25 0-1 0,25 0 1 16,-26-27 0-16,26 2-2 0,0-1 0 0,0 26 0 31,0-28 0-31,0 3 0 0,26 25-1 0,-1-28-97 0</inkml:trace>
  <inkml:trace contextRef="#ctx0" brushRef="#br0" timeOffset="33691.08">32032 2519 1024 0,'0'26'0'0,"28"0"0"0,-28 26 0 0,25-52 0 0,-25 27 0 0,26-1 0 0,-26 0-1 0,0-26-2 47,28 0-1-47,-28 28-11 16,0-28-6-16,0 0-1 0,0 0-1 0,25-28-65 15</inkml:trace>
  <inkml:trace contextRef="#ctx0" brushRef="#br0" timeOffset="34858.93">31953 2414 51 0,'0'-27'0'0,"0"27"7"0,0 0 4 0,0 0-1 0,0 0-1 0,0-25 5 0,-25 25 0 0,25 0 2 0,0 0-1 0,0 0-1 0,0 0-1 0,0-26 7 0,0 26 2 0,0 0 1 16,0 0-1-16,0 0 4 0,0 0 1 0,0 0-1 31,0 0 0-31,0 0 0 0,0 0 0 0,0 26-2 0,0-26 0 0,25 25-3 0,-25 2 0 0,25-27-1 16,-25 26-2-16,29 1-3 15,-29-1-2-15,25-26-10 16,-25 26-4-16,28-26-2 0,-28 26 0 0,0-26-49 31</inkml:trace>
  <inkml:trace contextRef="#ctx0" brushRef="#br0" timeOffset="35826.68">32189 2623 277 0,'0'0'5'0,"0"0"0"0,0 0 3 31,0 0 0-31,0 0 1 0,0 0 1 0,0 0-1 0,0 0-1 0,0 0 1 0,0 0 1 0,0 0-2 0,0 0 0 0,0 0 1 0,0 0 1 0,0 0-1 16,0 0 1-16,0 0-1 0,0 0 1 15,0 0 0-15,0 0-1 0,0-25 2 0,0 25-1 0,0 0 0 16,0 0 0-16,0-27 0 0,0 27-1 0,0-26 1 0,0 26 0 0,25-26 0 0,-25 26 1 16,0 0 0-16,0-26 0 0,0 26 1 31,0-26-1-31,0 26 0 0,0-27 1 0,29 27-1 31,-29-26 1-15,0 26-3-1,0-27 0-15,0 27-1 0,0-25 0 0,0 25-2 0,25 0 0 0,-25-26-1 0,0 26 0 16,0 0-1 0,0-28 1-16,0 28-1 0,0 0 2 0,0-25 0 0,0 25-1 0,28 0 1 0,-28-28 0 0,0 28 0 0,0 0 0 0,0-24-2 15,0 24 1 1,25-26 0-16,-25 26 0 0,0 0-1 0,26-27-1 0,-26 27 0 0,28 0 0 0,-28-26 0 0,25 26 0 0,-25 0 0 31,25-28 1-31,-25 28 2 16,26 0-1-16,2-24 1 0,-28 24 0 0,25 0 2 0,3 0-2 0,-28 0 0 0,26 0-1 0,-26 0 0 15,25 0 0-15,-25 0 0 16,0 0-2-16,25 24 1 0,-25 4 0 0,0-28-1 0,0 26-1 0,-25 1-1 0,25-1 0 16,-25-2 1-1,-1-24-1-15,26 28 3 0,-28-3 0 16,28-25 1-16,-25 0-1 0,25 0 0 0,0 28 0 0,-28-28 1 16,28 0-2-16,0 0 4 0,0 0 1 0,0 0 0 0,0 0 1 0,0 0-2 0,0 0 0 0,0 0 0 0,0 0-2 0,0 0 1 0,28 0-2 0,-28 0 0 0,0 0 0 15,25 0-1-15,-25 0 0 16,28 0 0-1,-28 0 0 1,26 0-1-16,-26 26 0 0,25-26-1 16,-25 25 1-16,25 2 0 15,-25-1-1-15,0 1 0 0,0-1 0 0,0 0 0 0,0 0 0 0,-25-26 0 0,25 26-1 0,-25 1 1 0,-1-2 0 0,26-25 0 0,-28 0-1 0,28 0 1 32,-25 0-1-32,25-25 0 0,0 25-1 15,0-27-2-15,0 27-14 16,0 0-8-1,0 0-3-15,0 0-61 16</inkml:trace>
  <inkml:trace contextRef="#ctx0" brushRef="#br0" timeOffset="37605.89">33030 1784 409 0,'-25'0'1'0,"25"0"4"0,0 0 2 0,0 0 1 15,0 0 0-15,0 0 2 0,0 0 2 0,0 0 0 0,0 26 0 0,0-26 3 0,0 0 1 0,0 0 0 0,0 0 0 0,0 0 2 0,0 0-1 0,0 0 0 16,0 27 2-16,0-27 1 16,0 0-79-16</inkml:trace>
  <inkml:trace contextRef="#ctx0" brushRef="#br0" timeOffset="37997.9">33108 1810 880 0,'0'0'2'0,"26"0"0"0,-26 0 0 0,0 0 0 0,28 0 0 0,-28-26 1 0,0 26-1 0,0 0 0 31,0 0 0-31,25 0 0 0,-25 0 0 0,0-27 1 0,25 27-1 0,-25-25 1 16,25 25-1-16,-25-26 1 0,0 26-1 0,0-27 0 0,29 27 1 0,-29-26-1 0,0 26 0 16,0 0 1-16,0-27 0 0,0 27 0 0,0 0 1 0,0 0 1 0,0-25 0 0,0 25 1 0,0 0 0 0,-29 0 0 31,29 0 0-31,0-26-1 0,0 26-1 0,-25 0 0 31,25 0 0-31,0-27-1 0,0 27 0 0,-25 0 0 0,25 0-1 0,0 0 0 16,-25 0 0-16,25 0 0 0,-28 0-1 0,28 0 1 15,-26 0-1-15,26 0 0 0,-28 0 0 0,3 0 0 0,0 27 0 0,0-27 0 16,25 26-1-16,-29-26 1 0,4 25 0 0,25 2-1 0,-25-27 1 0,25 26-1 16,-28 1 0-16,28-1 1 0,0 26-1 0,0-26 0 0,0 1 0 0,0 0 1 0,0 24-1 15,0-25 0 1,0 1 0-16,28 25 0 0,-3-25 0 15,-25-2 0-15,25 3 1 0,4-28-1 0,-4 24 0 0,0-24 0 0,-25 28 0 0,25-28 0 0,3 0 0 0,-2 0 0 0,2 0-4 16,-3 0-3-16,0 0-13 0,0 0-5 16,4 0-2-16,-4 0-8 0,3 0-4 0,-2-28-42 15</inkml:trace>
  <inkml:trace contextRef="#ctx0" brushRef="#br0" timeOffset="51568.78">33237 2571 217 0,'0'0'6'0,"0"0"2"0,0 0 3 0,0 0 1 0,0 0 0 0,0 0 0 0,0 0 1 0,0 0 4 0,29-26 2 0,-29 26 1 0,25-26 0 15,3 26 0-15,-28-26 1 0,26 26-1 0,-26-26 0 0,25-1 0 16,-25 1-2-16,28-1 0 0,-3 2-1 0,-25-1-1 0,25 26 0 0,-25-28 1 31,0 3 0-31,0 25 0 16,26 0-1-16,-26 0 1 0,0 0 0 0,0 0-1 16,0 0-2-16,0 0-1 0,0 25 0 0,-26 3 0 31,26-2 1-31,0-1-1 15,0 2 0-15,-25-27 0 0,25 26-1 0,0-26 0 16,0 27-1-16,25-27 1 0,-25 0 0 0,26 0-1 0,-26 0-1 0,28 0 1 0,-3 0 1 0,-25 0-1 0,28 0-2 0,-28-27 0 31,26 27-1-31,-26 0-1 0,25 0 0 0,-25 0-1 0,0 0 1 0,0 0-4 32,0 0-2-32,28 0 0 0,-28 27-9 15,25-27-3-15,-25 26-2 16,25-26-1-16,1 26-12 0,-26-26-5 0,28 0-3 15,-3 0-42-15</inkml:trace>
  <inkml:trace contextRef="#ctx0" brushRef="#br0" timeOffset="52078.15">33005 1285 246 0,'-29'0'3'0,"29"0"4"0,0-26 0 0,-25 26 2 0,25 0 0 0,0-25 1 0,-25 25 1 0,25 0 2 0,0 0 1 0,0 0 1 0,0-27 3 0,0 27 1 0,0-26 0 0,25 26 1 0,-25 0 0 16,25 0 0-16,4-27-1 0,-4 27-3 47,0 0-2-47,0 0-1 0,29 0 0 0,-26 0-4 0,-3 0 0 0,0 0-1 0,0 0-1 0,-25 0-6 31,29 0-4-31,-29 0-1 16,0 0-6-16,0 0-2 0,0 0-2 0,0 0 1 0,0 0 0 0,0 0-1 0,0 0 0 0,0 0 2 15,0 0 3-15,0 0-1 0,0 0 0 0,0 0 14 0,53 27 1 0,-27-27 0 16,-1 0 8-16,3 0 1 0,22 0 2 0,-24 26 4 0,-26-26 0 0,28 0-1 0,-28 27 1 0,0-27-1 0,0 25-1 0,0-25-1 0,0 26-3 0,0 1 0 0,0-27-2 47,0 0 0-32,0 26-13-15,-28-26-5 0,28 0-56 0</inkml:trace>
  <inkml:trace contextRef="#ctx0" brushRef="#br0" timeOffset="170253.74">20517 3568 317 0,'0'-26'7'0,"0"26"4"0,0 0 9 0,0 0 3 0,0 0 1 0,0 0 4 0,0 0 1 0,0 0 0 31,25 0-2-31,-25 0-1 0,28 0-2 16,-3 0-1-16,1-27-1 0,-1 27 2 0,3 0 1 0,-3 0-1 16,4 0 0-16,-4-25-2 0,0 25-1 0,3 0-2 0,-3 0-2 0,1 0-1 0,-1-25-2 0,-25 25-4 0,28 0-2 0,-3 0 0 15,-25 0-2 1,0 0-3-16,29 0-2 0,-29 0-12 15,0 0-5-15,0 0-3 16,0 0 0-16,0 0-8 31,0 0-4-31,0 0-1 0,0 25-9 0,0-25-5 16,-29 0-10-16</inkml:trace>
  <inkml:trace contextRef="#ctx0" brushRef="#br0" timeOffset="170457.3">20463 3726 608 0,'0'0'6'0,"25"27"1"0,4-27 2 0,-4 0 5 0,3 0 1 0,-3 0 1 0,1 0 0 0,27-27-1 15,-28 27 0-15,4 0-1 16,-4 0-1-16,0 0 0 15,3 0 0-15,-3-26-15 0,-25 26-6 0,26 0-1 0,-26 0-1 16,25 0-18-16,3-27-38 0</inkml:trace>
  <inkml:trace contextRef="#ctx0" brushRef="#br0" timeOffset="171620.51">22141 3097 326 0,'0'0'3'0,"0"0"8"0,0 0 2 0,0 0 2 0,-25 0 1 0,0 0-1 0,-1 0 1 0,-27 0-1 0,28 0 0 0,-4 0 0 0,4 0-1 0,-3 0 0 0,3 0-1 0,0 0 0 0,-1 0-1 0,26 0-1 0,-28 0 0 0,28 0-2 16,-25 0 1-16,25 0 0 0,0 0-2 0,0 0 0 15,-29 0 0-15,29 0 0 31,0-27-1-31,0 27 0 0,-25 0-1 0,25 0 0 0,-25 0-1 0,25 0 0 16,0 0 0-16,0 0 0 16,0 0 1-16,-25 0-1 0,25 0 0 0,0 0 1 15,0 0-1-15,0 0 1 0,0 0 1 0,0 0 0 0,0 0 0 0,0 0-1 16,0 0 0-16,0 0 0 0,0 0 0 0,0 0-1 0,0 0-1 0,0 27 1 16,0-27-1-16,0 0 0 0,-28 0-1 0,28 0 0 15,0 0-1-15,0 0 0 0,0 0 0 0,0 0 1 16,0 26 0-16,0-26-1 0,0 26 1 0,0-1 0 15,0 2 2-15,0-1-1 0,0 0 0 16,0 27 1-16,0-27-1 0,0 26 0 0,0-25 1 0,0 27 0 16,0-4 0-16,0 3-1 31,0-26 2-31,28-1-1 16,-28 26 0-1,0-25 0-15,0-1 1 0,0 1 0 0,25-2-1 0,-25 1 1 16,0 1 0-16,0-1 0 0,0-26 0 15,0 26-2-15,0-26 0 0,0 0-1 0,0 26 1 0,0-26-5 0,0 0 0 0,0 0-3 0,0 0 0 0,0 0 0 0,0 0-11 0,0-26-4 0,0 26-2 47,0 0 0-47,0-26-55 0</inkml:trace>
  <inkml:trace contextRef="#ctx0" brushRef="#br0" timeOffset="173148.87">22352 2913 51 0,'0'0'0'0,"0"0"10"31,-25 0 3-31,25 0 1 0,0 0 6 0,0 0 0 16,0 0 1-16,0 0 2 15,0 0-1-15,0 0 1 0,0 0-2 0,0 0 2 0,0 0-1 0,0 0 0 16,0 0 0-16,0 0-2 0,0-28 0 0,0 28-1 0,0 0 0 0,0 0 0 16,0 0 1-16,0 0-1 15,0-25 1-15,0 25-1 0,0 0 1 0,0 0-1 16,0 0-1-16,0 0 0 15,0 0-2-15,0 0 0 0,0 0-1 0,0 0 0 0,0 0-1 16,0 25-3-16,25-25-2 0,-25 28 0 16,25 25-2-16,-25-28 1 15,28 27 0-15,-28-25-1 0,26 26 2 0,-26-27 0 32,0-1-1-32,0 2 2 0,0-1 0 15,0 0-1 1,0-26 1-16,0 27-1 15,0-27 0-15,0 0 0 0,0 0 0 0,0 0 2 0,0 0-1 0,0 0 1 0,0-27 0 0,0 1 1 0,0 0 0 16,28-1 1-16,-28-24-2 0,0 25-2 0,0-28 0 0,25 28-1 0,-25 0 1 0,25-27-1 31,0 28 0-31,-25-3-9 16,29 28-4-16,-4-25-2 0,3 0 0 0,-3 25-11 0,1 0-5 0,2 0-3 16,-3 0 1-16,-25 0-14 0,51 0-36 0</inkml:trace>
  <inkml:trace contextRef="#ctx0" brushRef="#br0" timeOffset="174056.46">22116 3936 416 0,'0'0'3'0,"0"0"2"0,0 0 1 0,0 0 3 0,0-27 1 0,0 27 2 0,0 0 0 0,0 0 2 0,0 0 1 0,0 0 1 15,0-26 1-15,0 26 0 0,0 0 0 0,0 0 0 16,25 0 0-16,-25 0-1 16,28 26-1-16,-28-26 0 15,25 27-1-15,4-2 0 16,-29 3-1-16,25-28-2 0,-25 25 1 0,25 2-1 0,-25-1 0 0,0 1 0 0,0-1 0 16,0-26-1-1,0 25-2-15,0-25 0 16,0 27-1-16,0-27 1 0,0 0-1 0,0 0 0 0,0 0 0 15,0 0 2-15,0 0 0 0,0 0 0 0,0-27 1 0,-25 2-1 0,25-1 0 0,0-1-1 0,0 1 1 0,0-1-1 16,25 2 0-16,-25-3-1 16,0 3-3-16,29 25-3 15,-29-27 0-15,25 1-8 16,-25 26-3-16,25-26-2 0,-25 26 0 0,25 0-10 16,3-26-4-16,-28 26-1 0,26 0 0 0,-26 0 0 15,28 0 1-15,-28 0 1 0,25 26 1 0,-25-26-11 16,25 0-24-16</inkml:trace>
  <inkml:trace contextRef="#ctx0" brushRef="#br0" timeOffset="174652.25">22720 3831 492 0,'0'26'3'15,"-25"0"1"-15,25 0 1 0,-28 1 0 0,28-2 2 0,-26 28-1 0,26-26 1 0,0 26 1 0,0-27-1 0,0-1 3 0,0 2-1 0,26-1 1 0,-26 1 0 0,28-1 1 0,-28-26 0 0,25 25 2 0,-25-25-1 0,25 27-1 0,-25-27 0 0,26 0 1 0,-26 0-1 0,28 0-1 0,-3 0 0 16,-25 0 0-16,28-27 0 0,-2 27 0 16,-26-25 0-16,25-1-1 15,-25-1-1-15,28 27 0 0,-28-26 0 0,0-1-1 47,0 2 0-47,25-1 0 0,-25 26 0 0,0-27 0 0,0 1 0 0,0 26-1 0,0-27 0 0,0 27-7 0,0-25-2 0,0 25-2 0,-25-28-3 0,25 28-1 16,0 0-1-16,0-25-7 0,0 25-4 0,-28 0-1 15,28 0 0 1,0 0-6-16,-25 0-2 0,25-27 0 16,-26 27-1-16,-2 0-4 0,28 0-4 15,-25 0-7-15,-3 0 5 0,28 0 4 0,-26 0 3 0,1 27 4 16,25-27 3-16,-25 0 2 0,25 0 3 0,0 25 2 16,-28-25 2-16,28 0 2 15,0 0 2-15,-26 0 21 0,26 28 4 0,0-28 1 0,0 0 1 0,0 0 0 16,0 0 1-16,0 0-1 0,0 0 2 0,0 0 11 15,0 0 5-15,0 0 0 16,0 0 3-16,0 0 0 0,26 0-2 0,-26 0-1 0,28 25-2 0,-3-25-2 16,0 0-1-16,1 0-6 15,2 0-3-15,-3 0-2 0,3 0-1 16,-2 0-4-16,-1 0-3 0,3 0 0 0,-28 0-1 0,25 0-14 0,0 0-53 16</inkml:trace>
  <inkml:trace contextRef="#ctx0" brushRef="#br0" timeOffset="175675.94">23482 3490 344 0,'0'0'4'0,"0"0"1"0,0 0 1 0,0 0 1 0,0 0 1 0,0 0-1 0,0 0 1 0,0 0 0 0,0 0 1 0,0 0-2 0,0 0-1 0,0 0 1 0,0 0 0 0,0 0 0 0,0 25 1 16,0-25-1-16,0 0 1 0,0 0 0 47,0 27-1-47,0-27 2 0,25 0 0 0,-25 0 0 0,25 0 1 0,-25 0-1 0,0 0 0 0,29 0 0 0,-4-27 0 0,-25 27-2 15,25 0 0-15,-25-25-1 0,25 25 0 0,4-25-1 16,-29 25-2-16,0-28 1 16,25 28-1-16,-25 0 0 0,0-26 0 0,0 26 1 0,0 0 1 0,0-27 0 15,0 27 0 1,0 0 0 0,0-25 1-16,0 25 0 0,0 0 0 0,-25 0-1 0,25 0-1 15,-29-27 0-15,4 27 1 0,25 0-1 0,-25 0 0 0,0 0 0 0,-4 0 1 0,4 27 0 16,0-27 0-16,-3 25 2 0,2 2 1 0,26-1 1 15,-28 2 0-15,3-3 2 0,25 0 1 0,-25 2 0 16,25-1 0-16,0 1 1 16,0 25 1-16,0-26-1 0,0 1 0 0,0-27-1 15,0 26-1-15,0 1 0 0,25-2-1 0,0-25-2 0,3 26 0 0,-2-26-6 0,27 0-3 16,-28 27 0 0,4-27-10-16,-29 0-5 0,25 0-1 15,0 0-2-15,0 0 0 0,4 0-55 16</inkml:trace>
  <inkml:trace contextRef="#ctx0" brushRef="#br0" timeOffset="176253.45">23847 3804 283 0,'0'0'7'0,"0"0"3"0,0 0 5 0,0 0 1 0,0 0 1 0,0 0 3 0,0 0 0 0,28 0 0 0,-28 27 0 15,0-27 3-15,26 26 1 0,-26 0-1 16,0 0 0-16,0 1 1 0,25-2-1 0,-25-25 0 31,0 28-1-31,0-3 1 0,0 2 0 0,0-27-1 16,0 26-1-16,0-26-1 0,-25 0-1 0,25 0-1 0,0 0 1 0,0 0-2 0,-26 0 0 15,26-26 0-15,0-1 0 0,0 2 0 16,0-3-1-16,0 3-4 0,26-2-1 0,-26 1 0 16,25 0-2-16,-25 0-3 0,28-1-2 0,-3 27 0 0,1-26-12 0,-26 26-5 15,25 0-4-15,3 0-11 0,-28 0-7 0,25 0-1 0,-25 0 0 0,29-25-35 0</inkml:trace>
  <inkml:trace contextRef="#ctx0" brushRef="#br0" timeOffset="176703.16">23296 3097 261 0,'-25'0'7'0,"25"0"3"0,0 0 3 0,0 0 3 0,0 0 1 0,25 0 1 0,4 0 1 0,-4 0 0 0,0 0-2 0,0 0-1 0,3 0 0 0,-2 0-1 16,2 0 0-16,-3 0-3 0,0 0 0 0,-25 0-1 47,29 0-1-47,-4 0-2 0,0 0-2 0,-25 0-1 15,25 0 0-15,4 0-7 0,-4 0-4 0,-25 0-2 0,28 0-6 0,-28-27-2 0,25 27-2 0,0-53-24 0</inkml:trace>
  <inkml:trace contextRef="#ctx0" brushRef="#br0" timeOffset="176878.16">23636 3017 388 0,'0'0'4'0,"0"0"1"0,29 0 7 0,-29 26 2 0,0-26 1 0,25 27 1 0,3-27-1 31,-28 27 0-31,0-27 0 0,25 26 2 0,-25 0 2 0,0-26 1 0,0 25-1 0,0-25-1 16,0 27 0-16,0-27-1 0,0 26-5 0,0-26-2 0,0 0-1 16,-25 0-2-16,25 26-12 0,0-26-2 15,0 0 0 1,-28 0-1-16,28 27-51 0</inkml:trace>
  <inkml:trace contextRef="#ctx0" brushRef="#br0" timeOffset="177459.16">24659 3542 510 0,'0'26'3'0,"0"1"1"0,0-1 4 0,0 0 1 0,0 0 1 0,0 27 0 0,0-26 1 0,0-2-1 0,0 1 0 0,0 1 1 0,0-1-2 0,0 0 0 0,0-26 0 0,0 26-6 0,0 1-1 16,0-27-1-16,0 0-11 0,0 0-6 0,0 0-1 15,0 0-1-15,0 0-34 0</inkml:trace>
  <inkml:trace contextRef="#ctx0" brushRef="#br0" timeOffset="177624.16">24555 3726 652 0,'29'0'4'0,"-4"0"2"0,0 0 0 0,0 0 0 0,4 0 0 0,-4 0-7 0,28 0-4 0,-27 0-1 0,2 0 1 0,-3 0-6 15,25 0-1-15,-21 0 1 0,-4 0 1 0,3 0-47 0</inkml:trace>
  <inkml:trace contextRef="#ctx0" brushRef="#br0" timeOffset="178270.75">26000 3227 419 0,'-28'0'2'0,"28"0"1"15,-25 0 3 1,-29 0 1-16,29 0 1 0,-28 0 0 0,27 26 0 0,-27-26 1 0,28 0-1 0,-29 27 1 0,29-27-1 0,0 0 1 0,-29 26 1 0,26-26-1 15,3 0 1-15,25 0 0 16,-25 0-1-16,25 0 1 0,-26 0 1 0,26 0-1 0,0 0 0 0,0 0 1 16,-28 0 0-16,28 0 0 0,0 0 0 0,0 0 1 0,0 0 0 15,0 0-2-15,0 0 1 16,0 0-1-16,0 0 0 0,0 0-1 0,0 0 0 0,0 0-1 0,28 26 1 0,-28 1-1 0,0-2 1 0,0 2 0 16,0 27-2-16,0-29 0 15,0 27-2-15,0 1 1 0,0-1 0 0,0 1 0 31,0 0 0-31,0-28 0 0,0 28 1 0,0-1-1 0,26-26 0 0,-26 26 0 16,0-24-1-16,0-3 1 0,25 2 0 0,-25-1 0 16,0 1 0-16,0-1 0 0,0-26-2 0,0 0-7 0,0 0-4 0,0 25-1 0,0-25-10 0,0 0-4 15,0 0-3-15,0-25-5 16,0 25-2-16,0-26 0 0,0-1-33 0</inkml:trace>
  <inkml:trace contextRef="#ctx0" brushRef="#br0" timeOffset="179591.94">26287 3017 371 0,'0'0'5'0,"0"0"3"0,0-26 4 0,0 26 2 0,0 0 1 0,0 0 1 0,0 0 0 0,-25 0 2 0,-1 0-2 0,26 26 1 0,-28 0-1 15,3 28-1-15,25-28 0 0,-28 25-1 0,2-24 0 0,26 25 0 0,0-25-2 0,0-1 0 0,0 0-1 0,0 1 0 0,0-2 0 0,26 2-1 0,-26-1 0 0,28-26 0 32,-3 0-1-32,3 28 1 0,-28-28-2 0,26 0 1 15,-1 0-2-15,0 0 0 0,3 0 0 0,-2-28 0 16,2 28 0-16,-3-26 1 0,0-1-3 0,4 2-1 15,-4-2-1-15,-25 1-2 16,25 0 0 0,-25-1 0-16,0 1-1 0,0 0 0 0,0-1 0 15,0 2 0-15,0-1 0 0,-25 0 0 0,0-1-1 0,-4 0 1 0,4 27 0 0,0-26 0 16,-3 26-1 0,2 0 1-16,-2-26-2 0,3 26-3 0,25 0-3 0,-25 0 0 0,25 0-3 0,-26 0 0 15,26 0-2-15,0 0-5 0,0 26-2 16,0-26-1-16,0 0-2 15,0 26-4-15,0-26-3 0,0 0-1 0,0 27 0 0,0-27-1 16,0 27-11-16</inkml:trace>
  <inkml:trace contextRef="#ctx0" brushRef="#br0" timeOffset="179728.94">26155 3253 518 0,'0'0'1'0,"0"0"2"0,28 0 5 0,-3 0 5 0,3 0 1 15,-2 0 2-15,-1 0-1 0,0 0-1 16,3-26 1-16,-2 26-7 0,2 0-1 0,-3 0-2 0,0 0 0 0,-25 0-12 0,0 0-6 0,29 0-4 0,-29 26-38 0</inkml:trace>
  <inkml:trace contextRef="#ctx0" brushRef="#br0" timeOffset="180276.17">25919 4094 446 0,'0'0'3'0,"0"0"3"0,0 0 0 0,0 0 2 0,28 0 0 0,-28 0 0 0,0 0 4 0,25 26 4 0,-25-1 0 0,28-25 1 16,-2 27 0-16,-26-1-1 0,0 1 0 0,25-1-2 0,-25-1-1 0,0 2-1 16,28 26 0-16,-28-53-1 0,0 27 0 0,0-2 0 0,0-25 0 0,0 26-1 15,0-26 1-15,0 26-1 16,0-26-2-16,0 0-1 0,0 0-1 0,0 0-1 31,0-26 2-31,0 0 0 0,0 1 1 0,0-2 1 0,0 1 0 0,0-1-1 0,0 0 1 0,0 2-4 16,25-1-2-16,-25-1 0 0,0 1-1 15,25-1 1-15,-25 2 0 0,0 25 0 0,26-26-8 0,-26 26-8 16,28 0-4-16,-28 0-1 0,25 0-10 0,-25 0-3 16,0 0-2-16,28 0-9 0,-28 26-17 0</inkml:trace>
  <inkml:trace contextRef="#ctx0" brushRef="#br0" timeOffset="180679.17">26548 4094 448 0,'-25'0'2'0,"0"0"0"0,25 0 2 0,-25 26 1 0,-4-1 0 0,4 2 2 0,25-1 3 0,-25 1 1 0,25 24 1 0,0-24 1 0,0 0 0 0,-28 26 0 0,28-28 0 0,0 1-1 0,0 0 0 0,0 1 1 16,28-1-1-16,-28-26 1 0,25 26 0 0,-25-26 1 15,25 27-1-15,4-27 0 0,-4 0 0 16,-25 0-1-16,25 0 0 0,0 0-1 15,3 0-2 1,-28 0 0-16,26 0-1 0,2-27-2 31,-28 27 0-31,25-26-2 0,-25 0 1 0,25-1-1 0,-25 1 1 0,0 0-1 0,0 1 0 0,0-2 0 0,0 1-1 0,0-1 1 0,-25 0-1 16,25 2 0-16,-25 25 0 0,25-26-1 0,-28 26-2 0,28-27 0 16,0 27-2-16,-26 0-1 0,26 0-1 15,-28 0-9-15,28 0-4 0,0 0-3 0,-25 0-1 0,25 0-11 16,0 0-8-16,-25 0-20 0</inkml:trace>
  <inkml:trace contextRef="#ctx0" brushRef="#br0" timeOffset="180854.18">26419 4330 475 0,'25'0'2'0,"-25"0"0"15,29 0 9-15,-4 0 4 0,0 0 2 0,-25 0 1 0,25 0-3 0,3 0-1 0,-2 0 0 0,-26-27-10 0,28 27-2 0,-3 0-1 16,-25 0-16-16,25 0-38 16</inkml:trace>
  <inkml:trace contextRef="#ctx0" brushRef="#br0" timeOffset="182077.9">27260 3621 193 0,'0'0'1'0,"0"0"1"0,-29 0 3 0,29 0 3 0,0 0 0 0,0 0 0 0,0 0 1 0,0 26 0 0,0-26 0 0,0 0 2 0,0 0 5 0,0 26 2 0,0-26 0 16,0 0 1-16,0 0-1 31,0 27 0-31,0-27 1 0,0 0 0 0,0 0 0 16,0 0 0-16,29 0 0 0,-29 0-1 0,0 0-1 0,25 0-1 0,-25 0 1 0,0 0-2 0,25 0 0 15,-25 0-1-15,28 0-2 16,-28 0-2 0,25 0 1-16,-25-27-2 0,26 27-1 0,-26 0 1 0,25 0-3 0,-25-26-1 0,28 26 0 15,-28 0 0 1,0-26-2-16,0 26-1 0,25 0 0 0,-25 0 0 0,0-26 1 16,0 26-2-16,0-27 1 15,0 27-1-15,-25 0-1 0,25-26 0 0,0 26 1 0,-28 0 0 16,28 0 0-16,-25 0 2 15,-1 0 0-15,26 0 1 0,-25 0 0 0,-3 0 1 0,3 0 1 0,25 0 1 0,-25 0 0 0,-4 26-1 16,4 1 1-16,25-1 0 0,-28 0 0 0,3 0-1 31,25 1 1-31,0-1 0 16,-26 1-1-16,26-2-1 16,0 1 1-16,0 1-2 0,26-1 0 15,-26-26 0-15,25 26-1 0,-25 0 1 16,28-26 0-1,-3 27-1-15,4-27 0 0,-4 25-3 0,0-25-2 0,3 0-1 0,-3 28-3 0,1-28-12 0,-26 0-6 16,25 0-2-16,28 0-42 0</inkml:trace>
  <inkml:trace contextRef="#ctx0" brushRef="#br0" timeOffset="182695.97">27861 3857 476 0,'0'-26'3'0,"0"26"2"0,0 0 2 0,-25 0 0 0,25 0 1 16,-29 0 0-16,29 0 0 0,-25 0 2 0,25 0 1 0,-25 26 0 0,0-26-1 0,25 26 0 0,-29-26-2 0,29 26 0 0,-25 1 1 16,25-2 0-1,0 3-1-15,0-3 0 0,0 2-1 0,-25 26 0 0,25-27 0 0,0-1-1 32,0 2 1-32,0-1-1 0,0 1-1 0,0-1-1 0,25-1 1 0,-25-25-2 15,25 27 1-15,4-27 1 0,-29 0-1 0,25 0-1 0,0 0 0 0,0 0 0 16,4 0 0-1,-4 0-1-15,3-27-2 0,-3 27 2 0,0-25-1 0,4-1 0 0,-29-1 0 0,25 1 1 16,-25-1-2-16,25 2-1 0,-25-1-1 0,0-1 0 16,0 1 0-16,0-1 1 15,0 2-1-15,0-3 1 0,0 3 0 0,-25-2 1 32,25 27-1-32,-25-26-1 0,25 26 0 0,-29-26 0 0,4 26 0 0,25 0 0 0,-25 0 1 0,25 0 0 0,0 0-2 0,-28 0-7 0,28 0-2 0,0 0-3 15,-25 26-9-15,25-26-7 16,0 0-4-16,-29 26-15 0</inkml:trace>
  <inkml:trace contextRef="#ctx0" brushRef="#br0" timeOffset="182863.53">27807 4014 582 0,'29'0'1'0,"-4"0"1"0,3 0-1 0,-3 0-9 0,-25 0-4 0,25 0-1 31,4 0-37-31</inkml:trace>
  <inkml:trace contextRef="#ctx0" brushRef="#br0" timeOffset="183266.09">27074 3306 452 0,'0'0'3'0,"0"-26"2"0,0 26 5 0,0 0 1 0,28 0 2 0,-3 0 0 0,1 0 0 0,-1 0 0 0,3 0-1 15,26 0 1-15,-29 0-2 0,0 0-2 0,28 0 1 0,-27 0-4 0,27 0-2 32,-28 0 1-32,4 0-6 0,-4 0-3 0,0 0 0 15,0 0-1-15,4 0 0 0,-29 0-1 0,25 0-1 0,-25 0-2 0,0 0-2 16,28 0-2-16,-28-27-36 16</inkml:trace>
  <inkml:trace contextRef="#ctx0" brushRef="#br0" timeOffset="183461.67">27496 3149 457 0,'25'0'3'0,"-25"0"1"0,25 25 5 0,0 2 2 0,4-27 1 0,-29 26 1 0,25 0-1 0,-25-26 1 0,0 27-1 0,0-1 3 0,0 0 1 0,0-26 0 0,0 27-3 0,0-2-2 0,0 2 0 16,-25-1-2-16,25-26 1 15,0 28 0-15,-29-28 0 16,29 25-1-16,0 0-16 0,0-25-8 0,-25 0-5 0,25 27-39 0</inkml:trace>
  <inkml:trace contextRef="#ctx0" brushRef="#br0" timeOffset="184082.4">28755 3673 376 0,'0'-26'2'0,"0"26"1"0,0 0 4 16,0 0 2-16,0 0 3 0,0 0-1 0,0 0 1 0,0 0-1 0,0 26 1 0,0 27 1 0,0-26 0 0,0-2 1 0,-29 28-1 16,29-27 0-16,0 26-1 0,0-25 0 0,0-2-2 15,-25 28 0-15,25-26-1 0,0-27 0 16,0 26-4-16,0-26-2 0,0 0-1 15,0 27 0-15,25-27-1 0,-25 0 0 0,0 0 0 0,0 0-9 0,29-27-46 16</inkml:trace>
  <inkml:trace contextRef="#ctx0" brushRef="#br0" timeOffset="184272.39">28544 3883 516 0,'25'0'2'0,"3"0"3"0,-28 0 1 0,26 0 0 0,-1-26 1 0,0 26 0 0,3 0-1 0,-3 0-3 0,29 0-1 0,-29 0 0 0,0 0-10 0,29 0-4 0,-26 0-2 0,23 0-33 0</inkml:trace>
  <inkml:trace contextRef="#ctx0" brushRef="#br0" timeOffset="184929.72">30250 3515 386 0,'-28'0'2'0,"28"0"1"0,-25 0 3 0,-1 0 2 0,-2-25 0 0,-25 25 1 0,27 0 0 0,1 0-2 0,0 0 2 0,-29 0-1 0,26 0 2 0,3 0-1 0,0 0 1 0,0 0-1 0,25 0-2 0,-29 0 2 0,4 0-1 0,25 0 0 0,-25 0 0 0,25 0-1 16,-28 0 0-16,28 0 0 0,0 0 2 0,-26 0 0 0,26 0 0 0,-28 0 1 31,28 0-1-31,0 0 1 0,0 0 0 0,0 0 0 16,-25 0 0-16,25 0 1 0,0 0 0 15,0 0 0-15,0 0 0 0,0 0-1 0,0 0 1 0,0 0-1 16,0 0 2-16,0 0-3 0,0 0 0 0,0 0-1 0,25 25-1 0,-25-25 0 16,0 27 0-16,0-1 0 15,0 1-1-15,0-1 1 0,0 26-1 16,0-25 1-1,0 26-1 1,0-28 0-16,0 28-1 0,0-27 1 0,0 26 0 0,0-25-1 16,0 26 1-16,0-28 0 0,0 2-1 0,0-1 1 0,0 1-2 15,0-1 0-15,0-1-1 0,0-25-4 0,0 0 0 0,0 27-2 0,0-27 1 16,0 0-6-16,0 0-1 0,0 0-1 0,0 0-1 0,0 0 0 31,0 0 1-31,0 0-1 16,0 0-3-16,0 0-9 0,0 0-4 0,0 0-41 0</inkml:trace>
  <inkml:trace contextRef="#ctx0" brushRef="#br0" timeOffset="185844.49">30615 3227 226 0,'0'-26'1'0,"0"26"8"0,29-27 4 0,-29 27 2 0,0-25 1 0,0 25 2 0,0-26 0 0,0 26 0 0,0-26 1 15,0 26-2-15,0 0 0 0,-29 0 0 0,29 0 1 0,-25 0-2 16,25 0-1-16,-28 0-1 0,3 26-1 0,25-26-1 16,-26 26-2-16,1-1 0 15,25 2 1-15,-28-1-1 0,28 0 0 0,-25 27-2 16,25-27-1-16,0 1-1 0,0-2-1 0,0 2-1 0,0-1 1 0,0 2-2 16,0-3 1-16,0-25-2 0,25 25 1 0,-25-25 0 15,28 0 0-15,-3 0-1 0,1 0 1 0,-1 0-1 16,-25-25 0-16,28 25 0 31,-3-25 0-31,4-3-1 0,-4 28-1 0,-25-26 0 0,25-1 1 16,-25 2-1-16,0 25 1 0,0 0 5 0,0-27 2 0,0 27 0 15,0 0 1-15,-25 0 0 0,25 27 0 0,-25-27-1 16,-4 25-1-16,29 2 1 0,-25-1 0 16,-3 2-3-1,28-3 0-15,-25 0 0 0,25 2-1 0,0-1 1 16,-26 1 0-16,26-1 0 15,0 0-1-15,0 0-5 16,0-26-4-16,0 27-5 0,26-1-12 0,-26-26-7 0,25 27-3 0,-25-2-26 0</inkml:trace>
  <inkml:trace contextRef="#ctx0" brushRef="#br0" timeOffset="186484.31">30090 4198 51 0,'0'0'0'0,"0"0"29"15,0 0 6-15,0 0 1 0,0 0 0 0,0 0 0 0,0 0 0 0,28 0-3 0,-28 0 0 0,25 27-3 16,-25-1-1-16,0-26-3 0,28 25 1 0,-28 2 0 16,0 0 0-16,0-1-2 0,0 1 1 0,0-2-3 31,0 1-1-31,0 0 1 16,0 1-1-16,0-27 0 0,0 26-2 0,0-26 1 0,0 0-1 0,0 0-1 15,0 0 0-15,0 0-1 0,0 0-1 0,0 0-2 0,0-26 3 0,0-1-1 0,0 1 0 0,26 0 0 16,-26 1-2-16,25-28-2 0,3 26 0 0,-28 0-7 0,25 2-1 0,-25-1-1 15,25-1 0-15,-25 27-10 0,26-26-4 0,-26 26-2 0,0 0 0 0,28 0-1 16,-28 0-1-16,25 0 1 16,-25 0-5-16,0 0-12 0,28 0-5 0,-28 53-37 0</inkml:trace>
  <inkml:trace contextRef="#ctx0" brushRef="#br0" timeOffset="187248.28">30719 4225 184 0,'0'0'5'0,"0"-27"3"0,0 27 2 0,0 0 0 0,0-26 1 0,0 26 0 31,0 0 3-31,0 0 4 0,0-27 0 0,0 27 1 0,-25 0 2 0,25 0 0 15,-25 0 0-15,0 0 0 0,25 27-1 0,-29-1 0 0,4-26-2 0,25 27-1 0,-28 24-1 0,28-24-1 0,0 0 1 0,-25-1-2 0,25 26 1 0,0-26-1 32,0 0-2-32,0 1 0 15,0-1-2-15,25 0-1 0,-25 1 1 16,28-27 0-16,-28 25 0 0,25-25 0 0,4 0 1 0,-29 0-1 16,25 0 0-16,-25 0-2 0,25 0 0 0,0 0 0 0,3-25 0 0,-28-2 0 0,26 27 0 0,2-26 0 15,-28 0-2-15,25-1-4 0,-25 1-2 0,25 0-1 0,-25 1-1 0,0-2-1 16,29 1 0-16,-29-1 1 15,0 27-1-15,0-27 1 0,0 27-1 0,0-25 1 16,0 25 0-16,0-26-1 16,-29 26 1-16,29-27-1 0,0 27 1 0,0 0 1 0,0 0-6 0,-25 0-12 15,25 0-7-15,0-26-34 0</inkml:trace>
  <inkml:trace contextRef="#ctx0" brushRef="#br0" timeOffset="187436.86">30669 4408 551 0,'0'0'3'0,"25"-25"3"0,0 25 1 0,-25 0 0 0,28-27 1 0,-2 27 0 0,-26 0-2 0,28 0-9 31,-3 0-3-31,0 0-2 16,4 0 1-16,-4-26-45 0</inkml:trace>
  <inkml:trace contextRef="#ctx0" brushRef="#br0" timeOffset="188086.29">31534 3804 51 0,'0'0'0'0,"0"0"22"15,0 0 5-15,0 0 2 0,0 0-1 0,0 0 0 0,0 27-1 32,0-27-1-32,0 0-2 0,0 0-1 0,26 0-1 15,-26 0 0-15,25 0-2 0,-25 0 0 0,28 0-1 0,-3 0 0 0,-25 0-1 0,29-27-1 0,-4 27-1 0,0-26-1 0,-25 26-1 0,28-25-2 0,-28 25 1 0,26-27-2 0,-26 27-1 16,0-26 1-16,0 26 0 0,0-27 0 0,0 1 0 15,0 26-1-15,0 0 2 16,0-26 1-16,-26 26 0 0,26 0 0 16,-28-26 0-16,3 26-1 0,0 0 0 15,-4 0 0-15,4 0-1 32,-28 26-1-32,27 0-2 0,1 0 0 0,-3 1 0 15,3-1-1-15,25 26 2 0,-25 1-1 0,25-27 0 16,0 26 0-16,0-25 0 0,0 26 1 0,0-28 0 0,0 2 0 0,25-1-1 0,-25 1 0 0,25-1 0 15,3-26-2-15,-3 25 0 0,-25-25-1 0,26 0-9 0,-1 27-12 0,3-27-4 16,-3 0-3-16,4 0-15 0,21 0-32 0</inkml:trace>
  <inkml:trace contextRef="#ctx0" brushRef="#br0" timeOffset="188550.84">32060 3989 379 0,'0'0'4'0,"0"0"8"0,0 0 3 0,-28 0 0 0,3 0 2 0,-4 0 0 0,29 0 1 0,-25 25-1 0,0 2-1 0,0-1 0 0,-4 1-1 0,29-1 0 0,-25-1-2 0,25 2 1 0,0-1-1 0,0 1 0 15,0-1 1-15,0-1 0 16,0-25-1-16,25 27 0 0,4-27-1 16,-4 0 1-16,0 0-1 0,-25 27 0 15,25-27 1-15,4 0 0 0,-4 0-1 0,3-27 0 0,-3 27 0 0,-25 0-1 31,26-27-2-31,2 27-2 0,-28-25-1 0,0 25-1 0,25 0 0 0,-25-26 0 16,0 26 1-16,0 0 1 16,0 0 0-16,0 0 1 0,0 0-1 0,0 0 2 0,0 26-1 0,-25-1 2 15,-3 2-1-15,28 0 1 0,-26-1-1 0,26 1 0 0,-25-2-1 0,25 1-12 16,0 0-1-16,0 1 0 16,0-1 0-16,0-26-1 0,25 26-17 0,1-26-9 0,2 0-3 15,-3 27-41 1</inkml:trace>
  <inkml:trace contextRef="#ctx0" brushRef="#br0" timeOffset="188964.11">31273 3359 53 0,'0'0'0'15,"25"-27"26"-15,1 27 6 0,-1 0 1 0,3 0-1 0,-3 0 0 0,4 0-2 0,-4 0 2 0,28 0 2 0,-28 0 0 0,1 0-2 0,27 0-6 16,1 0-3-16,-29 27-2 15,0-27-2-15,29 0-5 0,-29 0-2 0,0 0-1 0,3 0-1 0,-3 0-1 0,4 0-2 0,-29 0-1 0,0 0-11 0,25-27-42 16</inkml:trace>
  <inkml:trace contextRef="#ctx0" brushRef="#br0" timeOffset="189166.19">31717 3201 416 0,'28'0'3'0,"-2"0"4"0,-1 0 1 0,0 0 2 0,3 0 0 0,-3 0 4 0,4 26 1 0,-29 0 0 15,25 1 1-15,-25-1 0 0,25-26-1 0,-25 26-1 0,0 1 4 0,0-27 3 16,0 25 0-16,0 2 0 0,0-27-2 0,-25 26-2 16,25-26 0-16,0 0-9 0,-25 28-3 0,25-28-1 15,-29 0-1-15,29 25-14 0,0-25-7 0,-25 0-46 0</inkml:trace>
  <inkml:trace contextRef="#ctx0" brushRef="#br0" timeOffset="-105735.08">31678 10107 653 0,'0'0'4'0,"0"18"1"0,0-18 6 0,0 17 2 0,0-17 0 0,0 0 1 0,19 18 1 0,-19-18 0 0,17 0 1 0,0 18 0 15,-17-18 1-15,19 0 1 0,-2 0-2 0,0 0 1 0,0 0 0 16,-17-18-1-16,19 18-1 0,-2-18-2 0,-17 1-1 15,19-1-1-15,-19 18-1 0,17-17-2 0,-17-2 0 16,0 2-1-16,0 0-1 0,0 17 0 0,0-18-1 16,0 1 0-16,0-2-1 15,0 19 0-15,0 0-1 0,-17-17 0 0,-2 17 0 16,2 0-1-16,-2 0 1 0,-15 0-1 0,17 0-1 16,-2 17 1-16,2-17-1 0,-19 19 1 0,19 16-1 15,-2-18 0-15,-15 19 0 0,17 16 0 16,-2-16 0-16,2-1-1 0,17 1 1 0,-17-1-1 0,17 0 1 15,0 0-1-15,0 1 1 16,17-19-1-16,0 18 1 0,2-17-1 0,15 0 0 16,-17-1 0-16,2-17 1 0,-2 18-1 0,2-1 0 0,15-17 0 0,-15 0 0 15,-2 0-2-15,0 0-5 0,19 0-21 0,-19-17-10 0,19-1-52 16</inkml:trace>
  <inkml:trace contextRef="#ctx0" brushRef="#br0" timeOffset="-105133.08">32120 10337 413 0,'0'-18'5'0,"0"0"2"0,0 18 2 0,0-17 1 0,0 17 1 0,0 0-1 0,0 0 9 0,-19 0 4 0,19 0 0 0,-17 0 2 0,-2 0 0 16,19 35 0-16,-17-17-1 16,1-1-2-16,-1 19 0 15,-2-1-2-15,19 0 1 0,0-17 0 0,0 17 0 0,0 0-1 0,0-18 1 0,0 1-2 0,0 0 0 16,19 0-2-16,-2-1 0 31,-1 1-1-31,1-18-2 0,2 0-2 0,-2 0-1 16,2 0-1-16,15-18 0 0,-15 1-2 0,-2-1-1 0,0 0 0 0,0-17-1 0,2 17-1 0,-19-17 0 15,17 0-1-15,-17 17 0 16,0-17 0-16,0 0-2 0,0 0-1 0,0 17 1 0,-17 0 0 0,-2 1 1 16,19-1-1-16,-17 1 0 0,0-1 0 0,0 18-1 15,-2 0 1-15,19 0-1 0,-17 0 0 16,17 0 0-16,-17 0 0 0,17 18-1 15,0-1-12-15,0 1-7 16,0-18-1-16,0 17-2 0,0 1-10 0,0-18-3 0,17 18-2 16,-17-1-9-16,0-17-5 0,0 18-2 0,0-18-1 15,-17 18-4-15</inkml:trace>
  <inkml:trace contextRef="#ctx0" brushRef="#br0" timeOffset="-104977.08">32015 10442 51 0,'-19'0'0'0,"19"0"41"0,0 0 7 0,0 0 2 0,19 0-2 0,-2 0 4 0,-17-17-1 0,16 17-2 0,1 0-2 0,2-18-4 0,-2 18-2 15,19 0-3-15,-19 0-10 16,2 0-7-16,-2 0-2 0,17 0-9 0,-15 0-4 0,-2 0-1 0,19 0-65 0</inkml:trace>
  <inkml:trace contextRef="#ctx0" brushRef="#br0" timeOffset="-103797.42">31572 9702 477 0,'0'0'4'0,"19"0"2"0,-19 0 3 0,17 0 2 0,17 0 1 0,2 0 0 0,-17 0 3 0,34 0 3 0,-19 0-1 0,19-18 0 0,0 18 4 0,-17-17 1 0,0 17-1 0,-2-19 1 0,2 19-1 0,-3 0-1 0,-14-17-1 0,-2 17-2 15,2 0-2-15,-2 0-2 0,0-17-7 0,-17 17-4 16,19 0 0-16,-19 0-1 0,0-18 0 0,-19 1-15 62,19 17-17-62,-17-19-8 0,-19 19-5 0,19 0-3 0,-2-17-11 0</inkml:trace>
  <inkml:trace contextRef="#ctx0" brushRef="#br0" timeOffset="-103647.42">31979 9526 272 0,'0'0'7'0,"0"0"3"0,17 0 2 0,-17 0 8 0,19 17 2 0,-2-17 1 0,-1 17 3 0,1 2 1 0,-17-19 0 0,19 17-2 0,-19-17 5 0,17 18 0 0,-17-18-1 0,0 17 2 0,0-17-2 31,0 17 0-31,0 2-2 0,0-19-6 0,0 17-3 16,-17-17-3-16,17 18-1 16,0-1-6-16,-19-17-3 0,19 18-1 0,0-18-17 0,-17 18-57 0</inkml:trace>
  <inkml:trace contextRef="#ctx0" brushRef="#br0" timeOffset="-103053.91">31449 10849 333 0,'0'0'4'0,"-16"0"3"0,16 0 3 0,-20 0 3 0,20 0 1 0,0 0 0 0,0 0 4 0,0 0 2 0,0 0 1 16,0 0 2-16,20 0 0 0,-4 0 1 0,18 0-2 0,2 0 3 0,0 0 0 0,17-19-1 0,-19 19-1 0,21 0-1 0,-2 0 0 16,17-17-2-16,-17 17-1 0,0 0-2 15,17 0 0-15,-18-17-1 0,1 17-3 32,-17 0-1-32,34 0-1 0,-34 0-3 0,0 0-1 0,-2 0 0 0,-17 0-1 0,19 0-2 0,-17 0 0 0,-19 0-1 0,17 0-4 15,-17 0-2-15,0 0 0 0,0 0-2 0,0 0-6 16,0 0-4-16,0 0-1 0,0 0-1 0,0 0-10 0,-17 0-43 0</inkml:trace>
  <inkml:trace contextRef="#ctx0" brushRef="#br0" timeOffset="-102570.24">31767 11201 51 0,'-17'-18'0'0,"17"0"32"0,0 18 6 0,0 0 1 0,0 0 4 0,0 0-1 0,0 0-2 0,0 0-1 0,17 0 0 0,0 0-1 16,0 18-2-16,2 0-2 15,-2 0 2-15,2-1 0 0,-2 19-2 0,0-1 1 16,-17-18-2-16,0 19-2 15,0-1-2-15,0 0 2 0,0-17-2 0,-17 0-3 16,17-1-3-16,0 1-2 0,-17 0-2 0,17-18-2 0,0 0-2 0,0 0-1 16,0-18-2-16,0 0-1 0,0-17-1 15,0-1-1-15,0 1-1 0,17-18 0 0,0 18-2 0,19-1 0 16,-19 2 0-16,19 16-2 0,0-18 1 0,-3 19-1 16,3-1-16-1,0 18-7-15,-2-17-5 0,2 17 0 0,-2-18-62 0</inkml:trace>
  <inkml:trace contextRef="#ctx0" brushRef="#br0" timeOffset="-95859.77">21730 4551 483 0,'17'0'1'0,"-17"17"2"0,0-17 0 0,0 19 2 0,0-2 0 0,19 18 1 0,-19-17 1 0,0 17 1 0,17 0 0 16,-17 1 2-16,0-1 0 0,19 18 1 0,-19-18 0 0,17 18 1 0,0-18 0 0,-17 1 1 0,36-1-2 0,-20 0 1 0,1-17-1 15,19 17 1-15,0-17-1 0,0 0 0 0,-2-18 0 0,2 17 1 16,0 1-2-16,-2-18-1 0,19 17 0 0,-17-17 0 0,0 18 1 16,15 0-1-16,-15-1 0 31,17-17 1-31,-17 18 0 0,17 0 0 0,-17-18-2 0,14 17 1 0,5-17 0 0,-2 0-1 16,17 0 0-16,-17 18 0 0,0-18 1 15,17 0-1-15,0 0-1 0,2 0 0 0,-3 0 0 0,3-18 0 16,-2 18-1-16,0 0 1 0,19-17 0 15,-19 17-1-15,19-18 1 0,-19 0 0 0,19 1-1 16,-3-1 1-16,3 0-1 0,0 1 0 0,0-1 1 16,-2 1 0-16,19-1-2 0,-34 0 0 0,33-17 0 15,-18 17-1-15,2 0-1 0,17 1 1 16,-36-1-1 0,19 1-1-16,17-2 1 0,-20 2-1 0,3-18 0 0,17 18 0 0,-17-19-1 15,0 19 1-15,17-19-1 0,-20 1 0 0,3 17 0 0,-2 1 0 16,-15 17 0-16,-2-18 0 0,-17 18-1 15,17 0 0-15,-15 18 0 0,-2-1 0 0,-19 1 0 32,2 17 0-32,0-17 0 0,-3 17 0 0,-16-18 1 0,19 19-1 0,-17-18 0 0,-2-1 1 0,0 0-1 31,2 2 1-31,-2-2-1 0,0-17 0 0,-17 18 1 0,17-18-1 0,2 0 0 0,-2 0 1 31,2 0-1-31,-2 0 0 0,0-18 0 0,2 1 1 0,-2-2-1 0,17 2 0 16,-15-18 0-16,17 18 0 0,-19-2 0 0,17 2 0 15,2 0 0-15,0 17 0 16,0-18 0-16,-3 18 0 31,3 0 0-15,0 0 0-16,-2 0 0 0,2 18 0 0,17-18 0 16,0 17 0-16,-19 0 0 0,21-17 0 0,15 19 0 0,-17-19 0 0,17 0 0 0,-1 17 0 0,3-17 0 0,-19 18 0 0,36-18 0 0,-19 17 0 15,0-17 0-15,0 17 0 0,19-17 0 0,-17 19 0 31,14-19 0-31,-14 17 0 0,15-17 0 0,2 0 0 16,0 0 0-16,-2 0 0 0,2 0 0 0,-3 0 0 0,3-17 0 0,17-19 0 0,-17 19 0 0,0-18 0 16,-2-1 0-16,-17 19 0 15,19-19 0-15,-1 1 0 16,-18 0 0-16,0 17 0 0,2-17 0 0,-19 0 0 16,0 17 0-16,0 0 0 0,0-17 0 0,0 18 0 0,-17-2 0 0,-2 2 0 15,2 0 0-15,0-1 0 16,-3 1 0-16,3-2 0 0,-19 2 0 0,19 0 0 0,-19 17 0 0,2-18 0 0,-2 18 0 0,-17-18 0 15,17 18 0-15,-17-18 0 0,0 18-1 16,0 0-4 0,0 0 0-16,0 0-2 15,0 0 0-15,0 0 0 0,0 0 0 0,-17 0-19 0,0 18-8 0,-2-18-4 16,-34 18-45-16</inkml:trace>
  <inkml:trace contextRef="#ctx0" brushRef="#br0" timeOffset="-94460.15">28380 5274 376 0,'0'0'4'0,"-17"0"2"0,17 0 3 0,0 0 2 0,0 0 0 0,0 0 1 0,0 0-1 0,0 0-1 0,0 0 0 0,0 0-1 0,0 0 0 0,17 0 0 0,-17 18 0 0,17 0 2 0,0 17-1 0,2-18 0 0,17 36 2 0,-19-18 0 0,17 18 0 15,2 0-1-15,0 0 2 0,17 0-1 0,-19 1 0 16,2-1 0-16,17 16-1 0,-17 2-1 0,17 0 1 16,16-1-2-16,-16 19 0 15,-17-19 1-15,34 36-1 16,-17-35 0-16,0 17 0 15,0 0 0-15,-17 0 0 0,17 0 0 0,-19 0 0 16,2 0 0-16,0-16 1 0,17-2-1 0,-20 1 0 16,-14-1 0-16,17 0 0 0,-2-17 0 0,2 18 0 0,-2-19 0 0,2 2 1 15,-17-1 0-15,15 17 0 0,2 1 1 0,0-1 0 0,-2-17-1 0,2 18-1 16,-2-18-2-16,2-1 1 16,0 1-1-16,0 0 0 0,-2 0 0 0,2-18 0 62,0 19 1-62,-3-2-2 0,3-16-1 0,0-1-1 0,-2 18 1 0,2-18 0 0,-2 1 0 0,2 16 0 0,0-16-2 0,0 16 1 16,-2 2-1-1,2-20 0-15,0 20-1 0,-2-20 1 0,2 20-1 0,0-19 0 0,-2 1-1 0,2-1 1 16,-3 0-1-16,-14 0 0 0,17 1 1 0,-19-19-1 0,0 1-1 0,2-18 1 31,-19 18 0-31,17-18 0 0,-17 17 0 0,0-17 0 16,0 0 0-16,0 0-3 0,0 0-1 0,0 0-1 0,0 0-1 0,0 0-2 15,0 0-1-15,0 0-1 32,0 0-2-32,0 0 1 0,0 0 0 0,0 0 0 0,-17 0 2 0,17 0 2 0,0 0 1 0,0 0 0 31,0 0 1-31,-19-17-1 0,19 17 0 0,0 0 2 0,-17 0 0 0,17 0 1 0,-17 0 0 0,17 0-2 0,-19 0 0 0,19 0-1 16,-17 0 1-16,-2 0-1 15,19 0 0-15,-17-18 0 0,17 18 1 0,-16 0-1 16,-1 0 1-16,17-18 1 15,-19 18 0-15,19 0 2 0,0-17-1 0,-17 17 2 0,17 0 2 0,0 0 0 0,0 0 0 0,0 0 2 16,0 0 1-16,0 0 1 16,0 0-1-16,0 0 2 15,0 0-2-15,0 0 1 0,0 0 0 0,17 0 2 0,2 17-1 16,-19-17 1-16,17 18 0 0,-1-18 0 16,1 18-1-16,2-18 0 0,-19 17 0 0,17-17-1 15,-17 0 0-15,19 0 1 16,-2 0-2-16,-17 0 0 0,0 0-1 0,17 0 0 15,-17-17 0-15,0-1-1 0,0 0 0 0,0 1 0 0,0-1-1 0,0 0 0 16,0-17 0-16,0 18 0 0,0-19 0 0,-17 1-1 16,17-1 0-16,-17 19 0 0,17-18 0 0,-19-1 0 31,19 1 0-31,0 18 0 16,-17-2-1-16,17-15-1 0,-19 16-3 0,19 0-2 0,0 0-18 15,-33-17-69-15</inkml:trace>
  <inkml:trace contextRef="#ctx0" brushRef="#br0" timeOffset="-93774.5">28344 5292 437 0,'0'0'4'0,"0"0"2"0,0 0 4 0,0 0 2 0,0 18 1 0,0-1 0 0,0 18 1 0,0 18-1 0,0-18 0 16,0 18-2-16,0-17 0 15,0-1-1-15,0 0 0 16,0 0 0-16,0 1 0 0,0-18 0 0,0 0 0 0,0-1-1 0,0-17 1 15,0 0-1-15,0 0 0 0,-17 0-1 0,17 0 1 16,0-35-1-16,0 17 2 47,0-18 2-47,-17 1 0 0,17 0 1 0,0 0 1 0,0-1 0 0,0 1-1 0,0 17 3 0,17 1-1 0,-17-1 1 16,17 1 0-16,2-1-1 0,15 18 0 0,-17 0-1 0,2 0 1 0,17 0-2 0,-19 0-1 0,0 0-1 0,19 0-1 15,-19 18-1 1,2-18-1-16,15 17-1 0,-15 1-1 15,15-1 0-15,-17-17 0 16,2 18-12-16,17-18-9 0,-19 17-4 0,0-17-69 0</inkml:trace>
  <inkml:trace contextRef="#ctx0" brushRef="#br0" timeOffset="-62582.91">30954 10390 682 0,'0'35'2'0,"0"0"2"0,0 18 0 0,19-18 0 0,-19 18 1 0,0-18 1 0,17 1-2 0,-17-1 0 0,0 0-1 0,19-17 0 0,-19 18-1 0,0-19 1 0,0 0 1 0,0 2-1 0,0-19 0 0,17 0 0 0,-17 17-7 0,0-17-1 0,0 0-2 0,0 0-1 16,0 0-7-16,0 0-5 0,0 0-1 0,0 0-1 31,0-17-37-31</inkml:trace>
  <inkml:trace contextRef="#ctx0" brushRef="#br0" timeOffset="-62422.9">30795 10689 781 0,'0'0'4'0,"19"-17"2"0,-2 17 5 16,19-18 1-16,-19 18 1 0,2 0 0 0,15-18-1 0,-17 18 0 0,19 0-1 0,-17 0-11 15,-2 0-5-15,0-17-1 0,0 17 0 0,2-18-75 0</inkml:trace>
  <inkml:trace contextRef="#ctx0" brushRef="#br0" timeOffset="-61409.74">29684 10196 439 0,'-17'-18'4'0,"0"18"2"0,0-18 2 0,-2 18 1 0,2 0 2 0,-19 0 0 0,19 18 1 0,-2 0 1 0,2-1 0 0,-16 1 1 0,14 17-1 0,2 18 0 0,0-18 0 16,17 36-1-16,-19-18-1 15,19 17 0-15,0-17 0 0,0 18 0 0,0-19 0 16,19 2 0-16,-19-19 0 0,34 1 1 0,-15-1-1 16,-2-18 1-16,-1 0 0 31,20 2 0-31,-19-19-1 0,2 0 1 0,-2 0 0 15,0 0-1-15,2-19 0 0,-19 2-1 0,17-18 0 0,0-18-1 0,0 0 0 0,-17 0-2 0,0 0 0 32,0 0-2-32,0 0-4 15,0-17-2-15,0 17 0 0,0 0-1 0,-17 18-2 0,17-1 0 0,-17 1-2 0,0 0 2 0,-2 0-1 16,2 17 0 0,0 18 0-16,-2-18 0 0,2 18-1 0,17 0 1 0,-19 0-4 31,2 0-1-31,17 0-1 0,0 18 0 0,0 0-8 15,0-18-4-15,0 17-1 16,17 1-1-16,2 0-9 0,-2-1-24 0</inkml:trace>
  <inkml:trace contextRef="#ctx0" brushRef="#br0" timeOffset="-60498.56">29898 10548 391 0,'0'17'2'0,"0"-17"1"16,0 0 1-16,0 18 1 0,0-18 0 0,17 0 2 0,-17 0 1 0,0 0 1 0,17-18 0 0,-17 18 1 0,0-17 0 0,17-1 1 0,-17 1 0 0,0-1 0 0,0 1-2 0,0-1 1 0,0 0-2 15,0 1 1-15,0-1 0 0,0 1 0 0,0-1-1 0,0 18 1 0,0-18-1 16,0 18 2-16,-17 0 0 31,17 0 0-31,-17 18 0 16,17 0-2-16,-17-1 0 0,17 18-2 0,0 1 1 0,-19-1 0 0,19 0 0 0,0 0 0 0,0 1 1 15,0-19-1-15,0 19 1 0,0-19 0 0,19 1-2 0,-19 17 0 0,17-17-1 16,-17-18 1-16,17 18-7 16,-17 0-2-16,17-18-1 0,2 17-13 0,-19-17-8 15,17 0-3-15,2 17-31 0</inkml:trace>
  <inkml:trace contextRef="#ctx0" brushRef="#br0" timeOffset="-60231.56">30163 10654 582 0,'0'35'2'0,"16"-17"3"0,-16 17 1 0,17 1 1 0,-17-18 0 0,0 16 0 0,17-15 2 0,-17-2 1 0,0 1 1 0,0-18-1 31,0 17 2-15,0-17-1-16,0-17 0 0,0-1 3 0,-17 1 1 0,17-19 0 0,0 1 0 0,0-1-2 15,-17 1-1-15,17 17-1 47,0-17-1-47,0 17-2 0,17 1-1 0,0-1 0 0,-17 0-8 16,19 0-5-16,-2 18-1 0,2 0 0 0,-19 0-15 0,17 0-8 0,0-17-40 0</inkml:trace>
  <inkml:trace contextRef="#ctx0" brushRef="#br0" timeOffset="-59943.52">29845 10196 582 0,'17'0'2'0,"19"0"2"0,-19-18 1 0,17 18 2 0,-15 0-1 0,17-18 2 0,-2 18-7 0,2-18-2 0,-19 18 0 0,-1-17-11 0,4 17-4 16,-4-18-2-16,4 18 1 0,-20 0-9 0,0-17-4 31,0 17-4-31,0-19-7 16</inkml:trace>
  <inkml:trace contextRef="#ctx0" brushRef="#br0" timeOffset="-59807.52">30057 10071 516 0,'17'0'2'0,"0"0"1"0,-17 0 1 0,16 0 9 0,4 0 3 0,-20 19 2 0,16-2 0 0,-16 1 0 0,0-1 0 0,0 19-1 0,0-18-7 0,0 17-2 0,-16-17-1 0,16-1-9 0,-20 1-4 0,20-1-1 16,0 1-1-16,-16 0-14 0,-1-18-35 0</inkml:trace>
  <inkml:trace contextRef="#ctx0" brushRef="#br0" timeOffset="-59301.36">29102 10601 492 0,'0'18'1'0,"0"17"2"0,0 0 2 0,0 0 0 0,0 1 2 0,0 0-1 0,0 17 2 15,0-36 0-15,19 18 1 0,-19-18 0 0,17 19-13 0,-17-36-5 0,0 18-3 0,0-18-5 0,0 17-3 16,0-17 0-1,0 0-22-15</inkml:trace>
  <inkml:trace contextRef="#ctx0" brushRef="#br0" timeOffset="-59178.36">28998 10866 561 0,'17'0'1'0,"19"0"2"0,-2 0 0 0,-17 0 2 0,19 0 0 0,17 0 1 0,-17 0-7 0,-2-17-2 0,2 17-1 0,-17-19-48 0</inkml:trace>
  <inkml:trace contextRef="#ctx0" brushRef="#br0" timeOffset="-58246.64">27815 10495 51 0,'0'-17'0'0,"0"-1"0"0,0 0 14 0,0 1 4 0,0-1 2 0,0 1 0 0,0-1 1 0,0 0 0 0,0 1 0 0,0 17 1 0,-17-18 1 47,17 18-2-47,-17-18 0 0,17 18-2 0,-19 0 0 0,19 0-1 0,-17 0-1 0,0 0-1 0,-2 18 0 0,2 0 0 0,17 17-3 0,-19-17-1 0,2 34-1 15,0-16 0-15,1 16-1 16,16 1 0-16,0 18 0 0,-20-18 1 0,20 18 2 15,0-19-1-15,0 2 1 0,20-20 0 0,-4 2 0 16,-16-1 0-16,34-17 1 0,-15 0 0 0,17-1-1 16,-19-17 1-16,19 0-2 15,-19 0 1-15,17-17-1 0,2-19 0 0,-17 19-1 32,15-37-2-32,-15 20 0 0,-2-20 0 0,-17 2 0 15,17-2 0-15,-17 2-1 0,0-19-5 0,0 18-2 0,0 18-2 0,0-18-1 0,-17 0-2 0,0 18 0 16,-2 17 0-16,2-17-1 0,0 17-1 0,-19 1 0 15,17 17 0-15,19 0-2 0,-17 0-1 0,17 0 0 16,0 0-4-16,0 17 0 16,0 1-2-16,0 0 1 0,17-1-9 0,-17 1-4 0,36 0-24 15</inkml:trace>
  <inkml:trace contextRef="#ctx0" brushRef="#br0" timeOffset="-57501.65">28222 10707 368 0,'0'0'5'0,"0"0"3"0,16 0 2 0,-16 0 1 0,17-18 0 0,2 18 1 0,-19-17-2 15,17-1-1-15,-17 0 0 0,19 1 0 0,-19-1-1 16,0 0-2-16,0 0 1 16,0 1 2-16,0-1 2 31,-19 18-1-31,19 0 1 0,-17 0 0 0,-2 0 0 0,2 0 0 0,1 18 0 0,-1 17-1 0,17-17 0 15,-19 17 0 1,19 1-1-16,0-1-1 0,-17 18 0 0,17-17 0 0,0-19-1 0,0 19-1 0,17-19 0 0,-17 18-3 0,19-18-1 31,-2-17-2-31,-1 19 1 16,1-19-3-16,19 17 0 0,-17-17-2 0,15 0-7 312,-15 0-5-312,15 0-2 0,-17 0 0 16,19-36-35-16</inkml:trace>
  <inkml:trace contextRef="#ctx0" brushRef="#br0" timeOffset="-57196.06">28556 10760 449 0,'-17'0'4'0,"-2"18"2"0,2 0 3 0,0-1 1 0,17 19 1 0,0-19-1 0,-17 18-1 0,17 1 0 0,0-1 0 0,0-18-1 0,0 1 0 0,0 17 1 0,0-17-1 0,0-18 2 0,0 17-1 0,17-17 1 0,-17 0 1 0,17 0-2 0,0 0 0 0,2-17-1 0,17-1 0 0,-19-17-1 0,0 17 1 0,2 1-2 0,-2-1-1 0,0 1-1 0,-17 17 0 0,17-19 0 0,-17 19-1 0,0 0 0 0,19 0-1 0,-19 0-1 0,0 0 0 0,0 19 0 0,0-2-1 0,0 1 1 0,0-1-1 234,-19 1 0-234,19 0-5 0,0-1-3 16,0 1 0-16,0-18-10 0,19 17-4 0,-19-17-3 0,0 0-2 0,17 0-25 0</inkml:trace>
  <inkml:trace contextRef="#ctx0" brushRef="#br0" timeOffset="-57105.06">28133 10337 501 0,'19'0'2'0,"-2"0"0"0,0-18 5 0,2 18 3 0,14 0 1 0,3 0-1 16,0-18-2-16,-2 18 1 0,2 0 0 0,-19-17-6 0,19 17-2 0,0-18-1 0,-19 18 1 0,0-17-6 0,0 17-1 0,2 0 0 0,-2-18-11 0,-17 0-7 47,19 18-6-47,-19-17-13 0</inkml:trace>
  <inkml:trace contextRef="#ctx0" brushRef="#br0" timeOffset="-56961.53">28414 10231 499 0,'0'0'4'0,"19"0"2"0,-2 0 3 0,19 0 3 0,-19 0 2 0,0 0 1 16,2 0 0-16,-2 0 1 0,2 18 0 15,-2-18-1-15,-17 17-3 0,17 1-1 0,-17-18-1 0,0 17-7 0,19 1-3 32,-19 0-1-32,0-1 1 0,0-17-16 15,17 18-43-15</inkml:trace>
  <inkml:trace contextRef="#ctx0" brushRef="#br0" timeOffset="8009.29">21624 8397 327 0,'0'0'9'0,"0"0"3"0,0 0 5 0,0 0 3 0,0 0-1 0,0-19 2 0,17 19 2 0,-17 0 2 0,19-17-1 0,-2 17 1 0,2 0 0 0,15-17 0 0,-17 17-2 16,19-18 1-16,0 18-1 0,0-17 0 16,-3 17-2-16,3-19 1 15,0 19-1-15,17-17 0 0,-36 0-1 0,17 17-1 0,2-18-2 0,-17 18 3 16,-2 0 0-1,17-18-2-15,-34 18-2 0,19 0-2 0,-19 0-1 0,17 0-1 16,-17 0-2-16,0 0-1 16,0 0-2-16,0 0-2 0,0 0 0 0,0 0-4 0,0 0-3 0,0 0 0 0,0 0-10 0,0 0-3 15,0 0-3-15,0 0 0 0,0 0-10 0,-17 0-3 16,17 0-2-16,0 0-12 0,-19 0-25 0</inkml:trace>
  <inkml:trace contextRef="#ctx0" brushRef="#br0" timeOffset="8315.09">21696 8537 563 0,'0'0'4'0,"17"0"2"0,17 0 2 0,-15-17 1 0,17 17 0 0,-2-18 9 0,18 1 4 0,-16-1 0 0,17 0 1 0,-17 1 0 0,15-1 0 0,-15 1-1 0,0-2 0 16,-2 2-7-1,2 17-3-15,-17-17-2 0,-2 17-15 0,-17 0-6 16,17 0-5-16,-17-18-57 0</inkml:trace>
  <inkml:trace contextRef="#ctx0" brushRef="#br0" timeOffset="9008.22">22966 7973 384 0,'0'17'2'15,"0"-17"1"-15,0 18 9 0,0-18 4 0,0 17 1 0,0-17 1 0,17 0 3 0,-17 0 2 0,17 0-1 0,0 0 0 0,2 0 0 0,-2-17 1 0,19-1-2 16,-19 1 0-16,2-1-3 0,-2 1-1 0,-1-1-2 31,1 0-1-31,19 1-2 0,-17-18 0 0,-19 17-2 0,17 0 0 0,-17 1-1 0,0 17-1 16,0-18 4-16,0 0 0 0,0 18 0 15,0 0 0-15,-17 0 3 0,-2 0 0 0,-17 0 0 16,19 0 1-16,-16 18-1 16,-3 0 0-16,0 17-2 0,19-17-1 0,-19 17-1 0,2 0-2 0,15 0 0 15,2-17-1-15,17 17-1 0,0-18-1 16,0 19 0-16,0-18-1 15,0-1 0 1,17 1-1-16,2 0 0 0,-2-18-1 0,17 17 0 16,2-17-2-16,-17 0-5 0,15 18-1 0,-15-18-2 15,-2 0-11-15,16 0-7 16,-14 0-1-16,-2 0-16 0,19 17-40 0</inkml:trace>
  <inkml:trace contextRef="#ctx0" brushRef="#br0" timeOffset="9442.74">23565 7902 529 0,'0'0'5'0,"0"0"2"0,-17-17 6 0,-2 17 2 0,19 0 1 0,-17 17 0 0,0 1 3 0,-2 0 0 0,2 17 0 0,-2 0 0 0,2 0-1 16,17 1 1-16,-17-1-2 0,17 0-1 0,0-17 0 31,0-1-1-31,0 19-2 0,17-18 0 0,-17-18 0 16,36 0-1-16,-19 18 0 15,2-18-1-15,15 0 1 0,-15-18-1 0,-2 0-1 0,17 0-1 0,-15-17 0 16,-2 17 0 0,2-17-2-16,-19 17 0 0,17 1 0 0,-17-19 0 0,0 18 0 0,0-17 0 0,0 18 0 15,-17 17-1-15,-2-18 0 0,2 18-1 16,-2-17-1 15,2 17 1-31,0 0-2 0,0 0 1 0,-2 17-8 0,19 1-3 0,-17-18-1 0,17 17-1 0,0 1-13 0,0-1-7 0,0-17-3 16,17 18 1-16,2 0-49 0</inkml:trace>
  <inkml:trace contextRef="#ctx0" brushRef="#br0" timeOffset="9575.74">23423 8079 684 0,'17'0'4'0,"2"-18"0"0,17 18 3 0,-19-18 0 0,0 18 0 0,2 0-10 0,15 0-4 0,-17 0-2 0,2 0 1 0,-2 0-56 0</inkml:trace>
  <inkml:trace contextRef="#ctx0" brushRef="#br0" timeOffset="10032.75">23053 7497 518 0,'36'0'4'0,"0"0"2"0,14 0 1 0,-14-18 3 0,0 18 0 0,0 0 2 0,-2 0-1 0,2-17-5 0,0 17-3 0,-19 0 0 16,17 0-5-16,-15-19-1 0,-2 19 0 0,2-17-50 0</inkml:trace>
  <inkml:trace contextRef="#ctx0" brushRef="#br0" timeOffset="10236.16">23440 7391 567 0,'19'18'1'0,"-2"-1"2"0,2 0 0 0,-2 2 9 0,-17-2 3 0,0 18 2 0,0-18 3 0,0 19 0 0,-17-18 0 0,17-1 1 0,-36 1-2 0,17 0-1 15,2 0-1-15,0-1-6 0,17-17-4 16,-17 0-1-16,17 0 0 0,0 18-8 0,0-18-1 16,0 0 0-16,34 0-70 0</inkml:trace>
  <inkml:trace contextRef="#ctx0" brushRef="#br0" timeOffset="10661.99">22788 8449 740 0,'36'0'2'0,"0"0"2"0,-2 18 8 0,19-18 3 0,17 0 1 0,-15 0 3 0,15 0 1 0,-1 0-1 0,20 0-1 0,-19 0-2 0,19 0-2 0,0 0-1 0,-2-18-2 0,-15 18 0 0,-22 0-2 0,6-17 0 0,-23 17-2 0,3 0 0 15,-19 0-1 1,2 0-10-16,-19 0-5 0,0 0-2 16,0 0-2-16,-19 0 1 0,2 17-2 0,-19-17 0 0,19 0-1 0,-35 18-68 15</inkml:trace>
  <inkml:trace contextRef="#ctx0" brushRef="#br0" timeOffset="11044.52">23211 8784 660 0,'19'0'4'0,"-2"0"3"0,0 36 7 0,2-19 2 0,-19 18 0 0,17 1 1 0,-17-1 0 0,0 1-1 0,17-1-1 0,-17-18 5 15,0 1 2-15,17 0-2 16,-17-1-2-16,0-17-2 0,0 0-1 0,19 0-2 16,-19 0-2-16,17-17 0 0,2-19-1 0,-2 19-2 0,0-18 0 0,19-1-1 0,-19-17-1 0,2 35 0 31,15-34-1-31,2 33-1 16,-19 2 1-16,19-18-2 0,-19 18 1 0,19 17-4 0,-19-19-2 0,2 19-22 15,15 0-67-15</inkml:trace>
  <inkml:trace contextRef="#ctx0" brushRef="#br0" timeOffset="14622.52">23175 8855 53 0,'0'-18'0'0,"0"18"7"0,-17 0 3 0,17 0-1 0,0 0 8 0,0 0 1 0,0 0 3 0,0 0-2 0,-16 0 5 0,16 0 0 16,0 0 1-16,0 0-1 0,0 0 3 0,0 0 0 15,0 0 0-15,0 0-1 0,0-17-2 0,0 17 0 0,0 0-2 0,16-19 4 0,-16 19 1 0,0-17-1 31,0 17 0-31,0 0 1 16,17-17 0 0,-17 17-1-16,0 0-1 0,0 0 0 0,19 0-2 0,-2 0 0 0,-17 0-1 0,19 17-2 0,-2 0-1 0,0 2-1 0,2-2-1 15,-2 1 1-15,-17 17-1 0,17-17-1 16,0 0-2 0,2 17-2-16,-19-17 1 0,17-1-2 0,-17 1 1 15,19-1-2 1,-19 1 0-1,0 0-1-15,0-18-2 0,0 17 0 16,0 1-1-16,0-18 0 0,-19 0-1 0,19 0 0 0,0 0-1 0,0 18-1 0,0-18 1 0,-17 0-1 0,17 0-1 31,0 0 1-31,0-18-1 0,0 18 0 0,0-18 0 0,0 1-1 0,0-19 1 0,0 19-1 0,17-18 0 16,-17-1 0-16,19 1 0 0,-2-1 0 16,17 1 0-16,-15-1-1 0,-2 2 1 31,2-1 0-31,15-1-1 0,-15 19 0 0,-2-1 1 0,0 0-1 15,19 0 1-15,-19 1-1 16,2 17-3-16,-2 0-3 0,0 0-2 0,2 0 0 0,-2 0-2 0,-17 0 1 31,17 17-23-31,-1 1-57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10:41:37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25364 1464 415 0,'-17'0'1'0,"-19"18"2"0,17-18 1 0,2 0 1 0,17 0 2 0,-17 0-1 16,17 0 5-16,0 0 4 0,0 0 2 0,0 0 0 78,17 0 1-78,0 0 1 0,2 0 0 0,17 0-1 0,-2 0-1 0,2 0 0 0,-2 0-1 0,21 0-1 0,-4 0-1 0,21 0-1 15,-19 0 1-15,16 0-1 0,20 0-1 0,-19 0 0 0,36 0-1 0,-17 0 0 0,0 0-1 0,14 0 1 16,-31 0-2-16,34 0 0 16,-36 0 1-16,19 0-2 0,-36 0 0 15,17 0 1-15,0-18-1 0,-15 18-1 0,-2 0 1 0,-20 0-1 0,3 0 1 0,0 0-1 16,-2 0 1-1,-15 0-1-15,-2-17-1 0,0 17-2 0,-17 0-1 0,17 0 0 16,-17 0-1-16,0 0-1 0,0 0 1 0,0 0-1 0,0 0 1 0,-17 0-1 16,0 0 1-16,-19 0-4 0,2 0-1 0,-2 0-1 0,0 0-1 0,-33 0 1 31,16 0-1-31,0 0 1 0,0 0-2 0,-17 0-2 0,-2 17-1 0,2-17-1 0,0 18-1 0,-2-18-1 16,-17 18 0-16,3-18 0 0,14 17-1 0,-15 1 1 0,-2-18 0 0,19 0 2 15,-19 17 2-15,19-17 0 0,1 0 0 0,-20 0-1 31,36 0 1-31,-19 0-1 32,21 0-1-17,-21 0 12-15,36 0 4 0,-15 0 5 0,15 0 6 0,19-17 1 0,-2 17 0 16,2 0 0-16,-2 0 0 0,19 0-2 0,0-18 0 0,0 18-3 0,0 0-1 0,19 0-1 0,17 0-1 0,17 0 1 0,-19 0-1 16,38 0 0-1,-2 18-3-15,-17-18-1 0,17 0-2 0,19 0 0 0,-3 17-2 0,3-17 1 0,0 0-2 0,17 0 1 16,-17 0-1-16,17 0 1 0,-3 0-1 0,3 0 0 15,-17 0 0-15,17 0 0 0,-17 0 0 0,0-17 1 32,-2 17-1-32,2-18 0 0,-20 1 0 0,3 17-2 31,-21 0 1-31,4-18-1 0,-21 18 0 0,2 0 0 0,0 0 1 0,-36 0-2 0,17 0 1 0,-17 0 0 31,0 0-1-31,0 0 1 0,-17 0 0 0,-19 0 0 31,0 0-1-31,-17 0 1 0,0 18 0 0,0-18-1 16,0 0 1-16,0 0-1 0,1 17-1 0,-18-17 0 16,0 0-2-16,-2 0 0 15,2 18 1-15,-36-18-2 0,36 0 1 0,-35 0 0 0,16 0-1 0,-17 17 2 0,17-17 0 0,-17 0 1 0,36 0-1 0,-19 0-1 16,19 0 1-16,1 0-1 0,16 0 4 0,-2 0 5 47,21 0 2-47,-2 0 1 15,19 0 0-15,-2 0 1 0,2 0 0 0,17 0 0 0,0 0 0 0,0 0 0 0,36 0 0 0,0 0 0 0,-2 0-1 0,38-17 1 0,-19 17-1 32,33-18 0-32,3 18 0 0,17-17-2 15,-17 17 0-15,15 0 0 0,4-18-1 0,14 18-1 16,-16 0 0-16,0 0-2 0,17-18 0 0,-17 18-1 0,0 0-1 0,18 0 0 31,-20-17 1-31,2 17-5 16,-17 0 0-16,17-18-2 0,-34 18 0 0,14 0 0 0,-16 0 0 0,2 0-1 0,-19-18-9 0,0 18-22 0,-17-35-45 15</inkml:trace>
  <inkml:trace contextRef="#ctx0" brushRef="#br0" timeOffset="7024.41">2345 5204 498 0,'0'0'2'0,"0"0"4"0,0 0 2 0,0 0 5 0,0 0 0 0,0 0 0 0,0 0 0 0,0 0-1 0,0 0 0 0,0 0 0 0,0 0 6 0,0 0 0 0,0-18-1 0,0 18 0 0,-17 0 0 0,-2 0-1 0,2 0-1 0,-2 0-3 32,2 0-1-32,-16 0 1 0,13 0-1 0,-16 0-4 15,20 18 0-15,-18-18 0 0,15 0 0 0,2 0 1 0,-19 0-1 0,19 17 1 0,-19-17-3 32,19 0-1-32,-19 0-1 0,19 0 0 0,-19 0-2 15,0 0 0-15,19 0 0 0,-17 18 0 16,15-18-1-16,-17 0 1 0,19 18-1 15,0-18 0-15,0 0 0 16,-19 17 1-16,36-17 0 0,-17 0 1 0,-2 0 1 0,19 0-1 0,-17 0 6 0,17 0 0 0,0 0 0 31,0 0 0-31,-19 0 0 0,19 0 0 0,0 0 0 0,0 0-1 0,0 0 0 0,0 0-1 0,0 0 1 0,0 0-4 32,0 0 0-32,0 0 0 0,0 0 0 0,0 0 1 0,0 0 0 0,0 0 0 0,0 0-3 15,0 0 1-15,0 0-1 0,19 0 1 0,-19 0 1 31,0 0 0-31,0 18-1 0,0-18 1 0,0 18 1 0,17-1 0 0,-17 18-1 0,0 1 1 32,0-1-1-32,0 17 1 0,0-16-1 0,0 17 0 15,0 17-1-15,-17-16 1 0,17-19-1 0,0 18 0 16,0-18-1-16,0 1 1 0,0-1-1 0,0 0 0 0,0-17 0 0,0-1 0 16,0 1 0-1,0-1 0-15,0 1 0 0,0-18 0 16,-19 0-1-16,19 18 1 47,-17-18-1-47,17 0 1 0,0-18-1 0,-16 18 0 0,16-18 1 0,0 1-21 0,0 17-11 0,0-18-3 0,0 1-55 0</inkml:trace>
  <inkml:trace contextRef="#ctx0" brushRef="#br0" timeOffset="8450.2">2697 4815 51 0,'-17'-17'18'0,"17"17"4"0,0 0 2 0,0 0 4 0,0-18 0 0,0 18 0 0,0 0 0 0,0 0-1 0,0 0-2 0,0 0-2 0,17 0 9 0,-17 0-2 0,19 0-2 16,-2 18-1-16,2-1-1 0,-2 1-1 15,0 18-1-15,-17-19 1 0,19 19-1 0,-19-1-1 0,0-1-1 32,0-15-1-32,0-2 1 0,0 18 0 0,0-17 0 15,0 0-2-15,0-18 0 0,0 18 0 0,0-18 1 16,0 0 0-16,0 0-2 0,0-18 0 0,0-18-2 0,0 1 0 15,0-1-2-15,17 2 0 32,-1-20-3-17,1 2 1-15,2-1-2 0,-2 35 0 0,2-35-6 16,-2 36-2-16,0-1-2 0,2-17-1 0,-19 35 1 16,17-18-1-16,0 18-1 0,-17 0-17 0,17 18-10 15,-17 0-3-15,19-1-50 0</inkml:trace>
  <inkml:trace contextRef="#ctx0" brushRef="#br0" timeOffset="9192.28">2468 5857 319 0,'0'0'3'0,"0"-19"3"0,0 2 1 0,0 0 0 0,0 17 2 0,-17-18 0 0,17 1 8 0,-19 17 2 0,2-19 2 15,0 19 4-15,0 0 2 0,-2 0-1 0,2 0-1 0,0 19 0 16,-2-2-1-16,-17 18 0 0,19 18-2 0,0-18-1 15,1 18-1-15,16 0-1 0,0 0-2 0,-20 0 0 47,20-1-1-47,0-16-1 0,20-1-1 32,-4 1-2-32,-16-1-1 0,17-18 0 0,19 1-1 0,-19-18-1 15,2 0 1-15,-2 0-2 0,0 0 0 0,2-18-1 16,-2 1 0-16,0-18 0 47,0-1-1-47,2-16 0 0,-2 16 0 0,-17-17-2 0,0 18 1 0,19 0-1 0,-19-1 0 0,0 1-1 15,0 0 0-15,-19 0 0 0,19 0-1 16,-17 16 0-16,-2 2-4 16,19 0-1-16,-17 17 0 0,0-18 1 0,0 18-4 0,-2 0-1 0,2 0 0 0,17 0-1 0,-17 18 1 0,17-18-1 0,-19 17 1 0,19 0-1 0,-17 2-71 0</inkml:trace>
  <inkml:trace contextRef="#ctx0" brushRef="#br0" timeOffset="9326.28">2223 6033 750 0,'0'0'1'0,"16"0"1"0,1 0 1 0,0 0 2 0,2 0 1 0,-2 0 0 0,19 0-4 0,-19 0-1 0,19 0-1 0,-19 0 0 0,0 0 1 0,2 0 1 15,17 0-75-15</inkml:trace>
  <inkml:trace contextRef="#ctx0" brushRef="#br0" timeOffset="9858.04">2874 5821 467 0,'-19'0'1'0,"2"0"2"0,1 0 0 0,-1 0 10 0,-2 17 4 0,2 2 1 0,0-2-1 0,-2 18 1 0,2 18 0 0,-2-18-2 0,19 18 0 0,0 0 0 0,0 0-2 0,0-17 0 15,0 16 0-15,0-16-1 16,19-19 0-16,-19 18 0 0,36-17-1 0,-19 0-1 16,0-18 1-16,2 18-2 15,14-18 0 1,-16 0 0-16,2-18-1 0,17 0-2 15,-19-17 0-15,0 0-1 0,2-1 1 16,-2 1 0-16,-17-1 0 0,17-16-1 0,-17 16-2 0,0 1-1 0,0-18 0 31,-17 36-2-15,0-18 1-16,-2-1-1 0,2 19 2 0,-19-1-2 0,19 1 0 31,-2-2 0-31,2 2-4 0,1 17-2 0,-1 0 0 0,-2-17-1 0,19 17-3 0,0 0-1 16,-17 0-1-16,17 0 0 0,0 0-9 0,0 0-4 0,0 0-2 0,0 0 0 0,17 17-38 0</inkml:trace>
  <inkml:trace contextRef="#ctx0" brushRef="#br0" timeOffset="9995.04">2805 6085 651 0,'33'0'2'0,"-16"0"1"16,2-17 0-16,17 17-5 0,-19 0-2 0,19-18-56 0</inkml:trace>
  <inkml:trace contextRef="#ctx0" brushRef="#br0" timeOffset="11098.61">3967 5450 590 0,'0'0'2'0,"0"0"4"15,19 0 3-15,-2 0 1 0,2 0 0 0,-2 0 5 0,0 0 1 0,19 0 1 0,-20 0-1 0,1 0 0 0,2 0 1 0,17 0 0 0,-19 0-1 0,0 0-2 0,19 0-1 0,-19 0-1 0,0 0 0 0,2 0-1 0,-2 0 0 0,-17 0-10 16,19 0-3-16,-2 0-3 16,-17 0 0-16,0 0-15 0,0 0-7 0,0 0-4 31,-17-17-38-31</inkml:trace>
  <inkml:trace contextRef="#ctx0" brushRef="#br0" timeOffset="11234.62">3916 5698 694 0,'34'0'5'0,"-17"0"2"0,38 0-3 0,-21 0-1 0,2 0 0 0,-3 0 1 0,22 0-19 0,-21 0-9 0,-15 0-5 0,15 0-31 0</inkml:trace>
  <inkml:trace contextRef="#ctx0" brushRef="#br0" timeOffset="79572.77">6225 5257 534 0,'-17'-18'1'0,"0"18"1"0,-2-18 1 0,2 18 2 0,0 0 0 0,-19 0 1 0,17 0 2 16,-15 0-1-16,-2 0 1 0,0 0 0 0,20 18 1 0,-18 0 0 0,-2-1-1 0,19 1 0 0,-19 0 0 0,17 17-1 0,2-18 1 0,0 19 0 15,0-19 0-15,17 18-3 16,0-17-1 0,0-1-1-16,0 19-1 0,0-1-1 0,0-17-1 0,0 0 0 31,17-1 1-31,0 1-1 0,0-1 0 16,2-17 0-1,-2 18 1-15,2 0-3 16,15-18 0-16,-15 0-1 0,-2 0 0 0,0 18 0 0,-1-18 0 0,4 0 2 0,-4 0-1 15,4-18 0-15,-4 0 1 0,1 0 0 0,0 1 1 0,-17-1-1 0,19 1 1 0,-2-19 0 0,2 19 0 0,-2-19 0 0,-17 18 0 0,17 1 2 0,-17-1 0 16,0 1 2-16,0-1 2 16,19 1 1-1,-19-1 1-15,0 18 0 16,0-18-1-16,0 18 1 0,0 0-1 0,0 0 3 16,0 0 2-16,0 0 0 0,0 0 0 0,-19 0 1 0,19 0-1 0,0 0-1 31,0 0 0-31,0 0-2 0,0 0-1 0,0 18-1 0,0-18 0 0,19 0-1 0,-19 18 1 0,0-18-1 0,0 17 1 0,0-17-1 0,0 0 0 0,0 0 1 31,17 0-1-15,-17 0 1-16,0 0-1 0,0 0 0 0,0 0 0 0,0 0 1 0,0 0-1 0,0 0 0 15,0 0 0-15,0 0 0 0,0 0-1 0,0-17 1 16,0 17-1-16,0 0-1 16,0-18 0-16,0 18-1 15,0 0 0-15,0-18-1 16,0 18 0-16,0 0 0 0,0 0 0 0,0 0 0 0,0 0 1 0,0 0-1 0,0 0 0 0,17 0 0 0,-17 0 1 0,0 0 0 47,0 0 0-47,0 0-1 0,0 0 0 0,0 0 0 0,0 0-1 0,17 18 1 0,-17-18-1 15,0 35 1-15,0-17-1 0,0 17 0 0,0 18 0 0,19-18-1 32,-19 18 1-32,0 0 0 15,0 1-1-15,0 16 1 0,0-18-2 0,-19 19 1 0,19-18-1 0,-17 18 0 16,17-19 1-16,-17-16-1 0,17 16 1 0,-17-16-1 0,17-1 1 15,-19-18 1-15,19 2 0 0,-17-2-1 0,0 1 1 0,-2-18 0 16,2 0-1-16,-2 0 1 16,2 0-1-16,-16-18 1 0,13 1-1 0,-16-2 0 15,20 2 1-15,-1-18-1 16,-19 18 0-16,19-19-1 0,17 19-3 0,-17-1-2 0,-2-18 1 0,2 19-1 0,17-1 0 0,0 1-1 16,0 17 1-16,0-18-10 0,0 0-3 15,0 18-2-15,17-17-66 0</inkml:trace>
  <inkml:trace contextRef="#ctx0" brushRef="#br0" timeOffset="80326.78">6314 4780 449 0,'0'0'2'0,"17"0"5"0,-17 0 2 0,19 18 1 0,-2-1 0 0,0 19 1 0,0-18 0 0,2 16-1 0,-19 2 1 15,17-1 7-15,-17 1 3 0,19-1 1 32,-19 0-1-32,0-17 2 15,0 17 1 1,0-17-2-16,-19 0 0 0,19-18-2 0,0 0 0 0,0 17 1 15,0-17 0 1,0-17-1-16,0-19 0 0,0 1-1 0,0-1-1 0,0-16-2 16,19 16-2-16,-2-16 0 0,-17 16-3 0,17 1 0 15,0-18-1-15,19 35-2 0,-17-17-3 0,15 0-7 16,-15 35-3-16,14-18-2 0,-16 1 0 0,2 17-16 0,17 0-7 0,-19 0-4 31,0 35-45-31</inkml:trace>
  <inkml:trace contextRef="#ctx0" brushRef="#br0" timeOffset="82149.77">7214 4851 328 0,'0'0'6'0,"0"0"2"0,0 18 3 0,0-18 0 0,0 17 1 0,0-17 0 0,0 17 0 0,0 2 6 15,-17-19 2-15,-2 17 1 0,2-17-1 0,0 18 1 0,-2-18-2 0,-17 0-2 0,19 0 0 0,0 0 0 16,0 0-2-16,-2 0-1 16,2-18-1-16,0 18-2 0,17-17 1 0,-19 17 0 0,19-19-1 0,-17 19 0 15,17-17 0-15,0 17-2 16,0-17-1-16,0-1-2 0,0 18 1 0,0-18 0 15,17 18 0-15,2-18 2 16,15 1 1-16,-15 17 0 16,-2-18 1-16,17 1 0 0,2 17 1 0,-17 0 1 0,15 0-1 15,-15 0-1-15,15 0 1 0,2 0-1 47,-20 0-1-47,20 0 0 0,-19 0-2 0,0 0 1 0,2 17-3 0,17-17 0 0,-36 0 0 16,17 18-3-16,0-18-2 0,-17 0 0 0,0 0 0 0,19 0-4 0,-19 0-2 0,0 0-1 47,0 0 0-47,0 0 0 0,0 0-1 0,0 0 0 0,0-18-6 15,0 18-10-15,0 0-3 0,-19-17-49 0</inkml:trace>
  <inkml:trace contextRef="#ctx0" brushRef="#br0" timeOffset="83185.77">7178 4869 271 0,'19'0'0'0,"-19"-18"2"0,0 0-1 0,0 0 1 0,0 1 1 0,0 17 1 0,0-18-3 0,0 18-1 0,0-17-1 0,17-1-22 0</inkml:trace>
  <inkml:trace contextRef="#ctx0" brushRef="#br0" timeOffset="85360.42">5237 6544 535 0,'0'0'4'0,"0"0"1"16,0 0 2-16,0 0 3 0,19 0 2 0,17 0 1 0,-2 0 0 0,2 0 0 0,16 0 0 0,18 0-1 0,0-17-1 0,2 17 4 0,17 0-1 0,-19 0 1 0,19-18-3 0,-2 18-1 0,1 0-2 0,1 0 1 15,-2 0-1-15,19-18 1 16,-17 18-1-16,-2 0-4 15,2-17-3-15,-1 17-1 0,-18-18 0 0,0 18-1 0,2-17-1 0,-19 17 0 16,-17 0-1-16,-2-18 1 0,2 18 0 0,-19 0-1 31,0 0 1-31,-17 0-3 0,0 0-2 0,19 0-3 32,-19 0-1-32,0 0-1 0,0 0-1 0,0 0-1 0,-19 0-1 0,19 0-1 0,-17 0 1 0,0 0-1 31,0 0 1-31,-2 0-44 0</inkml:trace>
  <inkml:trace contextRef="#ctx0" brushRef="#br0" timeOffset="86088.4">5874 7056 335 0,'0'0'2'0,"0"0"2"0,0 0 0 0,0 0 2 0,-19 0 0 0,19 0 1 0,0 0 2 0,0 0 0 0,0 0 0 0,-17 0 1 15,17 0-1-15,0 0 1 0,0 0 0 0,0 0 0 16,0 0 0-16,0 0 0 0,0 0 0 0,0 0 0 0,0 0-1 0,0 0 0 16,0 0 0-1,0 0 0-15,0 0 0 0,0 0 0 0,0 0 0 0,0 0-2 0,0-17-1 0,0 17 0 0,0 0-1 0,0 0 0 0,0 0-1 16,0 0 0 0,0 0 0-16,0 0 0 0,0 0-1 0,0-19 1 15,0 19 0-15,0 0 0 16,0 0-1-16,0 0 1 0,0 0 0 0,0-17 0 0,17 17-1 0,-17-17 2 47,19 17 0-47,-2-18-1 0,-17 0 2 0,17 18 0 31,2-18 1-31,-2 0 2 16,16 1-1-16,-13 17 1 31,-4-18 0-31,20 18 0 0,-19 0 2 0,0 0-1 0,2 0 0 0,-2 0 1 0,2 0-1 0,-2 18 0 0,-17-1 0 0,0 19 0 0,0-18 0 0,-17 17-1 15,-2 1 1-15,2 16 0 0,-19-16 0 0,3-1-1 0,13 0 1 0,-16 0-1 0,20 0 0 0,-1-17 3 32,17 0 0-17,-17-1 1 17,17 1-1-32,0-1-1 0,0-17-2 0,0 18 0 0,34-18-1 0,-18 18-1 0,40-18 0 0,-6 18-1 0,-14-18-1 0,17 17-1 15,0 0 1-15,0-17-2 0,-17 19 1 0,0-19-1 0,-19 17 0 0,0 1-12 0,0-1-9 0,2 0-4 0,-2-17-68 16</inkml:trace>
  <inkml:trace contextRef="#ctx0" brushRef="#br0" timeOffset="86792.93">8094 4780 415 0,'0'-17'2'0,"-17"17"8"0,0 0 2 0,-19 17 2 0,2 18 2 0,-2 19-2 0,0-1 1 0,3 35-1 16,14 0 0-16,-15 35 2 0,34 18 2 15,-19 0 2-15,19 0 1 0,0 1 0 16,0-36-1-16,0 17-3 15,0-17-1 1,36-35-2-16,-19-2-1 0,35-15-6 31,-16-19-4-31,17 1-1 0,0-19-1 0,17 1-1 0,0 0-66 0</inkml:trace>
  <inkml:trace contextRef="#ctx0" brushRef="#br0" timeOffset="87814.09">8818 5345 489 0,'-17'-18'2'0,"-2"18"2"0,19 0 3 0,-17-17 1 0,-17 17 1 0,15 0 0 0,-15 0 1 0,-2 17-1 0,17-17 0 0,-15 18 1 0,-2-1 1 0,20 1 1 0,-4 0 0 0,-13 17-1 15,33-18 0-15,-17 18-1 0,17-17 1 0,0 0-1 0,0 17 0 16,0-17 0-16,0 0-1 31,17-1-1-31,-17 1-1 0,17-18 0 16,-1 17 0-16,4-17 0 15,-4 0-1-15,4 0 1 0,-4 0-5 0,18-17-2 0,-15-1 0 0,17 1-1 0,-19-19-1 32,19 1-1-17,-19 17 1-15,17-17-1 0,-15 0 1 0,-2 17 0 0,2-17 2 32,-19 17 0-17,17 1 2-15,-17-1 0 0,0 18-1 0,17-17 0 0,-17 17 1 0,0 0 0 0,0 0 3 0,0 0 2 0,0 17 1 16,0 1 1-1,0 17 0-15,0 18 1 0,0-1 0 0,19-16 0 0,-19 35-1 0,0-19 1 0,0 20 0 16,0-19 0-16,0 16 0 0,-19 2 0 0,19-18-1 0,-17 0 0 0,0 0 1 16,17 0-1-16,-19-18 1 0,19 1 0 0,-17-1 1 0,-2-18-1 0,19 0-2 0,-17-17 0 0,0 0-1 0,0 0 0 0,-2-17-1 31,-15 0-1-31,15-18-3 0,-17-1-3 0,19 1-1 0,-16-1 0 0,13 1-1 0,4 0 1 0,16 17-2 0,-20 1 1 0,20-18-16 0,-16 17-6 0,16-17-62 16</inkml:trace>
  <inkml:trace contextRef="#ctx0" brushRef="#br0" timeOffset="90618.69">9347 5962 460 0,'0'0'1'0,"0"18"5"0,-17-1 2 0,0-17 1 0,-2 18 1 0,2 0 1 0,0-1-1 0,-2-17 0 0,-17 18 1 0,19-18-2 0,1 0 0 0,-1 0 1 0,-2 0-1 0,19 0-1 0,-17 0-1 0,17 0-3 16,0 0 0-16,0-18 0 0,0 1-2 0,0 17 2 0,0-18 0 0,0 0 0 15,0 1-1-15,17-1 1 16,2 18-1-16,-2-17 0 16,-1-1-1-16,1 0 6 15,19 1 3-15,-17 17 0 0,15-18 1 0,-15 18 1 0,15 0 1 0,2 0 0 32,-19 0-2-32,2 0 1 0,15 0-1 0,-17 0 0 15,2 18-1-15,-2-18 0 0,-17 17 0 0,19-17-2 0,-19 18-1 16,17-18-1-16,-17 0 0 0,0 0-6 0,0 0-3 0,0 18-9 0,17-18-3 0,-17 0-2 15,0-18 0-15,0 18-12 0,0-18-4 0,0 18-2 16,0-35-28-16</inkml:trace>
  <inkml:trace contextRef="#ctx0" brushRef="#br0" timeOffset="92378.35">9948 5857 405 0,'17'0'2'0,"-17"-19"2"0,0 2 1 0,0 17 1 0,0-17 0 0,0 17 1 0,0 0 7 0,-17 0 3 0,-2 0 0 0,2 0 1 0,-2 17-1 0,2 0 0 0,0 19 1 0,1-1 2 0,-4 1-2 32,4 16 1-32,16-16-3 0,-20-1 0 31,20 18-3-31,0-18 1 0,0-18-2 0,20 19-1 0,-4-18 0 15,4-1-1-15,-4-17 0 16,18 0 1-16,-15 0-2 0,17 0-1 0,-2 0-3 0,2-35-1 0,-19 18 0 0,0-19-2 0,19 19 0 31,-36-19 0-31,19 1 1 0,-19 0-1 0,17-1 0 0,-17 1 1 0,0 0 2 0,-17 0 2 32,17 17 0-32,-19 1 0 0,-17-2 1 0,19 2-1 0,0 0 0 0,0 17 1 0,-2-18-2 0,2 18 0 15,17 0-2-15,-17 0-7 16,17 0-5-1,-19 0-1-15,19 0-6 0,0 18-5 0,-17-18 0 0,17 17-2 16,0 0-49-16</inkml:trace>
  <inkml:trace contextRef="#ctx0" brushRef="#br0" timeOffset="92527.35">9859 5945 752 0,'17'0'1'0,"19"0"3"0,-19 0 1 0,19 0-2 0,0 0 0 0,-19 0-14 0,17 0-7 0,-15 0-2 0,17 0-47 16</inkml:trace>
  <inkml:trace contextRef="#ctx0" brushRef="#br0" timeOffset="92677.6">10353 6209 580 0,'-17'18'2'0,"17"-1"1"0,-19 0 1 0,19 2 1 0,0-2 0 0,0-17 1 0,0 18-62 0</inkml:trace>
  <inkml:trace contextRef="#ctx0" brushRef="#br0" timeOffset="93150.28">10776 5769 430 0,'0'0'1'0,"-17"0"1"0,-2 0 2 0,2 17 11 0,0 1 4 0,0 16 2 0,-2 2-1 0,-17 17-1 0,19 0 0 0,0 0-2 0,17-18 0 0,-17 18-1 15,17-1-1-15,0-16-1 16,0-1 0-16,17-18-2 31,17 2-2-31,-15-2-1 0,17 1 0 0,-19-18-1 0,0 0-1 0,19 0 0 0,0 0-1 0,-19-35 0 16,19 16 0-16,-19-15-1 16,0-1 1-16,0-1-1 0,2 1 1 0,-2-1-3 0,2-16 0 0,-2 16 1 0,-17 1-1 0,0-18 1 31,0 18-1-31,0-1 1 0,-17 2 0 15,-2 16 0-15,2 1-1 0,-2-2-2 16,2 2-1-16,0 17 0 0,0 0-1 0,-2 0-3 0,2 0-2 16,0 0 1-16,17 17-1 0,-19 2-11 0,19-2-6 0,0 1-14 0,-17-1-26 0</inkml:trace>
  <inkml:trace contextRef="#ctx0" brushRef="#br0" timeOffset="93300.26">10617 5997 424 0,'17'0'0'0,"19"0"0"0,0 0 16 0,-19 0 6 0,19 0 1 0,0-17 0 0,-2 17 0 0,-15 0-1 0,-2 0-1 0,17 0-2 16,-15 0-18-16,-2-18-55 0</inkml:trace>
  <inkml:trace contextRef="#ctx0" brushRef="#br0" timeOffset="96840.55">11659 5433 535 0,'0'17'2'0,"0"1"0"0,0 17 1 0,0 18 5 0,0-17 3 0,0 16 2 0,-17 2 0 0,17-19 1 0,0 1-1 0,0-1-2 0,0-1-1 0,0 2-1 0,0-1 0 0,0-17-9 0,0 0-4 0,0-18-1 0,0 17-1 0,0-17-9 0,0 0-42 0</inkml:trace>
  <inkml:trace contextRef="#ctx0" brushRef="#br0" timeOffset="96973.55">11587 5716 603 0,'19'0'1'0,"17"0"2"0,-19 0 2 0,19 17 3 0,-3-17 0 0,-16 0 1 0,2 0-10 0,17 17-6 0,-19-17-51 0</inkml:trace>
  <inkml:trace contextRef="#ctx0" brushRef="#br0" timeOffset="97909.1">10406 5962 465 0,'0'0'2'0,"0"0"2"0,0 0 3 0,0 0 2 0,0 0-1 0,0 0 4 0,0 0 1 0,0 0 1 0,0 0 0 0,0 0 1 0,0 0 0 0,0 0 1 0,0 0-1 0,0 0 1 15,0 0-1-15,0 0 1 0,0 0-1 0,0 0-6 16,0 0-2-16,0 0-24 0,0-17-45 31</inkml:trace>
  <inkml:trace contextRef="#ctx0" brushRef="#br0" timeOffset="100909.18">10372 5962 51 0,'0'0'0'0,"0"0"8"0,0 0 5 0,0 0-1 0,0 0 0 0,0 0-1 0,0 0 0 0,0 0 0 0,0 0-1 0,0 0 8 15,0 0 3-15,0 0 0 0,0 0 0 0,0 0 3 16,0 0 1-16,0 0 0 0,0 0 0 16,0 0 0-16,0 0-2 0,17 18 2 0,-17-1-1 0,0 1 0 0,0 0-2 0,0 17 1 0,-17 0-1 0,17-17-1 15,-19 17-1-15,2-18-1 0,-2 19-2 0,2-18 0 16,17-1-1 31,-17 0-3-47,17 2-1 0,-17-2-11 0,17 1-7 0,-19-18-53 0</inkml:trace>
  <inkml:trace contextRef="#ctx0" brushRef="#br0" timeOffset="103074.13">12929 5292 411 0,'0'-18'3'0,"0"18"1"0,-17 0 1 0,17 0 1 0,-19-17 1 0,2 17 0 0,-2 0 2 0,2 0 0 0,0-18 2 15,0 18 1-15,-2 0-1 0,-17 0-1 0,19 0 1 0,0 0-1 0,0 0-2 0,-19 18 0 16,19-1 1-16,-2 1 0 0,2 17-2 31,-2-17 0-31,2 17 0 0,17 18-1 0,0-18-1 16,-17-18-1-16,17 19-1 0,0-1 0 0,0-17-1 0,17 0 0 0,-17-1 0 16,17 1 0-16,19-18 1 0,-17 0-1 15,15 0 0-15,-15 0 0 0,32-35 1 0,-32 17-1 0,17-17 0 16,-2-1 1-16,2 1 0 0,-19 0-2 0,2 0 0 0,-19 17-1 15,17-17 0-15,-17 17 4 0,0 1 0 0,0-1 2 16,0 18 0-16,0 0 4 16,0 0 2-16,0 0 1 0,-17 18 0 0,17 17 1 0,0 0-2 15,-19 0 2-15,19 18-1 0,0-18 0 16,0 18-1-16,0 0-1 0,19 0 0 0,-19 1 0 0,0-1 0 16,0-1-1-16,0 1 0 15,0 18 0-15,-19-1-1 0,2-17-1 16,-2 0 1-16,2-1-2 0,0-16 1 15,0-1 0-15,-2 1-1 0,2-19-2 32,17 1-1-32,-19-18-1 15,2 0 0-15,17 0 1 0,-17-18 1 0,0 1 0 0,-2-19 0 0,19 1 0 16,-17-1 0-16,0 2 0 0,-2-20-1 0,2 19-3 0,-2 0-2 0,19 0 0 16,-17 0-11-16,17 17-5 0,-17 0-1 0,17 1-12 15,0 17-4-15,0-18-2 0,0 18 1 0,0 18-38 0</inkml:trace>
  <inkml:trace contextRef="#ctx0" brushRef="#br0" timeOffset="103489.34">13263 5962 446 0,'0'18'1'0,"0"-1"1"15,-17 1 0-15,0 0 10 0,-2-1 2 0,19 1 3 0,-36-18 0 0,19 17 1 0,0-17 0 0,0 0 0 0,17 0-1 0,-19 0 0 0,2-17-3 0,17-1 0 0,-17 1-1 16,17-19 0 15,0 19 0-31,0-1 1 0,0 1-1 0,0-1 1 16,0 0-1-16,17 18 3 0,-17-17 0 15,17 17 0-15,2-18 0 0,15 18 1 0,2 0 0 0,-19 0 0 0,19 0-1 0,-2 0 1 0,2 0-2 0,0 0-1 0,0 0-1 0,-2 0-2 16,2 0-1-16,-19 0 0 16,19 0-2-16,-19 0-1 0,2 0 0 0,-2 0-6 15,0 0-5-15,-17 0-3 16,0 0-1-16,0 0-11 15,0 0-5-15,0 0-1 0,0 0-1 0,-17 0-6 0,0-17-45 16</inkml:trace>
  <inkml:trace contextRef="#ctx0" brushRef="#br0" timeOffset="104845.15">14040 5680 320 0,'-19'-18'8'0,"2"18"10"0,-17 0 2 0,-2 18 1 15,19 0 1-15,-19 0-1 0,0 35-1 0,19-18-1 0,0 18 0 0,-2-1-1 0,19 1 1 0,0 0-1 0,0 0 0 0,0-18-3 16,19 1-1-16,-2-19 0 16,17 19-1-16,2-36-1 0,0 17-1 0,0-17-1 0,-2 0 1 0,2-17-3 15,0-19 0-15,-2 1-3 16,2-1 0-16,-19-16-2 31,2 16 0-31,-19-16 1 0,0 16-1 0,0-16 0 31,0 16 0-31,0 1 2 0,-36-1 1 16,17 19 0-16,2-18 1 0,-17 17 0 0,15 18 0 0,2-18-2 0,-2 18-1 0,19 0-1 16,-17 0 1-16,17 0-1 0,0 0 1 15,0 0 1-15,0 0-1 0,0 18-15 0,0 0-7 0,0 0-4 0,17-1-46 0</inkml:trace>
  <inkml:trace contextRef="#ctx0" brushRef="#br0" timeOffset="104963.15">13951 5909 674 0,'36'0'3'0,"-19"0"0"0,19-17 0 0,0 17 2 0,-19 0 0 0,36-18-70 0</inkml:trace>
  <inkml:trace contextRef="#ctx0" brushRef="#br0" timeOffset="105933.59">13987 5927 51 0,'-17'0'0'0,"-2"0"0"0,-15 0 30 0,34 0 6 0,-19 0 1 0,2 0-1 0,-2 0-4 0,2 0-3 0,17 18-2 0,-17-1-50 0</inkml:trace>
  <inkml:trace contextRef="#ctx0" brushRef="#br0" timeOffset="106176.73">14357 6103 498 0,'-17'18'1'0,"-2"0"5"0,2 16 2 0,-2-15 1 0,19-2 2 0,-17 1-3 0,17-1-2 0,0-17 1 16,-16 17-1-16,16-17-9 15,0 19-4-15,0-19-1 16,0 0 0-16,16 0 1 0,1 0-41 0</inkml:trace>
  <inkml:trace contextRef="#ctx0" brushRef="#br0" timeOffset="106555.28">14622 5750 562 0,'0'36'2'0,"-17"16"3"0,-2-16 1 0,2 17 1 16,-2 0 1-16,2 0 0 31,17-1 0-31,0-16 1 0,0-1-1 0,0 1 2 16,0-19 1-16,17 1 0 16,-17-1 0-16,19-17 1 15,-2 0 0-15,19 0 1 0,-19 0 0 0,2-35 1 0,15 18 0 16,-17-19 1-16,2 1-1 0,-2-18 0 0,-17 18 0 0,19-1-1 0,-19 1-1 0,0-18 0 0,0 18 0 0,0-1-1 31,0 19 0-31,0-18 0 0,0 18 0 0,-19-2-2 0,19 2 0 16,-17 0-1-16,-2 17 1 0,19 0-7 0,-17 0-3 0,0 0-7 0,17 0-3 0,-17 0-2 15,17 17 1-15,-19 0-15 0,19 2-6 16,0 16-45-16</inkml:trace>
  <inkml:trace contextRef="#ctx0" brushRef="#br0" timeOffset="106675.28">14533 5962 683 0,'36'0'6'0,"-19"-17"2"0,19-1 2 0,0 18 0 0,-2-18 1 0,2 18-6 0,0 0-1 0,-19 0-2 0,0-17 2 0,19 17-16 0,-36 0-7 0,17 0-4 0,-1 0-41 0</inkml:trace>
  <inkml:trace contextRef="#ctx0" brushRef="#br0" timeOffset="107620.81">15257 5662 557 0,'17'0'7'0,"-17"0"2"0,17 0 1 0,19 0 7 0,-17 0 1 0,15 0 0 0,2 0 1 0,0-18-3 0,-2 18-2 0,2 0-6 0,-3 0-1 0,3 0-2 0,0-17 0 0,0 17-70 0</inkml:trace>
  <inkml:trace contextRef="#ctx0" brushRef="#br0" timeOffset="108373.85">16667 5116 647 0,'-51'0'1'0,"-4"17"5"0,4 1 1 0,15 0 3 0,0 17 0 0,0 0 0 0,2 0 0 0,17 1 0 15,-2-1 0 1,19 0-2-16,0-17 0 0,0 17-1 0,0-18 0 0,19 18-2 0,15-17 0 0,-17-18-1 16,38 0 1-16,-2 0-1 0,-19 0 0 0,19-35 0 31,0 17-2-31,-17-17 0 16,17-18 0-16,-36 18 1 15,2 0 0-15,-2 0 0 0,-17-1 0 16,0 1 4-16,0 18 2 0,0-19 0 0,-17 36 0 0,17-17 4 0,-19 17 2 0,19 0 0 0,-17 0 0 0,17 17-2 15,-17 19-1-15,17-1-2 0,0 0 0 0,0 18-1 0,17 17-2 0,-17-17 0 0,17 17 0 16,2 1-2-16,-2 0 1 31,-17-18-2-31,16 17 0 16,-16 1 0-16,0 0-1 0,0-18 0 16,-16-1 0-16,-1 1 0 0,-2 0-1 0,-15-35 0 0,15 17-1 0,-17-18 1 0,19-17 0 15,-17 0-1-15,15 0 0 0,-17-17 0 0,19 0 0 16,0-1 0-16,17-18 0 0,-17 19-1 0,17-18 0 15,0 17 0-15,0-17 0 0,0 17-14 0,0 1-7 0,0-1-3 0,0 0-66 0</inkml:trace>
  <inkml:trace contextRef="#ctx0" brushRef="#br0" timeOffset="112595.35">17268 5716 334 0,'0'0'4'0,"0"0"2"0,0 0 4 0,-19 0 0 0,2 0 0 0,17 0 2 0,-17 0-1 0,0 17 1 0,-2 0 0 0,2 19 1 16,17-1 1-16,-17 1-1 15,17-1 0 1,-19 0 0-16,19 0 0 0,0 0 0 0,0 1 0 16,0-19-1-16,19 18 1 0,-2-17 0 0,0 0 1 0,2-18 0 0,-2 0 0 0,0 0-3 31,0 0-1-31,19 0 0 0,-17-18-1 0,15-17 1 31,2 0-1-31,-19-1 0 0,-1 1 0 0,4 0-5 0,-4 0-4 0,4 0-1 16,-20-1-1-16,0 1-1 0,0 18 0 0,0-19 2 0,-20 19 1 0,4-1 1 0,-4 0 0 0,4 18 1 0,-1-18 1 15,17 18 0 1,-17 0 1-16,-2 0 0 0,19 0 0 0,-17 0 0 31,17 0 0-31,-17 0-7 0,17 0-5 0,0 18-1 0,0-18-1 16,-19 18-52-16</inkml:trace>
  <inkml:trace contextRef="#ctx0" brushRef="#br0" timeOffset="112753.35">17198 5838 613 0,'17'0'6'0,"0"0"3"0,0 0 0 0,19 0 2 0,-17 0 0 0,-2 0 0 0,0 0 0 0,2 0-11 15,-2 0-5-15,0 0-1 16,-1-17-56-16</inkml:trace>
  <inkml:trace contextRef="#ctx0" brushRef="#br0" timeOffset="113234.37">17727 5733 561 0,'-19'36'3'0,"2"-19"2"0,17 18 1 0,-19 18 2 0,2-18-1 0,17 18 1 31,-17-18 0-31,17 18-1 0,0-18 0 0,-17 1-1 0,17-1 1 0,0 1-4 0,17-19 0 15,0 1-1-15,0-18 0 0,19 0 1 0,0 0 0 32,0 0-1-32,-2-35 1 0,-17 16-1 0,19-15 0 0,-17-2 4 0,-2 1 1 0,-17 0 1 0,17-1 0 0,-17 1 1 0,0 0 2 0,0 0-1 15,0 17 0-15,0-18-2 0,0 19-1 0,-17 0-5 32,17-1-4-32,-17 1 0 0,17-2-1 0,-19 19-3 15,19-17-2 1,-17 17-1-16,17 0 0 0,-19 0-15 0,2 0-39 0</inkml:trace>
  <inkml:trace contextRef="#ctx0" brushRef="#br0" timeOffset="113387.95">17602 5945 411 0,'19'0'10'0,"-2"17"4"0,-17-17 2 0,34 0 6 0,-15 0 2 16,-2 0 0-16,19-17-1 15,-19 17 0-15,19 0-2 0,-2-18-9 0,2 18-5 16,-17 0-1-16,-2-18 0 0,17 1-63 16</inkml:trace>
  <inkml:trace contextRef="#ctx0" brushRef="#br0" timeOffset="113669.52">18203 6015 669 0,'-19'18'6'0,"2"-1"3"0,0 1-5 0,17 17-3 0,-19-17 0 0,19 0 0 0,-17-1 0 0,17-17 2 47,0 17-68-47</inkml:trace>
  <inkml:trace contextRef="#ctx0" brushRef="#br0" timeOffset="114638.52">18661 5838 343 0,'0'19'9'0,"0"-19"3"0,0 17 3 0,0 1 4 0,0-1 3 0,0 1 0 0,-17 0 0 0,0-1 2 15,-2 1-1-15,2-1 0 0,0-17-2 0,-2 18-1 0,-17-18-1 0,19 0-1 0,0 0 0 0,0 0-2 0,17 0 0 0,-19 0-3 16,19-18-1-16,-17 1-3 0,17 17 0 0,0-18 0 15,0 1-1-15,0 17 1 0,17-18-1 0,2 0 0 16,-2 18-1-16,17-17 0 0,-15 17-1 0,17-18 4 31,-2 1 1-31,2-2 4 0,-3 19 0 0,3-17 2 0,17 17-1 0,-36-17 0 16,19 17 0-16,0 0-2 0,-19 0-2 0,2 0 0 31,15 0-2-31,-17 0-1 0,-17 0 0 0,19 0-2 16,-2 0-1-16,-17 0-14 0,0 0-5 15,0 0-3-15,0 17-1 0,0-17-17 0,0 0-10 0,-17 0-34 32</inkml:trace>
  <inkml:trace contextRef="#ctx0" brushRef="#br0" timeOffset="115891.07">19101 4815 673 0,'36'54'2'0,"0"16"3"0,17 1 1 0,-17-1 6 0,-2 19 2 0,2-1 1 0,-3 0 2 0,-14 0 0 0,-2 0 0 0,2 18 0 0,-19-17 2 16,0-1 1-16,-19 0-1 0,2-18-2 0,-2-17-3 15,-31 0-3-15,31 0-2 0,-34-18-17 0,17 1-8 0,-15-1-67 0</inkml:trace>
  <inkml:trace contextRef="#ctx0" brushRef="#br0" timeOffset="155683.62">26475 5292 517 0,'0'-18'4'0,"0"-17"3"0,-17 17 2 0,-2 18 1 0,-17-17 1 0,2-1 1 0,-2 18 1 0,-16 0 0 0,18 0-1 0,-2 0-1 0,-17 18 0 31,0-1 0-15,17 19 0-16,2-1-2 0,-2 0 1 0,17 0 0 16,2 1-1-16,0 16 1 0,0-17 0 0,17 1-1 15,0-1 1-15,0-17-1 0,17 17 0 0,0-17 0 0,19-1 2 16,-19-17-1-16,19 0-1 0,0 0 1 0,-2 0-1 0,-17-17 0 0,38-1 1 0,-38-17-1 16,19 0-1-16,-2-1 1 0,-18 1 0 0,4 0 0 15,-4 0-1-15,4-1 4 0,-4 19 0 0,-16-1 0 0,17 18-1 16,-17-17-1-16,17 17-1 15,-17 0-1-15,19 17 0 0,-19 18-2 0,17 1 0 0,2 16-1 0,-19 1 0 32,17 0 0-32,-17 0-2 0,17 0 1 0,-17 1-1 0,19 16 0 15,-19-18 0-15,0 2-1 0,0 16 0 16,0-17 0-16,0 0-1 0,-19 0 1 0,2-1-1 0,0-16 1 16,-2-1-1-16,2 1 0 0,-2-1-1 15,-15-18 1-15,18 1 0 0,-20-18 0 0,16 18-1 16,4-18 1-16,-18 0-1 0,15-18 1 0,-15 0-1 0,15-17 0 31,2-1 1-31,-19 2-1 0,19-1 0 0,0-18 0 0,-2-1 1 0,2 19-1 0,17 0 0 16,0 0 0-16,-17 0 0 0,17 17-2 15,0 0-1-15,17 1-13 0,-17 17-6 0,36-18-2 16,-19 18-1-16,36 0-63 0</inkml:trace>
  <inkml:trace contextRef="#ctx0" brushRef="#br0" timeOffset="155908.16">26704 5362 495 0,'0'0'3'0,"0"0"1"16,0 0 7-16,0 0 3 0,36 0 2 0,-19 0-1 0,19-17 4 0,-2 17 1 0,2 0 0 0,0 0 0 0,17 0-3 0,-37 0-1 0,20 0-2 0,-19 0 0 0,2 0-5 0,15 0-1 0,-34 0-14 0,0 0-7 15,0 17-52-15</inkml:trace>
  <inkml:trace contextRef="#ctx0" brushRef="#br0" timeOffset="156051.15">26721 5539 659 0,'19'0'5'0,"17"0"3"0,-19 0 1 0,17-18 2 0,2 18-1 0,17 0 0 0,-17 0 0 0,-3 0-3 0,-14 0 0 0,17 0-1 0,-19 0 0 0,19 0-13 0,-2 18-62 0</inkml:trace>
  <inkml:trace contextRef="#ctx0" brushRef="#br0" timeOffset="157351.99">28539 4516 495 0,'0'0'2'0,"0"-17"3"0,-19 17 1 0,2 0 0 0,-17 0 1 0,-2-19 2 0,0 19 2 0,2 0 2 0,-19 0 1 0,-2 0-2 0,5 0-1 0,-3 0 0 0,17 0 0 0,0 0 1 0,-17 0-1 16,17 0 0-16,2 19 0 16,17-19 0-16,-2 0 0 15,-15 0 0-15,15 17-2 0,19-17-1 0,-17 0-1 0,-2 18-1 0,19-18 0 0,0 0 1 0,0 0-1 0,-17 17 0 0,17-17 0 32,0 0 0-32,0 0 0 0,0 0 0 0,0 0-1 0,0 17 1 0,0-17 0 0,0 0 2 0,0 19 0 15,0-19 0-15,0 17 1 0,0 1 0 0,0-1 0 16,0 1 0-1,-17 17 1-15,17 0-1 0,0 18 0 0,0 0 2 0,-17 17-1 16,17 1 0-16,0 0-1 0,-19 17 1 0,19 0 0 16,-17 18-1-1,17 0-1-15,-17 0-1 0,17-1-1 0,-19-16 0 0,19 35-1 16,-17-19 0-16,-2 1-1 0,19-1 0 0,-17-17 0 0,17 1-1 0,0 0-1 16,0-1 1-16,0 0-1 31,0-18 0-31,17 18 0 0,-17 1 0 0,19-1-1 0,-19-18 1 0,0 1-1 0,17 0 0 15,-17-18 0-15,0 17 0 0,19-17-1 16,-19 0 1-16,0-1 0 0,0-16-1 0,17-1 1 0,-17 1-1 16,0-19 1-16,0 1-1 0,0-1 0 0,0 1 1 0,0-18 0 47,0-18-1-47,17 1 0 0,2-1 0 0,15 18 1 0,2-17-1 15,17 17 0-15,0 0 0 0,0 0 0 0,0 0 0 0,17 0-13 0,-17 0-11 31,16 17-70-31</inkml:trace>
  <inkml:trace contextRef="#ctx0" brushRef="#br0" timeOffset="158020.97">28414 4815 192 0,'0'18'5'0,"-17"-18"4"15,17 18 3-15,0-18 1 0,0 18 1 0,-17-18 0 0,17 17 1 0,0-17 1 0,0 0-1 16,0 0 2-16,0 0 1 16,0 0 0-16,17 0-1 0,-17-17 2 0,17-1 0 15,2-18 0-15,-2 19-2 16,-17-1 0-16,19-17 0 0,-2 0-1 0,0 17-1 0,19-17 0 0,-36 17 0 16,17 1 0-16,2-1 0 0,-19 18 0 0,17 0 0 0,-17 0 0 0,0 18 0 15,0 17-1-15,0 0 0 0,0 18 0 0,0 0 0 16,0 18 0-16,0-18-1 0,0 16-3 0,0-15-1 0,0-19-1 0,0 18-2 15,0-17-2-15,17-1-1 16,-17-18 0 0,19 1-12-16,-2 0-5 0,0-18-4 0,0-18-49 0</inkml:trace>
  <inkml:trace contextRef="#ctx0" brushRef="#br0" timeOffset="158558.16">29475 5574 389 0,'0'0'4'0,"0"0"2"0,0 0 4 0,17 0 2 0,-1 0 1 0,-16 0 4 0,17 35 2 0,2-17-1 0,-2 17 1 0,2-17 1 0,-19 18 1 0,17-2 0 0,-17-15-2 0,0 16 2 0,0-18 1 16,0 19-1-16,0-19 0 16,0 1-2-16,0-18 0 15,0 17-1-15,0-17 0 0,0 0 0 0,-17 0-1 16,17 0-1-16,0-17 0 31,-19-1-1-31,19-18-1 16,0 2-2-16,0-1-1 0,19-1-2 0,-19 1 0 0,17 17-6 0,0-18-2 0,2 19-1 15,-2-1-5-15,0 1-2 0,0-1-1 0,2 18-1 0,-2-18-13 16,2 18-8-16,-2 0-2 0,0 0-12 0,0 0-6 16,2 0-13-16</inkml:trace>
  <inkml:trace contextRef="#ctx0" brushRef="#br0" timeOffset="158937.15">29790 5327 438 0,'0'0'2'0,"0"0"1"0,0 0 2 0,0 0 3 0,0 0 1 0,19-17 2 0,-19 17 2 0,17 0 0 0,2-18 0 0,-19 18 6 0,17-18 2 16,0 18 1-16,2 0-1 0,-2 0 5 0,0 0 2 16,-17 0 0-1,17 18 1-15,-17 0-2 0,19-1 0 16,-19 1-2-16,17 17-1 0,-17-17-3 0,0-1-2 31,0 1-2-31,19-1-1 0,-19 1-3 0,0-18 0 16,0 17-2-16,17-17-1 0,-17 0-1 0,17 0 0 0,2 0-4 15,-2 0-5-15,16 0-3 0,-13 0-16 0,16 0-9 0,-3 0-3 16,-16 0-1-16,2 0-8 0,17 18-5 0,-19-18-26 16</inkml:trace>
  <inkml:trace contextRef="#ctx0" brushRef="#br0" timeOffset="159556.71">30461 7127 663 0,'19'35'2'0,"-2"-18"2"0,-17 19 1 0,0-1 3 0,17-18 1 0,-17 19 1 0,0-19 3 0,0 1 1 0,0 17 0 0,-17-35 2 0,17 18-1 0,-17 0 1 0,-2-18-1 0,2 0-1 0,17 0 0 15,-17 0-1-15,17-18 0 0,-19 0-2 0,19 0 0 16,0-17-2-16,0 0 1 0,19 0-3 0,-2 0-1 31,0-1 0-31,2 1-4 0,-2 18-1 0,17-19-1 0,-15 19-1 0,-2-18-9 0,19 16-4 0,-19 2-3 16,0 17-8-16,-17-17-4 31,0 17-1-31,19 0 0 0,-19 0-12 0,0 0-5 0,0 0-5 0,-19 17-5 0</inkml:trace>
  <inkml:trace contextRef="#ctx0" brushRef="#br0" timeOffset="159942.7">30620 6773 555 0,'0'0'3'0,"0"0"2"0,0-18 1 0,17 18 0 0,19-17 1 0,-17 17 1 0,15-18 5 0,-15 18 3 15,-2-17-1-15,-1 17 7 47,1 0 1-47,-17 0 0 0,0 0 0 0,0 0 1 0,0 17 1 0,0-17-1 16,0 18-2-16,0-1-1 0,0 1-3 0,-17-18-2 0,17 18-1 0,0 0-1 0,0-18-2 0,0 17-2 0,0-17 0 0,17 0-3 31,-17 0-1-31,19 0-10 0,-2 18-6 0,-17-18-2 0,19 0-1 0,-2 0 0 16,-17 18-2-16,17-18-1 0,-17 17-15 0,0 1-8 31,0-1-4-31,0-17-1 16,0 18-6-16,19 0-11 0</inkml:trace>
  <inkml:trace contextRef="#ctx0" brushRef="#br0" timeOffset="160353.7">31238 7074 500 0,'0'-18'3'0,"0"18"3"0,0-17 0 0,0 17 1 0,0 0 1 0,-19 0 0 0,2 0 8 0,-17 0 3 0,15 0 1 0,-15 0 1 0,15 0 0 0,-17 17-1 16,19 1 0-16,0-1-3 0,17 19-1 0,-17-19-1 31,17 1-3-31,0 17-1 16,0-17-2-16,0 17 1 0,0-18 0 0,17 19-1 0,0-19 1 0,0 1-2 0,-17-1-3 0,19 19-2 0,-19-18 0 0,17-1-3 15,-17 0-2-15,0 2 0 16,0-2 0-16,-17-17 0 0,17 18 1 16,-19-18-1-1,2 0 1-15,0 17-1 0,17-17 0 0,-17 0 1 0,-2-17 1 0,19-1 2 16,-17 1-1-16,17 17-4 0,0-19-3 16,0 2 0-16,0 17-13 31,17-17-6-31,-17 17-2 0,19-18-1 0,-2 18-12 0,-17 0-5 0,17-18-4 0,19 18-1 0</inkml:trace>
  <inkml:trace contextRef="#ctx0" brushRef="#br0" timeOffset="160546.37">31308 7267 538 0,'0'18'2'0,"0"17"0"0,-17-17 5 0,17 17-1 0,0-17 2 0,-17 0-1 0,17 16 0 0,0-15-1 0,0-2 0 0,0 1-8 32,0-18-1-32,0 0 2 15,0 0-1-15,0 0 3 0,0-18-16 0,0-18-12 16,17 19-22-16</inkml:trace>
  <inkml:trace contextRef="#ctx0" brushRef="#br0" timeOffset="160805.87">31361 7020 681 0,'16'0'4'0,"20"0"3"0,-16 0 5 0,-4 0 2 0,1 0 1 0,19 0 0 0,-19 0 0 0,2 19 0 0,-19-2-1 0,17 1 1 0,-17-1 0 0,0 0 0 16,0 2 0-16,0 16-1 0,0-18-1 0,0 1-1 0,0-18 0 0,0 18 0 15,0-1-2-15,0-17 0 16,0 18-1-16,0-18-1 15,0 0-1-15,0 0 0 0,17 0-2 0,-17 0 1 0,0 0-2 0,0 0 1 0,19 0-2 0,-19 0 1 16,0 0-1-16,0 17-12 16,0-17-6-16,0 18-2 0,0 0-1 0,-19-1-13 0,19 1-5 15,0-18-3-15,0 17 0 0,0 1 2 32,0-18 0-32,0 0 2 0,36 18-28 0</inkml:trace>
  <inkml:trace contextRef="#ctx0" brushRef="#br0" timeOffset="161135.54">31943 7020 644 0,'0'-17'3'0,"0"17"5"0,0 0 2 0,0 0 0 0,0 17 2 0,-17 2-1 0,-2 16 0 15,2-1 0-15,0 2 0 0,0 17 0 0,-2 0-1 16,2 0 0-16,17-18 1 0,0 18-2 0,0-18 0 0,0 1 1 0,0-19-1 47,17 18 0-47,19-18-1 15,-19 2 2-15,0-19 0 0,19 0 1 0,0 0-1 0,0-36 0 0,-3 19 1 0,-16-18-1 0,19-1 1 0,-17-17-1 0,-19 18 0 0,17-18-1 0,-17 18-1 16,0 0 0-16,0-18-1 0,0 18-1 16,-17-1 0-16,-2 19-1 0,2-18-1 0,-2 16 0 0,2 19-4 31,17-17-3-31,-16 17-2 0,-1 0-15 15,17 0-6-15,-19 0-3 0,19 17 0 16,-17 2 0 0,0-2-51-16</inkml:trace>
  <inkml:trace contextRef="#ctx0" brushRef="#br0" timeOffset="161256.54">31996 7215 644 0,'19'0'0'0,"14"-18"1"0,-16 18-12 0,19-18-47 0</inkml:trace>
  <inkml:trace contextRef="#ctx0" brushRef="#br0" timeOffset="162010.67">31608 4551 503 0,'53'-17'3'0,"17"17"0"0,-17-18 0 0,36 1-1 0,0-2 1 0,-19 19 2 0,18-17 3 0,-1 0 0 0,-15 17 0 31,15 0 1-31,-15 0 0 0,15 0 0 0,-15 0 2 16,-2 0 1-16,-1 0 0 0,-16 0 1 0,-17 0-3 0,0 0 0 16,-19 0-1-16,0 17 0 0,0-17 1 0,-17 0 0 0,0 17 0 0,0 2 1 0,0-2 0 0,-17 1 0 0,0-1 0 15,0 19-1-15,-2-1 1 47,2 18-1-47,0 17 0 0,17 0 0 0,0 18 1 0,0 19 0 0,0-1 0 0,0 35 1 16,17 0-1-16,0 17 0 0,19-34-2 0,-2 34 0 0,2 1-1 0,0-17-1 0,0-20 0 15,-2 3 0-15,-17-2 0 0,19-17 0 0,-17-1 0 16,-2 19 0-16,0-18-1 0,-17-17-2 0,0-1-2 0,0 0 0 0,-17 0 0 16,0-18-1-16,-2 0 1 0,2 1-1 0,-2-18 3 31,2 0 1-31,0-17 0 0,0 17 2 0,-2-18-2 0,2-18 1 0,0 19-2 0,-19-19 0 0,17 1 0 16,2-18-1-16,0 18 0 0,-19-18 0 15,19 0 0-15,-19 0-1 0,0-18 0 0,-14 18-1 0,14-18 1 16,-17 1 0-16,-17-1-1 15,-2 18 0-15,2-18 0 0,-2 18 0 0,-15 0-3 16,17 0-3-16,-2 0-1 0,-14 0 0 0,14 18-89 16</inkml:trace>
  <inkml:trace contextRef="#ctx0" brushRef="#br0" timeOffset="172490.3">3156 9349 607 0,'0'0'5'0,"0"0"1"0,19 0 2 0,-2 0 1 0,0 0 0 0,19 0 0 0,-2 0 0 0,2-18 7 0,0 18 3 0,0 0 7 0,-2 0 4 0,2 0-3 0,-20 0-3 0,20 0-2 0,-19 0-2 0,0 0-2 0,2 0-2 16,-2 0-2-16,2 0-1 0,-2 0-1 0,-17-18-2 0,0 18 0 0,17 0-2 16,-17 0 0-16,0 0-1 0,0 0-16 0,19-18-81 0</inkml:trace>
  <inkml:trace contextRef="#ctx0" brushRef="#br0" timeOffset="172634.28">3209 9579 818 0,'36'-19'2'0,"-2"19"0"0,2 0 1 0,0 0 7 16,0-17 1-16,-2 17 2 0,18-17 0 0,-16 17-16 0,-2-18-79 16</inkml:trace>
  <inkml:trace contextRef="#ctx0" brushRef="#br0" timeOffset="177384.84">5554 9402 51 0,'0'-18'0'0,"0"18"27"0,0-18 8 0,0 1 1 0,0 17 0 0,0-18 0 0,0 18 0 0,-17-18-2 16,17 18-1-16,-17-18 1 0,-19 18-1 0,19 0-1 0,-19 0-2 0,0 0 0 0,3 0 0 0,16 0-2 0,-19 18-2 0,19-18-2 0,-2 18-1 15,-17 0-2-15,19-1-3 16,17 1-1-16,-17 0-1 0,0 17-2 0,17-18-2 16,0 1-1-16,0 0 0 0,0 0-2 0,0 0 0 0,0-1-1 0,17 0-2 31,-17 2 1-31,17-2-2 15,19-17 1-15,-19 0-2 0,2 0 0 0,15 0 0 16,-15 0-1-16,14-17 1 0,-16-2 0 0,19 2 0 0,-17 0 1 16,15-19-1-16,-15 0 0 15,-2 19-1-15,0-18 2 0,-17 17 1 0,17 0-1 0,-17 1 0 16,19-1 2-16,-19 18 0 0,0 0 0 0,0-18 1 0,0 18 2 16,0 0 2-16,0 18-1 0,0 17 1 0,0-17-2 15,0 17-1 1,0 18-1-16,0-17 0 0,0 16-2 0,0 2 0 0,0-1 0 0,17-1-1 15,-17 1-1 1,0 0 0-16,0-18 0 0,0 36-1 0,0-19 0 0,0 2-1 0,0-20 1 0,0 2-1 16,0-1 0-16,-17 1-1 0,17-18 1 15,-19-1-1-15,2 1 0 0,0 0 0 0,0-18 0 0,-2 0 0 0,-15 0 0 16,15 0 0-16,-17 0 0 16,19-18-1-16,1 0 1 0,-20 1-1 0,19-1 1 0,0 18-1 31,-2-36 0-31,19 19 1 0,0-1-11 0,0 1-6 0,0-2-3 0,0 2 0 31,0 0-8-31,0-1-3 0,19 1-55 0</inkml:trace>
  <inkml:trace contextRef="#ctx0" brushRef="#br0" timeOffset="178054.37">5715 8996 275 0,'0'0'4'0,"0"0"5"0,17 0 0 0,-17 18 4 0,17-18 3 0,2 17 1 0,-2 1-1 0,0 0 7 0,0-1 1 0,2 1 6 16,-2 17 1-16,-17 0 0 0,19 1-1 31,-19-19-1-31,0 18 0 0,0 0-1 0,0-17-2 0,-19 0 1 0,19 0 0 47,0-1 2-47,-17-17-1 0,17 0-3 16,0 0 0-16,0 0-3 0,0-35-2 0,0-1-2 0,0 1-1 0,17-17-3 0,2-1-1 0,15 18-6 0,-15-1-2 0,-2 1 1 0,-17 0 0 0,17 17-20 0,-1 1 0 15,4-1 1-15,-4 0 0 0,-16 18 1 16,0 0-14-16,20 0-7 47,-20 0-3-47,0 18-35 16</inkml:trace>
  <inkml:trace contextRef="#ctx0" brushRef="#br0" timeOffset="181888.13">6242 8961 51 0,'0'0'0'0,"-17"0"0"31,17 0 7-31,0 0 0 0,0 0 0 16,0 0-1-16,-17 0 0 0,17 0-1 0,0 0 4 0,0 0 3 0,0 0 1 0,0 0 0 0,0 0 3 31,0 0 1-31,-17 0 0 0,17 0 0 0,0 0 2 16,0 0-1-16,0-18 1 0,0 18-1 0,0 0 2 16,0 0 0-16,0 0 1 0,0 0-2 0,0-17 2 15,0 17-1-15,0 0 1 0,17 0-1 0,-17 17-1 0,17 1 0 0,-17 0 1 16,17-1-1-16,-17 1 1 0,19 17-2 0,-19-17 1 0,0 17-2 0,0 0 0 31,0-17-1-31,0-1 0 0,0 19 0 0,0-19 1 0,0-17 0 0,0 18 0 0,0-18-1 0,0 0 4 0,-19 0 0 16,19 0 0-1,0 0 0-15,0-18 1 0,0-17-1 0,0 0-2 0,0 17-2 0,0-17-1 32,19 0-2-32,-19-1-1 0,17 19-2 0,19-1 0 0,-19 1-1 15,19-1-10 16,-19 0-3-31,19 18-2 0,0-17-1 0,-2 17-13 0,-17 0-6 0,19 0-3 0,-17 0-37 16,-2 0-2 0,0 0 1-16</inkml:trace>
  <inkml:trace contextRef="#ctx0" brushRef="#br0" timeOffset="183062.28">5450 11730 336 0,'17'0'3'0,"-17"-18"4"0,17 1 2 0,-17 17 2 0,0-18 1 0,0 1 0 0,0 17 3 0,0 0 0 0,0-18 2 0,-17 18 0 0,0-18-1 0,-2 18-1 0,2 0 1 16,-19 0 0-16,20 0 1 0,-20 0 0 0,2 18 1 0,-2 0-1 16,0-1 0-16,2 1-1 15,15 17 0-15,-17-17 0 0,19 17 0 16,0 0-1-16,0-18-1 0,-2 19 0 0,19-18 0 0,0 17-1 0,0-17-2 15,0-1 1 17,0-17-2-32,0 18 0 0,19-1 0 0,-2-17 0 0,0 0 0 0,0 0 0 0,2 0 0 15,-2 0-1 1,19 0 0 0,-19-17-1-16,0 17 1 0,2-18 0 15,-2 1 0-15,2-1 0 0,-2-17 0 0,-17 17 1 0,17 0-1 0,2-17 0 0,-19 0 0 16,17 17 0-16,-17 1-2 0,0-19 0 0,0 36-1 15,0-17 0-15,0-1-1 0,0 18 0 16,0 0-1-16,0 0-1 0,0 0 1 0,0 18-1 0,0-1-1 0,0 19 1 47,0-1-1-47,0 0 0 0,0 0 0 0,0 18-1 78,0 0 1-78,0 0-1 0,0-17 0 0,0 16 0 0,16 2 0 0,-16-1 0 0,0-1 0 0,0-16-1 0,0 16 1 16,0-16 0-16,0-1-1 0,-16 0 0 0,-1 1 1 0,-2-19-1 0,19 0 1 0,-17 2-1 0,0-19 0 0,-19 17 0 0,17-17 1 0,2 0-1 0,-17-17 0 15,15-2 0-15,-17-15 0 0,19 16 0 0,0 0 0 0,0 0 1 0,-2 1-1 0,2-1 0 0,17 1-2 0,0-1-16 0,0 0-7 0,0 18-3 0,0-17-1 16,17-1-58-16</inkml:trace>
  <inkml:trace contextRef="#ctx0" brushRef="#br0" timeOffset="187363.96">5679 11272 605 0,'17'0'1'0,"2"0"1"15,-2 17 7-15,0 18 0 0,2-18-1 0,-2 2 2 0,0 16-1 0,-17 0 1 0,0-17-1 0,0 17 1 0,0-17 0 0,0 0 0 0,0-1 3 16,0 1-1-16,0-1 1 0,0-17-1 0,0 0 6 0,0 0 0 0,0 0-1 0,0-35 0 0,0 18-1 0,0-19-1 0,0 19-2 31,0-37-1-31,0 19-1 0,0-1 0 0,17 2-14 0,2-1 0 0,-19-1 1 0,17 1 0 0,19 17-23 0,-19 0-1 0,2 1 1 16,-2-1 1-16,0 18-7 0,-1 0-2 0,-16 0-2 15,20 35-29-15</inkml:trace>
  <inkml:trace contextRef="#ctx0" brushRef="#br0" timeOffset="188566.97">6261 11130 304 0,'-19'0'4'0,"19"-17"4"0,-17-1 2 0,17 18 2 0,-17 0 1 0,0 0 3 0,-2 0 1 0,2 0 1 0,0 18-1 0,-19-1 1 0,17 18-2 0,2 1 1 0,17-1 0 0,-17 1 0 0,17 16 0 0,0-16 0 0,0-1-1 0,0 0 0 0,0 1-1 16,17-19-1-16,19 1 0 0,-19 0 0 0,19-18 0 15,0 0 0-15,-2 0 0 16,2 0-1-16,0-18-1 0,-2 0 1 0,2-17-1 0,-19 17-1 15,0-17 1 1,2 0-1 0,-2-1-2-16,2 1 0 0,-19-1 0 0,0 2 0 0,0-2-4 0,0 18 0 0,0 1 1 0,0-1-6 0,-19 1-3 15,19-1 1-15,-17 18 1 16,-2 0-5-16,2 0-1 0,0 0-1 0,0 0 0 16,-19 18 0-16,19-18-1 0,-2 17-12 0,-17 18-47 0</inkml:trace>
  <inkml:trace contextRef="#ctx0" brushRef="#br0" timeOffset="188713.96">6119 11341 621 0,'36'0'4'0,"-19"0"3"0,19 0 1 16,-19 0 1-16,19 0 0 0,0-17 1 0,-2 17-1 0,2 0-9 0,-19-17-3 0,19 17-1 0,-19 0-58 0</inkml:trace>
  <inkml:trace contextRef="#ctx0" brushRef="#br0" timeOffset="189665.89">5273 13812 374 0,'-17'0'4'0,"-2"0"7"0,-15 0 3 0,17 0 1 0,-19 17 1 0,0-17 0 0,19 18 1 0,-19-1-1 0,19 0 0 0,-19 2-2 32,19 16-1-32,-2-18 0 31,19 1 0-31,-17 18-1 0,17-19-1 0,0 1 1 0,0 0 0 0,0-1 0 0,17-17-1 0,2 18 0 0,-2-18-3 0,2 17 0 0,-2-17-1 16,0 0-3-16,2 0 1 0,-2 0-2 0,0-17 0 0,0-1 1 0,2 1-1 15,-2-1 1-15,2-17-1 0,-2 17 0 0,0 0 0 0,-17 0 0 16,17-17 2-1,-17 18 1-15,19 17 0 0,-19-19-1 0,0 19 5 16,0-17 1-16,0 17 1 0,0 0 0 0,0 0 0 16,0 36-1-16,0-19 0 0,0 18 0 0,0-17 0 0,17 18 0 0,-17 17-1 15,0-18-1 1,0 18 0-16,0 0 0 0,0-1 0 47,0 1-2-47,0 0 0 0,-17 0 1 0,17 0 1 15,-19 0 0-15,19 0 1 0,-17-17-3 0,0-2 0 0,17 2 0 0,-17-18-1 0,-2-1 0 0,19-17 0 0,-17 0-1 0,-2 0 1 16,2 0-1-16,0-17-1 0,-19-18 0 0,19-1 0 16,0 1-3-16,-2-1 0 0,2 1 0 0,-2 17-11 0,19-17-4 15,-17 17-2-15,0-17-6 0,17 17-3 0,-17 18-1 0,17-18 1 0,0 18-11 16,0-17-41-16</inkml:trace>
  <inkml:trace contextRef="#ctx0" brushRef="#br0" timeOffset="190514.89">5503 13617 351 0,'0'0'1'0,"0"-17"3"0,0 17 1 0,0 0 4 0,0 0 3 0,0 0 1 0,0 0 1 0,0 0 1 0,17 17 2 0,0-17 1 0,-17 18-1 0,17 0 2 0,2-1 0 0,-19 18 2 16,0-17 2-16,0 18 0 15,0-19-1-15,0 19 1 0,0-19 1 0,0 1-2 0,0-1 0 0,0 0-1 0,0 2-1 16,0-19-1-16,0 0-2 0,0 0 0 0,0-19-1 16,0 2 0-16,0-18-2 15,17-1 2-15,-17-16 0 0,19 16-4 0,-2 1-2 16,0 0 0-1,-17 0-1-15,17 17-7 0,2 1-3 0,-2-19-1 0,2 19-1 16,-2 17 0-16,0-18 0 16,2 1 0-16,-2 17-1 0,-17 0-19 0,17 0-10 0,0 0-45 0</inkml:trace>
  <inkml:trace contextRef="#ctx0" brushRef="#br0" timeOffset="192185.71">6172 13529 209 0,'19'-17'6'0,"-19"17"3"0,0-18 2 16,17 18 1-16,-17-17 2 0,0-2 0 0,0 19 0 0,0-17 0 0,0 17 0 0,0 0 1 0,-17-17 5 0,17 17 0 0,-19 0 0 0,2 0 2 31,0 17-1-31,-2 0 1 0,2 19 0 0,-2-18-2 0,-15 17-1 0,34 0-1 0,-16 0 0 0,16 1-1 16,0-19 0-16,0 18 0 0,0-17-1 0,0-18-2 15,16 18 0-15,18-18-2 0,-15 0 0 0,17 0-1 32,-2 0 0-32,2-18-2 0,-19 0-1 0,0-17-1 0,2 18 0 15,-2-1 0-15,2 0 0 16,-19 1-1-16,0-1 0 0,0 18 5 0,0 0 1 15,-19 0 0-15,2 0 1 0,-2 0 2 0,19 18 1 16,-17 17-2-16,0-17 1 16,17 17-2-1,0-18 1-15,0 19-9 16,0-1-3-16,0-18-1 0,17 2-1 0,0-2-6 0,2 1-4 0,17-1 0 0,17 0-1 0,-2-17-70 16</inkml:trace>
  <inkml:trace contextRef="#ctx0" brushRef="#br0" timeOffset="195695.73">4056 9067 294 0,'0'0'2'0,"0"0"2"0,-17 0 2 0,17 0 2 0,0 0 2 0,0 0 0 0,0 0 1 0,0 0 2 0,0 0 1 0,0 0 0 0,0-18 0 0,0 18-1 0,17-18 1 0,-17 1-1 0,19-1 1 0,-19 1 0 0,17-1-1 0,-1 0 1 0,-16 1 1 0,0-1 0 0,17 18 0 16,-17-18 2-16,0 18-2 0,0 0-1 0,0 0 0 15,0 0-1-15,0 0 0 0,0 18-1 31,0 0 1-31,0 17-1 0,0 0 0 0,0 0-1 0,19 1 0 0,-19-1 0 0,0 0-1 0,0 0 0 0,0 1-1 16,17-19-1-16,-17 1-3 16,0 17-1-16,0-18-1 0,0 1-1 0,0 0-6 15,19-18-2-15,-19 18-2 0,0-18 0 0,0 0-1 32,0 0 2-32,0 0-2 0,0 0-14 0,0 0-10 0,17 0-27 15</inkml:trace>
  <inkml:trace contextRef="#ctx0" brushRef="#br0" timeOffset="195908.26">3950 9560 633 0,'17'0'1'0,"2"0"5"0,17 0 1 0,-2 0 1 0,2 0-2 0,-3-17-1 0,3 17 1 0,-17 0-1 0,15-17 2 0,-15 17 0 0,-2 0-15 0,0 0-7 16,-17 0-1-16,17 17-15 15,2-17-26-15</inkml:trace>
  <inkml:trace contextRef="#ctx0" brushRef="#br0" timeOffset="196302.41">3986 9807 384 0,'0'0'1'0,"-19"0"3"0,19 0 0 0,0 0 2 0,0 0 1 0,0 0 0 0,0 0 10 0,0 0 5 0,0 0 0 0,0 0 4 0,19 0-1 0,-2-17 0 15,2 17 0-15,-2-18-2 0,0 18 0 16,2 0 0-16,-2 0-1 16,-1 0 0-16,-16 0-2 0,0 0-1 15,17 18-1-15,-17-1-1 0,0 1-1 31,-17 0 0-15,1 17-1-16,16-18 0 0,-17 19-1 0,17-18 0 0,0-1 0 16,-19 0-1-16,19 2-5 0,19-19-1 0,-2 0 0 0,-1 0 1 15,20 17-1-15,-19-17 1 0,19 0-1 0,0 0 0 0,-2 0 0 0,2 0-20 0,0-17-10 0,-2 17-5 16,2 0-55-16</inkml:trace>
  <inkml:trace contextRef="#ctx0" brushRef="#br0" timeOffset="197794.61">5378 8608 380 0,'0'0'5'0,"0"0"2"0,0 0 3 0,-16 0 1 0,-1 0 1 0,-2 0 0 0,2 0-1 0,0 0 1 0,-2 0-1 16,-17 0 1-16,19 17 0 0,-17-17-1 31,-2 0-1-31,17 18 1 0,2-18-2 47,0 0 1-47,0 0 0 0,-2 0 0 0,2 18-1 0,0-18 0 0,17 0 0 0,-19 0 0 0,19 0 0 0,-17 18-1 0,17-18-1 0,-19 17 1 47,19-17 0-47,-17 17-1 0,17-17 1 0,-17 19 0 0,17-2-1 0,-17 1 1 0,17-18-1 0,0 17 0 0,-19 0-1 0,19 2 1 0,0-2-1 16,0 1 1-1,0-18-1-15,0 17 2 0,0 1-1 16,0 0 0-16,-17 17 0 0,17-17 1 0,0 0-1 0,0 17 1 0,0-18-1 0,0 19-1 47,0-1-1-47,0 0 1 0,0 0-1 15,-17 18 0-15,17 0 0 0,0-18-1 0,0 18 1 0,0 0 0 0,0-18 0 0,0 19-2 16,0-2 1-16,-19 2-1 0,19-1 1 16,0-18 0-16,0 18-1 0,0-1 1 0,-17 1 0 0,17 18 0 31,0-19-1-31,-19 2 1 0,19-20 0 0,-17 37 0 16,17-35 1-16,-17 17-1 0,17 0 1 0,0 0 0 0,-16-18 1 0,16 18 0 0,0 0 0 0,-20-1 0 15,20 1-2 1,0 0 0-16,0-17 1 0,0 16-1 0,0 2 0 0,-16-2 1 0,16-16-1 0,0 16 1 0,0-16-2 0,0 17-1 31,0-18-1-31,0 0 0 0,-20 18 0 0,20-18 0 0,0 1 0 0,0-1 2 16,0 18-1-16,0-18 2 0,0 18 0 0,0-18 0 15,-16 1-1-15,16-1 0 0,0 18 0 0,0-18 0 0,0 1-1 16,-17-1 0-16,17 18 0 16,0-18 0-16,0 0-1 0,-17 18 0 0,17-18 1 0,0 1-1 15,0 17 0-15,-19-18 0 0,19 18-1 0,0-17 1 0,0-2 0 0,-17 2-1 0,17-1 1 0,0 1-1 0,0 16 1 0,0-16-1 16,0-1 0-1,0 18 1-15,0-18-1 0,0 0 0 0,-17 18 0 16,17-17 1-16,0-1-1 0,0 18 0 0,0-18 0 0,0 0 0 31,0 18 0-31,0-17 1 0,0-1-1 0,0 0 0 0,0 0 0 0,0 1 0 16,0 16 0 0,0-16 0-16,0 16 0 0,0-17 0 0,0 19 0 0,0-1 0 15,0-18 0-15,0 18 0 0,0-17 0 0,0 17 0 0,0-18 0 0,0 18 0 0,-19-1 0 0,19-16 0 0,0 16 0 0,0 1 0 31,0-18 0-31,0 19 0 32,0-20 0-32,0 20 0 0,0-1 0 0,0-18 0 15,0 18 0-15,0 0 0 0,0 0 0 0,0 0 0 0,0 0 0 0,0-1 0 0,0-16 0 0,0 16 0 0,0 1 0 0,0 0 0 32,0 0 0-32,0-18 0 46,0 1 0-46,-17 17 0 0,17 0 0 0,0-18 0 16,0 18 0-16,0 0 0 0,0 0 0 0,0 0 0 0,0-1 0 0,0 2 0 0,0-1 0 47,0-18 0-47,0 18 0 0,0-18 0 0,-19 0 0 0,19 1 0 0,0-1 0 16,0-17 0-16,-17 17 0 0,17-18 0 0,0 19 0 0,0-19 0 0,0 1 0 0,0 0 0 15,0-1 0-15,0 18 0 0,0-35 0 0,0 18 0 0,0 0 0 0,0-1 0 0,0 1 0 0,0-1 0 0,17-17 0 0,-17 18 0 0,0-1 0 0,0 1 0 0,19-18 0 31,-2 0 0-31,2 0 0 32,15 0 0-32,-15 0 0 0,15 0 0 0,18 0 0 15,1 0 0-15,-17-18 0 0,17 18 0 0,-17 0-10 0,15 0-5 0,21-17-80 16</inkml:trace>
  <inkml:trace contextRef="#ctx0" brushRef="#br0" timeOffset="200645.87">7247 8713 381 0,'0'0'2'0,"0"0"1"0,-16 0 3 0,16 0 3 0,-17 0 2 0,0 19 1 0,-2-2 1 0,-15 18 0 0,-2 18 1 0,17 0 2 0,-15 36 2 0,17-1-1 0,-19 0 1 0,19 17 3 0,-19 1-1 0,17 0 1 0,2 1 0 0,0-19-2 0,17 0-1 0,0-18 0 0,17 0-1 0,0-16 0 0,19-20 1 0,0 20-13 16,0-37-6-1,15 19-1-15,4-19-65 0</inkml:trace>
  <inkml:trace contextRef="#ctx0" brushRef="#br0" timeOffset="201927.42">7885 9155 417 0,'0'0'2'0,"0"-18"1"0,0 18 1 0,0 0 3 0,0 0 1 0,0-17 0 0,-19 17 1 0,19 0 2 32,-17 0-1-32,0 0 0 0,-2 0 1 0,2 0 0 0,-2 0 0 0,-15 0 1 0,17 0 0 0,-19 17 1 0,17 1-1 0,2-1 0 0,0-17-1 15,0 36 1-15,-2-19 0 0,2 1-3 32,0-1-2-32,17 18 0 0,0-17 0 0,0 0-2 15,-19 0 0-15,19-1-1 16,0 1 0-16,0-18 1 0,19 18-1 0,-19-1 0 0,17-17 0 0,0 18 1 0,-17-18-1 0,19 0 0 15,-2 0 0-15,0 0 1 0,0 0-1 0,2 0-1 16,-2 0 0-16,2-18-2 31,-2 1 0-31,0-1 1 0,-17 18 0 0,17-35 0 0,2 17 1 0,-2 0 0 16,-17 0 0-16,19 1 3 16,-19-1 0-16,0 1 1 0,17 17 1 0,-17-18-1 0,0 18 0 0,0-17 1 0,0 17 0 0,0 0 3 15,0 0 0-15,0 17 1 0,0 18 0 0,0 0 1 0,0 1-1 0,0-1-1 31,0 18-1-31,0-18 0 0,0 19 0 0,0-19-2 0,0 18 0 16,0-18-2-16,17 18 1 0,-17 0 0 16,0-18-1-16,0 0 0 0,0 18 0 0,0-18 1 0,0 1-1 15,-17-1 0-15,17-18-1 16,-17 19-1-16,17-36 0 0,0 18 0 16,-19-18-1-16,19 0 0 0,-17 0 0 0,-2 0-1 0,2-18 0 0,0 1 0 31,0-19 0-31,-2 19-1 47,2-1 1-47,-2-18-1 0,2 19 0 0,17-1-6 0,-17 1-1 0,17-1-2 15,-17 18-1 1,17-18-10-16,0 18-5 0,0 0-14 0,0-17-6 0,17 17-3 0,17 0-29 0</inkml:trace>
  <inkml:trace contextRef="#ctx0" brushRef="#br0" timeOffset="202322.11">8077 9719 51 0,'17'0'0'0,"-17"18"0"0,0 0 35 16,0-1 7-16,0 18 2 0,19 1 0 0,-19-19 0 0,0 18-3 0,17-17-1 0,-17 0-2 16,0 0-3-16,0-1-1 31,0 0-3-31,19 2-3 15,-19-19-1-15,0 0-1 0,0 0-2 0,0 0-3 0,0 0-1 16,0 0-1-16,0-19-1 0,-19-15-1 0,19 16-2 0,0-18-1 0,0 1-1 0,0 0-1 0,0 17 0 0,0-17-3 0,0 18-2 16,0-1 0-16,0 0-1 15,0 1-1-15,0-1 1 32,0 18-1-32,19 0 0 0,-19 0-12 0,17 0-6 0,-17 0-3 0,17 0-1 0,0 0-52 0</inkml:trace>
  <inkml:trace contextRef="#ctx0" brushRef="#br0" timeOffset="202649.98">8414 9596 448 0,'-19'18'4'0,"2"-1"6"0,-2 0 3 0,2 19 0 0,0-1 2 0,0 1 1 0,-2-1 0 15,19 0 0 1,0 0 0-16,0 0-2 0,0 1 1 0,0-18-1 0,19 16 0 16,-2-15 0-16,17-19 1 0,-15 17-1 15,17-17 1-15,-19 0 0 0,19 0 0 16,-19 0-1-16,0-17-1 0,19-2 0 0,-20 2 0 16,4 0-2-16,-4-19-1 0,1 18-1 0,-17-17 0 0,17 18 0 15,-17-1 0-15,0-17 0 0,0 17-3 16,0 1-3-1,-17-1-2-15,0 0-2 0,1 1-6 0,-4-1-4 32,-16 18-2-32,20 0-6 0,-1 0-2 0,0 0-2 0,-2 0-1 0,-15-17-43 0</inkml:trace>
  <inkml:trace contextRef="#ctx0" brushRef="#br0" timeOffset="202792.96">8342 9790 569 0,'17'0'2'0,"2"-18"0"0,-2 18 2 0,2 0 9 0,-2 0 4 0,0-17 4 0,19 17-2 0,-19 0-2 0,-1 0-1 0,4-18-12 0,-4 18-5 16,4 0-3-16,-4 0 0 0,1 0-19 0,0 0-37 0</inkml:trace>
  <inkml:trace contextRef="#ctx0" brushRef="#br0" timeOffset="202958.96">8782 10037 629 0,'0'0'2'0,"0"17"-8"0,0 0-5 0,0-17 0 0,0 0 0 0,0 0 0 0,19 19-42 0</inkml:trace>
  <inkml:trace contextRef="#ctx0" brushRef="#br0" timeOffset="203547.96">9119 9596 325 0,'0'0'0'0,"-17"0"0"0,-2 0 14 0,19 0 6 0,-17 18 3 0,-2-1 0 0,2 0 1 0,17 19 0 0,-17-1 0 15,17 1 0-15,-17-1-1 0,17 18 0 0,0-18-1 16,0 0 0-16,0 1-1 16,0-2-2-16,17-15 0 0,0-2-2 0,19 1 0 15,-19-18 0-15,19 17-2 16,-19-17 1-16,19 0 0 0,-3-17-1 0,-14-1-1 0,17-18-2 16,-2 19 1-16,-15-18-1 0,-2-1-1 15,0 1 1-15,0 0-1 0,-17 17-1 0,0-17-1 16,0 0-1-16,0 17 0 0,0 1 0 15,0-18-1 1,0 16 1-16,-17 2-1 0,0 0-1 0,0 17-1 0,-2-18 0 0,19 18-1 0,-17-17-5 0,0 17-4 16,17 0-13-16,-19 0-6 0,19 0-3 0,-17 0-1 15,17 0-6-15,-19 17-3 16,2-17-1-16,1 18-29 0</inkml:trace>
  <inkml:trace contextRef="#ctx0" brushRef="#br0" timeOffset="203724.96">9260 9790 744 0,'34'0'2'0,"-15"0"-12"0,-19 0-5 0,34-18-52 0</inkml:trace>
  <inkml:trace contextRef="#ctx0" brushRef="#br0" timeOffset="204140.95">10088 9172 605 0,'0'18'2'0,"0"17"3"0,0 18 0 0,0-18 1 0,0 18 1 0,0 18 0 0,0-18 4 0,-17-17 0 63,17 17 2-63,0-18-1 0,0-1-5 0,0-15-4 0,0 16 0 0,0-18-7 0,0-17-3 0,17 0-1 0,-17 18-54 0</inkml:trace>
  <inkml:trace contextRef="#ctx0" brushRef="#br0" timeOffset="204286.96">9912 9508 808 0,'53'-18'1'0,"-17"18"1"0,15 0-6 0,4 0-3 0,-21 0 0 0,19 0 1 0,-17 0-18 0,17 0-47 16</inkml:trace>
  <inkml:trace contextRef="#ctx0" brushRef="#br0" timeOffset="204871.52">11024 9155 658 0,'-36'0'2'0,"19"17"1"0,-19 1 0 0,0 0 1 0,19-1 1 0,-17 18 1 16,15-17-3-16,2 17 0 0,0 1 0 0,17-19 0 0,-19 1 1 0,19 0 1 15,0-1 1-15,19 1-3 0,-2-18-1 0,0 0-1 32,2 0-2-32,15 0 4 0,-17 0 1 0,19-18 1 0,0 1 1 0,-19-19 1 15,19 19 1-15,-19-19 0 0,-1 18 3 16,4-17 1-16,-4 0 1 0,4 18-1 0,-4-1 1 0,-16 18-1 16,0-18 0-16,17 18-1 0,-17 0 5 0,0 0 0 15,0 18-2-15,0 0-1 16,0 17-2-16,17 17 0 0,-17-16-2 0,0 17-1 15,0 0 0-15,0 0-1 0,0 0-1 0,0 18-1 16,0-18 0-16,0 17 0 0,-17-17-1 0,17 0-1 0,-17-1 0 0,1 2 0 0,16-20 0 16,-20 2-1-16,4-18 0 0,-4-1 0 0,4 0 0 0,-1-17 0 15,0 0-1-15,-2 0 0 0,2-17 0 16,0 0 0-16,-2-1 0 0,2-18 0 0,17 19 0 0,-19-18 0 16,19 17-1-1,-17 0 1 1,17-17-1-16,0 18 1 0,0-1-14 0,0 0-5 0,0 18-4 15,0-17-13 1,17 17-7-16,2-18-42 0</inkml:trace>
  <inkml:trace contextRef="#ctx0" brushRef="#br0" timeOffset="205213.52">11377 9790 582 0,'17'0'3'0,"0"17"2"0,-17 1 1 0,19 0 1 0,-19-1 1 0,0 1-1 0,0-1 7 0,0 1 6 0,0 0 2 0,0-18 0 0,0 18 2 0,-19-18 0 0,19 0-1 15,0 0 0-15,0 0-2 16,0-18-2-16,0-18 0 0,0 19-1 0,0-18-3 31,19 17-1-31,-19-17-1 31,17 17-1-31,-17 1-2 0,17-19-1 0,-17 36-1 16,17-17-3-16,-17-1-6 16,19 18-3-1,-19 0-18-15,17 0-7 0,-17 0-5 0,19 0-7 0,-2 18-36 0</inkml:trace>
  <inkml:trace contextRef="#ctx0" brushRef="#br0" timeOffset="205523.52">11745 9631 566 0,'-17'36'2'0,"1"-19"0"0,-1 18 6 0,-2 1 2 0,19-1 2 0,0 0 1 0,0 0 2 0,0 0 1 0,0 1 0 0,19-1 1 0,-2-18 0 16,-1 2 0-16,1-2-1 0,2-17-1 15,17 0 0-15,-19 0-1 0,0 0-1 16,19 0 0-16,-19-36 0 16,0 19 0-16,19-18-2 0,-17-1-1 15,-19 19-1 1,17-18-1-16,-17-1 0 15,17 1 0 1,-17 18 0-16,0-1-2 0,0-17-1 0,0 17 1 0,0 18-1 0,0-17 0 0,0-2 1 0,-17 19-1 0,0 0 0 16,17 0-7-16,-36 0-3 0,17 0-1 0,-15 0-81 0</inkml:trace>
  <inkml:trace contextRef="#ctx0" brushRef="#br0" timeOffset="205658.52">11764 9843 742 0,'17'-18'3'0,"19"0"1"0,0 18 1 0,-19-17 0 0,0 17 1 16,19-18-5-16,-19 18-2 0,2 0 0 0,-2 0 0 15,0-17-70-15</inkml:trace>
  <inkml:trace contextRef="#ctx0" brushRef="#br0" timeOffset="206053.53">12399 9878 566 0,'-16'17'4'0,"-4"1"4"0,4 0 1 0,-4 0 2 0,4-1 0 0,-1 0 1 0,17 2-1 0,-17-2 0 0,17-17 0 15,0 0-1-15,0 18-1 16,17-18-1-16,0 0-71 0</inkml:trace>
  <inkml:trace contextRef="#ctx0" brushRef="#br0" timeOffset="207078.04">12840 9579 359 0,'-17'0'0'0,"0"0"0"0,-2 0 0 0,2 0 18 0,-2 0 7 0,-15 17 2 0,17 1 0 0,-2-1 0 0,19 19 1 0,-17-19-2 0,17 18 1 15,0-17-2-15,0 17-2 0,0 0 0 0,17-17-1 16,2 0-1-16,-2-1-1 0,17-17 0 0,-15 18-2 0,17-18-1 0,-2 0-1 0,2 0 1 0,0 0-1 16,-19-18 0-16,19 1 0 0,-19 17-2 0,-1-36-1 15,1 19-1-15,2-1 0 0,-2 1-1 0,-17-19 1 16,0 19-2-16,0-18 1 15,0 16-2-15,0 2 0 0,-17 0-2 0,17-1 0 16,-19 1 0-16,2-2-2 0,1 19 0 0,-1-17 0 47,17 17-1-47,-19-17-6 0,19 17-3 0,0 0-1 31,-17 0-14-31,17 0-5 0,0 0-3 0,0 0-1 0,0 0-6 0,-17 0-2 0,17 0-38 0</inkml:trace>
  <inkml:trace contextRef="#ctx0" brushRef="#br0" timeOffset="207231.05">12823 9684 775 0,'34'0'0'0,"2"-17"1"0,-17 17-3 0,-2 0-2 0,0 0 1 16,2 0 1-16,-2 0-19 0,-1-19-49 0</inkml:trace>
  <inkml:trace contextRef="#ctx0" brushRef="#br0" timeOffset="212003.27">12876 9579 557 0,'-19'0'2'0,"2"0"2"0,17 0 2 0,-17 0 2 0,0 0 0 0,-2 0 0 0,19 0-2 0,-17 0-2 0,17 0 0 0,-19 0 0 0,19 17 1 0,-17 1 1 0,17-18 0 16,0 17-11-16,-17 0-52 0</inkml:trace>
  <inkml:trace contextRef="#ctx0" brushRef="#br0" timeOffset="212693.4">13633 9419 703 0,'20'0'5'0,"13"0"1"0,3 0 2 0,0 0 1 0,-2 0 0 0,2 0 0 0,-2-17 1 0,2 17 1 0,17 0 0 0,-17 0-1 0,-2 0-8 0,-15-18-5 0,-2 18 0 0,2 0-19 0,-2 0-10 0,0 0-36 0</inkml:trace>
  <inkml:trace contextRef="#ctx0" brushRef="#br0" timeOffset="213425.41">15187 9031 438 0,'-36'0'1'0,"17"-17"2"0,-15 17 1 0,-2 0 5 0,2 0 3 31,-2 0 1-31,0 0 1 0,3 0-1 0,-3 17 1 0,0 1-2 0,2 0-1 0,15-1-1 0,-15 19 0 0,15-19-1 16,19 18 0-16,-17-17 1 15,17 17-1 1,0-17 1-16,0 17 0 0,17-18-1 0,-17 1 0 16,36-18-1-16,-19 18-1 15,19-18 0-15,-19 0-1 0,19 0 1 0,0 0 1 16,-3-18 0-16,20 0 0 0,-34-17 0 0,15 18 0 0,-15-18 1 15,-2-1-1 1,0 19 1-16,0-1 0 0,-17-17 0 0,0 17-1 16,0 1 1-16,0 17 1 0,0 0 5 0,0 0 1 0,-17 0-1 0,17 17 1 0,-17 19-2 0,0-1 0 0,17 18 0 0,0-1-1 15,-19 19-1-15,19-18-1 16,0 17-1-16,0-16-1 0,19 17-1 0,-19-2-1 16,17-15-1-16,0-1 0 0,-17-1-1 0,17 1 0 0,-17-18-1 15,0 1 0-15,0-1 0 0,0-18-1 0,0 2-1 0,0-2 1 16,0-17-1-16,-17 0 0 0,0 0 0 0,0-17 0 15,-19-2-1-15,19 2 1 16,-2 0-1-16,2-19 0 0,-19 18 0 0,19 1 0 0,1-1-1 16,-4 1 1-16,4-1-18 15,16 18-12-15,-20-18-4 0,20 1-9 16,0-1-43-16</inkml:trace>
  <inkml:trace contextRef="#ctx0" brushRef="#br0" timeOffset="214298.96">15555 9614 51 0,'0'-18'0'0,"0"1"0"0,0 17 21 0,0-19 6 0,0 19 0 0,0-17 1 0,0 17 2 0,-17 0 0 0,17 0 2 0,-16 0 0 16,-1 0-2-16,-2 0 0 0,2 17 0 0,0 19-1 0,17-1 0 15,-19 1-2-15,2-1 0 0,17 0-2 16,0 0-1-16,0 0 0 0,0 1-1 16,0-1-2-16,36-18 0 0,-19 1-1 31,0 0-1-31,19-18-1 0,-20 0-1 0,20 0 0 0,0 0-2 0,-19 0 0 0,0 0-2 0,2-18-1 16,-2 0-1-16,0-17 0 15,-17 18-1-15,17-19-1 31,-17 19-1-31,0-18 1 0,0 17-2 0,0-17-1 16,-17 0-1-16,0 16-1 0,0 2 0 0,-2-18 0 0,2 18-3 0,0-2-1 0,-2 19-1 0,2-17 0 0,17 17-3 0,-19 0-2 16,2 0 0-16,17 0 0 0,0 0-11 0,-16 17-6 0,16-17-1 15,0 19-2 1,0-2-42-16</inkml:trace>
  <inkml:trace contextRef="#ctx0" brushRef="#br0" timeOffset="214439.53">15486 9719 556 0,'0'0'3'0,"19"0"2"0,-2 0 2 0,-1 0 0 0,-16 0 0 0,17 0 1 0,2 0-3 0,-2 0-1 0,2 0 1 0,-2 0-1 0,0 0-13 0,2-17-46 0</inkml:trace>
  <inkml:trace contextRef="#ctx0" brushRef="#br0" timeOffset="-214479.69">15928 9596 577 0,'-36'18'3'16,"19"-1"1"-16,-2 19 2 0,19-19 2 0,-17 18 0 0,-2 1 1 0,19-1 1 0,0 0-1 0,0 0 0 0,0 0 1 0,19-17 0 15,-2 0 1-15,19 0-1 32,-19-1-1-32,2-17-1 31,15 0 1-31,-17 0-1 0,2 0-1 0,-2 0 1 0,2-17 0 0,-2-1-2 0,0 0 0 0,2 0-1 0,-19-17 1 0,17 18 0 16,-17-19 0-16,0 1-1 0,17 18 0 0,-17-19-2 0,0 19 1 15,0-18-1-15,0 16 0 16,0 19 0-16,-17-17 0 0,17 17 0 0,0-17-5 0,-17 17-2 0,17 0-1 0,-19 0 0 0,2 0-5 0,17 0-2 31,-17 0-13-31,-2 17-6 16,2-17-4-16,-19 17-28 0</inkml:trace>
  <inkml:trace contextRef="#ctx0" brushRef="#br0" timeOffset="-214333.69">15892 9772 551 0,'17'18'4'0,"2"-18"1"0,-2 0 2 0,0 0 0 0,0 0 1 0,2 0 0 0,-2 17-3 0,2-17-2 0,15 0 0 0,-15 0 0 0,-2 0-13 16,16 0-45-16</inkml:trace>
  <inkml:trace contextRef="#ctx0" brushRef="#br0" timeOffset="-214188.69">16402 9895 529 0,'-17'18'2'0,"0"0"1"0,0 17 0 0,-2-18 3 0,2 2 1 0,0-2 0 0,17 1-7 0,0-18-4 0,0 17 0 0,0 0-46 0</inkml:trace>
  <inkml:trace contextRef="#ctx0" brushRef="#br0" timeOffset="-213630.68">16491 9684 453 0,'0'0'4'0,"0"0"3"0,19 0 1 0,-19 18 2 0,0-1 2 0,17 1-1 0,0 0 4 0,-17-1 0 16,17 18 0-16,-17-17 1 15,19 17-1-15,-19-17 0 0,0 17 2 0,0-17-2 16,17 0 0-16,-17-1-1 0,0-17 0 0,0 17-1 16,0-17 0-16,0 0-1 0,0 0 0 0,0 0 2 47,0-17 0-47,0-18 0 0,0 17-1 0,19 0-1 0,-19-17 0 0,0 18-1 0,0-19-3 0,17 19-1 0,-17-1-1 0,17 1-8 31,-17-1-4-31,17 18-1 0,-17-18-1 0,19 18-6 0,-2-17-3 15,-17 17-2-15,19 0 0 0,15-18-50 0</inkml:trace>
  <inkml:trace contextRef="#ctx0" brushRef="#br0" timeOffset="-212846.69">16722 8784 670 0,'34'0'5'0,"-15"36"2"0,14 16 2 0,3 2 1 0,0-1 0 0,-2 17-1 0,19 18 7 0,-17 0 5 0,0 0 1 0,-19 36 3 0,17-35-3 0,-34-1-2 0,0 0-3 15,0 0-1-15,-17 0-1 16,0-17-2-16,-36-1-2 0,17 1-4 0,-17-1-6 15,0-17-2-15,17-17-14 32,-14-1-71-17</inkml:trace>
  <inkml:trace contextRef="#ctx0" brushRef="#br0" timeOffset="-211924.04">7178 11060 429 0,'-17'0'2'0,"-36"0"1"0,17 35 11 0,-17 18 5 0,0 18 2 0,17 17-1 0,2 0 3 0,34 0 1 0,-17 18 0 0,17 0-1 0,0-1 0 0,34-16-2 0,-17-19-1 0,19 1-1 31,0-1-8-31,0-16-5 0,15-20-1 0,4 2-1 16,-21-1-7-16,19-35-3 0,-1 18-59 0</inkml:trace>
  <inkml:trace contextRef="#ctx0" brushRef="#br0" timeOffset="-210509.89">7671 11501 472 0,'-17'0'3'0,"-17"0"2"0,-2 0 1 0,19 0 1 0,-19 18 0 0,17-1 1 0,2 1 1 0,-17-1-1 0,15 19 1 0,19-19-1 0,-17 19 1 0,17-19-1 0,0 18 0 0,0-17 0 0,0 0-1 31,0-1 1-31,0 1 0 0,17-18-1 0,2 17 0 0,-2-17 1 0,0 0-1 16,0 0 0-16,19 0 1 15,-17-17-1-15,-2-1 0 32,0-17 1-32,2 17-1 0,-2-17 0 0,-17 18 1 0,17-19 0 0,-17 19 0 0,0-1 3 0,0 0 0 15,0 1 1-15,0 17 0 0,0-18 1 0,0 18 1 16,0 0 0-16,0 18 0 15,0 17-2-15,0 0-1 0,0 18 0 0,0 0-1 0,0-18 0 0,17 35-1 0,-17-16 1 16,0-1-1-16,19-18 0 0,-19 18 0 16,17 0 0-16,-17-17 0 0,0-1-1 0,0-18 1 15,19 19-2-15,-19-36 0 16,0 17-2-16,0-17 0 0,0 18 0 0,-19-18 1 0,19 0-1 0,-17 0-3 31,-19-18 0-31,19 1-1 0,0 17 0 0,-2-19 0 0,-15 2 0 0,34 0 1 16,-19 17-17-16,2-18-8 0,17 1-3 0,0 17-1 15,0-36-58-15</inkml:trace>
  <inkml:trace contextRef="#ctx0" brushRef="#br0" timeOffset="-203723.59">5097 8661 449 0,'0'0'1'0,"0"0"4"0,0-18 0 0,0 18 3 0,0 0 0 0,-17-18 1 0,-2 18 1 0,2-17 0 0,0 17 1 0,-2-18-2 0,2 18 1 0,-19-17-1 0,19-1 1 0,-19 0-3 0,19 1 0 0,-19-1 0 0,0 1-1 16,2-1 1-16,-2-17 0 0,0 17-2 0,3-18 0 15,-3 19-4-15,2-18-2 0,-2 18-2 16,0-2 0-16,2 2-1 0,-2 0-1 0,0-1 1 0,0 18 1 15,19 0-1-15,0-18 1 0,0 18-1 0,-2 0 0 0,2 0 1 16,17 0 0 31,0 0-2-31,0 0 1-16,-19 0 0 0,19 0 1 0,0 0 0 0,0 0 0 0,0 0 1 0,19 0-1 0,-19 0 1 0,17 0-1 15,-17 0 0-15,0 0-1 0,19 0 1 0,-19 0 0 0,0 0-1 0,0 0 1 0,0 0 0 0,0 0-3 0,0 0-1 0,0 18-2 16,-19-18-1-16,19 0 2 0,0 0 0 0,0 0-1 0,0 18 2 15,0-18 2-15,0 0-2 16,0 0 1 0,0 0 1-16,0 0 1 0,0-18-1 0,0 18 1 15,0 0 1-15,0-18 2 16,0 18 0 0,0 0 3-16,0-18 1 0,0 18 2 0,0 0 1 0,0 0 0 0,-17 0 1 0,17 0-1 0,0 0 1 15,-19 0-1-15,19 0 1 0,-17 18-3 0,17-18-1 16,0 18-1-16,0 0 1 0,0-1 0 0,0 0-1 0,0 19 1 0,0-18 0 15,0-1 0-15,0 0 0 16,0-17-1-16,0 19 2 0,0-19 0 0,0 0 0 16,0 0 1-16,0 0 1 15,0 0 0-15,0 0-1 0,0-19 3 0,0 2 1 0,0 0 2 0,0-1-1 0,17-18 0 0,-17 2-1 32,0 16 1-17,19-18-1-15,-19 1 0 0,17 17 0 16,-17 1 0-16,0-1 1 0,19 18-1 0,-19-18 0 0,17 18-2 15,-17 0-1-15,17 18 0 0,-17-18 0 16,17 18-6-16,2-1-2 0,-2 1-1 16,2-1 0-16,15-17-8 0,-15 18-3 0,15-18-1 0,-17 0-1 0,2 18-40 0</inkml:trace>
  <inkml:trace contextRef="#ctx0" brushRef="#br0" timeOffset="-203129.57">3457 7673 470 0,'0'0'2'0,"0"18"3"0,-20 17 1 0,20-17 3 0,-16-1 1 0,-1 1 0 0,0 0 1 0,-2-1 0 0,2 1 0 0,0-18 0 32,17 0 0-17,-19 0 1-15,19 0 0 0,-17 0-1 0,17 0 0 16,-19-18 1-16,19 1-1 0,0-1-1 15,0 0-1 1,0 1-1-16,0-1 0 0,0 1-1 0,0-1-2 0,0 0 0 16,19 1 1-16,-19 17-1 0,17-18 1 0,2 18 0 0,-2-18 2 0,-17 18 0 0,17 0 0 0,19 0 0 0,-19 0 1 15,-1 0 0-15,4 0 0 0,16 0 2 0,-3 0-1 0,-16 0 0 0,19 0 0 0,0 0 0 32,-19 0-1-32,2 0-1 0,15 0-2 0,-34 0 0 0,17 0 0 0,2 0-2 0,-19 0-2 15,0 0 1-15,0 0-1 16,0 0-6-16,0 0-2 0,0 0-1 0,0 0-1 0,0 0-9 0,0 0-4 0,0 0-3 0,0 0-1 15,17 0-6-15,2 0-37 0</inkml:trace>
  <inkml:trace contextRef="#ctx0" brushRef="#br0" timeOffset="-202913.04">3986 7497 563 0,'17'0'1'0,"2"0"-4"0,-2 0 0 0,-17 0-1 0,17 0 0 0,-17 0-4 0,0 0-2 0,0 0-1 0,0 17 1 0,0-17-13 0,-17 17-21 0</inkml:trace>
  <inkml:trace contextRef="#ctx0" brushRef="#br0" timeOffset="-202758.03">3880 7638 422 0,'17'0'2'0,"2"0"2"0,-2 0 0 0,0 0 2 0,0-18 1 0,19 18-6 0,-17-18-3 0,15 18 1 0,-15-17-1 0,-2 17-11 0,16-18-25 0</inkml:trace>
  <inkml:trace contextRef="#ctx0" brushRef="#br0" timeOffset="-202505.04">4197 7338 313 0,'0'0'8'0,"0"0"6"15,0 17 3-15,17 1 1 0,-17 0 0 0,19 17 3 0,-19-18 0 0,0 2 2 32,17 16-2-32,-17-18 2 0,0 19 1 0,0-19 0 31,0-17-2-31,0 18 0 0,0-1-1 0,0-17-2 0,0 0 0 0,0 0 3 0,0 0 0 0,0-17 2 0,0-18 0 0,0-1-1 31,0 1 0-31,17 18-5 16,-17-19-3-1,0 19-13-15,17-19-1 0,2 18-1 0,-2 18 1 0,2-17 0 0,-2 17-1 0,0 0 2 0,19 0-9 0,-19 0-18 0,19 0-11 0,0 17-35 16</inkml:trace>
  <inkml:trace contextRef="#ctx0" brushRef="#br0" timeOffset="-201799.04">4320 11607 498 0,'-53'17'2'0,"0"1"1"0,0 0-1 0,0-1 0 0,1 1 0 0,-1-1 3 0,17 1-9 0,2 0-3 0,17-18 0 0,17 17 0 31,-19-17-7-31,19 0-5 32,0 0 0-32,19-17-7 15,-2-1-10-15</inkml:trace>
  <inkml:trace contextRef="#ctx0" brushRef="#br0" timeOffset="-201617.04">4039 11607 286 0,'-36'0'8'16,"19"17"2"-16,-19-17 5 0,19 18 1 15,-19 0 2-15,19-1 0 0,-2 1 2 0,2-1 1 0,0 1 1 0,17-18 0 0,0 18-1 0,0-1-1 0,0 1 0 16,17-18-1-16,0 17-6 0,19-17-1 31,-17 18-2-31,15-18-5 0,-17 0-2 0,2 0 0 0,-2 0-17 0,2 17-38 0</inkml:trace>
  <inkml:trace contextRef="#ctx0" brushRef="#br0" timeOffset="-200984.34">1886 11977 475 0,'0'0'1'0,"0"0"2"0,0 17 5 0,0 1 3 0,-17 0 1 0,-19 0 1 0,19-18 2 0,-19 18 2 16,19-1 1-16,-19 0-1 0,19-17 0 0,-19 0 0 0,19 0 0 0,0 0-1 31,17 0 0-31,-19 0-1 16,19-17 0-1,0 17 0 1,-17-17 0-16,17-1-1 0,0 0-1 0,17 0 0 0,2-17 0 0,-19 35-1 0,17-18-1 16,0 1 1-16,19-1-1 0,-19 18 0 0,0 0-1 15,19 0 0-15,0-18 0 0,-19 18-1 0,19 0 0 0,0 0-1 0,-2 0 0 0,2 0-2 0,-2 0 0 0,2 0-2 0,0 0-1 32,0 0-2-17,-19 0 0-15,16 0-1 0,-13 0-5 0,-4 0-1 0,-16 0-1 16,20 0-1-16,-20 0 0 0,16 0-1 15,-16 0 1-15,0 0-1 0,0 0-11 0,0 0-6 16,0 0-1-16,17 0-47 0</inkml:trace>
  <inkml:trace contextRef="#ctx0" brushRef="#br0" timeOffset="-200771.34">2273 12012 540 0,'0'0'2'0,"36"0"3"0,-17 0 1 0,15-18-1 0,-15 18 0 31,15-17 2-31,2 17-6 16,0 0-2-16,-19-18 1 0,19 18-1 0,-19 0-10 0,-17 0-6 0,17 0-1 0,-17 0-29 0</inkml:trace>
  <inkml:trace contextRef="#ctx0" brushRef="#br0" timeOffset="-200608.33">2415 12119 515 0,'36'0'-1'31,"0"0"-1"-31,-19-19 1 0,19 19 1 0,-2-17-46 0</inkml:trace>
  <inkml:trace contextRef="#ctx0" brushRef="#br0" timeOffset="-200343.82">2891 11730 547 0,'-17'18'9'0,"-19"17"3"0,20 0 0 0,-1 0 2 16,17 1 0-16,-19 17 0 0,19-18 0 0,0 0-1 0,0 1 0 0,0-1 0 0,0-18 0 16,19 19 0-16,14-18-1 0,-16-18 1 0,2 0-1 0,17 17 0 15,-19-17 0-15,19 0 0 0,-2-17 2 16,2-1-1-16,-19 1-1 0,19-19-2 15,-19 19 1-15,0-19 0 0,2 18 1 0,-19-17-1 0,0 0 1 0,0 17-1 16,0-17-1-16,-19 17 1 0,2 0 0 16,0 0-2-16,0 1-2 0,-19-1 0 0,17 18 0 0,2 0-9 15,0 0-5-15,0 0-1 0,17 0-18 0,-19 0-9 0,19 0-4 0,-17 18-40 0</inkml:trace>
  <inkml:trace contextRef="#ctx0" brushRef="#br0" timeOffset="-200163.83">2910 11959 791 0,'17'0'1'0,"19"0"1"0,-19-17 1 0,17 17-9 0,2 0-4 0,-17 0 0 0,-2 0 0 0,17 0-61 0</inkml:trace>
  <inkml:trace contextRef="#ctx0" brushRef="#br0" timeOffset="-199638.82">4161 14094 717 0,'-36'17'2'0,"-14"-17"2"0,14 18 1 0,-17 0 0 0,17-18 1 0,-17 17 0 0,0 1 0 31,36-18-4-31,-19 18-2 0,2-18 0 0,15 0-6 0,2 17-2 16,-2-17 0-16,19 0-11 0,0 0-6 0,0 0-2 0,0 0-3 15,19-17-28-15</inkml:trace>
  <inkml:trace contextRef="#ctx0" brushRef="#br0" timeOffset="-199402.83">3791 14182 470 0,'-17'0'2'0,"0"18"1"0,-2-1 6 0,2 18 2 0,-2-17 2 0,2 0 1 0,0-1-1 47,17 1 1-47,0-1-1 0,0 1-7 0,0-18-2 0,34 0-1 0,2 0 0 0,0 0 0 0,17 0 1 47,17-35-57-47</inkml:trace>
  <inkml:trace contextRef="#ctx0" brushRef="#br0" timeOffset="-198853.76">1850 14570 551 0,'-17'18'2'0,"0"0"6"0,-19-1 4 0,0 0 0 0,2 2 2 0,-2-2 0 0,2 1-1 0,-2-18 0 0,0 17 0 0,20-17 3 0,-20 0 1 15,19 0 0-15,0 0 0 47,17 0 3-47,-19-17-1 0,19-1 1 0,-17 1-1 0,17-2 0 0,0 2 0 0,0-18 0 0,17 17-2 0,-17 0-2 16,19 18-1-16,-2-18-2 0,0 18-1 31,2-17-1-31,14 17-1 0,-16 0-1 16,19 0 0-16,0 0-2 0,17 0 0 0,-19-18 0 0,21 18-2 0,-21 0 1 0,19 0-1 0,-17-17-1 0,0 17 0 0,15 0 0 0,-15-18 0 31,0 18-1-31,0 0 0 0,-19 0 0 15,0 0-1-15,-1 0 1 0,-16 0-1 0,20 0-3 0,-20 0-2 0,0 0-1 0,0 0-1 0,0 18-7 0,-20-18-3 32,20 0-1-32,-16 17 0 0,16-17-12 0,0 0-7 0,0 18-45 0</inkml:trace>
  <inkml:trace contextRef="#ctx0" brushRef="#br0" timeOffset="-198582.77">2239 14623 557 0,'17'0'4'0,"0"0"2"0,2 0 2 0,-2 0 0 0,19 0 1 16,0 0 1-16,-19 17 1 0,17-17-2 0,-15 0-2 31,-2 0-10-31,2 0-5 0,-2 0-1 0,0 0 0 16,-17 0-46-16</inkml:trace>
  <inkml:trace contextRef="#ctx0" brushRef="#br0" timeOffset="-198432.77">2273 14764 429 0,'0'0'0'0,"19"0"5"0,-2 0 2 0,2 0 1 0,15 0 1 0,-15 0-11 0,15 0-5 0,2-17-3 16,0-19-29-16</inkml:trace>
  <inkml:trace contextRef="#ctx0" brushRef="#br0" timeOffset="-198151.78">2822 14375 536 0,'-17'0'3'0,"-2"18"2"0,2 0 0 31,0 17-1-31,-2-17 1 0,2 17 1 0,17 0 1 31,-19-17 0-31,19 18 1 0,0-18-1 0,0 16 0 16,0-15 1-16,0-2 1 0,0-17 0 0,19 18 0 0,-2-18 0 0,19 0 0 0,-19 0 0 0,2 0-1 0,-2 0 1 0,-1-18 0 0,1 1 2 0,2 17-1 15,-2-19 3-15,-17 19-1 0,19 0 2 0,-19 0-1 16,0 0 0-16,0 19 1 0,0-2 0 0,0 18-1 0,0 18-2 0,0-18-2 0,-19 1-1 0,19-1-10 31,0 0-5-31,0 18-1 16,0-36-1-16,19 19-68 0</inkml:trace>
  <inkml:trace contextRef="#ctx0" brushRef="#br0" timeOffset="-192510.15">8043 11889 253 0,'0'0'1'0,"0"-18"4"0,0 18 3 0,-19 0 1 0,2 0 0 0,0 0 4 0,-2 18 2 0,2-1 1 0,-2 19 0 0,2-1 1 0,1 0 2 0,-1 1-1 0,17-1-1 0,0 1 1 0,0-1-1 0,0-1 0 0,0-15 0 16,17 16-1-16,-1-18-1 0,1-17 1 0,2 18-1 0,17-18-1 0,-19 0 0 0,19 0 0 31,-19-18 0-31,17 1-1 0,-15-18-1 0,17 16-3 16,-36-15-3-16,17-1-1 0,0-1 0 0,-17 19-4 0,0-19-2 0,0 18 0 15,-17 0-1-15,0 1-1 16,-2-1 1-16,2 18-5 15,-2 0-3-15,-15 0-1 0,17 0-1 0,-2 0-8 0,2 18-4 0,-19-1-27 0</inkml:trace>
  <inkml:trace contextRef="#ctx0" brushRef="#br0" timeOffset="-192364.15">7918 12066 572 0,'0'17'2'0,"17"0"0"0,2-17 1 0,17 0 0 0,-19 0 1 0,19 0-5 0,-2 0-2 0,2 0 0 0,0 0-1 0,-2 0 2 0,2 0 1 0,0-17-51 16</inkml:trace>
  <inkml:trace contextRef="#ctx0" brushRef="#br0" timeOffset="-192009.06">8325 12012 530 0,'-17'18'2'0,"-2"18"2"0,19-2-1 0,-17-15 1 0,17 16 0 0,0-1 1 0,0 2 0 0,17-18 1 0,-17-1 0 0,36 1 0 0,-19 0 0 16,0-18 0 0,19 0-1-16,-17 0 0 0,-2 0 1 0,19 0 0 15,-19-18-1-15,0 0 1 0,-1 1-1 0,-16-18 1 0,20-1 1 16,-20 19 2-16,0-18 0 0,0 16 0 16,0-15 1-16,0-2 1 0,0 18 0 0,0 0-1 15,-20 1 1-15,20-1 0 0,-16 18-1 0,-1-17 1 16,-19 17-15-16,19 0-10 0,0 0-5 15,-2 17-1-15,2 1-44 0</inkml:trace>
  <inkml:trace contextRef="#ctx0" brushRef="#br0" timeOffset="-191864.07">8395 12188 573 0,'19'19'4'0,"-2"-19"1"0,-17 0 1 0,36 0 1 0,-19 0 1 0,0 0 0 0,19-19-9 0,-20 19-4 0,20-17-1 0,-19 0-49 0</inkml:trace>
  <inkml:trace contextRef="#ctx0" brushRef="#br0" timeOffset="-191747.07">8890 12312 531 0,'-19'18'3'0,"19"-18"2"0,-17 17-3 0,17 1 0 0,-17-18-1 0,17 18 1 0,0-18 0 0,0 0 2 0,-19 17-54 0</inkml:trace>
  <inkml:trace contextRef="#ctx0" brushRef="#br0" timeOffset="-191431.07">8996 11994 482 0,'-19'18'0'0,"2"18"0"0,-2-1 9 0,19 1 5 0,-17 16 0 0,17-16 2 0,0-19-1 0,0 18 0 0,17-17 0 0,2 0-1 0,-2-1 0 0,2 1-1 0,15-18 1 0,-17 0-2 0,19 0-1 16,-17 0 1-16,15-18-1 15,-15 1-1-15,-2-19 0 0,16 19-2 16,-33-18 1-16,19 16 0 0,-19-15 0 15,0 16 0-15,17 1 0 0,-17-2 0 0,0 2 0 47,0 0-1-47,0-1-1 16,-17 0 0-16,17 18 0 0,-19 0-7 0,19 0-4 0,-17 0-1 0,1 0-1 16,16 0-18-16,-17 0-9 0,-19 0-35 0</inkml:trace>
  <inkml:trace contextRef="#ctx0" brushRef="#br0" timeOffset="-191304.07">9155 12119 807 0,'33'0'1'0,"-16"0"-9"0,2 0-5 0,17 0-1 0,-36 0 1 0,17-19-58 0</inkml:trace>
  <inkml:trace contextRef="#ctx0" brushRef="#br0" timeOffset="-190695.95">10107 11589 602 0,'0'18'1'0,"0"17"2"0,0 0 4 0,0 0 4 0,-19 18 1 0,19-18 2 0,0 0-1 0,0 19 0 0,0-19-1 16,0 0-8-16,0-17-4 0,0-1 0 0,0 1-1 16,0-18-15-16,0 18-9 15,19-18-5-15,-19-18-27 16</inkml:trace>
  <inkml:trace contextRef="#ctx0" brushRef="#br0" timeOffset="-190554.94">10018 11853 705 0,'34'0'2'0,"-15"0"1"0,17 0-7 32,-2 0-3-32,2 0-1 0,-19 0-15 0,19 0-9 0,17 0-26 0</inkml:trace>
  <inkml:trace contextRef="#ctx0" brushRef="#br0" timeOffset="-189947.19">11146 11554 448 0,'-33'-18'3'0,"13"18"3"0,-16-17 0 0,3 17 1 0,-3 0 1 0,2 17 0 0,-2-17 0 0,17 18 2 0,-15 17 1 0,17-17 1 0,-2-1-1 0,2 19-1 0,17-19 1 16,0 1-2-16,0-1 0 31,0 1-1-31,17 0 1 0,2-18 0 0,15 17-1 16,-17-17 1-1,19 0 0-15,-17 0 0 0,15-17 0 0,-15-1 0 0,-2 18-1 0,0-18 2 0,-1 1 0 0,4-1-1 0,-20 18 1 0,16-17 2 0,-16 17 1 16,0 0-1-16,20 0 0 0,-20 17 0 15,16 18-1-15,-16 18 0 0,17-18 0 0,-17 18-1 0,0 0 0 16,0 0-1-16,0 0-1 16,0 1 0-16,0-1-1 0,-17-1-1 0,17-16 0 15,-16-1-1-15,-4 0 0 0,20 0-1 0,-16-17-1 0,-4-1-1 0,-13 1-1 16,16-18 0-16,-2 0 0 16,-15-18 1-16,15 1-1 0,-17-1 0 0,19 1 0 0,0-19-1 0,0 19-1 15,17-1 0-15,-19 1-1 16,19-2-4-16,0 2-2 0,0 0-1 0,0 17-12 78,0-18-5-78,19 18-2 0,-2 0-7 0,17-17-4 0,2 17-27 0</inkml:trace>
  <inkml:trace contextRef="#ctx0" brushRef="#br0" timeOffset="-189671.19">11322 11889 647 0,'-17'35'2'0,"17"-17"1"0,0 17 1 0,0 0 1 0,0-17 0 0,0 18 1 0,0-2 0 0,17-15 0 0,2 16 1 15,-2-35 0-15,2 17 0 0,-2 0-1 0,19-17 0 0,-19 0 1 0,0 0 1 0,0 0-1 31,2-17 3-31,-19-18 0 0,17 18 0 0,-17-19 1 0,0 19-2 0,0-19 0 0,0 18 0 16,0 0 1-16,0 1-1 0,0-1 0 16,0 1 0-16,-17-1-6 0,17 18-6 0,-19 0-4 15,2 0 0-15,17 0-1 47,-17 0-15-47,0 35-52 0</inkml:trace>
  <inkml:trace contextRef="#ctx0" brushRef="#br0" timeOffset="-189535.19">11288 12083 677 0,'0'0'2'0,"17"0"2"0,0 0 2 0,19 0 1 0,0-17 1 16,0 17 1-16,-2-18 0 0,2 18-8 0,0-18-4 15,-2 18 0-15,2 0-64 0</inkml:trace>
  <inkml:trace contextRef="#ctx0" brushRef="#br0" timeOffset="-189365.68">11764 12295 581 0,'-19'17'1'0,"19"1"-2"0,0-1-1 0,-17 1 1 0,17-18-1 0,0 18-12 0,0-18-7 0,17 0-28 0</inkml:trace>
  <inkml:trace contextRef="#ctx0" brushRef="#br0" timeOffset="-188774.13">11745 11994 536 0,'-17'18'2'0,"1"18"3"0,-1-1 1 0,-2 1 1 0,19-1 0 0,0-1 2 0,0 2-1 0,0-1 1 0,19 1 0 0,-2-19 1 0,16 1 1 0,3-18-1 0,0 0 0 0,0 0 1 0,-2 0-1 16,2-18 0 0,-19 1-1-16,19-1 1 0,-19-17-1 0,0 17 2 0,-17-18-1 15,19 2 0-15,-19 16 0 16,0-18 0-16,0 2 0 0,-19-2 0 0,2 18 0 0,0 0-1 0,0 18 1 31,-2-17-1-31,2 17 1 0,17 0-4 0,-19 0 0 0,19 0-9 0,-17 0-4 0,17 0-2 0,0 0 0 16,0 17-13-16,0 1-7 0,17-18-3 0,-17 18-34 0</inkml:trace>
  <inkml:trace contextRef="#ctx0" brushRef="#br0" timeOffset="-188618.14">11870 12136 618 0,'17'0'2'0,"19"18"3"0,-19-18-7 0,19 0-1 0,-19 0-1 0,19 0 1 0,-19 0 1 0,19 0-54 0</inkml:trace>
  <inkml:trace contextRef="#ctx0" brushRef="#br0" timeOffset="-188351.12">12294 12224 369 0,'-17'0'9'0,"-2"35"5"0,2-17 0 0,0 0 4 0,-2-1 0 0,2 18 0 0,17-17 0 0,-19 0-1 0,19-1-1 0,0-17 1 0,0 18-10 0,19-18-3 0,-2 0-1 16,2 0-15-16,15 0-36 0</inkml:trace>
  <inkml:trace contextRef="#ctx0" brushRef="#br0" timeOffset="-188035.59">12647 11889 573 0,'-19'0'3'0,"2"0"2"0,-2 17 2 0,2 19 0 0,0-1 1 0,-19 0 1 0,19 1 0 0,17 16 0 31,-17-16 1-31,17 16-1 0,0-16 1 15,0-1-1-15,0 1 1 0,17-19 1 0,0 1 1 0,2-1 1 0,-2-17 0 16,17 0 0-16,-15 0 0 0,17-17 0 0,-19-1 0 16,0 1-1-16,2-19 0 0,-2 1 0 0,-17-1-1 0,17 2 0 0,-17-1 0 0,0-1 0 15,0 19-1-15,0-19 0 0,0 18 0 16,-17 0 0-16,17 1 0 16,-17-1-1-16,17 18-7 0,0-17-3 0,-19 17-2 0,19 0 0 0,0 0 0 15,0 0 0-15,-17 0 0 0,0 17-82 0</inkml:trace>
  <inkml:trace contextRef="#ctx0" brushRef="#br0" timeOffset="-187891.36">12522 12119 557 0,'36'0'0'0,"-19"0"0"0,19 0 12 0,0 0 3 0,17-19 2 0,-19 19 0 0,2 0 0 0,0-17-1 0,-19 17 0 0,17-17-78 15</inkml:trace>
  <inkml:trace contextRef="#ctx0" brushRef="#br0" timeOffset="-187112.5">13422 11906 743 0,'0'18'2'0,"17"-18"4"0,19 0 2 0,0 0 1 0,0 0 2 0,14-18-1 0,-14 1 0 0,17 17-1 0,0-18 1 0,-17 18-7 16,17-18-3-16,-19 18 0 0,-15-18-15 0,17 18-5 0,-19 0-1 0,0 0-51 15</inkml:trace>
  <inkml:trace contextRef="#ctx0" brushRef="#br0" timeOffset="-186520.51">15009 11554 484 0,'-36'0'3'0,"2"0"3"0,-2 0 2 0,-16 0 3 0,-1 0-1 0,0 17 1 0,17 19-1 0,-15-19 1 0,15 1 0 0,0 0 1 16,0 17 2-16,19-18 0 0,17 1 0 0,0 0-1 0,0-1 0 15,0 1-2-15,17-18 1 0,19 17-1 16,0-17 0-16,0 0 1 0,15 0 0 0,4-17 1 0,-2-18 0 16,-19 17-1-16,2 0 0 0,0 1-1 0,-3-18 1 15,-16 35-2 1,2-36 0-16,-19 36 0 0,0-17 3 0,17 17 1 0,-17 0 0 16,0 0 0-16,0 0-1 0,0 35-1 0,0-17 1 15,0 17-2-15,0 18-1 0,-17-18-1 0,17 17 0 0,-19 2-2 16,2-1 0-16,17 17-1 0,-17-16-1 0,1-1 0 0,-4-1 0 0,4 19-1 15,16-18-1 1,-20-18 0-16,4 0 0 0,-1 0-2 0,17 0-1 0,-17-17-1 0,-2 0-1 16,2-18 1-16,0 0 1 15,-2 0-1-15,2 0 0 0,-2 0-1 0,2 0 1 16,0-18-1-16,17 0 1 16,-17 1-3-16,17-18-1 0,-19 17-1 0,19-17-7 0,0 17-4 15,0-17-2-15,0 17 0 0,0 1 0 16,19-1 1-16,-19 18 0 0,17 0-14 0,17-17-45 0</inkml:trace>
  <inkml:trace contextRef="#ctx0" brushRef="#br0" timeOffset="-186210.5">15240 11924 623 0,'-36'35'1'0,"19"0"1"0,-19 1 5 0,17 0 5 0,2 17 1 0,0-18 1 0,17-1 1 15,0 2 0-15,0-1 0 0,34 1-1 0,-15-19 0 16,17 1-1-16,-2-18 0 0,2 17-3 16,-2-17 0-1,2 0-1-15,0-17 0 0,-19-18 0 0,0-1-1 31,2 19 1-31,-2-18 0 0,-17-1-3 16,0 1 0-16,0-1-2 0,-17 2 1 0,-2-2-1 0,2 0 0 0,0 19-4 0,0-1-1 16,-2 1-1-16,2-1-1 0,-2 0-8 0,19 18-3 0,0 0-1 0,-17 0-1 0,17 0 0 0,0 18 1 15,0 0-58-15</inkml:trace>
  <inkml:trace contextRef="#ctx0" brushRef="#br0" timeOffset="-186070.44">15168 12119 755 0,'36'0'2'0,"-19"-19"3"0,19 19-1 0,-2-17 2 0,-15 17-1 0,17-17 1 0,-19 17 1 0,17 0 0 0,-15 0 0 0,-19 0-17 0,36 0-64 0</inkml:trace>
  <inkml:trace contextRef="#ctx0" brushRef="#br0" timeOffset="-185283.93">15663 11924 583 0,'-19'35'2'0,"2"-17"2"0,17 17 1 0,-17 1 0 0,17-18 1 0,0-1 1 0,0 19 1 0,17-19 1 0,0 1 0 0,2-18 0 0,-2 17 0 15,17-17 0-15,2 0 2 0,-17 0 2 16,15 0 0-16,-17 0 1 0,2-17-1 0,17-18 0 16,-36 16 0-16,17 2 0 15,-17-18 1-15,0-1-1 0,0 18 0 0,0-17-1 0,0 18-1 0,0-1-1 0,-17 0 1 16,-2 1-1-16,19 17 0 16,-17 0 0-16,17 0 0 0,-19 0-14 0,19 0-6 0,-17 0-3 0,17 17-8 15,0-17-3-15,0 18-1 0,0 0-15 0,-17-1-30 16</inkml:trace>
  <inkml:trace contextRef="#ctx0" brushRef="#br0" timeOffset="-185142.93">15627 12012 618 0,'0'0'2'0,"17"0"3"0,19 0 1 0,-19 0 0 0,0 0 1 0,19 0 1 15,-17-18-1-15,15 18-4 0,2 0-3 0,-19 0 0 0,2 0-13 0,15 18-47 0</inkml:trace>
  <inkml:trace contextRef="#ctx0" brushRef="#br0" timeOffset="-184994.92">16051 12259 507 0,'-17'18'1'0,"-2"0"1"0,19-18 1 0,0 17 0 0,0 1 1 0,0-18 0 0,0 0 2 0,0 17-54 0</inkml:trace>
  <inkml:trace contextRef="#ctx0" brushRef="#br0" timeOffset="-184655.75">16402 11871 59 0,'-17'0'0'0,"0"0"41"0,0 0 7 0,-2 0 1 0,2 0-2 0,0 18 0 0,-2 17-2 0,2-17-2 0,-2 17-3 0,2 0-3 0,17 1-2 15,-17-1-3-15,17-18-1 16,0 19 0-16,17-18-2 0,0-1 0 0,2 0-2 15,17-17-3-15,-19 0-1 0,19 0-1 0,-2 0-2 16,-17 0-2-16,19-17 0 0,-17 0-2 0,-2-1 0 16,-17-18-2-16,17 19 1 0,-17-18-2 0,0 17 0 15,0 0 0-15,-17 0-1 16,17 1-3-16,-17-1-3 0,-2 1 0 0,2-1-6 0,-2 18-3 16,2 0-2-16,17 0-12 0,-17 0-6 15,17 0-3-15,-17 0 0 0,-2 0-52 0</inkml:trace>
  <inkml:trace contextRef="#ctx0" brushRef="#br0" timeOffset="-184517.76">16226 12083 654 0,'17'17'3'0,"19"-17"2"0,-17 0 1 0,15 0 0 0,2 0 1 0,-2 0 1 0,2 0-1 0,0 0-5 0,-19 0-3 0,2 0-22 0,-2-17-39 0</inkml:trace>
  <inkml:trace contextRef="#ctx0" brushRef="#br0" timeOffset="-183270.12">16792 11642 808 0,'0'70'2'15,"0"18"1"-15,0 18 1 0,-36-18 1 0,2 1 1 0,-2-18 0 0,0-1 2 0,2 1 1 0,-2-1-1 0,0-35 0 0,19 18 1 0,0-35-1 0,-19 17-91 0</inkml:trace>
  <inkml:trace contextRef="#ctx0" brushRef="#br0" timeOffset="-170222.52">7125 13406 422 0,'-17'0'3'0,"-19"0"3"0,19 18 2 0,-36 35 8 0,36-1 4 0,-38 36 1 0,21 0 0 0,-2 0 5 0,19 36 1 0,-2-18 3 0,2-18-1 0,17 18 0 15,0-18-2 1,17 0-1-16,2-35-3 16,17 0 0-16,-2-18-3 0,19 1-11 0,0-18-7 0,-17 0-3 15,17-1-73-15</inkml:trace>
  <inkml:trace contextRef="#ctx0" brushRef="#br0" timeOffset="-168377.3">7654 13970 51 0,'17'0'0'0,"2"0"0"0,-19 0 13 15,0 0 2-15,17 0 3 0,-17 0-2 16,0 0 2-16,0-18 0 0,0 18 1 0,0 0 0 16,0-17 1-16,0 17-1 15,0-18 0-15,0 18 0 0,0 0 1 16,0-17-1 0,0 17 0-16,0 0 2 0,0 0-2 0,-17 0 0 0,-2 0 0 0,-15 0 0 0,17 0-2 0,-19 0 1 0,0 17 0 0,0 1 0 15,2 17-1-15,17-17 1 0,-19 17-2 16,19-17 0-16,-2 17 0 15,2 0-2-15,17-17 0 0,0 0-1 0,0 17-1 0,0-17-1 32,17-1-1-32,2-17 0 0,15 0 0 0,2 18 0 0,-19-18-1 0,19 0 1 0,0-18-2 15,-2 1 0-15,2-1-1 0,-19-17-1 16,19 17-1-16,-19-17-1 0,-17 0 2 0,19-1-1 0,-19 19 0 16,0-1 0-16,0 0 0 31,0 0 0-31,0 1 0 0,0 17 0 0,0 0 6 0,-19 0 2 15,2 17 0-15,17 19 1 0,-19-1 0 0,19 1 0 0,0 16-1 0,0 1-1 0,0 0-1 0,0-18-1 16,19 18 0-16,-2 0-1 0,-17 0-2 0,19 0 1 16,-2 0-1-16,-17-18-2 0,0 1 1 0,0-1-1 15,0 1-1-15,0-1-1 16,0-18 0-16,-17 0 0 0,-2-17-1 0,2 0 1 16,-19 0-1-16,2 0 0 15,15 0 0-15,-15-17 0 0,15 0 0 0,2-1-2 31,-2 1-2-31,2-19 0 0,0 19-12 0,17 17-5 0,0-18-1 0,0 0-2 0,0 18-15 0,0 0-45 0</inkml:trace>
  <inkml:trace contextRef="#ctx0" brushRef="#br0" timeOffset="-167637.5">7971 14217 448 0,'-17'0'4'0,"17"0"1"0,-19 18 2 0,2-1 3 0,1 1 1 0,-1 17 1 0,-2 0 2 0,19 0 0 0,-17 1 0 15,17 17 2-15,0-18 0 0,0 0-1 0,0 1 0 0,0-18-2 16,17 0 0-16,19-1-1 0,-20-17 1 15,20 0-1-15,0 0-1 0,-19 0 1 0,19 0-1 16,-2-35 1-16,-17 17 0 0,2 0 0 0,-2-17-1 0,2 0 0 0,-19-1 0 16,0 1 0-16,0-1 0 0,0 19 0 0,0-18-1 15,0 0 2-15,-19 17 0 16,2 0 0-16,-2 1 1 0,2 17-1 0,0 0-1 0,0 0 1 16,-2 0-1-16,2 0-3 0,0 0-1 0,17 17-1 0,-19 1-9 15,19 0-5-15,0-1-1 16,0 1-15-16,0-1-7 15,0-17-2-15,19 18-1 0,-19-18-40 0</inkml:trace>
  <inkml:trace contextRef="#ctx0" brushRef="#br0" timeOffset="-167473.5">7935 14375 674 0,'36'0'4'0,"-17"0"2"0,15 0-3 0,-15 0-1 0,-2 0 1 0,0 0-1 0,0 0-14 0,2 0-6 32,-2 18-43-17</inkml:trace>
  <inkml:trace contextRef="#ctx0" brushRef="#br0" timeOffset="-165844.15">8094 14252 51 0,'0'-17'0'0,"0"-1"0"0,0 1 0 0,0 17 18 0,0-18 5 0,0 0 1 0,0 18 0 0,0-17 2 0,0 17 0 0,-17 0-1 0,0 0 2 0,17 0 0 0,-17 0 0 0,-2 17 2 0,-15 1-1 0,15 17 0 0,2 0-2 0,-2 1-1 0,2 16-2 16,1-17 0-16,-1 19-2 0,-2-1 0 0,19-18 0 15,0 0-1-15,0 1-1 16,0-1 0-16,0-18-1 15,19 2-2-15,-2-19 0 0,-1 17-3 16,20-17 1-16,-19 0-2 0,19 0 0 0,0-17-1 0,-2-19 1 16,2 19-3-16,-19-19-1 15,19 0-1-15,-2 1 1 0,-15 0-3 0,-2 0-1 0,2-1-1 16,-19 1 0-16,17 17 2 0,-17 1-1 0,0-1-1 0,0 18 1 0,0-17 1 0,-17 17 1 16,17 0 2-16,-36 17 2 15,17 1 0-15,2 17 1 0,0 0 0 0,-19 1 0 0,19-1 1 16,-2 0 0-16,19 18-1 0,-17-17 0 15,17-1-1-15,0 1-2 0,0-1-1 0,0-1 0 16,17-15 0-16,2-2-4 0,17 1 0 0,-2-1-1 16,2 1-13-16,0-18-7 0,-2 18-69 0</inkml:trace>
  <inkml:trace contextRef="#ctx0" brushRef="#br0" timeOffset="-164993.05">8573 14323 499 0,'-20'0'2'0,"4"0"7"0,-4 17 3 0,-13 1 1 0,16-1 1 0,-2 19-1 0,19-1 0 0,-17 18 0 0,17-18 0 0,-17 19 1 0,17-19 0 0,0 1 0 0,0-1 0 0,17-18 0 0,0 19-1 16,19-19 0-16,-19-17-2 0,-1 18-1 0,4-18-1 16,16 0-1-16,-20 0-1 15,18-18 0-15,-15 1-1 16,-2-2 0-16,2-15-2 0,-2 16 1 0,0-18-1 0,-17 2-1 0,0-2-1 0,0 0 0 16,0 1-1-16,0 0 0 15,0 0 0-15,-17 17 3 0,17 0-1 0,-17 0 2 0,-2 1 1 16,2 17 0-16,-2 0-1 0,2 0 1 0,0 0-1 15,1 17-9-15,16 1-3 0,-20 0-3 0,20 0 1 16,0-1-16-16,-16 1-47 0</inkml:trace>
  <inkml:trace contextRef="#ctx0" brushRef="#br0" timeOffset="-164851.05">8517 14588 706 0,'0'0'3'0,"20"0"1"0,-4 0 2 0,20 0 1 0,-19 0 0 0,19 0-3 0,-19 0-1 16,19 0 1-16,-19 0-1 0,19 0-14 0,-19-18-5 0,0 18-1 0,2 0-48 0</inkml:trace>
  <inkml:trace contextRef="#ctx0" brushRef="#br0" timeOffset="-164668.05">8977 14747 645 0,'-17'17'3'16,"17"18"-9"-16,0-35-4 0,0 18 0 0,0 0 0 16,0-1-46-16</inkml:trace>
  <inkml:trace contextRef="#ctx0" brushRef="#br0" timeOffset="-164239.04">9260 14252 538 0,'-36'18'3'0,"17"17"2"0,-14 0 1 0,16 0 1 0,-2 1 1 0,2 17 3 0,17 0 1 0,0 0 0 0,0-17 1 31,0-2 2-31,0 2-1 0,36-18 2 0,-19-1-2 0,16 0 0 0,3-17-1 0,-17 0-1 0,15 0 1 16,2 0-1-16,-19-17-2 0,19 0 1 0,-19-18-2 0,2 16 0 0,-2-15 1 16,-17-2-1-16,17 0 0 15,-17 1 1-15,0 18-2 0,0-1 2 0,0-17 1 32,-17 17 0-32,17 18-1 0,-17-18-1 0,-2 18-2 15,19 0 0-15,-17-18-3 0,17 18-2 16,-19 0 0-1,19 0 0-15,0 0-13 0,-17 0-4 0,17 18-3 0,0-18-15 0,-17 0-8 16,0 18-32-16</inkml:trace>
  <inkml:trace contextRef="#ctx0" brushRef="#br0" timeOffset="-164121.05">9136 14446 533 0,'19'0'5'0,"-2"18"3"0,-1-18 8 0,20 18 4 0,-19-18 0 0,19 17 0 0,-19-17 1 0,19 0-2 0,-19 0 0 0,19 18-1 0,-19-18-7 0,2 0-3 0,-19 0-2 0,17 17-74 0</inkml:trace>
  <inkml:trace contextRef="#ctx0" brushRef="#br0" timeOffset="-163700.25">10177 14147 664 0,'-17'53'2'0,"17"-1"1"0,-19 1-3 0,19-18-1 0,0 18 0 0,0-17-1 0,0-19 2 0,0 19 1 16,0-19-62-16</inkml:trace>
  <inkml:trace contextRef="#ctx0" brushRef="#br0" timeOffset="-163539.72">10124 14288 568 0,'17'17'2'0,"19"-17"2"0,-19 0-3 0,19 0 0 0,0 0-1 0,-2 0 2 0,19-17-55 0</inkml:trace>
  <inkml:trace contextRef="#ctx0" brushRef="#br0" timeOffset="-162902.05">11394 13847 472 0,'-17'0'4'0,"-19"0"1"0,0 0 1 0,2 0 2 0,-2 17 0 0,0 0 1 0,0 2 0 0,2-2 2 0,18 1 0 15,-20 17 2-15,16-17-2 0,4 17 0 63,-1-17 1-63,17 0-2 15,0-1 0-15,0 1 0 0,17-1 0 0,-1-17 0 0,4 18 0 0,16-18 0 0,-3 0-1 0,3-18 1 0,0 1-1 0,17-18 0 0,-36 17 1 16,17-17 0-16,2 17-1 0,-17 0 1 0,-2 0 1 0,-17 1 1 0,17 17 0 16,-17-18 1-16,0 18 0 0,19 18-1 0,-19-1 0 0,0 1-1 0,0 18 1 0,17 17-1 0,-17-18-1 15,0 18 0-15,0 0 0 0,0-1-1 0,0 1 1 0,0 17 0 16,0-16 0-1,0 16 0-15,-17-17-1 16,-2 18-1-16,2-35 0 0,0 16-2 0,-2-16 0 16,2-1-1-16,-2-18 0 0,2 19-1 0,0-36 0 15,0 0-1-15,-2 0 1 16,2 0-3-16,0-18 0 0,-2 0-1 0,2 1-3 16,-2-18-1-16,2 16-1 0,0-15-1 0,1 16-5 0,-4 1-3 0,20-2-1 0,-16 2-4 0,16 0 0 15,0 17-1-15,0-18-1 0,0 18-7 0,0 0-3 16,16 0-2-16,4 0-39 0</inkml:trace>
  <inkml:trace contextRef="#ctx0" brushRef="#br0" timeOffset="-162736.06">11606 14288 620 0,'-19'0'3'0,"2"17"2"0,0 18-62 0</inkml:trace>
  <inkml:trace contextRef="#ctx0" brushRef="#br0" timeOffset="-162575">11536 14534 815 0,'17'18'3'0,"0"-18"1"0,0 0-1 0,19 0 0 0,-17 0 0 0,-2 0 1 0,0-18 0 0,2 1 2 15,-2-1-1-15,-17 1 1 0,0 17 2 0,0-18 1 16,0 18 0-16,0 0 4 0,0 0 0 0,-17 18-2 0,17-1 0 0,-19 1-2 15,2 17-1-15,0-17 0 0,17 18-4 0,0-2-2 16,0-15-2-16,0-2 0 0,0 1-1 0,17-1 1 16,0 0 1-16,2-17-1 15,-2 19-19-15,-1-19-8 16,1 0-5-16,2 0-51 0</inkml:trace>
  <inkml:trace contextRef="#ctx0" brushRef="#br0" timeOffset="-161971.02">12135 14305 51 0,'0'-17'0'0,"0"17"0"0,0 0 21 0,0 0 5 0,0-18 1 0,0 18 5 0,0 0 2 0,-17 0-1 0,-2 0-1 0,2 0 2 0,0 18 0 16,-19-1-1-16,17 18-1 0,-15 0-2 0,17 19-1 15,-2-19-1-15,2 18-2 16,17 0 0-16,0-17-1 0,0-2-2 0,0 2 1 0,0-18-2 0,36 16 0 31,-19-34 0-31,17 19-2 0,-15-19-1 0,17 0-1 0,-19 0-1 0,19-19 0 32,-19 2-2-32,0 0 0 0,0-18-1 0,2 16 0 0,-2-15-1 0,-17-2-1 0,0 0 1 0,0 1-2 15,0 0 0-15,0 0 0 0,0 17-2 16,0-18 0-16,0 19-2 0,0-1-2 0,-17 1 0 0,17 17 0 15,0-18-3-15,-19 18-1 0,19 0 0 16,0 0 0-16,0 0-11 0,-17 18-4 16,17-1-2-16,0 1-1 0,0-18-14 0,-17 17-6 0,0 19-38 15</inkml:trace>
  <inkml:trace contextRef="#ctx0" brushRef="#br0" timeOffset="-161834.02">11959 14482 518 0,'17'0'2'0,"-17"0"0"0,17 0 8 0,0 0 2 0,2 17 1 0,17-17 0 0,-19 0-2 0,0 0-1 0,19 0-1 0,-19 0 0 0,0 0-14 0,19 0-5 0,0 0-44 0</inkml:trace>
  <inkml:trace contextRef="#ctx0" brushRef="#br0" timeOffset="-161657.02">12399 14728 500 0,'-16'19'4'0,"-4"-2"1"0,20 1-1 0,-16-1 0 0,16 1-1 0,0 0 0 0,0-18 2 0,0 17 0 0,0-17 0 0,16 18-53 0</inkml:trace>
  <inkml:trace contextRef="#ctx0" brushRef="#br0" timeOffset="-161335.02">12770 14323 598 0,'-19'17'3'0,"2"18"2"0,0 1 2 0,-19-1-1 0,36 1 2 0,-17-1-1 0,0 0 1 0,17 19 1 0,0-20-1 0,0-15 1 0,17 16 0 0,-17-18 1 0,17 0-1 0,19 2 1 0,-19-19 0 16,0 0 0 0,19 0 0-16,-17 0-1 31,-2-19 1-31,17-15-1 0,-15 16 1 0,17-18-1 0,-19 2 1 0,0-2-1 15,-17 0-2-15,19 1-1 0,-19 18-1 0,0-19 0 0,0 1-1 0,0 17 1 0,0 0-1 0,0 1 1 0,-19-1-3 0,19 18 0 16,-17-17-1-16,0 17 0 0,-2 0-1 0,2 0 1 16,17 0-19-16,-19 0-9 15,2 0-4-15,0 17-42 0</inkml:trace>
  <inkml:trace contextRef="#ctx0" brushRef="#br0" timeOffset="-161186.02">12664 14534 541 0,'0'18'6'0,"0"0"3"0,0-18 2 0,17 0 7 0,19 0 3 0,-2 0 1 0,-15 0-1 0,17 0 1 15,-2 0-1-15,2-18 0 0,-19 18-9 0,2 0-5 0,-2 0-1 32,-17-18-21-32,17 18-52 0</inkml:trace>
  <inkml:trace contextRef="#ctx0" brushRef="#br0" timeOffset="-160033.8">13494 14393 297 0,'0'0'0'0,"0"0"0"0,17 0 22 0,0 0 7 0,2 0 2 0,15 0 0 0,2-18-1 0,0 18-1 0,-3 0-3 0,3 0-5 0,-19 0-3 0,19 0-2 0,0 0-13 0,-19 0-8 32,0 18-3-32,-17-18 0 0,17 18-40 0</inkml:trace>
  <inkml:trace contextRef="#ctx0" brushRef="#br0" timeOffset="-159329.28">14764 14023 538 0,'-36'0'3'0,"0"0"3"0,-17 0 1 0,0 18 0 0,17 0 0 0,2-1 1 0,-2 1 0 0,0-1 1 0,19 19 0 0,-17-1-1 16,15-17 1-16,19 17 0 0,0 0 0 0,0-17 0 15,0 17 0-15,0-18 0 0,19 1 1 0,15-1-5 0,-17-17-1 16,19 0-1-16,0 0-2 0,-2 0-1 0,2 0-1 0,0-17 0 16,-19-18 1-16,19 17-1 0,-19-17 0 31,0 17 1-31,2 1-1 0,-19-18 0 0,17 17 0 0,-17 18 4 0,0-18 1 15,0 18 1-15,0 0 0 0,0 0 5 0,0 18 2 0,19 17 2 0,-19-17-2 16,0 35 0-16,0-18 0 0,0 17-1 0,0-16-1 16,0 17-1-16,0 0-1 0,0 18 0 0,-19-19 1 15,19 2-1-15,-17-1-1 0,-2-1 0 0,2 1-1 16,0-18 0-16,-19 1-1 0,19-1-2 0,17-18 0 16,-17-17-1-16,-2 18 1 15,2-18-1-15,17 0 1 0,-19-18-1 0,19 18 0 16,-17-17-1-16,17-18 1 0,-17 17-2 0,17-17-1 15,0 0 0-15,0 17-1 16,0-17-4-16,-17 17-2 0,17-18-1 0,0 19 0 0,0 0-7 0,0-1-3 16,0 1-2-16,0-2-8 0,17 19-5 0,-17 0 0 31,17-17-31-31</inkml:trace>
  <inkml:trace contextRef="#ctx0" brushRef="#br0" timeOffset="-158971.28">15045 14464 589 0,'-17'35'3'0,"-2"0"1"0,2 1 1 0,-2 0 0 0,2-2 1 0,17 2 1 0,0-1 0 0,0 1 0 0,0-19 1 16,0 1-1-16,0-1 0 16,17 1-1-16,19-18-1 15,-17 0 2-15,-2 0 0 32,19 0 0-32,-19-18 0 0,17 1 0 15,-15-18 1-15,-2 16-1 0,2-15 0 0,-2 16 3 0,-17-18 2 0,17 19 0 0,-17-18 1 0,0 17 1 0,0-18 0 16,0 19-1-16,0-1-1 0,-17 1 0 0,0-1 0 0,-2 0-7 0,2 1-2 15,-2 17-2-15,19 0 1 16,-17-18-1-16,0 18 1 0,0 0-1 0,17 0 1 0,-19 0-19 0,19 0-11 16,0 18-4-16,-17-1-42 15</inkml:trace>
  <inkml:trace contextRef="#ctx0" brushRef="#br0" timeOffset="-158814.75">15028 14640 632 0,'0'0'2'0,"17"0"2"0,0 0 2 0,2 0 0 0,-2 0 1 0,0-17-3 0,19 17 0 16,-19-17 0-1,2 17 0 1,15 0-9-16,-15-18-3 0,-2 18-2 0,0 0-50 0</inkml:trace>
  <inkml:trace contextRef="#ctx0" brushRef="#br0" timeOffset="-158466.78">15574 14429 567 0,'-19'0'4'0,"2"0"1"0,1 0 2 0,-1 35 0 0,-2-17 1 16,2-1 0-16,17 18 3 0,-17-17 0 0,17 18 1 0,-19-1-1 0,19-18-1 31,0 2-1-31,0 16 0 0,0-18-3 0,19 0-1 0,-2-17 0 0,0 0 0 16,2 19 1-16,-2-19-1 0,-1-19 0 0,1 2-1 0,-17 0-3 0,19-1-1 31,-19-18-1-31,17 2 4 0,-17 16 1 0,0-18 0 15,0 18 1-15,-17 1 3 0,17-1 2 0,-19 1 0 32,19 17-4-32,-17 0 0 0,17 0-1 0,-16 0 0 0,16 0-8 0,0 0 0 0,0 0 0 15,0 0-18-15,16 17-49 0</inkml:trace>
  <inkml:trace contextRef="#ctx0" brushRef="#br0" timeOffset="-158321.78">15486 14623 632 0,'19'0'1'0,"-2"0"1"0,-1 0-3 0,20-17 0 0,-19 17 1 0,2 0-1 16,-2 0-13-16,0 0-7 0,19-18-33 0</inkml:trace>
  <inkml:trace contextRef="#ctx0" brushRef="#br0" timeOffset="-158169.78">15769 14799 565 0,'-19'18'1'0,"2"0"-8"0,17-1-4 0,-19-17-39 0</inkml:trace>
  <inkml:trace contextRef="#ctx0" brushRef="#br0" timeOffset="-157666.75">16173 14340 425 0,'0'0'4'0,"-16"0"3"0,-4 0 0 0,4 18 6 0,-1-1 2 0,-19 19 1 0,19-1 2 0,-19 1 0 0,19-1 0 0,-2 0 0 0,19 1 0 0,-17-18-1 0,17 16-1 0,0-15 1 16,17-2 0-16,-17 1-1 15,36-1 0-15,-17-17-1 0,-2 0 0 0,0 0-1 0,19 0-1 16,-19 0 1-16,-1-17-2 0,4-1 1 0,-4 1-2 15,-16-2 1-15,20 2-1 16,-20 0 2-16,0-1 0 0,0 18 1 0,0 0-1 0,0 0 1 0,0 0 1 16,-20 0-2-16,4 35-1 0,16-18-1 0,-20 2-1 15,20-2-1-15,0 1-1 16,-16-1-1-16,16 0 0 0,0 2-2 0,16-2-12 0,-16 1-7 0,20-18-2 16,-4 0-15-16,20 0-8 15,-2 0-43-15</inkml:trace>
  <inkml:trace contextRef="#ctx0" brushRef="#br0" timeOffset="-156712.65">16510 14041 602 0,'34'53'6'0,"19"-18"4"0,-17 18 0 0,-2-18 6 0,2 18 3 0,0 0 0 0,-19-1 0 0,2 2-1 0,-19-1-1 0,0-1 2 0,0 2 0 0,-19-2-1 15,2-16-1-15,0 16-8 0,-2-16-4 16,2-1-2-16,-2 1 0 0,-15-1-16 0,17-18-6 16,-2 1-5-16,-17-18-49 0</inkml:trace>
  <inkml:trace contextRef="#ctx0" brushRef="#br0" timeOffset="-155481.91">16825 8167 276 0,'19'-18'8'0,"17"18"2"0,17-17 2 0,-2 17 3 0,-15 0 2 0,17 0 1 0,0 0-1 0,0 0 0 0,17 0 0 0,-15 0-1 0,-2 0 0 0,-3 0 0 15,6 0 0-15,-6 0-2 16,5 17 0-16,-21-17 0 0,2 0-1 15,-2 0 0-15,2 18-2 0,-17-18 0 0,15 0 0 0,-34 17 0 16,19-17 0-16,-19 0-1 0,0 18 0 0,0-18-3 16,0 18-2-16,0 0-1 0,0-18 0 0,0 18-1 0,0-1 1 15,-19-17 0-15,19 17 2 0,0 2-1 0,-17-2 0 0,17 1 1 16,-17 16 1 0,17-15 0-16,0 16-1 0,0 18 1 0,0-1-1 31,-19 1 1-31,19 18 0 0,0 0 1 0,0 17 1 0,0 0 2 15,0 18-2-15,0 0 0 0,0-1-1 0,0-17 0 0,0 36-2 0,0-1 0 0,19-16 1 16,-19-2-1-16,0 18 1 16,0-35-1-16,0 36 0 0,0 0 3 0,0-18 1 31,0 17 0-31,0 0 0 0,-19 1 1 0,19-1 0 0,-17-16 0 0,-2 16-1 16,19 18-1-16,-17-1-1 0,0-33 1 0,17 16-3 15,-17 1-1-15,17-1-1 16,0 1-1-16,0-18 0 0,0 17-1 0,0 1 0 0,0-19-2 0,0 18 0 0,0-16 0 0,0-1-1 0,0-18 1 15,0 35 0-15,0-17-1 0,0 0 1 16,0-18 1-16,0 18-1 0,0-35 1 0,-19 17-1 0,19 0 1 0,0 0-1 16,0-17 0-16,0-1-1 0,0 1-1 0,0-1 1 15,0 1-1-15,0-1-1 16,0-17 1-16,0 18-1 0,0-18 0 0,0 17-1 16,0-17 1-16,0 18-1 0,0-19 0 0,0 2 1 15,0-2-1-15,19 2 2 0,-19-1 0 0,0-1 0 16,0-16 2-16,17-1 0 15,-17 0 1-15,0-17 0 0,0 17 1 0,17-18-1 0,-17 1 0 0,0 18 1 16,0-19 0-16,0 0 1 16,0 19 1-16,0-18 1 0,0-1 0 0,0 19 1 15,0-19 1-15,0 18-1 0,0-17 1 0,0 0-1 16,0 17-2-16,0-17 0 0,0 0-1 0,0-18 0 16,-17 17 1-16,17 1 0 15,-17-18-1-15,-2 0 0 0,2 17 0 0,-19-17-1 0,0 0 0 16,19 0-1-16,-16 0 0 0,-3-17 1 15,0 17-1-15,2-18-1 16,-2 1-2-16,0 17 0 0,19-18-9 0,-19 0-3 0,19 18-3 0,-19-17 1 16,2-1-74-16</inkml:trace>
  <inkml:trace contextRef="#ctx0" brushRef="#br0" timeOffset="-150012.22">27587 4286 346 0,'0'0'2'0,"0"0"1"0,0-17 4 0,0-1 2 0,0 18 0 0,0-18 2 0,16 18 1 0,-16 0 0 0,20 0 0 0,-4 0-1 0,-16 0 1 0,17 0 0 32,0 36 0-32,2-1 0 0,-19 0 1 0,0 0-1 15,0 19 0-15,0-19 0 16,0 1 0-16,0-1 0 0,0-1-1 0,-19 2-1 15,19-18 0-15,0-1 1 0,0 1-2 0,-17-18 1 0,17 18 0 0,0-18 0 16,0 0 2-16,0 0-1 16,0-18 0-16,17 0 0 0,-17-17 0 0,19-1-1 0,-2 2-2 0,-17 16-2 31,19-18-1-31,-19 19 0 0,0-18-7 0,17 17-3 0,-17 18-1 0,0-18 0 16,17 0-11-1,-17 18-5-15,0 0-3 0,19-17-2 0,-19 17 0 0,17 0-2 0,0 0-4 0,-17 0-4 31,17-18-7-31</inkml:trace>
  <inkml:trace contextRef="#ctx0" brushRef="#br0" timeOffset="-149762.08">27887 4269 486 0,'0'17'1'32,"0"19"2"-32,0-19 1 0,0 18 3 0,0-17 3 0,0 18 2 0,0-18-1 0,0-1 2 0,0-17-1 0,0 17 0 0,17-17 1 0,-17 0 0 0,17 0 1 0,-17 0-1 0,19-17 2 0,-2 0 0 15,-17-19 0-15,17 0-1 0,0 1 0 0,-17 0-1 16,19 17 0-16,-2-17 0 0,-17 17-1 0,0 0-1 0,19 1-1 0,-19-1-6 0,17 18-4 0,0 0-23 31,-17 0-4-31,17 0 1 0,2 0 2 0,-2 18 1 16,2-1 1-16,-2 1 0 0,0-18-34 15</inkml:trace>
  <inkml:trace contextRef="#ctx0" brushRef="#br0" timeOffset="-148260.39">30620 5274 376 0,'0'0'2'0,"0"-17"4"0,0 17 1 0,-17 0 0 0,0 0 2 0,17 0-1 0,-19 0 0 0,2 17 1 0,-2 1 1 0,19 17 0 0,-17 0-2 16,17-17 0-16,-17 17 1 0,17 0 0 0,0 0 1 31,0 1 0-31,0-18 0 0,0 17 0 15,0-17-4 1,17-1-1-16,-17-17-2 0,17 18-2 0,2-18 0 0,-2 0 1 0,2 0-1 0,-2-18 1 0,0 1 0 0,0-1 0 16,2 0 0-16,-19-17 0 0,17 17-1 15,-17 0-1-15,0 1 0 0,19-18-1 16,-19 17-1-16,0 18 1 0,0-17-4 47,0-1-2-47,-19 18 0 0,19-18 1 0,-17 1-8 0,-2 17-2 0,-15 0-2 0,17-18 1 0,-2 18 0 0,-17 0 1 0,19-17-6 15,17 17-4-15,-17 0-7 0</inkml:trace>
  <inkml:trace contextRef="#ctx0" brushRef="#br0" timeOffset="-148138.37">30497 5380 336 0,'17'0'4'0,"-17"0"1"0,0 0 6 0,0 0 2 0,0 0 1 0,0 0 1 0,0 0 0 0,0 0 0 0,17 0 0 0,-17 0-1 0,19 0-3 0,-2-18-2 0,2 18 0 0,15 0-11 31,-17 0-5-31,2 0-2 0,-2 0 1 0,2 0-33 0</inkml:trace>
  <inkml:trace contextRef="#ctx0" brushRef="#br0" timeOffset="-147839.39">30867 5274 362 0,'-17'36'1'0,"-2"-19"2"0,2 18-1 0,-2 1 0 0,19-1 2 0,-17 0 0 0,17-18 2 0,0 1 0 15,0 18 1-15,0-19 0 16,0-17 1-16,0 18 1 0,17-18-1 0,-17 0 0 16,19 0 1-16,-2 0 0 0,2 0 1 0,-19-18 0 0,17 1-1 0,0-1 0 15,2-18-2-15,-2 19 1 0,-17-18-1 0,0 17 0 31,17 1-2-31,-17-19 0 0,0 19 0 0,0-1 1 0,-17 18-1 0,17-17-3 16,-17 17-2-16,-2 0 0 0,2 0-11 16,-19 0 1-16,36 0 0 0,-17 0-10 15,17 17-3-15,0-17 0 0,0 18 0 0,0-18 0 0,0 0-2 0,36 17-8 0</inkml:trace>
  <inkml:trace contextRef="#ctx0" brushRef="#br0" timeOffset="-147692.39">30884 5362 265 0,'0'0'6'16,"-17"0"4"-16,17 0 8 16,-17 0 2-16,17 0 0 0,0 0 1 0,0 0 0 0,0 0-1 0,0 0 0 0,17 0-1 31,0 0-1-31,-17 0 0 0,19 0-14 0,-2 0-6 0,0 0-3 0,19 0-37 0</inkml:trace>
  <inkml:trace contextRef="#ctx0" brushRef="#br0" timeOffset="-146635.81">32279 6421 475 0,'-19'35'2'0,"2"0"1"0,-2 18 1 0,2-17 1 0,0-1-1 0,17 0 0 0,0 0 0 0,0-17 0 0,0 17 0 0,17-18-1 0,0-17 0 0,2 18-1 0,17-18 1 0,-19 0 1 0,0 0-1 0,0 0 1 15,2 0 0-15,-2-18 1 16,2 1-2-16,-19-1 0 0,17 1-1 0,-17-1 1 0,0 1-2 0,0 17-2 0,0-18 1 16,-17 18 1-16,-2 18-2 15,2-1-1-15,-2 1-6 0,2-1 0 16,0 1 1-16,0 17-1 0,17-17 2 0,0 0-5 0,0 17-1 0,0-17-1 15,17-1-1-15,0 1-27 0</inkml:trace>
  <inkml:trace contextRef="#ctx0" brushRef="#br0" timeOffset="-146386.8">32525 6755 668 0,'-17'18'3'0,"17"0"1"0,-19-18 2 0,19 18 0 0,0-1 0 0,0-17 0 0,36 0 1 0,-17 0 0 0,15 0-1 0,-15 0 0 0,15 0 0 0,-18 0-1 0,4 0 0 0,-4 0 0 15,-16 0-2-15,0 0 1 0,0 0 0 0,0 0 0 0,0 36 1 16,-16-19-1-16,-4 1 0 0,-13-1-1 15,16 19 1-15,-2-36-7 0,19 18-3 0,0 0-1 0,-17-1-65 0</inkml:trace>
  <inkml:trace contextRef="#ctx0" brushRef="#br0" timeOffset="-145096.8">7372 10619 495 0,'0'0'1'0,"17"0"3"0,2 0 0 0,34-36 1 0,17-34 1 15,-17 17 1-15,53-53 1 0,-19 1 0 0,21-2 3 0,14-33 2 0,20-2 2 0,-19 1 2 0,36-18 0 0,-17 18 0 0,-3 17-1 0,3 1 1 0,-36 18 0 16,0 17-1-16,0-1-1 0,-37 36-1 15,3 0-1-15,-21 1 0 0,-15 33 0 0,-17-15-1 0,-2 16 1 0,0 18-5 0,-17-18-12 32,0 18-5-32,0 0-2 0,0 0-13 0,0 18-7 0,-17-18-35 0</inkml:trace>
  <inkml:trace contextRef="#ctx0" brushRef="#br0" timeOffset="-144041.58">10918 10654 483 0,'0'0'1'0,"36"0"1"0,-2-18 4 0,35-17 1 0,-13-18 3 0,13-17 7 0,20-1 4 0,17-17 0 0,-2-18-1 0,2-17 3 0,19-1 1 0,16-17-1 0,-18 0-1 0,19 17 1 31,-19 1-1-31,-1 17-1 0,3-17 0 0,-2 35-3 16,-34 17-1-16,-2 1 0 0,-17 17-2 0,2-1 0 0,-19 19-1 0,-20 18 0 0,-14-2-17 16,17 19-8-16,-19 0-4 0,-17 0-44 0,0 0 2 0,0 19-11 0</inkml:trace>
  <inkml:trace contextRef="#ctx0" brushRef="#br0" timeOffset="-140369.52">15291 10442 51 0,'-17'0'0'0,"-17"0"0"0,15 0 0 0,2 0 25 0,0-17 5 0,-19 17 5 0,17 0 2 0,2 0-2 0,0 0-1 16,17 0 2-16,-17 0 0 0,17 0-2 0,0 0 0 0,0 0-2 0,0 0 0 0,17 0-2 0,0 0-1 31,36 0-2-31,19-18-2 0,-2 18-1 0,17-17-2 0,21 17 0 0,-22-18-1 0,3 18-1 0,17 0-3 31,0 0-2-31,0 0 0 0,-17 0-2 16,-3 0-1-16,-16 18-2 0,19-1-1 0,-36 1-2 16,0-18-1-16,0 17-1 0,0 1-1 0,-17 0-1 31,0-18 1-31,-19 0-2 0,-17 17-5 0,17-17-3 0,-17 0-1 0,0 0-1 0,0 0-1 62,-34 0-1-62,-2 0 1 0,-17-17-1 0,0 17 1 0,-19 0-2 0,-15 0 0 0,-19 0-3 0,18 17 1 0,-18-17 0 0,19 18 0 16,-21-1 0-16,2-17-1 0,19 18 1 0,15-1 6 0,-14 1 4 16,33-18 1-16,0 0 10 0,0 0-1 15,17 18 0-15,19-18-2 0,0 0 3 0,17 0 2 0,-19 0 0 0,19 0 2 0,19-18 2 0,15 18 1 0,2-18-1 16,17 18 1-16,17-17-1 0,2 17 0 15,33-18-1-15,-18 18 0 0,19 0-4 16,-34 0-1-16,51 0-1 0,-34 0-4 0,-3 0-1 0,3 0 0 0,-19 0-14 0,0 18-6 0,19-1-54 0</inkml:trace>
  <inkml:trace contextRef="#ctx0" brushRef="#br0" timeOffset="-138032.52">5768 12506 181 0,'-36'0'10'0,"0"17"4"0,19 2 1 0,-36-19 0 0,17 17 0 0,0 1 1 0,2-18 0 0,-2 0 0 0,2 0 0 0,-2 0 0 0,0 0 2 0,3 0-1 0,-3-18 1 16,0 1-1-16,0-2 1 0,19 2 0 0,-17-18 0 15,-2 17 0-15,0-17 1 0,2 0-2 16,15-1 1-16,-15 1-3 0,15 0-1 0,-17-18-1 0,19 17 1 16,-17 2 0-16,15-20 0 0,2 20 0 15,-19-20-4-15,19 1-4 0,-2 18-1 16,2-18-3-16,17 0 0 0,-17 0 0 31,17-17-1-31,0 17 0 0,0 0-1 0,17-35 1 0,0 17 0 0,19 1-1 0,17-18 1 0,0 17-1 16,0 0 0-16,19-17 1 15,15 18-1-15,-34 16 1 0,36 2-1 0,-3 16 1 0,-14-16 0 0,15 34 1 16,2-18-1-16,0 19 0 0,-2 17 1 0,2 0-1 0,-20 0 0 0,20 35 1 31,-17-17-1-31,-2 18-1 16,0 17-2-16,2-1 1 0,-2 1-1 0,0 18 1 0,2-1 0 0,-19 0 0 31,-3 1-1-31,5 17 3 16,-21-17 1-16,-15 0 2 0,-2 17 1 0,-17 0 0 0,0 0 1 0,-36 0 1 0,2 0 1 0,-38 0 0 15,20 1 0-15,-37-1 0 0,19-17 0 0,-17-1 1 0,15-17-1 0,-34 17 1 16,17-16 1-16,-17-1-1 0,20-18-1 0,-3-1-9 16,19 2-4-16,-19-18-12 0,36-1-6 0,17 1-2 15,-15-18 0-15,32 0-13 16,-15 0-22-16</inkml:trace>
  <inkml:trace contextRef="#ctx0" brushRef="#br0" timeOffset="-136843.46">5220 12841 285 0,'-17'0'7'0,"17"0"3"0,0 0 4 0,0 0-2 0,17 0-2 0,19 0 2 0,-19 0 0 0,36 0 1 0,-17 0 0 0,16-17 1 15,18 17 0-15,0-18-3 0,19 1 0 0,0-1 0 0,17 0-1 16,0 1 1-16,-1 17 0 0,1-18-1 16,53-18-1-16,-36 19 1 15,36-1-1-15,-1-18 0 0,1 2 1 0,17 16 0 16,38-35 0-16,-22 18-1 0,3-1 1 0,17-16-1 0,-1-1-1 15,35 18-2-15,-16-18-1 0,52-18 0 16,-17 19-1-16,-1 16 0 16,20-17 1-16,-39 0 0 0,73 0 1 0,-35 18-1 0,-1-19 0 0,19 19 1 0,-3-17-1 0,-14 16 1 31,31 1 0-31,2-18 0 0,-16 18-1 16,0 0 1-16,-20 0 0 0,-16-1 0 15,35 1 1-15,-18-1-1 0,1 1 1 0,-37-1-1 0,19 19 0 0,-54-18 0 0,18 18-1 31,2-19 1-31,-20 19-1 0,-16-1 0 0,-36 18-1 0,-3-18-1 0,3 0 1 0,-34 18 0 0,-2 0 0 16,-17-17 0-16,-18 17-1 0,1 0-3 16,-2-18-1-16,-17 18 0 0,2 0-1 0,-19 0 0 0,0 0 1 0,0 0-1 0,-17 18-70 15</inkml:trace>
  <inkml:trace contextRef="#ctx0" brushRef="#br0" timeOffset="-135895.46">5944 14799 370 0,'0'18'4'0,"-17"-18"2"0,-19 0 2 0,19 18 2 0,-19-18 3 0,0 0 1 0,-17 17 0 0,0-17 0 0,17 0 1 0,-15 18-1 16,-4-18 0-16,21 0-2 0,-19 0 1 0,0 0-1 0,1 0-1 15,16-18-1-15,-17 18 0 0,17-17 0 16,-15-1-2-16,15 0 1 0,-17-17-1 0,0 18 0 0,17-19 1 15,0 1-1 1,-15-1 0-16,15-16 1 0,0 16-2 0,0-17 1 0,2-17-1 0,18 34-2 16,-20-34-1-16,16-1-1 0,4 19-2 0,-1-1 0 31,0-18-2-31,17 18 0 0,0-18 0 0,17 0 0 16,16 2 1-16,23-2-1 15,-6 0 0-15,5 1 0 0,32-18 0 0,2 17 0 0,17 0 0 0,-19 1 0 0,21 17 0 0,-3-18 0 16,18 36 0-16,0-1-1 0,-17 19 0 15,19 17 0-15,-19 0 0 0,-20 17 0 16,20 37 1-16,-17-1 0 0,-2 17-1 0,-15 1 2 0,-38 17 0 31,2 0 0-31,0 18 0 0,-19 0 0 0,-17 0-1 0,0-1 1 0,-17-16 2 0,-19-1 6 0,0 0 2 0,-34 0 0 16,17 0 2-16,-17-17 1 16,-19 17 0-1,36-34 1-15,-36 16-2 0,19-18 2 0,1-16-1 0,-1-1-10 0,15 1-3 0,21-19-3 16,-2-17 0-16,19 18 0 0,0-18 0 0,17 0-1 15,0-18-67-15</inkml:trace>
  <inkml:trace contextRef="#ctx0" brushRef="#br0" timeOffset="-135298.43">5450 15346 358 0,'0'0'3'0,"0"0"1"0,0-17 4 0,34-1 5 0,2-17 3 0,17 17 0 0,17-18 1 0,-17 1 0 16,36-1 0 15,0 2-1-31,14-1-1 0,22-1 0 0,-2 1 0 0,19-1 0 0,-2 1 0 16,1 0 1-1,35 0-1-15,2 0-2 0,-2-18-2 0,18 18-1 0,1-1-1 0,-2 1-5 0,54-18-1 0,-18 0-1 32,19 0-2-32,33-18 1 0,-16 18 0 0,-18 0 0 15,71-17-1-15,-37 17 1 0,20 0 0 0,-3 18 0 16,3 0 1-16,-36 0-1 0,52-18 1 0,-16 17 0 0,-1 1 0 0,-18 17 0 16,-1-18 1-16,-33 2 2 46,52-1 0-46,-35 16 0 0,-3-15 1 0,-31-2 0 32,17 1-1-32,-3 0 1 0,-16 17 0 0,2-17 0 0,-39 0 0 0,3-1 1 0,-36 19-1 0,0-1 1 0,-18 1 0 0,1-2-1 0,-36 2 1 0,17 0-1 47,-34 17 1-47,-3 0-5 0,-16 0-3 0,-15 0 0 0,-2 0-18 0,-36 17-51 15</inkml:trace>
  <inkml:trace contextRef="#ctx0" brushRef="#br0" timeOffset="-124815.34">18379 11272 676 0,'17'0'3'0,"19"-19"1"0,0 19 8 0,-2-17 3 0,2 17 0 0,0-17 6 0,-2 17 2 0,2-18-1 0,-3 18 0 0,3-18-1 0,0 18-2 0,-19 0-2 16,19-18-2-16,0 18-1 0,-19 0-1 0,0 0-2 16,2-17-1-16,-2 17-1 15,0 0-1-15,0 0-1 0,-17 0 0 0,0 0-1 0,0 0-3 0,0 0-18 0,0 0-9 16,-17 0-4-16,0 0-2 0,-36 0-53 0</inkml:trace>
  <inkml:trace contextRef="#ctx0" brushRef="#br0" timeOffset="-124649.74">18591 11483 980 0,'36'0'3'0,"-2"-17"1"0,2 17-3 0,0-18-1 0,-3 18-1 0,3-18-6 0,0 18-2 0,-19-18 0 0,19 18-82 0</inkml:trace>
  <inkml:trace contextRef="#ctx0" brushRef="#br0" timeOffset="-117476.33">20936 10918 521 0,'0'0'2'0,"-17"0"2"0,17 0 3 0,0 0 3 0,0 0 1 0,0 0 2 0,0 0 1 0,17 0 1 0,-17-17 0 0,19 0-1 0,-2-1 0 0,0 1 0 0,2-19-1 0,-2 19 0 0,17-19 2 0,-15 18-2 16,-2-17 1-16,2 17 0 0,-2-17 0 0,0 17-1 16,-17 18 2-16,19-17-1 15,-19 17 1-15,0 0-2 0,0 0-2 0,0 0 1 16,0 35-1-16,0 0 0 0,0 18 0 0,0 1-1 16,0-1 1-16,-19-1 0 0,19 1 1 0,0 0-2 31,0-18-1-31,0 18 0 0,0-18-2 0,0-17 0 15,0 17-8-15,0-17-4 16,19 0-1-16,-19-18-7 0,0 17-3 0,0-17-2 0,0 0 0 0,17 0-15 16,-17 0-47-16</inkml:trace>
  <inkml:trace contextRef="#ctx0" brushRef="#br0" timeOffset="-117204.22">20777 11483 790 0,'36'0'1'0,"17"0"2"0,0-17 1 0,0 17 6 0,17-18 4 0,-17 18 0 0,19 0-1 0,-38-18 0 0,18 18 0 15,-16 0-5-15,17 0-3 0,-36 0-1 0,2 0 1 0,-2 18-10 16,-17-18-4-16,17 18-1 31,-17-18-2-31,0 17 1 0,0-17-2 0,-17 18-66 0</inkml:trace>
  <inkml:trace contextRef="#ctx0" brushRef="#br0" timeOffset="-116782.24">20830 11800 499 0,'0'0'2'0,"0"0"3"0,0 0 5 0,0 0 2 0,0 0 0 0,0 0 1 0,0 0 3 0,19 0 0 0,-2-17 1 16,0-1-1-16,19 18 3 0,-19-17 1 0,19-1 0 31,-19 0 1-31,19 18 1 15,-19-17-1-15,-17 17 0 16,17 0 1-16,2 0 1 0,-19 0-2 0,0 17-1 31,0 1-3-31,-19 0-1 0,2 17-2 16,-17 0-1-16,15-18-1 0,19 19-2 0,-17-18-1 0,17 17 0 0,0-17-2 0,0-1 0 0,0-17-1 0,0 18 0 0,17-18-1 0,19 0-1 0,-2 0 0 0,2 0 0 0,-17 0-1 0,15 0 0 16,-15-18 0-16,-2 18-1 15,0 0 0-15,-17 0-1 0,16 0 0 0,-16 0-2 16,20 0-95-16</inkml:trace>
  <inkml:trace contextRef="#ctx0" brushRef="#br0" timeOffset="-116036.31">22348 10724 685 0,'-36'0'2'0,"2"0"2"0,-2 0 3 0,0 0 2 0,0 18 0 0,2 0 1 16,-2 0 0-16,0 17-1 0,19 1 1 0,0-19 0 0,17 18 0 16,-17 1 0-16,17-1 0 0,0-18-1 15,17 1 0-15,0 0 0 0,0-1 1 16,19 1 1-16,0-18-1 0,-2 0 0 0,2 0 1 15,17-18-2-15,-34 1 1 0,32-19 0 0,-15 1-1 47,-17 18-1-31,-2-19 1-16,19 1-1 0,-36 18 0 0,17-2 0 0,-17 2-1 0,17 0 0 0,-17 17-2 31,0 0 0-31,0 0 0 0,0 0-1 0,0 34 0 0,0-15-1 0,0 33 0 0,0 1 0 0,0-18-1 0,-17 18 1 0,17 0-1 16,-17 17-1-1,17-16 1-15,0-1-1 0,-19-1 1 0,19 1-1 0,0 0 0 0,0-17 0 0,0 17 0 0,-17-36 0 16,17 1-1-16,0 17 1 0,-17-35-1 16,17 0 1-16,-19 18-1 0,2-18 1 0,-2 0-1 0,2-18 1 15,0 0-1-15,0 1 0 0,17-1 0 0,-19 1-6 0,2-19-5 0,17 19-1 0,0-1-2 32,-17-18-12-32,17 19-5 15,0-1-3-15,17-18-50 0</inkml:trace>
  <inkml:trace contextRef="#ctx0" brushRef="#br0" timeOffset="-115632.31">22543 10372 481 0,'16'0'2'0,"1"0"0"0,0 35 12 0,2-17 4 15,-2 17 1-15,2 0 6 0,-19 0 2 0,0 0 0 0,0 1-1 0,0-18 3 16,-19 17 1-16,19-17-2 0,0-1-1 0,-17-17-2 0,17 18-1 31,-19-18-2-31,19 0-2 0,0-18-2 0,0 1-2 0,0-19-2 32,0 1-1-32,0-1-1 0,19-16-2 15,-2 17 0-15,2-1-2 0,15 1 0 0,-15 18-1 0,-2-1-10 0,0 0-6 16,0 1-2-16,2 17 0 0,-2 0-9 0,2 0-4 0,-19 0-1 0,17 0 1 0,0 0-14 15,2 17-37-15</inkml:trace>
  <inkml:trace contextRef="#ctx0" brushRef="#br0" timeOffset="-115411.78">22966 10460 741 0,'0'18'5'0,"0"-1"2"0,0 18 1 0,0-17 5 0,0-1 3 0,0-17 0 0,0 0 3 0,0 0 0 0,17 0-1 0,-17 0-2 31,17-35-1-31,0 0-2 16,2 0-1-16,-2 0-2 0,2 0 0 0,-2 17-2 0,0-17 0 0,2 17-1 0,-2 0-1 15,-1 1 0-15,1 17-1 0,2 0-4 0,17 0-7 0,-19 0-3 0,0 0-1 0,2 0-3 0,15 0-76 0</inkml:trace>
  <inkml:trace contextRef="#ctx0" brushRef="#br0" timeOffset="-113859.08">23882 10407 508 0,'-36'71'1'0,"19"-1"1"0,-19 36 5 0,20 0 2 0,16-17 2 0,-20-1 0 0,20 17 1 0,0-34 1 0,0 17 0 0,20-17-1 0,-4-19-8 0,20 1-4 0,-2 0-2 0,-15-35-13 0,17 17-7 0,17-17-30 0</inkml:trace>
  <inkml:trace contextRef="#ctx0" brushRef="#br0" timeOffset="-113600.06">24077 10918 322 0,'0'0'8'0,"17"0"3"0,19 0 1 0,-19 0 5 0,17 0 2 0,2 0 0 0,17-17 0 0,-17 17 1 0,17 0-1 0,-17-17 1 0,-19 17-9 0,16-18-4 0,-14 18-1 0,17 0-1 0,-36 0-17 0,34 0-33 0</inkml:trace>
  <inkml:trace contextRef="#ctx0" brushRef="#br0" timeOffset="-112994.52">25116 10601 364 0,'-17'-18'6'0,"-19"18"4"0,0 0 2 0,3 0 2 0,-3 18 0 0,2 0-1 0,-2-1-1 15,17 1 0-15,-15 17 0 0,17-17-1 16,-2 17-1-16,2-17 0 15,0 0 0-15,17 17 0 16,0-18 0-16,0-17 1 0,17 19-1 0,0-2 1 0,2-17-1 0,-2 0 0 0,17 0-2 0,2 0 1 0,0-17 0 0,-19 17-1 31,19-36-1-31,-3 19-1 16,-13-1-1-16,-4 0 2 62,4-18 1-46,-4 19-1-16,-16 17 1 0,17-18-1 0,-17 18 0 0,0 0 0 0,0 0 0 0,0 0 4 0,0 0 3 0,0 35 1 0,0-17-1 0,-17 18 0 0,17 16 0 16,0-16-1-16,0 16-2 0,0 2 0 0,0-1-1 0,0-1 0 0,0 1-2 15,0 0 1-15,0 0 0 0,0-17-1 0,0-1-1 0,0-1 1 0,0 2-2 0,0-18-1 0,-16-1-1 0,16 1 0 16,-20 0-1 0,4-18-1-16,-4 0-1 0,4 0 0 15,-1-18-1-15,0 0 1 0,-19 1 0 0,19-1 0 0,-2-18-1 0,2 19 1 0,-2 0 0 0,2-1-11 0,0 1-3 0,0 17-3 31,17-19 0-31,0 19-12 16,0-17-4-16,0 17-3 0,0 0-10 0,0 0-6 0,34-17-10 0</inkml:trace>
  <inkml:trace contextRef="#ctx0" brushRef="#br0" timeOffset="-112644.78">25328 11025 456 0,'-17'35'1'0,"-2"0"3"0,19 0 1 0,0 0 2 0,0 1 0 0,0-1 1 0,0-18 0 0,19 2 2 0,-2 16-1 0,2-35 1 15,15 17 0-15,-15-17 1 0,15 0-1 0,-17-17 0 16,19-1-1-16,-17 1 0 16,-2-19 1-16,0 19 0 0,0-19 0 0,2 1 0 15,-19 0 1 1,0-1 0-16,0 1-1 0,0 18 1 0,0-19-3 0,-19 19-2 0,2-1 0 0,17 1-9 0,-17 17-5 0,0-19-1 16,-2 19 0-16,2 0-1 15,-2 0 0-15,2 0 1 0,0 0 0 0,0 19-48 31</inkml:trace>
  <inkml:trace contextRef="#ctx0" brushRef="#br0" timeOffset="-112493.78">25241 11095 337 0,'17'0'9'0,"-17"0"3"0,17 0 7 0,19 0 1 0,-19 0 1 0,19 0 1 0,0 0-2 0,-19 0 0 0,0-18-2 0,19 18-8 0,-19 0-4 0,19 0-2 0,-19 0 0 0,0-17-17 0,2 17-33 0</inkml:trace>
  <inkml:trace contextRef="#ctx0" brushRef="#br0" timeOffset="-112164.22">25823 10918 353 0,'-19'36'7'0,"2"-18"3"0,0 17 3 0,-2 0 2 31,2-17 1-31,17 17 0 0,0-17 0 0,0-1 2 0,0 1-1 0,0-1 1 0,17-17-1 0,2 0-1 16,-2 0 0-16,0 0-1 0,19 0-2 0,-2 0 0 0,-15-17 0 0,17-1-3 15,-19 18-2-15,0-17 0 0,0-1-2 0,-17-17 0 16,19 17-1-16,-19 1 0 0,0-1-3 0,0 0 0 16,0 1-1-16,-19-1 1 0,2 1-1 0,-17-2 0 0,15 2-1 0,2 17 1 15,-2-17-1-15,2 17 0 16,0-18 1-16,0 18-14 0,17 0-6 16,-19 0-4-16,19-17-33 15</inkml:trace>
  <inkml:trace contextRef="#ctx0" brushRef="#br0" timeOffset="-112022.23">25804 11007 386 0,'19'0'6'0,"-2"-18"3"0,17 18-1 0,2-17 0 0,-17 17 1 0,15 0 0 0,-17 0-4 0,19 0-3 0,-17 0 1 0,-2 0-2 0,0-18-40 0</inkml:trace>
  <inkml:trace contextRef="#ctx0" brushRef="#br0" timeOffset="-111849.91">26194 11113 491 0,'0'17'2'0,"-19"-17"2"0,19 18 1 0,-17-1-6 0,17 1-3 0,-19-18 1 0,19 18-14 0,-17-18-26 0</inkml:trace>
  <inkml:trace contextRef="#ctx0" brushRef="#br0" timeOffset="-111507.34">26353 10972 423 0,'0'0'5'0,"0"0"4"0,16 17 7 0,-16 1 3 0,17 17 1 0,0-17 0 0,2 17 0 0,-19-17-1 0,17 17-1 0,-17-18 0 0,0 19 3 16,0-18 2-16,0-1-1 15,-17-17 0-15,17 17 0 16,0-17-2-16,0 0-2 0,0 0 0 0,0-17-1 16,0-18-1-16,0 17-1 0,17-17-1 0,2 0 0 0,-2 17 0 0,0-17-12 0,2 17-6 15,-2 1-2-15,0-1-1 0,0 0-10 31,2 18-6-31,-2 0-2 0,2 0-15 0,-2 0-8 0,-17 0-3 0,17 0-6 0</inkml:trace>
  <inkml:trace contextRef="#ctx0" brushRef="#br0" timeOffset="-110938.71">26776 10337 648 0,'17'88'7'0,"17"-18"3"0,-15 36 12 0,17 0 4 15,-36 0 0-15,17-1 0 0,-17 2 0 0,0-19-3 0,0 0-2 0,-36 0-2 0,0-17-2 0,2 17-2 16,-38-17-1-16,2-1-99 0</inkml:trace>
  <inkml:trace contextRef="#ctx0" brushRef="#br0" timeOffset="-109292.96">18627 13318 565 0,'0'0'2'0,"0"0"3"0,0 18 0 16,17-18 1-16,0 17 1 0,19-17 8 0,-20 0 3 0,20 17 2 0,-2-17-1 0,21 0 0 0,-21 0 0 0,19 0-2 0,-17 0 0 0,0 0-11 0,-2 0-5 0,2 0-1 15,-19-17-19-15,0 17-48 0</inkml:trace>
  <inkml:trace contextRef="#ctx0" brushRef="#br0" timeOffset="-109146.97">18749 13635 635 0,'34'0'2'0,"21"0"1"63,-21 0 1-63,19 0-8 0,0 0-5 0,-17-18 0 0,17 1-49 0</inkml:trace>
  <inkml:trace contextRef="#ctx0" brushRef="#br0" timeOffset="-108614.45">20813 13370 520 0,'0'0'4'0,"17"0"2"0,2-17 2 0,-2-18 2 0,0 17 2 0,19-18 1 0,-19 1 1 0,19 0 1 0,0 0-1 0,-19-1 2 0,0 1 0 0,19 17 1 15,-36 1-1-15,17-1 2 0,-17 1 1 16,19 17-1 15,-19 0 1-31,0 35-3 0,0 0-2 0,-19 18 0 0,19 0-1 0,-17 0 0 0,-2 0 0 16,2 17-1-16,0-16-3 0,17-1-2 0,0-1-1 0,0-16-7 0,0-1-3 15,0 0-1-15,0 0-2 0,17-17-11 16,-17-1-6-16,17 1-3 0,-17 18-47 0</inkml:trace>
  <inkml:trace contextRef="#ctx0" brushRef="#br0" timeOffset="-108377.45">20549 13881 556 0,'36'0'0'0,"-3"0"0"0,3-17 0 0,34 17 8 0,0 0 3 0,2-17 2 0,-19 17 7 0,17 0 1 0,0 0 0 0,-15 0 0 0,-2 0-8 0,-3 0-2 0,-14 0-2 0,0 17-14 15,-2-17-6-15,-15 17-2 16,-2-17-2-16,-17 19-7 0,19-2-37 31</inkml:trace>
  <inkml:trace contextRef="#ctx0" brushRef="#br0" timeOffset="-107997.45">20707 14200 51 0,'0'0'0'0,"0"0"11"0,0 0 2 0,0 0 3 0,-17 0-2 0,17 0 9 0,0 17 1 0,0-17 1 0,0 0 0 0,0 0 5 16,0 0 1-16,0 0-1 0,0-17-1 0,0 17 1 31,0 0-1-31,17-18 0 16,0 18 3-16,2-18 0 0,-2 18-1 0,0 0 2 0,0 0-1 0,2 0-1 0,-2 0-1 0,2 0 1 31,-19 18 0-31,17 0-2 0,-17-1-1 0,0 18-1 0,-17 1-3 0,-2-19-1 16,2 18-3-1,-2 0-2-15,2 1-2 0,17-18-2 0,0 17-1 0,0-17-1 16,17-1-1-16,19 1-2 0,0-18 0 0,17 17-1 15,0-17-1-15,0 0-1 0,17 0-10 0,-17 0-7 0,-17 0-3 0,17-17-75 0</inkml:trace>
  <inkml:trace contextRef="#ctx0" brushRef="#br0" timeOffset="-105490.45">22295 13300 460 0,'0'0'3'0,"0"0"2"0,0 0 7 0,0-18 3 0,0 0 2 0,17 1-1 0,0-18 1 0,2 17-1 0,-2-17-1 0,2 17 1 0,-2-18 2 0,0 19-1 0,2-1 0 0,-19 18 3 0,17 0 1 15,0 0-1-15,-1 18 3 0,-16 17 0 0,0 1 0 16,20 34-1-16,-20-17-1 16,0 18-1-16,-20-18-2 46,4-1-1-30,16 2-2-16,-17-19-1 0,17 18-2 0,-17-36-1 0,17 19-1 0,0-19-2 16,0-17-2-16,17 18-18 0,0-18-9 0,-1 17-65 0</inkml:trace>
  <inkml:trace contextRef="#ctx0" brushRef="#br0" timeOffset="-98461.91">23548 12947 136 0,'0'-17'1'0,"17"17"4"0,-17-18 4 0,0 0 3 0,0 18 0 0,0-17 3 0,0-1 2 0,0 0 0 0,-17 1-1 0,17 17-1 0,0-18 0 0,-19 18 0 0,19-17 2 0,-17 17 3 0,17 0 0 0,-17 17 2 0,-19 36 0 0,0 18 0 16,2 34-1-16,-2 36 3 0,0 19 0 0,2-2 0 15,-2 1-1-15,0 17 1 0,0 1 0 0,19-19-2 32,1 1 0-32,16-18-2 0,0-17-1 0,16-18 0 0,37-1-2 0,19-34-6 0,-2-1-4 0,0-17-73 0</inkml:trace>
  <inkml:trace contextRef="#ctx0" brushRef="#br0" timeOffset="-91780.1">24022 13300 114 0,'0'0'0'0,"0"0"1"0,0-18 1 0,0 18 4 0,0 0 2 0,0 0 1 16,0 0 0-16,0-18-1 0,0 18 1 0,0 0 1 0,0 0 1 0,0 0 0 0,0-17 0 0,0 17 0 0,0 0-1 0,0 0 0 0,0 0 0 0,0 0 0 0,0 0-1 0,0 0 0 15,0-18-1-15,0 18 0 16,0 0 1-16,0 0-1 0,0 0 0 0,0 0 0 15,0 0-1-15,19 0 0 0,-19 0 0 0,0 0 0 0,0 0-1 0,0 0 1 16,0 0-1-16,0 0 1 16,17 0-1-16,-17 0 0 0,0 0 1 0,0 18-1 15,0-18 0-15,0 0-1 0,0 0 1 0,0 17-1 16,0-17 0-16,0 18 0 16,0-18-1-16,0 18 0 0,19-18 0 0,-19 18-1 15,0-18 1-15,0 18-1 16,17-1 1-16,-17-17-1 0,17 17 0 0,-17 2 1 15,19-2-1-15,-19 18 0 0,17 1 0 0,-17-1 1 0,0-18-1 0,0 19 0 32,0-1 2-32,0 0-1 0,0 0 1 0,-17-17 0 15,-2 17 2-15,2-17 0 16,17 0 0-16,-17-1 0 16,-2 0 1-16,19-17-1 15,0 19 0-15,-17-19 0 0,17 0-1 0,0 0 1 0,0 0-1 0,0 0 0 0,0 0 0 0,0 0 0 0,0 0 0 0,0 0 0 16,0 0-1-16,0 0 0 0,0 0-2 0,0 0 0 0,0 0 1 0,0 0-2 31,0 0 1-31,0 0 0 0,0 0-1 0,0 0 0 0,0 0-1 0,-19 0 1 16,19-19-1-1,0 19 0-15,0 0-2 32,0-17 0-32,0 17-1 15,0-17 0-15,0 17-1 0,0 0 1 0,0 0 0 0,0-18 0 0,0 18 0 16,0 0 0-16,0 0 1 0,0 0-1 0,0-18 0 15,0 18 1-15,19 0 0 0,-19-18 0 0,0 18 0 32,0-17 0-32,0-1 1 31,17 1 0-31,-17-1 0 0,0 0 0 0,19 18 0 16,-19-17 0-16,17 17 0 0,-17-18 0 15,17 1 0-15,-17-1 1 31,19 0 0-31,-2 18-1 0,0-35 1 0,0 18 0 0,2-2 0 0,17 2 0 16,-19 0-1 0,0-1 3-16,0 1-2 0,2-2 1 0,-2 2 0 0,2 17-1 31,-2-17 1-31,0-1 0 0,2 18-2 0,-2 0 0 0,-17 0-1 0,16 0-1 0,-16 0-1 0,17 0 0 0,-17 0-2 16,19 0-3-16,-2 0 0 0,-17 0-1 0,19 18-8 0,-2-18-5 0,0 17-29 31</inkml:trace>
  <inkml:trace contextRef="#ctx0" brushRef="#br0" timeOffset="-90747.15">24553 13000 126 0,'0'0'1'0,"0"0"1"0,0 0 2 0,-19 0 0 0,19 0 1 15,0 0 0-15,0 0 0 0,0 0 1 0,0 0-1 0,0 0 1 0,0 0 2 16,0 0 0-16,0 0 0 0,0 0 0 0,0 0 0 31,0 0-1-31,0 0 1 0,0 0 0 0,0 0-1 0,0 0 1 0,0 0-1 32,0 0 0-32,0 0 1 0,0 0-1 0,-17 0 0 0,17 0 0 0,0 0 0 0,0 0 0 0,0 0 1 15,0 0 0-15,-17 0-1 63,17 0 0-48,0 0-1-15,0 0 0 0,0 0 1 0,0 0-1 0,0-18 1 0,0 18-1 0,0 0-1 0,0 0-2 0,0 0 1 0,0 0-1 0,0 0 2 0,0 0-1 0,0 0 1 0,0 0-1 0,0 0 1 0,0 0-1 0,0 0 0 0,0 0 2 0,0 0 1 0,0 0-1 0,0 0 0 16,0 0 0-16,0 0 0 0,0 0 0 0,0 0-1 0,0 0 0 0,0 0 0 16,0 0-1-16,17 0 1 0,-17 0 0 0,0 0-1 15,17 0 1-15,-17 0 0 0,0 0 0 0,19 0 0 16,-19 0 0-16,0 18-1 15,0-18 0-15,0 0 1 0,0 18-1 0,0-18-1 0,0 17 1 0,0-17 0 0,0 0 0 0,0 18 0 16,0-18-1-16,0 17 2 16,0-17 1-16,0 0 0 0,-19 0-1 0,19 18 1 15,0-18-1-15,0 0-1 0,0 0 1 0,0 0 0 16,0 17 0-16,0-17 0 0,0 0-1 0,19 0-2 47,-2 0 0-47,-17 0-4 0,17 18 0 0,0-18-2 0,2 0 1 0,-2 0-11 15,2 0-5-15,-2 0-2 0,17 0-30 0</inkml:trace>
  <inkml:trace contextRef="#ctx0" brushRef="#br0" timeOffset="-89272.43">23618 13370 260 0,'0'0'4'0,"-19"0"0"0,19 0 3 0,0 0 3 0,0 0 1 0,0 0 0 0,0 0 1 0,0-17 1 0,0 17 1 0,0 0 0 0,-17 0 1 0,17 0 0 0,0-17-1 0,0 17 2 0,0-18 1 0,0 18 0 0,17-18 0 0,2 0 1 0,-2 0-1 0,19 1 0 15,-19 17 1-15,2-18-1 16,-2 18 0-16,0 0-1 0,-1 0-1 0,-16 18 0 15,20-1 0-15,-20 1-3 16,0 18 0-16,-20-1-1 0,4 1 0 0,-18-1 0 16,15-18 0-16,-15 19 0 0,15-19 0 0,2 18-1 15,-2-17 1-15,19 0-1 0,-17-18 1 16,17 17 1-16,0-17 1 0,0 0-1 16,0 0 1-16,0 0-1 0,0 0 0 0,17 0-1 0,19 0-2 0,-17 0 1 15,15 0 0-15,2 0-12 0,-19 0-4 0,19 0-3 16,-20 18 0-16,20-18-20 0,-2 17-48 0</inkml:trace>
  <inkml:trace contextRef="#ctx0" brushRef="#br0" timeOffset="-88704.2">24445 13159 262 0,'0'0'-4'0,"-17"0"-4"0,17 0-1 0,0 0-4 0,0-18-4 0,0 18 1 0,0-18 33 0,17 0 7 0,2 1 3 16,-2-1 0-16,19 1-1 15,-19-1-2-15,19 1 0 0,-19 17-1 16,-17-18 0 15,17 18-1-31,-17 0-1 0,0 0-3 0,0 0-1 0,0 18-1 0,0-1 0 0,-17 1 0 0,0-1 0 16,0 1-2-16,-2-1 2 31,19 1-1-15,-17-18 0-16,17 18 0 0,0-18-1 15,0 0 1 1,-17 0-1 0,17 18-1-16,0-18-2 0,0 0 1 0,17 0 0 0,0-18 0 0,2 18 1 0,-2-18-1 0,0 18-2 0,0-18-1 15,2 18-2-15,-2 0 1 0,-17-17-3 0,19 17 0 0,-19 0-1 0,0 0-1 0,0 17-1 0,0 1-1 0,0 0 0 0,-19-18-1 0,2 18 0 0,17-1 1 0,-19-17-1 0,19 18 1 0,0-18 0 0,0 0-5 16,0 18-3-16,19-18-1 31,-2 0-1-31,2 0-9 0,-2-18-5 0,0 18-2 16,0 0-1-16,2 0-2 31,-19 0 1-31,17 0 1 0,-17 0-30 0</inkml:trace>
  <inkml:trace contextRef="#ctx0" brushRef="#br0" timeOffset="-88356.2">24359 12859 396 0,'0'-18'4'0,"17"18"4"0,-17 0 6 0,19 0 3 0,14 0 1 0,-16 18 3 0,19 0 0 0,17 17 2 0,-17 0-2 0,17 18 3 0,0 0 1 16,0 17-1 0,-17 1 0-16,17 17 2 0,-19 0-2 0,-17-17 1 46,2 17-1-46,-19 18 0 16,0-36-1-16,-19 37-1 0,-15-19-1 0,-2 0-3 0,2-17 0 0,-21-1-2 0,21 1-2 0,-19-1-1 0,0-17-2 0,17-1-10 0,2 2-8 0,15-19-2 0,-17 0-2 0,36-17-21 16,-33 17-49-16</inkml:trace>
  <inkml:trace contextRef="#ctx0" brushRef="#br0" timeOffset="-86778.88">30355 6033 186 0,'17'0'4'0,"2"17"5"0,-2-17 1 0,-17 18 0 0,19-1 1 0,-19 1 1 0,0 0 1 15,0 0 3-15,0-1 0 0,-19 0 0 0,-17 2 1 0,2 16 0 0,-2-18 0 16,2 19-3-16,-21-19 1 0,-15 1-1 0,1-1 1 15,16 1-3-15,-19-18-2 32,2 18 0-32,0-18-2 0,0 0 0 0,-2 0-2 31,2 0 1-31,-2 0-2 16,3 0-2-16,-1-18 0 0,-19 0 0 0,19 18 0 0,-19-17-1 0,19-1 1 15,0 1-1-15,-2-19 0 0,3 19 0 0,16-18-1 0,0 16 4 0,0-33 2 16,17 16 0-16,2-16 1 15,15-1-1-15,19 0 0 16,0-17 0-16,0 17-1 16,19-18 0-1,15 0 0-15,2 1 0 0,17-1-2 0,17 18 0 0,18-17-1 0,-18 17 0 16,36 0-1-16,19 0 0 0,15 0 1 0,2 0-1 0,-1 0 0 0,16 0 0 0,21 0-1 0,17 1 1 0,-3 16 0 16,3 1-1-16,0-1 0 0,-20 19 0 0,-16 17-1 0,0 0 1 15,-20 17 2-15,-33 19 0 0,-17 16-1 0,-19 19 0 16,-34 17 0-16,-17 19 0 0,-19-2 0 0,0 36 1 0,-55-17 0 0,4 17 0 15,-57-17 1-15,-14 17 2 0,-20-18-1 0,19-18 0 47,-19-17 0-47,2-17 1 0,35 0 0 0,-18-35-1 47,17-1-3-47,-2 0-2 0,4 0-1 16,-1-17-11-16,33 0-6 0,-15-18-2 0,15 17-38 0</inkml:trace>
  <inkml:trace contextRef="#ctx0" brushRef="#br0" timeOffset="-84855.34">23846 13264 464 0,'-53'54'2'0,"1"-2"2"0,-1-16 1 0,19 16-3 0,-21 2-1 0,21-19 0 0,-19 18-44 15</inkml:trace>
  <inkml:trace contextRef="#ctx0" brushRef="#br0" timeOffset="-84544.34">20830 14411 518 0,'-87'53'2'0,"-21"0"1"0,22 0 1 0,33-17 2 0,-17-2 0 0,15 2 2 0,21-18-12 0,-2-1-45 0</inkml:trace>
  <inkml:trace contextRef="#ctx0" brushRef="#br0" timeOffset="-84003.19">19878 13424 596 0,'0'0'3'0,"0"17"2"0,19-17 9 0,-2 17 3 0,16-17 0 0,-13 0 1 0,16 0 4 0,-3 0 2 0,3 0 0 0,0 0-1 0,-2 0-1 0,-15 0-1 0,-2 0-1 0,17 0-5 31,-15 0-3-31,-2 0-92 0</inkml:trace>
  <inkml:trace contextRef="#ctx0" brushRef="#br0" timeOffset="-83432.63">25451 13547 521 0,'0'0'2'0,"19"0"1"0,-2 0 13 0,36-18 5 0,-17 1 2 0,17 17-1 0,-17-18 1 0,-3 1-1 0,3-2-1 16,0 2-1-16,-2 17 0 0,-15-17 0 0,15 17-1 16,-17 0-10-16,2 0-6 15,-19 0-2-15,0 0 0 32,0 0-20-32,-19 17-51 0</inkml:trace>
  <inkml:trace contextRef="#ctx0" brushRef="#br0" timeOffset="-83295.64">25523 13688 737 0,'17'0'3'0,"19"0"2"0,-19-18 1 0,19 18-5 0,0 0-2 0,-3 0 0 0,3 0-18 0,17 0-8 0,17 0-39 0</inkml:trace>
  <inkml:trace contextRef="#ctx0" brushRef="#br0" timeOffset="-82972.26">26810 13512 570 0,'0'0'2'0,"17"0"1"0,2 0 0 0,-2 0 8 0,19 0 3 0,-19 0 1 0,19 0-5 0,-3 0-4 63,3 0 0-63,0 0-1 0,34 0-65 15</inkml:trace>
  <inkml:trace contextRef="#ctx0" brushRef="#br0" timeOffset="-82576.04">27517 13194 541 0,'0'0'2'0,"0"-18"4"0,0 18 3 0,17 0 2 0,-17 0 1 0,17 0 6 0,19 0 2 0,-20 0 1 0,20 36 0 0,-19-19 4 0,0 18 2 0,19 1-1 16,-17 17-1-16,-19-17 1 0,17-1-2 16,-17-1-3 15,17 2-2-31,-17-1-2 16,0-17-2-16,0 17-1 0,0-35-2 0,0 18-1 0,0-18-1 15,0 0-1-15,0 0-1 0,-17-35 0 0,17-1-2 0,-17 1 0 0,17-18 0 0,-19 1-2 31,19-1 1-31,0-1-1 0,19 19-1 0,-2 0 0 16,19-1 0-16,-19 19 0 0,17-1-1 16,21 0 0-16,-21 18-3 0,19 0-8 0,-17 0-4 0,0 18-18 0,-2 0-8 0,2 17-47 31</inkml:trace>
  <inkml:trace contextRef="#ctx0" brushRef="#br0" timeOffset="-82084.83">27815 14200 522 0,'-53'17'1'0,"-17"-17"2"0,1 0 8 0,-3 18 5 0,-34-18 0 0,0 0 1 0,17 0 4 0,-17 0 0 0,2-18 0 31,32 1 1-31,-50-1-1 0,33 0 0 16,19-17-1-16,-19 0 0 0,19-18-1 0,0 0 0 0,15 0-1 16,-15-18-1-16,18-17-1 15,-1 17-1-15,0-17-1 0,17 18-2 0,2-36 1 31,17 18-1-15,17-18-2-16,0 18 0 0,17-18-1 16,17 18-3-16,21-18 0 0,-2 18-1 0,17-1-1 0,16 1-1 0,22 17 0 0,-2 1-1 0,34 0 0 15,-15 17-1-15,14 18 1 0,3-1-1 0,17 19 0 0,-36 17 1 0,35 17-1 32,-16 19 0-32,-19 16 0 0,-17 19-2 0,17 17 0 0,-34 17 0 0,16 37 1 0,-33-1-1 0,-2 0 1 0,-53 0 0 0,2 1 0 31,-19-19 0-31,-55 36 5 15,4-54-1-15,-21 19 0 16,-33-18 0-16,-1-18-1 0,0 0 0 0,-36 1 0 0,2-19-1 0,-1-17 0 0,18-1 0 0,-19-16 0 0,55-18 0 0,-19-1-1 16,17-17 0-16,37 0 0 15,-1 0-5-15,17-17-7 0,19-1-5 0,17-18-19 0,-19 1-54 0</inkml:trace>
  <inkml:trace contextRef="#ctx0" brushRef="#br0" timeOffset="-81064.19">27656 1482 486 0,'0'0'2'0,"0"0"3"0,0 0 3 0,-17 0 1 0,17 18 1 0,-16-18 0 0,-20 0 2 0,16 0 2 0,-13 0-1 0,-3 0 0 0,2 0 1 0,-21 0 0 0,21 0 1 0,-19 0-3 0,-19 0 0 16,21-18-1-16,-4 18-1 0,4-18 1 15,15 1 0-15,-17-1 0 0,1 0 0 0,16 1 0 0,-17-1 0 16,17-17 0-16,19 17 2 0,-17-17 0 0,-2-18 1 15,17 18-1-15,2-18 1 32,17-18 1-32,0 18 0 0,0-17-3 15,36-1-1 32,0 1-2-47,15-1 1 0,21 0-3 0,-19 19 1 0,35-19-2 0,-1 18-1 0,2 0-2 0,17 17 0 0,-36 19 0 0,19 17 1 16,-19 0 1-16,2 35 0 0,-22 18 0 0,5 18 1 0,-38 0 1 0,19-19 0 0,-19 36 0 0,0 1-2 47,-17-19 0-47,0 18 0 0,-34-17-1 0,-2 0 0 0,-17-1-1 0,0-17 0 0,-19 18 0 0,3-36-1 0,-1 0 1 15,0 1-1-15,-2-19-1 0,19 1 1 0,0 0-1 16,17-18 1-16,2 0-1 0,-2-18-97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14.96063" units="1/cm"/>
          <inkml:channelProperty channel="Y" name="resolution" value="1007.874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8T10:57:38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20936 10249 0 0,'0'0'0'0</inkml:trace>
  <inkml:trace contextRef="#ctx0" brushRef="#br0" timeOffset="11741.29">3209 13617 0 0,'0'0'0'0</inkml:trace>
  <inkml:trace contextRef="#ctx0" brushRef="#br0" timeOffset="108755.15">22593 11942 0 0,'0'0'0'0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44605-951B-4549-A70E-C43482B42FF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F41D2-81C5-49C4-B21A-E2095506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Understand what quantities “plural” we have to compute</a:t>
            </a:r>
          </a:p>
          <a:p>
            <a:pPr marL="171450" indent="-171450">
              <a:buFontTx/>
              <a:buChar char="-"/>
            </a:pPr>
            <a:r>
              <a:rPr lang="en-GB"/>
              <a:t>Theta is fixed index, the mu bar is repeated – Expand it</a:t>
            </a:r>
          </a:p>
          <a:p>
            <a:pPr marL="171450" indent="-171450">
              <a:buFontTx/>
              <a:buChar char="-"/>
            </a:pPr>
            <a:r>
              <a:rPr lang="en-GB"/>
              <a:t>Maybe write down the equation for 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F41D2-81C5-49C4-B21A-E209550631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FB64-7C37-4E8F-8EFB-8B866468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D614-4D9C-411B-85A8-AF44136FD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EB0-C025-4F89-AB12-2202EC20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E19D-9D35-4779-B022-A14B019D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044B-8CC6-42E7-87F2-3C4B9964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E96D-C50D-444E-890D-7694A95F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F80DE-9CE9-4A30-8750-90276AF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41BE-A797-46E5-B02B-EE4419A3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8C6B-E70C-4F07-8468-436DDA59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3591-0543-486F-B2EC-600493C6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2ECEF-B5B8-4B7A-B1B3-73D64872B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2B2B5-F2FD-4C70-8D74-21FA4CA0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6093-3DF8-4AF9-913C-753E3DDB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72A9-96F2-4A15-A944-471FB57F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4CA1-0E2F-4C70-ADBE-95F625D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3A26-6BF3-46CC-A9FC-7150478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FFC6-CC80-4A07-A8C0-EFF965B3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2182-254A-417F-AB9D-ACDF3EF3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6E13-2B3A-4423-9CE4-4DBB98DA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5E36-D2FB-4CBD-ADEF-783FC22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6866-F4AC-4E1A-8AEC-C57ABCF1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AF58-E03D-424C-BE2F-F2898160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368C-AE1C-44D3-A429-927151B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9E4D-0899-4C98-A910-3AC762D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A463-B119-4FD9-8F0A-3BCD6061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C01-55A9-4AB0-80F0-D98A6C93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7481-19F5-45BD-BC2F-E46C799A2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8E96-4A3D-4F5B-9BD0-E37989D1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76D4-76F1-41FB-81D3-91C5A17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CC31F-E4C1-45D7-9A76-7ED1241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E12D-EBB3-4F9B-8DCB-B922DEB9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C27F-7EAA-465F-ADF7-11AA2B45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C4A1-74CB-4F70-B685-B9523E2F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9E50-E1A4-477B-B472-4EF74B466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1C96E-7D49-4D93-A506-185B7F041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5E67A-B236-49FA-8BFC-42EAE88D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E624D-C861-46FD-8BE6-E968B28F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BB3F-39F7-4CB6-A93B-0DC3AB1B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CFF8C-53E0-4ACC-A820-1A4BB88E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E0A6-48BC-4CE1-A790-4C186B9A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D2EEF-E8A3-4AAC-B723-D2BF4855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85694-9019-4F4F-B28B-37DB767B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B6B2B-C84D-4920-BDD3-A6CEB1C3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B3676-492A-4F88-8BA2-5CE7C029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73F86-64B1-4327-BD07-E203BC2D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51C42-86B9-45ED-B7F5-FEA6C294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2519-4DF1-4859-A31B-2DBDC60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B3B8-4EB4-4F56-AD56-8D0FC2B7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EC07-D95C-458F-AD44-149F953B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736C9-A5B9-4C0E-92AA-1C3DFD0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1B42-C228-4FEC-B74E-07AEBE7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32B0-6706-47FD-A89E-9DC6AE43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BDA5-9EDF-4F86-B1E4-D709E67E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B2D8-5D47-4EEB-B395-747D1B5B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ABBF-F071-407C-A92C-CD548EE4C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F4A2-D6E9-4CC0-8632-5CFFDEB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423C-2D1B-4AFF-8C98-DA41F11D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7ECC-E35C-4040-A09E-6A3A99E2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31C13-B972-47C1-9451-AFCC481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61FA-A563-4E60-BDC2-0001BC1A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3740-5EF7-491F-9B1E-0319A9313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5DA2-893E-4C36-B655-3824C0B8C41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5F9F-B2EA-4799-BC4A-5D394CB85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D0B8-F7D4-42C3-967E-E45A8F713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5013-1A5A-44A4-A137-75061830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6.png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1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3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CBCF-040E-485B-9F27-B3E8F815B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10436"/>
            <a:ext cx="9655728" cy="39312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82765-C8CF-4E57-B9A6-9A7D43713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5" y="1361913"/>
            <a:ext cx="2114845" cy="6573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D1E8F-2C75-410D-82AD-A42A0F207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445" y="956916"/>
            <a:ext cx="9145276" cy="164805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7" name="Picture 16" descr="IguanaTex Bitmap Display&#10;&#10;\documentclass{article}&#10;\usepackage{amsmath}&#10;\pagestyle{empty}&#10;\begin{document}&#10;&#10;${\vec{e}}_{\mu}=\Lambda_{\mu}^{\;\bar{\mu}}\vec{e}_{\bar{\mu}}$&#10;&#10;&#10;\end{document}">
            <a:extLst>
              <a:ext uri="{FF2B5EF4-FFF2-40B4-BE49-F238E27FC236}">
                <a16:creationId xmlns:a16="http://schemas.microsoft.com/office/drawing/2014/main" id="{1044BD8E-CE99-481B-A5DD-5E03103071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3805625"/>
            <a:ext cx="2048265" cy="51470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576CF-261E-42A6-BE88-4F1A01953D6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324570" y="1690571"/>
            <a:ext cx="53607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BC66DA-7CB0-444D-AD3A-6F820EE30115}"/>
              </a:ext>
            </a:extLst>
          </p:cNvPr>
          <p:cNvCxnSpPr/>
          <p:nvPr/>
        </p:nvCxnSpPr>
        <p:spPr>
          <a:xfrm flipV="1">
            <a:off x="2257990" y="4062978"/>
            <a:ext cx="53607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E56A827-6CD7-4232-9EB7-F36367751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445" y="3229424"/>
            <a:ext cx="8621328" cy="1667108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BEE024-D2E2-42D7-86F1-078EBF511981}"/>
              </a:ext>
            </a:extLst>
          </p:cNvPr>
          <p:cNvCxnSpPr>
            <a:cxnSpLocks/>
          </p:cNvCxnSpPr>
          <p:nvPr/>
        </p:nvCxnSpPr>
        <p:spPr>
          <a:xfrm>
            <a:off x="1375794" y="2068075"/>
            <a:ext cx="0" cy="16398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8C0E73-03DC-4960-9F4F-51CB8D2F9049}"/>
              </a:ext>
            </a:extLst>
          </p:cNvPr>
          <p:cNvSpPr txBox="1"/>
          <p:nvPr/>
        </p:nvSpPr>
        <p:spPr>
          <a:xfrm>
            <a:off x="478530" y="287758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Inverse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338FE9-3820-40F5-A049-1D11EEE7424C}"/>
                  </a:ext>
                </a:extLst>
              </p14:cNvPr>
              <p14:cNvContentPartPr/>
              <p14:nvPr/>
            </p14:nvContentPartPr>
            <p14:xfrm>
              <a:off x="425160" y="95400"/>
              <a:ext cx="11658960" cy="671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338FE9-3820-40F5-A049-1D11EEE742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800" y="86040"/>
                <a:ext cx="11677680" cy="67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9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E84AF-D306-416D-BE48-123A0B7E5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" y="64665"/>
            <a:ext cx="10002646" cy="638264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215A0-0232-4DF3-91DA-CDB96E5FF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44" y="913235"/>
            <a:ext cx="4332677" cy="385739"/>
          </a:xfrm>
          <a:prstGeom prst="rect">
            <a:avLst/>
          </a:prstGeom>
          <a:ln w="254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94FE3-FA88-4F13-BC10-A1BEC9625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319" y="812567"/>
            <a:ext cx="2086104" cy="84845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8CE6970-56D9-4738-AE62-CDD2A84548EB}"/>
              </a:ext>
            </a:extLst>
          </p:cNvPr>
          <p:cNvSpPr/>
          <p:nvPr/>
        </p:nvSpPr>
        <p:spPr>
          <a:xfrm>
            <a:off x="216250" y="2548810"/>
            <a:ext cx="11679339" cy="2285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6F9A56-3BC0-48D0-A91A-BCBEF36AA793}"/>
              </a:ext>
            </a:extLst>
          </p:cNvPr>
          <p:cNvCxnSpPr/>
          <p:nvPr/>
        </p:nvCxnSpPr>
        <p:spPr>
          <a:xfrm>
            <a:off x="4580389" y="1106104"/>
            <a:ext cx="49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\documentclass{article}&#10;\usepackage{amsmath}&#10;\pagestyle{empty}&#10;\begin{document}&#10;&#10;Use $\vec{e}_r$ result from the previous slide, and differentiate it component-wise&#10;&#10;\end{document}" title="IguanaTex Bitmap Display">
            <a:extLst>
              <a:ext uri="{FF2B5EF4-FFF2-40B4-BE49-F238E27FC236}">
                <a16:creationId xmlns:a16="http://schemas.microsoft.com/office/drawing/2014/main" id="{89438281-F226-452D-833D-3C72672EEE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4" y="2077684"/>
            <a:ext cx="8086857" cy="2300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382362-3966-4846-ABE6-E74323497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21" y="2578094"/>
            <a:ext cx="6749415" cy="8509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2B90A4-73D0-4DC7-B2DB-EAFCC4EECF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737" y="3357072"/>
            <a:ext cx="11610364" cy="1453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DC4DB8-E935-42EB-8A4A-0291F0DCE2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346" y="5476756"/>
            <a:ext cx="3734321" cy="1162212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08209B-FED0-410F-9C7A-995728930DC5}"/>
              </a:ext>
            </a:extLst>
          </p:cNvPr>
          <p:cNvSpPr txBox="1"/>
          <p:nvPr/>
        </p:nvSpPr>
        <p:spPr>
          <a:xfrm>
            <a:off x="250737" y="5075229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After simplification we get</a:t>
            </a:r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8CE499-4909-44A1-A957-93F37B14CFA5}"/>
              </a:ext>
            </a:extLst>
          </p:cNvPr>
          <p:cNvSpPr/>
          <p:nvPr/>
        </p:nvSpPr>
        <p:spPr>
          <a:xfrm>
            <a:off x="4460421" y="5944765"/>
            <a:ext cx="841421" cy="2654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CB28E9F-FA81-46CE-AC79-F814E42AF9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1596" y="5613176"/>
            <a:ext cx="5487166" cy="1000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023192-AB12-44E6-9734-E276AC3F3CEC}"/>
                  </a:ext>
                </a:extLst>
              </p14:cNvPr>
              <p14:cNvContentPartPr/>
              <p14:nvPr/>
            </p14:nvContentPartPr>
            <p14:xfrm>
              <a:off x="7366680" y="150840"/>
              <a:ext cx="4788360" cy="399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023192-AB12-44E6-9734-E276AC3F3C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7320" y="141480"/>
                <a:ext cx="4807080" cy="40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91E418-09CA-4961-8043-06871E12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7" y="367601"/>
            <a:ext cx="9707330" cy="1676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38C356-0986-490D-9F04-230D19706FE6}"/>
              </a:ext>
            </a:extLst>
          </p:cNvPr>
          <p:cNvSpPr/>
          <p:nvPr/>
        </p:nvSpPr>
        <p:spPr>
          <a:xfrm>
            <a:off x="4481465" y="1068309"/>
            <a:ext cx="5169529" cy="10683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D8C8CA-6236-43F4-BCB1-CB81EBA0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2" y="107441"/>
            <a:ext cx="6881455" cy="95796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BBB28-A210-4906-8EEF-32FBA4D3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50" y="107441"/>
            <a:ext cx="4394015" cy="1015243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408201-CAF9-44A9-B8E8-0CBB349A4E36}"/>
              </a:ext>
            </a:extLst>
          </p:cNvPr>
          <p:cNvSpPr txBox="1"/>
          <p:nvPr/>
        </p:nvSpPr>
        <p:spPr>
          <a:xfrm>
            <a:off x="8020706" y="1122684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All non-zero Christoffel symbols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DD6D1B-B882-42B5-9C86-B26497077E65}"/>
                  </a:ext>
                </a:extLst>
              </p14:cNvPr>
              <p14:cNvContentPartPr/>
              <p14:nvPr/>
            </p14:nvContentPartPr>
            <p14:xfrm>
              <a:off x="520560" y="139680"/>
              <a:ext cx="11417400" cy="549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DD6D1B-B882-42B5-9C86-B26497077E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200" y="130320"/>
                <a:ext cx="1143612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8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2F86C-BB0A-45BA-AB6C-6CE40D46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23036"/>
            <a:ext cx="9227890" cy="40742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FBD7C-865D-43A1-B448-F8510497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" y="1017811"/>
            <a:ext cx="10459910" cy="762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CF062-F709-457D-9086-7B130E75A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57" y="2259819"/>
            <a:ext cx="11647699" cy="103799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252969-4B2D-4E05-BFDC-6B1023012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539" y="3855433"/>
            <a:ext cx="9535856" cy="11717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C91A5-0A73-4C43-B9A4-48A55265BEED}"/>
              </a:ext>
            </a:extLst>
          </p:cNvPr>
          <p:cNvCxnSpPr/>
          <p:nvPr/>
        </p:nvCxnSpPr>
        <p:spPr>
          <a:xfrm>
            <a:off x="6096000" y="1779917"/>
            <a:ext cx="0" cy="41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176B3-FFD1-4CA3-B08F-DDAB42E645A6}"/>
              </a:ext>
            </a:extLst>
          </p:cNvPr>
          <p:cNvCxnSpPr>
            <a:cxnSpLocks/>
          </p:cNvCxnSpPr>
          <p:nvPr/>
        </p:nvCxnSpPr>
        <p:spPr>
          <a:xfrm flipH="1">
            <a:off x="6097889" y="3297817"/>
            <a:ext cx="1" cy="5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C3E038-8805-41BB-8251-A67110C0178C}"/>
              </a:ext>
            </a:extLst>
          </p:cNvPr>
          <p:cNvSpPr txBox="1"/>
          <p:nvPr/>
        </p:nvSpPr>
        <p:spPr>
          <a:xfrm>
            <a:off x="6157519" y="183769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Sum over the indices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4B57C-86F3-4EE2-A3D9-5701AB9DA434}"/>
              </a:ext>
            </a:extLst>
          </p:cNvPr>
          <p:cNvSpPr txBox="1"/>
          <p:nvPr/>
        </p:nvSpPr>
        <p:spPr>
          <a:xfrm>
            <a:off x="6096000" y="3514354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 the Christoffel symbols we calculated before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65AB58-F70F-47E9-9957-D0270096A162}"/>
                  </a:ext>
                </a:extLst>
              </p14:cNvPr>
              <p14:cNvContentPartPr/>
              <p14:nvPr/>
            </p14:nvContentPartPr>
            <p14:xfrm>
              <a:off x="1155240" y="3689640"/>
              <a:ext cx="6978600" cy="121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65AB58-F70F-47E9-9957-D0270096A1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5880" y="3680280"/>
                <a:ext cx="6997320" cy="12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0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2638703-3BCA-4947-8B56-0D64D9ECB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" y="74698"/>
            <a:ext cx="7107810" cy="1137472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7810"/>
                      <a:gd name="connsiteY0" fmla="*/ 0 h 1137472"/>
                      <a:gd name="connsiteX1" fmla="*/ 521239 w 7107810"/>
                      <a:gd name="connsiteY1" fmla="*/ 0 h 1137472"/>
                      <a:gd name="connsiteX2" fmla="*/ 900323 w 7107810"/>
                      <a:gd name="connsiteY2" fmla="*/ 0 h 1137472"/>
                      <a:gd name="connsiteX3" fmla="*/ 1634796 w 7107810"/>
                      <a:gd name="connsiteY3" fmla="*/ 0 h 1137472"/>
                      <a:gd name="connsiteX4" fmla="*/ 2156036 w 7107810"/>
                      <a:gd name="connsiteY4" fmla="*/ 0 h 1137472"/>
                      <a:gd name="connsiteX5" fmla="*/ 2677275 w 7107810"/>
                      <a:gd name="connsiteY5" fmla="*/ 0 h 1137472"/>
                      <a:gd name="connsiteX6" fmla="*/ 3411749 w 7107810"/>
                      <a:gd name="connsiteY6" fmla="*/ 0 h 1137472"/>
                      <a:gd name="connsiteX7" fmla="*/ 3861910 w 7107810"/>
                      <a:gd name="connsiteY7" fmla="*/ 0 h 1137472"/>
                      <a:gd name="connsiteX8" fmla="*/ 4596384 w 7107810"/>
                      <a:gd name="connsiteY8" fmla="*/ 0 h 1137472"/>
                      <a:gd name="connsiteX9" fmla="*/ 5330858 w 7107810"/>
                      <a:gd name="connsiteY9" fmla="*/ 0 h 1137472"/>
                      <a:gd name="connsiteX10" fmla="*/ 5923175 w 7107810"/>
                      <a:gd name="connsiteY10" fmla="*/ 0 h 1137472"/>
                      <a:gd name="connsiteX11" fmla="*/ 7107810 w 7107810"/>
                      <a:gd name="connsiteY11" fmla="*/ 0 h 1137472"/>
                      <a:gd name="connsiteX12" fmla="*/ 7107810 w 7107810"/>
                      <a:gd name="connsiteY12" fmla="*/ 557361 h 1137472"/>
                      <a:gd name="connsiteX13" fmla="*/ 7107810 w 7107810"/>
                      <a:gd name="connsiteY13" fmla="*/ 1137472 h 1137472"/>
                      <a:gd name="connsiteX14" fmla="*/ 6515493 w 7107810"/>
                      <a:gd name="connsiteY14" fmla="*/ 1137472 h 1137472"/>
                      <a:gd name="connsiteX15" fmla="*/ 6065331 w 7107810"/>
                      <a:gd name="connsiteY15" fmla="*/ 1137472 h 1137472"/>
                      <a:gd name="connsiteX16" fmla="*/ 5473014 w 7107810"/>
                      <a:gd name="connsiteY16" fmla="*/ 1137472 h 1137472"/>
                      <a:gd name="connsiteX17" fmla="*/ 4738540 w 7107810"/>
                      <a:gd name="connsiteY17" fmla="*/ 1137472 h 1137472"/>
                      <a:gd name="connsiteX18" fmla="*/ 4146223 w 7107810"/>
                      <a:gd name="connsiteY18" fmla="*/ 1137472 h 1137472"/>
                      <a:gd name="connsiteX19" fmla="*/ 3767139 w 7107810"/>
                      <a:gd name="connsiteY19" fmla="*/ 1137472 h 1137472"/>
                      <a:gd name="connsiteX20" fmla="*/ 3316978 w 7107810"/>
                      <a:gd name="connsiteY20" fmla="*/ 1137472 h 1137472"/>
                      <a:gd name="connsiteX21" fmla="*/ 2582504 w 7107810"/>
                      <a:gd name="connsiteY21" fmla="*/ 1137472 h 1137472"/>
                      <a:gd name="connsiteX22" fmla="*/ 1990187 w 7107810"/>
                      <a:gd name="connsiteY22" fmla="*/ 1137472 h 1137472"/>
                      <a:gd name="connsiteX23" fmla="*/ 1540025 w 7107810"/>
                      <a:gd name="connsiteY23" fmla="*/ 1137472 h 1137472"/>
                      <a:gd name="connsiteX24" fmla="*/ 947708 w 7107810"/>
                      <a:gd name="connsiteY24" fmla="*/ 1137472 h 1137472"/>
                      <a:gd name="connsiteX25" fmla="*/ 568625 w 7107810"/>
                      <a:gd name="connsiteY25" fmla="*/ 1137472 h 1137472"/>
                      <a:gd name="connsiteX26" fmla="*/ 0 w 7107810"/>
                      <a:gd name="connsiteY26" fmla="*/ 1137472 h 1137472"/>
                      <a:gd name="connsiteX27" fmla="*/ 0 w 7107810"/>
                      <a:gd name="connsiteY27" fmla="*/ 568736 h 1137472"/>
                      <a:gd name="connsiteX28" fmla="*/ 0 w 7107810"/>
                      <a:gd name="connsiteY28" fmla="*/ 0 h 1137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107810" h="1137472" extrusionOk="0">
                        <a:moveTo>
                          <a:pt x="0" y="0"/>
                        </a:moveTo>
                        <a:cubicBezTo>
                          <a:pt x="155119" y="-31803"/>
                          <a:pt x="305559" y="47987"/>
                          <a:pt x="521239" y="0"/>
                        </a:cubicBezTo>
                        <a:cubicBezTo>
                          <a:pt x="736919" y="-47987"/>
                          <a:pt x="750425" y="22268"/>
                          <a:pt x="900323" y="0"/>
                        </a:cubicBezTo>
                        <a:cubicBezTo>
                          <a:pt x="1050221" y="-22268"/>
                          <a:pt x="1481176" y="20563"/>
                          <a:pt x="1634796" y="0"/>
                        </a:cubicBezTo>
                        <a:cubicBezTo>
                          <a:pt x="1788416" y="-20563"/>
                          <a:pt x="1917904" y="56517"/>
                          <a:pt x="2156036" y="0"/>
                        </a:cubicBezTo>
                        <a:cubicBezTo>
                          <a:pt x="2394168" y="-56517"/>
                          <a:pt x="2524072" y="29421"/>
                          <a:pt x="2677275" y="0"/>
                        </a:cubicBezTo>
                        <a:cubicBezTo>
                          <a:pt x="2830478" y="-29421"/>
                          <a:pt x="3228020" y="585"/>
                          <a:pt x="3411749" y="0"/>
                        </a:cubicBezTo>
                        <a:cubicBezTo>
                          <a:pt x="3595478" y="-585"/>
                          <a:pt x="3754077" y="17401"/>
                          <a:pt x="3861910" y="0"/>
                        </a:cubicBezTo>
                        <a:cubicBezTo>
                          <a:pt x="3969743" y="-17401"/>
                          <a:pt x="4330134" y="84468"/>
                          <a:pt x="4596384" y="0"/>
                        </a:cubicBezTo>
                        <a:cubicBezTo>
                          <a:pt x="4862634" y="-84468"/>
                          <a:pt x="5060262" y="31617"/>
                          <a:pt x="5330858" y="0"/>
                        </a:cubicBezTo>
                        <a:cubicBezTo>
                          <a:pt x="5601454" y="-31617"/>
                          <a:pt x="5714130" y="59980"/>
                          <a:pt x="5923175" y="0"/>
                        </a:cubicBezTo>
                        <a:cubicBezTo>
                          <a:pt x="6132220" y="-59980"/>
                          <a:pt x="6824317" y="120707"/>
                          <a:pt x="7107810" y="0"/>
                        </a:cubicBezTo>
                        <a:cubicBezTo>
                          <a:pt x="7119477" y="137812"/>
                          <a:pt x="7080362" y="362756"/>
                          <a:pt x="7107810" y="557361"/>
                        </a:cubicBezTo>
                        <a:cubicBezTo>
                          <a:pt x="7135258" y="751966"/>
                          <a:pt x="7092021" y="958954"/>
                          <a:pt x="7107810" y="1137472"/>
                        </a:cubicBezTo>
                        <a:cubicBezTo>
                          <a:pt x="6826044" y="1161892"/>
                          <a:pt x="6760014" y="1136923"/>
                          <a:pt x="6515493" y="1137472"/>
                        </a:cubicBezTo>
                        <a:cubicBezTo>
                          <a:pt x="6270972" y="1138021"/>
                          <a:pt x="6254601" y="1111776"/>
                          <a:pt x="6065331" y="1137472"/>
                        </a:cubicBezTo>
                        <a:cubicBezTo>
                          <a:pt x="5876061" y="1163168"/>
                          <a:pt x="5732697" y="1088183"/>
                          <a:pt x="5473014" y="1137472"/>
                        </a:cubicBezTo>
                        <a:cubicBezTo>
                          <a:pt x="5213331" y="1186761"/>
                          <a:pt x="5073201" y="1079633"/>
                          <a:pt x="4738540" y="1137472"/>
                        </a:cubicBezTo>
                        <a:cubicBezTo>
                          <a:pt x="4403879" y="1195311"/>
                          <a:pt x="4431871" y="1109518"/>
                          <a:pt x="4146223" y="1137472"/>
                        </a:cubicBezTo>
                        <a:cubicBezTo>
                          <a:pt x="3860575" y="1165426"/>
                          <a:pt x="3930335" y="1134695"/>
                          <a:pt x="3767139" y="1137472"/>
                        </a:cubicBezTo>
                        <a:cubicBezTo>
                          <a:pt x="3603943" y="1140249"/>
                          <a:pt x="3523699" y="1103190"/>
                          <a:pt x="3316978" y="1137472"/>
                        </a:cubicBezTo>
                        <a:cubicBezTo>
                          <a:pt x="3110257" y="1171754"/>
                          <a:pt x="2906056" y="1110806"/>
                          <a:pt x="2582504" y="1137472"/>
                        </a:cubicBezTo>
                        <a:cubicBezTo>
                          <a:pt x="2258952" y="1164138"/>
                          <a:pt x="2154806" y="1086334"/>
                          <a:pt x="1990187" y="1137472"/>
                        </a:cubicBezTo>
                        <a:cubicBezTo>
                          <a:pt x="1825568" y="1188610"/>
                          <a:pt x="1748175" y="1124375"/>
                          <a:pt x="1540025" y="1137472"/>
                        </a:cubicBezTo>
                        <a:cubicBezTo>
                          <a:pt x="1331875" y="1150569"/>
                          <a:pt x="1167215" y="1077480"/>
                          <a:pt x="947708" y="1137472"/>
                        </a:cubicBezTo>
                        <a:cubicBezTo>
                          <a:pt x="728201" y="1197464"/>
                          <a:pt x="707895" y="1133134"/>
                          <a:pt x="568625" y="1137472"/>
                        </a:cubicBezTo>
                        <a:cubicBezTo>
                          <a:pt x="429355" y="1141810"/>
                          <a:pt x="199185" y="1069972"/>
                          <a:pt x="0" y="1137472"/>
                        </a:cubicBezTo>
                        <a:cubicBezTo>
                          <a:pt x="-57536" y="1021177"/>
                          <a:pt x="19574" y="711946"/>
                          <a:pt x="0" y="568736"/>
                        </a:cubicBezTo>
                        <a:cubicBezTo>
                          <a:pt x="-19574" y="425526"/>
                          <a:pt x="25855" y="2217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1EDAC9-7FE7-486A-90C2-4DF940DE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0" y="1559877"/>
            <a:ext cx="4419942" cy="40633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EA7381-D276-4E02-8100-ED7FA0B9A635}"/>
              </a:ext>
            </a:extLst>
          </p:cNvPr>
          <p:cNvCxnSpPr/>
          <p:nvPr/>
        </p:nvCxnSpPr>
        <p:spPr>
          <a:xfrm>
            <a:off x="5336638" y="1757238"/>
            <a:ext cx="94620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BBA15-BA96-445D-A91E-FDCCF6FB9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6" y="1566568"/>
            <a:ext cx="4136707" cy="38134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" name="Picture 18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CD287927-62FD-4275-9A21-09D150D76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2189575"/>
            <a:ext cx="7906853" cy="1209844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D1B33E-032C-400B-A208-465A5DBCF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" y="4029117"/>
            <a:ext cx="8268823" cy="60712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5A2E34-0AE5-494F-A344-9BDAB20850D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98" y="5006289"/>
            <a:ext cx="7040604" cy="5193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66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10018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80B1E4-3A12-4AA5-8457-8C11AB242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4" y="90437"/>
            <a:ext cx="8939960" cy="1343437"/>
          </a:xfrm>
          <a:prstGeom prst="rect">
            <a:avLst/>
          </a:prstGeom>
          <a:ln w="50800" cap="rnd" cmpd="sng">
            <a:solidFill>
              <a:srgbClr val="C00000"/>
            </a:solidFill>
            <a:prstDash val="soli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649FD-2DF6-42CB-86DF-DFD33C27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8" b="65825"/>
          <a:stretch/>
        </p:blipFill>
        <p:spPr>
          <a:xfrm>
            <a:off x="73786" y="1598014"/>
            <a:ext cx="5720210" cy="3223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B3150D-FBE2-41AB-9E1B-E092A4BBD616}"/>
              </a:ext>
            </a:extLst>
          </p:cNvPr>
          <p:cNvCxnSpPr/>
          <p:nvPr/>
        </p:nvCxnSpPr>
        <p:spPr>
          <a:xfrm>
            <a:off x="5956183" y="1759165"/>
            <a:ext cx="1627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A2CF4D-69B1-47A3-B1C1-AC757F0DA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33" y="1525770"/>
            <a:ext cx="2200582" cy="4667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B4ED57-B40D-449D-BEB8-7F290796A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" y="2538561"/>
            <a:ext cx="3543795" cy="3715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B3AB7-BB26-4BE7-A96E-F31429ACC7F7}"/>
              </a:ext>
            </a:extLst>
          </p:cNvPr>
          <p:cNvCxnSpPr/>
          <p:nvPr/>
        </p:nvCxnSpPr>
        <p:spPr>
          <a:xfrm>
            <a:off x="3758268" y="2724324"/>
            <a:ext cx="3078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For a fixed $\alpha \rightarrow \delta_{\alpha}^{\beta}$ is a vector with dummy index $\beta$  &#10;&#10;&#10;\end{document}" title="IguanaTex Bitmap Display">
            <a:extLst>
              <a:ext uri="{FF2B5EF4-FFF2-40B4-BE49-F238E27FC236}">
                <a16:creationId xmlns:a16="http://schemas.microsoft.com/office/drawing/2014/main" id="{D1787A49-12E5-493C-A82C-F871F8B9A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64" y="2290868"/>
            <a:ext cx="3827420" cy="1889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7566A4-9F74-4065-B5C1-72A3BA36A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61" y="2534528"/>
            <a:ext cx="2343477" cy="4382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06AA9E-AD56-4529-B3C6-3D827E2EBA4C}"/>
              </a:ext>
            </a:extLst>
          </p:cNvPr>
          <p:cNvCxnSpPr>
            <a:cxnSpLocks/>
          </p:cNvCxnSpPr>
          <p:nvPr/>
        </p:nvCxnSpPr>
        <p:spPr>
          <a:xfrm flipV="1">
            <a:off x="3758268" y="3645703"/>
            <a:ext cx="307876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2C67512-0376-4BC4-98B0-6F4AE97A5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61" y="3474307"/>
            <a:ext cx="2876951" cy="45726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9FC7E-F686-4FDA-9E2E-48ECAF8687E2}"/>
              </a:ext>
            </a:extLst>
          </p:cNvPr>
          <p:cNvSpPr txBox="1"/>
          <p:nvPr/>
        </p:nvSpPr>
        <p:spPr>
          <a:xfrm>
            <a:off x="73786" y="3461037"/>
            <a:ext cx="3281668" cy="369332"/>
          </a:xfrm>
          <a:prstGeom prst="rect">
            <a:avLst/>
          </a:prstGeom>
          <a:noFill/>
          <a:ln w="38100" cmpd="sng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Computing the first term gives us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31B872-F48C-47CD-BD39-33201CA5E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4" y="4381318"/>
            <a:ext cx="1614328" cy="3909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5095584-6F4E-4861-B875-33C05BFC10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58" y="4772288"/>
            <a:ext cx="3448531" cy="6954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6470456-3EF6-4527-AEFC-8F994725A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9007" y="4155065"/>
            <a:ext cx="6144984" cy="20733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6387A3F-5746-4A29-BEE8-F013C0CE92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336" y="5802285"/>
            <a:ext cx="4013176" cy="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BF13A-C34E-43DA-A3D3-6A603A71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" y="75776"/>
            <a:ext cx="7804087" cy="149954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734F5-F951-49E0-BCD9-1172677A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" y="1703118"/>
            <a:ext cx="5801535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F354C-F129-46AD-950F-2E7B8ECF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75" y="2412020"/>
            <a:ext cx="5471112" cy="286181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D674C-F0DC-4F0A-BB67-370A67E0C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724" y="1929865"/>
            <a:ext cx="6009647" cy="35435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0B408C-FECD-438C-93DB-6AAB29D84C67}"/>
              </a:ext>
            </a:extLst>
          </p:cNvPr>
          <p:cNvCxnSpPr>
            <a:cxnSpLocks/>
          </p:cNvCxnSpPr>
          <p:nvPr/>
        </p:nvCxnSpPr>
        <p:spPr>
          <a:xfrm>
            <a:off x="6037277" y="1575322"/>
            <a:ext cx="0" cy="537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7692E1B-1812-460A-A8A6-4DCF40EC1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127" y="2329372"/>
            <a:ext cx="5794104" cy="228165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8FBF9B-7434-4D00-8EF5-50C2D0E7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60250"/>
            <a:ext cx="5254059" cy="436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9BA7F2-32C3-44FB-8E18-A62A86DA5D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352" y="5696272"/>
            <a:ext cx="6009648" cy="8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E2D5D8-48BD-4B61-B095-D6955F50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1" y="0"/>
            <a:ext cx="3839111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44B9B-B891-4BEF-8C5C-BD96DB67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3" y="773274"/>
            <a:ext cx="6074816" cy="2501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D15D31-2BD7-492C-B3C4-ECAF4200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501" y="0"/>
            <a:ext cx="3343742" cy="6668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B16CE1-F4CE-4363-A713-94CD99AB81C4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3429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E9C509-FEAC-4807-88ED-E5FB8B7DE4DD}"/>
              </a:ext>
            </a:extLst>
          </p:cNvPr>
          <p:cNvCxnSpPr/>
          <p:nvPr/>
        </p:nvCxnSpPr>
        <p:spPr>
          <a:xfrm>
            <a:off x="0" y="3429000"/>
            <a:ext cx="123579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391D5A-AA9D-4DC3-B364-DD9ABFF69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990" y="820751"/>
            <a:ext cx="5592519" cy="22963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0D34EB-BA01-4D43-93DC-563970C9F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31" y="3582908"/>
            <a:ext cx="11190083" cy="7619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CACD73-5B2B-4ABF-B011-027A50B25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23" y="4344895"/>
            <a:ext cx="1614129" cy="2362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824EC8-DBD6-47E8-B519-FDD49BF27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014" y="4581109"/>
            <a:ext cx="9985972" cy="8327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E1A63E-6CF2-4E9D-90EC-ABD3AAFD5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3" y="5497003"/>
            <a:ext cx="5517708" cy="6888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A30A11-49D3-4AC8-9547-7108D55902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345487"/>
            <a:ext cx="6054640" cy="991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64AF1B-D64A-4340-8BE5-6597C6087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60" y="6313230"/>
            <a:ext cx="7604727" cy="5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29465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6D011EA-73D0-4224-AB19-9C93ABF9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" y="70583"/>
            <a:ext cx="6917181" cy="190979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51C147AB-7D0D-42B9-9C3A-80C7B5E1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93" y="2355248"/>
            <a:ext cx="1752845" cy="61921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BA97C-AAF9-45E1-BF27-9A9DB0D4E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3" y="2460038"/>
            <a:ext cx="2848373" cy="40963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B441D8A1-CE46-4B60-BF27-B15788F18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47" y="2222153"/>
            <a:ext cx="1595124" cy="885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59BB9F-57ED-4C57-919F-623D2FE4A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14" y="2159958"/>
            <a:ext cx="952633" cy="39058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275924-EC35-4C23-8888-64FCB1465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23" y="2488616"/>
            <a:ext cx="981212" cy="352474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689E734F-C270-4641-9882-310E25B2F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62" y="627974"/>
            <a:ext cx="3845535" cy="79501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5279B-D5D8-407B-9C40-D0FA707EB8A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238526" y="2664853"/>
            <a:ext cx="9534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944623-F0B7-4281-A4C9-B8949203F9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87071" y="2664853"/>
            <a:ext cx="83184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42277D-F328-4A3C-9788-E6216AD78C07}"/>
              </a:ext>
            </a:extLst>
          </p:cNvPr>
          <p:cNvCxnSpPr>
            <a:stCxn id="6" idx="3"/>
          </p:cNvCxnSpPr>
          <p:nvPr/>
        </p:nvCxnSpPr>
        <p:spPr>
          <a:xfrm flipV="1">
            <a:off x="8493338" y="2664853"/>
            <a:ext cx="1388893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8A1CACE-5D00-4179-BB84-B7952A3B0656}"/>
              </a:ext>
            </a:extLst>
          </p:cNvPr>
          <p:cNvSpPr/>
          <p:nvPr/>
        </p:nvSpPr>
        <p:spPr>
          <a:xfrm>
            <a:off x="2277038" y="5632439"/>
            <a:ext cx="570451" cy="1929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5C7878B-DC8F-440C-A4FA-1E9E7168A862}"/>
              </a:ext>
            </a:extLst>
          </p:cNvPr>
          <p:cNvSpPr/>
          <p:nvPr/>
        </p:nvSpPr>
        <p:spPr>
          <a:xfrm>
            <a:off x="2277037" y="6358895"/>
            <a:ext cx="570451" cy="1929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5E0FC-817C-41C2-9D15-96C30EE9B02B}"/>
              </a:ext>
            </a:extLst>
          </p:cNvPr>
          <p:cNvSpPr txBox="1"/>
          <p:nvPr/>
        </p:nvSpPr>
        <p:spPr>
          <a:xfrm>
            <a:off x="0" y="550323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Squared line element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D60D77-F437-42BD-A4ED-C56230436D5E}"/>
              </a:ext>
            </a:extLst>
          </p:cNvPr>
          <p:cNvSpPr txBox="1"/>
          <p:nvPr/>
        </p:nvSpPr>
        <p:spPr>
          <a:xfrm>
            <a:off x="61257" y="6141086"/>
            <a:ext cx="21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Differential proper volume</a:t>
            </a:r>
          </a:p>
        </p:txBody>
      </p:sp>
      <p:pic>
        <p:nvPicPr>
          <p:cNvPr id="45" name="Picture 4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F7878BA-0CF3-478D-9C88-B5D97FA934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7" y="3483334"/>
            <a:ext cx="3854897" cy="1267048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2B551-8222-44E8-8707-170C7B742B5D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4622334" y="4116858"/>
            <a:ext cx="18980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Text, whiteboard&#10;&#10;Description automatically generated with medium confidence">
            <a:extLst>
              <a:ext uri="{FF2B5EF4-FFF2-40B4-BE49-F238E27FC236}">
                <a16:creationId xmlns:a16="http://schemas.microsoft.com/office/drawing/2014/main" id="{D95794E5-8C08-4018-B24E-4085DA719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44" y="3770095"/>
            <a:ext cx="4904219" cy="6935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FDC9F06-7164-4807-B1D6-6CE47F9E0E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6" y="5364600"/>
            <a:ext cx="7978860" cy="649696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60873E31-5AFA-4E26-ADB2-21BAC8F7FF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6" y="6095677"/>
            <a:ext cx="5276222" cy="7006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7E9B20-6449-419E-B787-A3E49A6F94E2}"/>
                  </a:ext>
                </a:extLst>
              </p14:cNvPr>
              <p14:cNvContentPartPr/>
              <p14:nvPr/>
            </p14:nvContentPartPr>
            <p14:xfrm>
              <a:off x="945720" y="82800"/>
              <a:ext cx="11037240" cy="654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7E9B20-6449-419E-B787-A3E49A6F94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6360" y="73440"/>
                <a:ext cx="11055960" cy="65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AFCF0E-542B-4856-8C38-BF7C136D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4" y="106289"/>
            <a:ext cx="5528891" cy="42482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377C4-8A15-4417-9DFA-86BB37BA0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730" y="24308"/>
            <a:ext cx="3482131" cy="63829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ECCC37-3317-42E2-95DA-0E34A5E32E40}"/>
              </a:ext>
            </a:extLst>
          </p:cNvPr>
          <p:cNvSpPr/>
          <p:nvPr/>
        </p:nvSpPr>
        <p:spPr>
          <a:xfrm>
            <a:off x="6214683" y="237740"/>
            <a:ext cx="468150" cy="170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994156-3367-4A08-88DA-F5581AD23C99}"/>
              </a:ext>
            </a:extLst>
          </p:cNvPr>
          <p:cNvCxnSpPr/>
          <p:nvPr/>
        </p:nvCxnSpPr>
        <p:spPr>
          <a:xfrm>
            <a:off x="0" y="679731"/>
            <a:ext cx="123565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E0054B0-4355-46B0-A3AB-99C39B0E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4" y="828348"/>
            <a:ext cx="9055921" cy="69177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BFE536D-7078-44DC-A84B-545CBE606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180" y="1695182"/>
            <a:ext cx="4939838" cy="79200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41" name="Picture 40" descr="\documentclass{article}&#10;\usepackage{amsmath}&#10;\pagestyle{empty}&#10;\begin{document}&#10;$\tilde{d} f=\mathbf{g}(\vec{\nabla} f, \tilde{d} x)=g_{\bar{\mu} \bar{\nu}}(\vec{\nabla} f)^{\bar{\mu}} \tilde{d} x^{\bar{\nu}}=\frac{\partial f}{\partial x^{\bar{\nu}}} \tilde{d} x^{\bar{\nu}} $&#10;&#10;&#10;&#10;\end{document}" title="IguanaTex Bitmap Display">
            <a:extLst>
              <a:ext uri="{FF2B5EF4-FFF2-40B4-BE49-F238E27FC236}">
                <a16:creationId xmlns:a16="http://schemas.microsoft.com/office/drawing/2014/main" id="{DC1360CA-2F3C-4F20-9403-F038C17F5D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27354"/>
            <a:ext cx="5042499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>
                <a:alpha val="60000"/>
              </a:srgbClr>
            </a:solidFill>
          </a:ln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674774-1E6F-46CA-B9F6-EE3FFA936AA5}"/>
              </a:ext>
            </a:extLst>
          </p:cNvPr>
          <p:cNvCxnSpPr>
            <a:cxnSpLocks/>
          </p:cNvCxnSpPr>
          <p:nvPr/>
        </p:nvCxnSpPr>
        <p:spPr>
          <a:xfrm>
            <a:off x="5316819" y="2110234"/>
            <a:ext cx="1349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D628F0BC-7235-40B5-B0C9-955F8D187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10" y="2883229"/>
            <a:ext cx="5234212" cy="15081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1F089B-5D92-4F65-B58A-B2CD80DFB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6104" y="3269867"/>
            <a:ext cx="5218434" cy="734886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749CAD-28DF-4B29-BC0F-BCF449344E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645" y="4873032"/>
            <a:ext cx="5218434" cy="1401186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CB6DD16-B120-44C7-B56E-4A598BA41D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634" y="4974538"/>
            <a:ext cx="5620534" cy="111458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9DE2FF-2117-4DEF-8B9A-B167000C9871}"/>
              </a:ext>
            </a:extLst>
          </p:cNvPr>
          <p:cNvCxnSpPr>
            <a:cxnSpLocks/>
          </p:cNvCxnSpPr>
          <p:nvPr/>
        </p:nvCxnSpPr>
        <p:spPr>
          <a:xfrm flipH="1">
            <a:off x="5623965" y="2487189"/>
            <a:ext cx="1181437" cy="381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2F5B8B-C00B-4327-870F-BD41285E361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506322" y="3637311"/>
            <a:ext cx="10454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5105C12-BD3D-4876-A816-CE3E7A9D9FF5}"/>
              </a:ext>
            </a:extLst>
          </p:cNvPr>
          <p:cNvSpPr txBox="1"/>
          <p:nvPr/>
        </p:nvSpPr>
        <p:spPr>
          <a:xfrm>
            <a:off x="427838" y="627421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 vectors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818110-7FBD-4973-AE64-CA98AD4ECC85}"/>
              </a:ext>
            </a:extLst>
          </p:cNvPr>
          <p:cNvCxnSpPr>
            <a:endCxn id="58" idx="1"/>
          </p:cNvCxnSpPr>
          <p:nvPr/>
        </p:nvCxnSpPr>
        <p:spPr>
          <a:xfrm>
            <a:off x="6096000" y="5531828"/>
            <a:ext cx="44163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E10340-96BE-4FB1-80F7-976EF7350AE7}"/>
                  </a:ext>
                </a:extLst>
              </p14:cNvPr>
              <p14:cNvContentPartPr/>
              <p14:nvPr/>
            </p14:nvContentPartPr>
            <p14:xfrm>
              <a:off x="177480" y="127080"/>
              <a:ext cx="11443320" cy="6248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E10340-96BE-4FB1-80F7-976EF7350A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120" y="117720"/>
                <a:ext cx="114620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6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2809.899"/>
  <p:tag name="LATEXADDIN" val="\documentclass{article}&#10;\usepackage{amsmath}&#10;\pagestyle{empty}&#10;\begin{document}&#10;&#10;For a fixed $\alpha \rightarrow \delta_{\alpha}^{\beta}$ is a vector with dummy index $\beta$  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2274.466"/>
  <p:tag name="LATEXADDIN" val="\documentclass{article}&#10;\usepackage{amsmath}&#10;\pagestyle{empty}&#10;\begin{document}&#10;$\tilde{d} f=\mathbf{g}(\vec{\nabla} f, \tilde{d} x)=g_{\bar{\mu} \bar{\nu}}(\vec{\nabla} f)^{\bar{\mu}} \tilde{d} x^{\bar{\nu}}=\frac{\partial f}{\partial x^{\bar{\nu}}} \tilde{d} x^{\bar{\nu}} $&#10;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581.9272"/>
  <p:tag name="LATEXADDIN" val="\documentclass{article}&#10;\usepackage{amsmath}&#10;\pagestyle{empty}&#10;\begin{document}&#10;&#10;${\vec{e}}_{\mu}=\Lambda_{\mu}^{\;\bar{\mu}}\vec{e}_{\bar{\mu}}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979.752"/>
  <p:tag name="LATEXADDIN" val="\documentclass{article}&#10;\usepackage{amsmath}&#10;\pagestyle{empty}&#10;\begin{document}&#10;&#10;Use $\vec{e}_r$ result from the previous slide, and differentiate it component-wise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Exercise 4.1</vt:lpstr>
      <vt:lpstr>PowerPoint Presentation</vt:lpstr>
      <vt:lpstr>Exercise 4.2</vt:lpstr>
      <vt:lpstr>PowerPoint Presentation</vt:lpstr>
      <vt:lpstr>PowerPoint Presentation</vt:lpstr>
      <vt:lpstr>PowerPoint Presentation</vt:lpstr>
      <vt:lpstr>Exercise 4.3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revision>1</cp:revision>
  <dcterms:created xsi:type="dcterms:W3CDTF">2021-05-11T16:06:19Z</dcterms:created>
  <dcterms:modified xsi:type="dcterms:W3CDTF">2021-05-25T00:54:08Z</dcterms:modified>
</cp:coreProperties>
</file>