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4" r:id="rId2"/>
    <p:sldId id="256" r:id="rId3"/>
    <p:sldId id="275" r:id="rId4"/>
    <p:sldId id="295" r:id="rId5"/>
    <p:sldId id="296" r:id="rId6"/>
    <p:sldId id="305" r:id="rId7"/>
    <p:sldId id="306" r:id="rId8"/>
    <p:sldId id="297" r:id="rId9"/>
    <p:sldId id="298" r:id="rId10"/>
    <p:sldId id="299" r:id="rId11"/>
    <p:sldId id="300" r:id="rId12"/>
    <p:sldId id="301" r:id="rId13"/>
    <p:sldId id="303" r:id="rId14"/>
    <p:sldId id="30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x_6.1" id="{6543FFAC-6E74-45A7-A2A9-934E5DAEB913}">
          <p14:sldIdLst>
            <p14:sldId id="274"/>
            <p14:sldId id="256"/>
          </p14:sldIdLst>
        </p14:section>
        <p14:section name="Ex_6.2" id="{5B7139B1-B02E-401F-8A52-1A4E90B09377}">
          <p14:sldIdLst>
            <p14:sldId id="275"/>
            <p14:sldId id="295"/>
            <p14:sldId id="296"/>
            <p14:sldId id="305"/>
            <p14:sldId id="306"/>
          </p14:sldIdLst>
        </p14:section>
        <p14:section name="Ex_6.3" id="{842EA322-7F06-410D-9A4A-7772FDDC4683}">
          <p14:sldIdLst>
            <p14:sldId id="297"/>
            <p14:sldId id="298"/>
            <p14:sldId id="299"/>
            <p14:sldId id="300"/>
            <p14:sldId id="301"/>
            <p14:sldId id="303"/>
            <p14:sldId id="304"/>
          </p14:sldIdLst>
        </p14:section>
        <p14:section name="Ex_6.4(extra)" id="{1CA911DB-D78D-499F-918B-94AE5EA9E26C}">
          <p14:sldIdLst/>
        </p14:section>
        <p14:section name="Ex_6.5(extra)" id="{A4AE6A65-87F4-4BF1-A0E0-1E914D97CB5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86E712-6FC0-4842-A51C-15D50A864327}" v="690" dt="2021-06-01T13:57:41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76" autoAdjust="0"/>
    <p:restoredTop sz="94660"/>
  </p:normalViewPr>
  <p:slideViewPr>
    <p:cSldViewPr snapToGrid="0" showGuides="1">
      <p:cViewPr varScale="1">
        <p:scale>
          <a:sx n="126" d="100"/>
          <a:sy n="126" d="100"/>
        </p:scale>
        <p:origin x="144" y="13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176"/>
    </p:cViewPr>
  </p:sorterViewPr>
  <p:notesViewPr>
    <p:cSldViewPr snapToGrid="0" showGuides="1">
      <p:cViewPr varScale="1">
        <p:scale>
          <a:sx n="62" d="100"/>
          <a:sy n="62" d="100"/>
        </p:scale>
        <p:origin x="322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an Kulkarni" userId="200d7e74774fd3cc" providerId="LiveId" clId="{1E86E712-6FC0-4842-A51C-15D50A864327}"/>
    <pc:docChg chg="undo custSel addSld delSld modSld sldOrd modSection">
      <pc:chgData name="Rohan Kulkarni" userId="200d7e74774fd3cc" providerId="LiveId" clId="{1E86E712-6FC0-4842-A51C-15D50A864327}" dt="2021-06-01T13:57:41.581" v="1444"/>
      <pc:docMkLst>
        <pc:docMk/>
      </pc:docMkLst>
      <pc:sldChg chg="delSp mod">
        <pc:chgData name="Rohan Kulkarni" userId="200d7e74774fd3cc" providerId="LiveId" clId="{1E86E712-6FC0-4842-A51C-15D50A864327}" dt="2021-06-01T02:22:06.209" v="1406" actId="478"/>
        <pc:sldMkLst>
          <pc:docMk/>
          <pc:sldMk cId="3837914728" sldId="256"/>
        </pc:sldMkLst>
        <pc:picChg chg="del">
          <ac:chgData name="Rohan Kulkarni" userId="200d7e74774fd3cc" providerId="LiveId" clId="{1E86E712-6FC0-4842-A51C-15D50A864327}" dt="2021-06-01T02:22:06.209" v="1406" actId="478"/>
          <ac:picMkLst>
            <pc:docMk/>
            <pc:sldMk cId="3837914728" sldId="256"/>
            <ac:picMk id="3" creationId="{658B6EC0-372B-4BD8-87C3-9D00F5ABD5F8}"/>
          </ac:picMkLst>
        </pc:picChg>
      </pc:sldChg>
      <pc:sldChg chg="modSp mod">
        <pc:chgData name="Rohan Kulkarni" userId="200d7e74774fd3cc" providerId="LiveId" clId="{1E86E712-6FC0-4842-A51C-15D50A864327}" dt="2021-06-01T02:22:03.290" v="1405" actId="20577"/>
        <pc:sldMkLst>
          <pc:docMk/>
          <pc:sldMk cId="3088965281" sldId="274"/>
        </pc:sldMkLst>
        <pc:spChg chg="mod">
          <ac:chgData name="Rohan Kulkarni" userId="200d7e74774fd3cc" providerId="LiveId" clId="{1E86E712-6FC0-4842-A51C-15D50A864327}" dt="2021-06-01T02:22:03.290" v="1405" actId="20577"/>
          <ac:spMkLst>
            <pc:docMk/>
            <pc:sldMk cId="3088965281" sldId="274"/>
            <ac:spMk id="2" creationId="{295A7BF1-93BA-4D77-9999-67AA8397EF2F}"/>
          </ac:spMkLst>
        </pc:spChg>
      </pc:sldChg>
      <pc:sldChg chg="modSp mod">
        <pc:chgData name="Rohan Kulkarni" userId="200d7e74774fd3cc" providerId="LiveId" clId="{1E86E712-6FC0-4842-A51C-15D50A864327}" dt="2021-05-31T16:20:06.048" v="55" actId="20577"/>
        <pc:sldMkLst>
          <pc:docMk/>
          <pc:sldMk cId="3855080937" sldId="275"/>
        </pc:sldMkLst>
        <pc:spChg chg="mod">
          <ac:chgData name="Rohan Kulkarni" userId="200d7e74774fd3cc" providerId="LiveId" clId="{1E86E712-6FC0-4842-A51C-15D50A864327}" dt="2021-05-31T16:20:06.048" v="55" actId="20577"/>
          <ac:spMkLst>
            <pc:docMk/>
            <pc:sldMk cId="3855080937" sldId="275"/>
            <ac:spMk id="2" creationId="{295A7BF1-93BA-4D77-9999-67AA8397EF2F}"/>
          </ac:spMkLst>
        </pc:spChg>
      </pc:sldChg>
      <pc:sldChg chg="del">
        <pc:chgData name="Rohan Kulkarni" userId="200d7e74774fd3cc" providerId="LiveId" clId="{1E86E712-6FC0-4842-A51C-15D50A864327}" dt="2021-06-01T02:22:36.898" v="1408" actId="47"/>
        <pc:sldMkLst>
          <pc:docMk/>
          <pc:sldMk cId="655751911" sldId="276"/>
        </pc:sldMkLst>
      </pc:sldChg>
      <pc:sldChg chg="del">
        <pc:chgData name="Rohan Kulkarni" userId="200d7e74774fd3cc" providerId="LiveId" clId="{1E86E712-6FC0-4842-A51C-15D50A864327}" dt="2021-06-01T02:22:38.217" v="1409" actId="47"/>
        <pc:sldMkLst>
          <pc:docMk/>
          <pc:sldMk cId="245108672" sldId="277"/>
        </pc:sldMkLst>
      </pc:sldChg>
      <pc:sldChg chg="del">
        <pc:chgData name="Rohan Kulkarni" userId="200d7e74774fd3cc" providerId="LiveId" clId="{1E86E712-6FC0-4842-A51C-15D50A864327}" dt="2021-06-01T02:22:42.100" v="1410" actId="47"/>
        <pc:sldMkLst>
          <pc:docMk/>
          <pc:sldMk cId="2201340716" sldId="278"/>
        </pc:sldMkLst>
      </pc:sldChg>
      <pc:sldChg chg="del">
        <pc:chgData name="Rohan Kulkarni" userId="200d7e74774fd3cc" providerId="LiveId" clId="{1E86E712-6FC0-4842-A51C-15D50A864327}" dt="2021-06-01T02:22:43.728" v="1411" actId="47"/>
        <pc:sldMkLst>
          <pc:docMk/>
          <pc:sldMk cId="3848124318" sldId="279"/>
        </pc:sldMkLst>
      </pc:sldChg>
      <pc:sldChg chg="del">
        <pc:chgData name="Rohan Kulkarni" userId="200d7e74774fd3cc" providerId="LiveId" clId="{1E86E712-6FC0-4842-A51C-15D50A864327}" dt="2021-06-01T02:22:45.085" v="1412" actId="47"/>
        <pc:sldMkLst>
          <pc:docMk/>
          <pc:sldMk cId="1693034458" sldId="280"/>
        </pc:sldMkLst>
      </pc:sldChg>
      <pc:sldChg chg="del">
        <pc:chgData name="Rohan Kulkarni" userId="200d7e74774fd3cc" providerId="LiveId" clId="{1E86E712-6FC0-4842-A51C-15D50A864327}" dt="2021-06-01T02:22:45.976" v="1413" actId="47"/>
        <pc:sldMkLst>
          <pc:docMk/>
          <pc:sldMk cId="2812959976" sldId="285"/>
        </pc:sldMkLst>
      </pc:sldChg>
      <pc:sldChg chg="del">
        <pc:chgData name="Rohan Kulkarni" userId="200d7e74774fd3cc" providerId="LiveId" clId="{1E86E712-6FC0-4842-A51C-15D50A864327}" dt="2021-06-01T02:22:47.591" v="1415" actId="47"/>
        <pc:sldMkLst>
          <pc:docMk/>
          <pc:sldMk cId="1042600965" sldId="286"/>
        </pc:sldMkLst>
      </pc:sldChg>
      <pc:sldChg chg="del">
        <pc:chgData name="Rohan Kulkarni" userId="200d7e74774fd3cc" providerId="LiveId" clId="{1E86E712-6FC0-4842-A51C-15D50A864327}" dt="2021-06-01T02:22:46.463" v="1414" actId="47"/>
        <pc:sldMkLst>
          <pc:docMk/>
          <pc:sldMk cId="165399638" sldId="287"/>
        </pc:sldMkLst>
      </pc:sldChg>
      <pc:sldChg chg="del">
        <pc:chgData name="Rohan Kulkarni" userId="200d7e74774fd3cc" providerId="LiveId" clId="{1E86E712-6FC0-4842-A51C-15D50A864327}" dt="2021-06-01T02:22:50.561" v="1416" actId="47"/>
        <pc:sldMkLst>
          <pc:docMk/>
          <pc:sldMk cId="2828678444" sldId="288"/>
        </pc:sldMkLst>
      </pc:sldChg>
      <pc:sldChg chg="del">
        <pc:chgData name="Rohan Kulkarni" userId="200d7e74774fd3cc" providerId="LiveId" clId="{1E86E712-6FC0-4842-A51C-15D50A864327}" dt="2021-06-01T02:22:53.604" v="1417" actId="47"/>
        <pc:sldMkLst>
          <pc:docMk/>
          <pc:sldMk cId="962495844" sldId="289"/>
        </pc:sldMkLst>
      </pc:sldChg>
      <pc:sldChg chg="del">
        <pc:chgData name="Rohan Kulkarni" userId="200d7e74774fd3cc" providerId="LiveId" clId="{1E86E712-6FC0-4842-A51C-15D50A864327}" dt="2021-06-01T02:22:54.422" v="1418" actId="47"/>
        <pc:sldMkLst>
          <pc:docMk/>
          <pc:sldMk cId="72958213" sldId="290"/>
        </pc:sldMkLst>
      </pc:sldChg>
      <pc:sldChg chg="del">
        <pc:chgData name="Rohan Kulkarni" userId="200d7e74774fd3cc" providerId="LiveId" clId="{1E86E712-6FC0-4842-A51C-15D50A864327}" dt="2021-06-01T02:22:55.067" v="1419" actId="47"/>
        <pc:sldMkLst>
          <pc:docMk/>
          <pc:sldMk cId="3784653051" sldId="291"/>
        </pc:sldMkLst>
      </pc:sldChg>
      <pc:sldChg chg="del">
        <pc:chgData name="Rohan Kulkarni" userId="200d7e74774fd3cc" providerId="LiveId" clId="{1E86E712-6FC0-4842-A51C-15D50A864327}" dt="2021-06-01T02:22:55.830" v="1420" actId="47"/>
        <pc:sldMkLst>
          <pc:docMk/>
          <pc:sldMk cId="86512155" sldId="292"/>
        </pc:sldMkLst>
      </pc:sldChg>
      <pc:sldChg chg="del">
        <pc:chgData name="Rohan Kulkarni" userId="200d7e74774fd3cc" providerId="LiveId" clId="{1E86E712-6FC0-4842-A51C-15D50A864327}" dt="2021-06-01T02:22:56.946" v="1421" actId="47"/>
        <pc:sldMkLst>
          <pc:docMk/>
          <pc:sldMk cId="2910718263" sldId="293"/>
        </pc:sldMkLst>
      </pc:sldChg>
      <pc:sldChg chg="del">
        <pc:chgData name="Rohan Kulkarni" userId="200d7e74774fd3cc" providerId="LiveId" clId="{1E86E712-6FC0-4842-A51C-15D50A864327}" dt="2021-06-01T02:22:57.873" v="1422" actId="47"/>
        <pc:sldMkLst>
          <pc:docMk/>
          <pc:sldMk cId="960994704" sldId="294"/>
        </pc:sldMkLst>
      </pc:sldChg>
      <pc:sldChg chg="addSp delSp modSp new mod">
        <pc:chgData name="Rohan Kulkarni" userId="200d7e74774fd3cc" providerId="LiveId" clId="{1E86E712-6FC0-4842-A51C-15D50A864327}" dt="2021-06-01T10:49:32.831" v="1443"/>
        <pc:sldMkLst>
          <pc:docMk/>
          <pc:sldMk cId="1425440383" sldId="295"/>
        </pc:sldMkLst>
        <pc:spChg chg="del">
          <ac:chgData name="Rohan Kulkarni" userId="200d7e74774fd3cc" providerId="LiveId" clId="{1E86E712-6FC0-4842-A51C-15D50A864327}" dt="2021-05-31T16:16:48.198" v="3" actId="478"/>
          <ac:spMkLst>
            <pc:docMk/>
            <pc:sldMk cId="1425440383" sldId="295"/>
            <ac:spMk id="2" creationId="{F1B8DBE7-72D5-4C5C-B6A4-F56C1C7D75D6}"/>
          </ac:spMkLst>
        </pc:spChg>
        <pc:spChg chg="add del mod">
          <ac:chgData name="Rohan Kulkarni" userId="200d7e74774fd3cc" providerId="LiveId" clId="{1E86E712-6FC0-4842-A51C-15D50A864327}" dt="2021-05-31T16:53:21.669" v="577" actId="478"/>
          <ac:spMkLst>
            <pc:docMk/>
            <pc:sldMk cId="1425440383" sldId="295"/>
            <ac:spMk id="2" creationId="{F245C85D-83A6-494A-A917-8B60B8A1CDE0}"/>
          </ac:spMkLst>
        </pc:spChg>
        <pc:spChg chg="add mod">
          <ac:chgData name="Rohan Kulkarni" userId="200d7e74774fd3cc" providerId="LiveId" clId="{1E86E712-6FC0-4842-A51C-15D50A864327}" dt="2021-05-31T16:58:37.285" v="595" actId="255"/>
          <ac:spMkLst>
            <pc:docMk/>
            <pc:sldMk cId="1425440383" sldId="295"/>
            <ac:spMk id="3" creationId="{A8A6E1AC-03D1-4C60-9DD1-44E61AC277E4}"/>
          </ac:spMkLst>
        </pc:spChg>
        <pc:spChg chg="del">
          <ac:chgData name="Rohan Kulkarni" userId="200d7e74774fd3cc" providerId="LiveId" clId="{1E86E712-6FC0-4842-A51C-15D50A864327}" dt="2021-05-31T16:16:50.724" v="4" actId="478"/>
          <ac:spMkLst>
            <pc:docMk/>
            <pc:sldMk cId="1425440383" sldId="295"/>
            <ac:spMk id="3" creationId="{AE179CFF-ABE4-44FB-8003-7C77B40D13D7}"/>
          </ac:spMkLst>
        </pc:spChg>
        <pc:spChg chg="add del ord">
          <ac:chgData name="Rohan Kulkarni" userId="200d7e74774fd3cc" providerId="LiveId" clId="{1E86E712-6FC0-4842-A51C-15D50A864327}" dt="2021-05-31T16:20:27.418" v="59" actId="11529"/>
          <ac:spMkLst>
            <pc:docMk/>
            <pc:sldMk cId="1425440383" sldId="295"/>
            <ac:spMk id="6" creationId="{4D03A126-BDC7-4E7A-954D-F18030FCA6CD}"/>
          </ac:spMkLst>
        </pc:spChg>
        <pc:spChg chg="add mod">
          <ac:chgData name="Rohan Kulkarni" userId="200d7e74774fd3cc" providerId="LiveId" clId="{1E86E712-6FC0-4842-A51C-15D50A864327}" dt="2021-05-31T16:58:41.171" v="596" actId="255"/>
          <ac:spMkLst>
            <pc:docMk/>
            <pc:sldMk cId="1425440383" sldId="295"/>
            <ac:spMk id="7" creationId="{915D6F5F-C985-48CE-8C6C-3B6F38F0FAFD}"/>
          </ac:spMkLst>
        </pc:spChg>
        <pc:spChg chg="add del mod">
          <ac:chgData name="Rohan Kulkarni" userId="200d7e74774fd3cc" providerId="LiveId" clId="{1E86E712-6FC0-4842-A51C-15D50A864327}" dt="2021-05-31T16:20:45.822" v="63" actId="11529"/>
          <ac:spMkLst>
            <pc:docMk/>
            <pc:sldMk cId="1425440383" sldId="295"/>
            <ac:spMk id="7" creationId="{B6B910F3-E442-46A8-BE41-47F39B64C36A}"/>
          </ac:spMkLst>
        </pc:spChg>
        <pc:spChg chg="add del">
          <ac:chgData name="Rohan Kulkarni" userId="200d7e74774fd3cc" providerId="LiveId" clId="{1E86E712-6FC0-4842-A51C-15D50A864327}" dt="2021-05-31T16:59:03.706" v="598" actId="478"/>
          <ac:spMkLst>
            <pc:docMk/>
            <pc:sldMk cId="1425440383" sldId="295"/>
            <ac:spMk id="8" creationId="{01C4014B-369E-4970-BEF1-4877FB7AECB3}"/>
          </ac:spMkLst>
        </pc:spChg>
        <pc:spChg chg="add del mod">
          <ac:chgData name="Rohan Kulkarni" userId="200d7e74774fd3cc" providerId="LiveId" clId="{1E86E712-6FC0-4842-A51C-15D50A864327}" dt="2021-05-31T17:02:15.915" v="642" actId="478"/>
          <ac:spMkLst>
            <pc:docMk/>
            <pc:sldMk cId="1425440383" sldId="295"/>
            <ac:spMk id="9" creationId="{E7B7288C-9FFA-4937-9ECC-F9797868773B}"/>
          </ac:spMkLst>
        </pc:spChg>
        <pc:spChg chg="add mod">
          <ac:chgData name="Rohan Kulkarni" userId="200d7e74774fd3cc" providerId="LiveId" clId="{1E86E712-6FC0-4842-A51C-15D50A864327}" dt="2021-05-31T19:37:15.150" v="667" actId="1076"/>
          <ac:spMkLst>
            <pc:docMk/>
            <pc:sldMk cId="1425440383" sldId="295"/>
            <ac:spMk id="10" creationId="{82C64A0C-F491-44E8-90D8-B334BB01B507}"/>
          </ac:spMkLst>
        </pc:spChg>
        <pc:spChg chg="add mod ord">
          <ac:chgData name="Rohan Kulkarni" userId="200d7e74774fd3cc" providerId="LiveId" clId="{1E86E712-6FC0-4842-A51C-15D50A864327}" dt="2021-05-31T16:52:28.545" v="569" actId="2711"/>
          <ac:spMkLst>
            <pc:docMk/>
            <pc:sldMk cId="1425440383" sldId="295"/>
            <ac:spMk id="42" creationId="{404739B4-9149-4367-A13F-20FB90D03A1E}"/>
          </ac:spMkLst>
        </pc:spChg>
        <pc:spChg chg="add mod">
          <ac:chgData name="Rohan Kulkarni" userId="200d7e74774fd3cc" providerId="LiveId" clId="{1E86E712-6FC0-4842-A51C-15D50A864327}" dt="2021-05-31T19:37:12.470" v="666" actId="1076"/>
          <ac:spMkLst>
            <pc:docMk/>
            <pc:sldMk cId="1425440383" sldId="295"/>
            <ac:spMk id="77" creationId="{1FB1CF2C-2F6C-4D55-91F9-EF5557BBC52E}"/>
          </ac:spMkLst>
        </pc:spChg>
        <pc:picChg chg="add mod">
          <ac:chgData name="Rohan Kulkarni" userId="200d7e74774fd3cc" providerId="LiveId" clId="{1E86E712-6FC0-4842-A51C-15D50A864327}" dt="2021-05-31T17:02:10.777" v="641"/>
          <ac:picMkLst>
            <pc:docMk/>
            <pc:sldMk cId="1425440383" sldId="295"/>
            <ac:picMk id="5" creationId="{652613AF-D528-49AF-B930-AD7E42D6576D}"/>
          </ac:picMkLst>
        </pc:picChg>
        <pc:picChg chg="add mod">
          <ac:chgData name="Rohan Kulkarni" userId="200d7e74774fd3cc" providerId="LiveId" clId="{1E86E712-6FC0-4842-A51C-15D50A864327}" dt="2021-05-31T16:58:03.289" v="589" actId="1076"/>
          <ac:picMkLst>
            <pc:docMk/>
            <pc:sldMk cId="1425440383" sldId="295"/>
            <ac:picMk id="6" creationId="{8B1DE831-C5F2-451B-B84F-1A2D1D1795B2}"/>
          </ac:picMkLst>
        </pc:picChg>
        <pc:picChg chg="del mod">
          <ac:chgData name="Rohan Kulkarni" userId="200d7e74774fd3cc" providerId="LiveId" clId="{1E86E712-6FC0-4842-A51C-15D50A864327}" dt="2021-05-31T16:22:16.579" v="87" actId="478"/>
          <ac:picMkLst>
            <pc:docMk/>
            <pc:sldMk cId="1425440383" sldId="295"/>
            <ac:picMk id="9" creationId="{FBB50CE3-D1DA-48B2-8BE7-1FDDA6E418FB}"/>
          </ac:picMkLst>
        </pc:picChg>
        <pc:picChg chg="del mod ord">
          <ac:chgData name="Rohan Kulkarni" userId="200d7e74774fd3cc" providerId="LiveId" clId="{1E86E712-6FC0-4842-A51C-15D50A864327}" dt="2021-05-31T16:22:25.739" v="101" actId="478"/>
          <ac:picMkLst>
            <pc:docMk/>
            <pc:sldMk cId="1425440383" sldId="295"/>
            <ac:picMk id="11" creationId="{B272BB47-AEE1-4A49-A907-AB45A7254A4D}"/>
          </ac:picMkLst>
        </pc:picChg>
        <pc:picChg chg="del mod ord">
          <ac:chgData name="Rohan Kulkarni" userId="200d7e74774fd3cc" providerId="LiveId" clId="{1E86E712-6FC0-4842-A51C-15D50A864327}" dt="2021-05-31T16:22:49.658" v="139"/>
          <ac:picMkLst>
            <pc:docMk/>
            <pc:sldMk cId="1425440383" sldId="295"/>
            <ac:picMk id="13" creationId="{0CBB837F-A2E0-4383-8ABB-4B07405EECB3}"/>
          </ac:picMkLst>
        </pc:picChg>
        <pc:picChg chg="add del mod ord">
          <ac:chgData name="Rohan Kulkarni" userId="200d7e74774fd3cc" providerId="LiveId" clId="{1E86E712-6FC0-4842-A51C-15D50A864327}" dt="2021-05-31T16:22:59.274" v="157" actId="478"/>
          <ac:picMkLst>
            <pc:docMk/>
            <pc:sldMk cId="1425440383" sldId="295"/>
            <ac:picMk id="15" creationId="{6F298964-780B-4747-BFEB-7A7F9F21E72E}"/>
          </ac:picMkLst>
        </pc:picChg>
        <pc:picChg chg="del mod ord">
          <ac:chgData name="Rohan Kulkarni" userId="200d7e74774fd3cc" providerId="LiveId" clId="{1E86E712-6FC0-4842-A51C-15D50A864327}" dt="2021-05-31T16:23:45.129" v="172" actId="478"/>
          <ac:picMkLst>
            <pc:docMk/>
            <pc:sldMk cId="1425440383" sldId="295"/>
            <ac:picMk id="17" creationId="{E33CD1D9-2269-4233-AD4E-F3E3826CE439}"/>
          </ac:picMkLst>
        </pc:picChg>
        <pc:picChg chg="del mod ord">
          <ac:chgData name="Rohan Kulkarni" userId="200d7e74774fd3cc" providerId="LiveId" clId="{1E86E712-6FC0-4842-A51C-15D50A864327}" dt="2021-05-31T16:23:56.620" v="186" actId="478"/>
          <ac:picMkLst>
            <pc:docMk/>
            <pc:sldMk cId="1425440383" sldId="295"/>
            <ac:picMk id="19" creationId="{C109DB3B-32A7-41EE-A10D-F145753CAAD9}"/>
          </ac:picMkLst>
        </pc:picChg>
        <pc:picChg chg="del mod ord">
          <ac:chgData name="Rohan Kulkarni" userId="200d7e74774fd3cc" providerId="LiveId" clId="{1E86E712-6FC0-4842-A51C-15D50A864327}" dt="2021-05-31T16:24:07.012" v="200" actId="478"/>
          <ac:picMkLst>
            <pc:docMk/>
            <pc:sldMk cId="1425440383" sldId="295"/>
            <ac:picMk id="21" creationId="{89C75B8F-21D0-48DE-B6F1-9DBEB17A72C5}"/>
          </ac:picMkLst>
        </pc:picChg>
        <pc:picChg chg="del mod ord">
          <ac:chgData name="Rohan Kulkarni" userId="200d7e74774fd3cc" providerId="LiveId" clId="{1E86E712-6FC0-4842-A51C-15D50A864327}" dt="2021-05-31T16:24:22.041" v="217" actId="478"/>
          <ac:picMkLst>
            <pc:docMk/>
            <pc:sldMk cId="1425440383" sldId="295"/>
            <ac:picMk id="23" creationId="{9168447A-9991-4A1B-B828-725498ED1011}"/>
          </ac:picMkLst>
        </pc:picChg>
        <pc:picChg chg="del mod ord">
          <ac:chgData name="Rohan Kulkarni" userId="200d7e74774fd3cc" providerId="LiveId" clId="{1E86E712-6FC0-4842-A51C-15D50A864327}" dt="2021-05-31T16:25:49.115" v="263" actId="478"/>
          <ac:picMkLst>
            <pc:docMk/>
            <pc:sldMk cId="1425440383" sldId="295"/>
            <ac:picMk id="25" creationId="{4DBA789F-6CD4-4864-995D-6EC7C2C9F877}"/>
          </ac:picMkLst>
        </pc:picChg>
        <pc:picChg chg="add del mod">
          <ac:chgData name="Rohan Kulkarni" userId="200d7e74774fd3cc" providerId="LiveId" clId="{1E86E712-6FC0-4842-A51C-15D50A864327}" dt="2021-05-31T16:24:40.028" v="225" actId="478"/>
          <ac:picMkLst>
            <pc:docMk/>
            <pc:sldMk cId="1425440383" sldId="295"/>
            <ac:picMk id="27" creationId="{C912D4EF-8FB0-4243-85C3-AAFF55237FDA}"/>
          </ac:picMkLst>
        </pc:picChg>
        <pc:picChg chg="del mod">
          <ac:chgData name="Rohan Kulkarni" userId="200d7e74774fd3cc" providerId="LiveId" clId="{1E86E712-6FC0-4842-A51C-15D50A864327}" dt="2021-05-31T16:25:34.558" v="248" actId="478"/>
          <ac:picMkLst>
            <pc:docMk/>
            <pc:sldMk cId="1425440383" sldId="295"/>
            <ac:picMk id="29" creationId="{0DA0A10C-61AA-4B39-B35C-A42B6FDA4504}"/>
          </ac:picMkLst>
        </pc:picChg>
        <pc:picChg chg="mod ord">
          <ac:chgData name="Rohan Kulkarni" userId="200d7e74774fd3cc" providerId="LiveId" clId="{1E86E712-6FC0-4842-A51C-15D50A864327}" dt="2021-05-31T16:37:22.870" v="402" actId="1076"/>
          <ac:picMkLst>
            <pc:docMk/>
            <pc:sldMk cId="1425440383" sldId="295"/>
            <ac:picMk id="31" creationId="{E2C05446-A365-415B-83E0-87D6C2B05525}"/>
          </ac:picMkLst>
        </pc:picChg>
        <pc:picChg chg="del mod ord">
          <ac:chgData name="Rohan Kulkarni" userId="200d7e74774fd3cc" providerId="LiveId" clId="{1E86E712-6FC0-4842-A51C-15D50A864327}" dt="2021-05-31T16:29:16.313" v="332" actId="478"/>
          <ac:picMkLst>
            <pc:docMk/>
            <pc:sldMk cId="1425440383" sldId="295"/>
            <ac:picMk id="33" creationId="{799A77CE-AF53-4BAD-B0FE-AB1F5A3AC2AD}"/>
          </ac:picMkLst>
        </pc:picChg>
        <pc:picChg chg="del mod">
          <ac:chgData name="Rohan Kulkarni" userId="200d7e74774fd3cc" providerId="LiveId" clId="{1E86E712-6FC0-4842-A51C-15D50A864327}" dt="2021-05-31T16:27:27.329" v="293" actId="478"/>
          <ac:picMkLst>
            <pc:docMk/>
            <pc:sldMk cId="1425440383" sldId="295"/>
            <ac:picMk id="35" creationId="{6A4DD093-A0A4-4E8A-B140-FED13D0FD753}"/>
          </ac:picMkLst>
        </pc:picChg>
        <pc:picChg chg="del mod ord">
          <ac:chgData name="Rohan Kulkarni" userId="200d7e74774fd3cc" providerId="LiveId" clId="{1E86E712-6FC0-4842-A51C-15D50A864327}" dt="2021-05-31T16:37:36.114" v="421" actId="478"/>
          <ac:picMkLst>
            <pc:docMk/>
            <pc:sldMk cId="1425440383" sldId="295"/>
            <ac:picMk id="37" creationId="{29FA26A5-2F80-45B8-B575-532E5081E0E8}"/>
          </ac:picMkLst>
        </pc:picChg>
        <pc:picChg chg="del mod ord">
          <ac:chgData name="Rohan Kulkarni" userId="200d7e74774fd3cc" providerId="LiveId" clId="{1E86E712-6FC0-4842-A51C-15D50A864327}" dt="2021-05-31T16:37:10.681" v="397" actId="478"/>
          <ac:picMkLst>
            <pc:docMk/>
            <pc:sldMk cId="1425440383" sldId="295"/>
            <ac:picMk id="39" creationId="{52D73AED-7D0B-482E-91E2-892D7180577B}"/>
          </ac:picMkLst>
        </pc:picChg>
        <pc:picChg chg="add mod">
          <ac:chgData name="Rohan Kulkarni" userId="200d7e74774fd3cc" providerId="LiveId" clId="{1E86E712-6FC0-4842-A51C-15D50A864327}" dt="2021-05-31T16:41:55.828" v="500" actId="692"/>
          <ac:picMkLst>
            <pc:docMk/>
            <pc:sldMk cId="1425440383" sldId="295"/>
            <ac:picMk id="41" creationId="{B71E67C0-AED1-4F8B-A82B-AAA344F8A092}"/>
          </ac:picMkLst>
        </pc:picChg>
        <pc:picChg chg="add mod">
          <ac:chgData name="Rohan Kulkarni" userId="200d7e74774fd3cc" providerId="LiveId" clId="{1E86E712-6FC0-4842-A51C-15D50A864327}" dt="2021-05-31T16:39:01.488" v="468" actId="1076"/>
          <ac:picMkLst>
            <pc:docMk/>
            <pc:sldMk cId="1425440383" sldId="295"/>
            <ac:picMk id="44" creationId="{30D94BE1-9540-49B4-BC83-493AE7BE6EA7}"/>
          </ac:picMkLst>
        </pc:picChg>
        <pc:picChg chg="add mod ord">
          <ac:chgData name="Rohan Kulkarni" userId="200d7e74774fd3cc" providerId="LiveId" clId="{1E86E712-6FC0-4842-A51C-15D50A864327}" dt="2021-05-31T16:38:58.364" v="466" actId="1076"/>
          <ac:picMkLst>
            <pc:docMk/>
            <pc:sldMk cId="1425440383" sldId="295"/>
            <ac:picMk id="46" creationId="{1C015064-356C-465D-B95B-06D0317726B7}"/>
          </ac:picMkLst>
        </pc:picChg>
        <pc:picChg chg="add mod">
          <ac:chgData name="Rohan Kulkarni" userId="200d7e74774fd3cc" providerId="LiveId" clId="{1E86E712-6FC0-4842-A51C-15D50A864327}" dt="2021-05-31T16:38:59.763" v="467" actId="1076"/>
          <ac:picMkLst>
            <pc:docMk/>
            <pc:sldMk cId="1425440383" sldId="295"/>
            <ac:picMk id="48" creationId="{853158CE-F07B-4858-8230-E9393FD422A4}"/>
          </ac:picMkLst>
        </pc:picChg>
        <pc:picChg chg="add mod">
          <ac:chgData name="Rohan Kulkarni" userId="200d7e74774fd3cc" providerId="LiveId" clId="{1E86E712-6FC0-4842-A51C-15D50A864327}" dt="2021-05-31T16:40:25.084" v="479" actId="1076"/>
          <ac:picMkLst>
            <pc:docMk/>
            <pc:sldMk cId="1425440383" sldId="295"/>
            <ac:picMk id="50" creationId="{66627735-05C9-45EB-965A-B33ABC36F830}"/>
          </ac:picMkLst>
        </pc:picChg>
        <pc:picChg chg="mod ord">
          <ac:chgData name="Rohan Kulkarni" userId="200d7e74774fd3cc" providerId="LiveId" clId="{1E86E712-6FC0-4842-A51C-15D50A864327}" dt="2021-05-31T16:37:16.355" v="401" actId="1076"/>
          <ac:picMkLst>
            <pc:docMk/>
            <pc:sldMk cId="1425440383" sldId="295"/>
            <ac:picMk id="52" creationId="{9250E9DF-7B2A-4CDF-A997-F7ED4BE2F8EC}"/>
          </ac:picMkLst>
        </pc:picChg>
        <pc:picChg chg="del mod ord">
          <ac:chgData name="Rohan Kulkarni" userId="200d7e74774fd3cc" providerId="LiveId" clId="{1E86E712-6FC0-4842-A51C-15D50A864327}" dt="2021-05-31T16:37:55.263" v="443" actId="478"/>
          <ac:picMkLst>
            <pc:docMk/>
            <pc:sldMk cId="1425440383" sldId="295"/>
            <ac:picMk id="54" creationId="{010A3658-1A8A-4606-8C81-64B1BE78D33B}"/>
          </ac:picMkLst>
        </pc:picChg>
        <pc:picChg chg="mod ord">
          <ac:chgData name="Rohan Kulkarni" userId="200d7e74774fd3cc" providerId="LiveId" clId="{1E86E712-6FC0-4842-A51C-15D50A864327}" dt="2021-05-31T16:37:55.264" v="445" actId="962"/>
          <ac:picMkLst>
            <pc:docMk/>
            <pc:sldMk cId="1425440383" sldId="295"/>
            <ac:picMk id="56" creationId="{25DEED9C-E3CD-4342-9539-8CD009A11BF3}"/>
          </ac:picMkLst>
        </pc:picChg>
        <pc:picChg chg="add mod">
          <ac:chgData name="Rohan Kulkarni" userId="200d7e74774fd3cc" providerId="LiveId" clId="{1E86E712-6FC0-4842-A51C-15D50A864327}" dt="2021-05-31T16:42:13.269" v="510" actId="692"/>
          <ac:picMkLst>
            <pc:docMk/>
            <pc:sldMk cId="1425440383" sldId="295"/>
            <ac:picMk id="64" creationId="{22387CD2-947F-4CF6-BB29-7E646702D52A}"/>
          </ac:picMkLst>
        </pc:picChg>
        <pc:picChg chg="add mod">
          <ac:chgData name="Rohan Kulkarni" userId="200d7e74774fd3cc" providerId="LiveId" clId="{1E86E712-6FC0-4842-A51C-15D50A864327}" dt="2021-05-31T16:42:01.056" v="502" actId="14100"/>
          <ac:picMkLst>
            <pc:docMk/>
            <pc:sldMk cId="1425440383" sldId="295"/>
            <ac:picMk id="66" creationId="{DF118FD0-C8CE-40C2-82B6-DB32996040D0}"/>
          </ac:picMkLst>
        </pc:picChg>
        <pc:picChg chg="add mod">
          <ac:chgData name="Rohan Kulkarni" userId="200d7e74774fd3cc" providerId="LiveId" clId="{1E86E712-6FC0-4842-A51C-15D50A864327}" dt="2021-05-31T19:37:02.632" v="664" actId="1076"/>
          <ac:picMkLst>
            <pc:docMk/>
            <pc:sldMk cId="1425440383" sldId="295"/>
            <ac:picMk id="68" creationId="{FD74994E-1CE3-497E-A2B7-8E4616D49B21}"/>
          </ac:picMkLst>
        </pc:picChg>
        <pc:picChg chg="add mod">
          <ac:chgData name="Rohan Kulkarni" userId="200d7e74774fd3cc" providerId="LiveId" clId="{1E86E712-6FC0-4842-A51C-15D50A864327}" dt="2021-05-31T16:43:35.084" v="529" actId="1076"/>
          <ac:picMkLst>
            <pc:docMk/>
            <pc:sldMk cId="1425440383" sldId="295"/>
            <ac:picMk id="70" creationId="{F4935769-CE57-4C49-B969-84A70829E7D5}"/>
          </ac:picMkLst>
        </pc:picChg>
        <pc:picChg chg="add del mod">
          <ac:chgData name="Rohan Kulkarni" userId="200d7e74774fd3cc" providerId="LiveId" clId="{1E86E712-6FC0-4842-A51C-15D50A864327}" dt="2021-05-31T16:43:52.663" v="536" actId="478"/>
          <ac:picMkLst>
            <pc:docMk/>
            <pc:sldMk cId="1425440383" sldId="295"/>
            <ac:picMk id="72" creationId="{0FAE12D2-7322-48AD-839F-1A6E77B55F2C}"/>
          </ac:picMkLst>
        </pc:picChg>
        <pc:picChg chg="add del mod">
          <ac:chgData name="Rohan Kulkarni" userId="200d7e74774fd3cc" providerId="LiveId" clId="{1E86E712-6FC0-4842-A51C-15D50A864327}" dt="2021-05-31T16:44:16.433" v="544" actId="478"/>
          <ac:picMkLst>
            <pc:docMk/>
            <pc:sldMk cId="1425440383" sldId="295"/>
            <ac:picMk id="74" creationId="{6CE6F887-2959-41D7-8124-FF7EFA4E9638}"/>
          </ac:picMkLst>
        </pc:picChg>
        <pc:picChg chg="add mod">
          <ac:chgData name="Rohan Kulkarni" userId="200d7e74774fd3cc" providerId="LiveId" clId="{1E86E712-6FC0-4842-A51C-15D50A864327}" dt="2021-05-31T16:52:10.824" v="566" actId="1076"/>
          <ac:picMkLst>
            <pc:docMk/>
            <pc:sldMk cId="1425440383" sldId="295"/>
            <ac:picMk id="76" creationId="{6BC7EBD9-12A6-4AA5-A095-2E6E3AFBC022}"/>
          </ac:picMkLst>
        </pc:picChg>
        <pc:inkChg chg="add">
          <ac:chgData name="Rohan Kulkarni" userId="200d7e74774fd3cc" providerId="LiveId" clId="{1E86E712-6FC0-4842-A51C-15D50A864327}" dt="2021-06-01T10:49:32.831" v="1443"/>
          <ac:inkMkLst>
            <pc:docMk/>
            <pc:sldMk cId="1425440383" sldId="295"/>
            <ac:inkMk id="2" creationId="{BB7EC20C-4768-4290-8ED1-14E2C2E59C86}"/>
          </ac:inkMkLst>
        </pc:inkChg>
        <pc:cxnChg chg="add mod">
          <ac:chgData name="Rohan Kulkarni" userId="200d7e74774fd3cc" providerId="LiveId" clId="{1E86E712-6FC0-4842-A51C-15D50A864327}" dt="2021-05-31T16:40:59.324" v="486" actId="1582"/>
          <ac:cxnSpMkLst>
            <pc:docMk/>
            <pc:sldMk cId="1425440383" sldId="295"/>
            <ac:cxnSpMk id="58" creationId="{F77C58DD-A840-4E59-BB4D-A6977AB010BA}"/>
          </ac:cxnSpMkLst>
        </pc:cxnChg>
        <pc:cxnChg chg="add mod">
          <ac:chgData name="Rohan Kulkarni" userId="200d7e74774fd3cc" providerId="LiveId" clId="{1E86E712-6FC0-4842-A51C-15D50A864327}" dt="2021-05-31T16:40:59.324" v="486" actId="1582"/>
          <ac:cxnSpMkLst>
            <pc:docMk/>
            <pc:sldMk cId="1425440383" sldId="295"/>
            <ac:cxnSpMk id="60" creationId="{38FFC2C0-0C77-466B-815F-24CF5A36B236}"/>
          </ac:cxnSpMkLst>
        </pc:cxnChg>
        <pc:cxnChg chg="add mod">
          <ac:chgData name="Rohan Kulkarni" userId="200d7e74774fd3cc" providerId="LiveId" clId="{1E86E712-6FC0-4842-A51C-15D50A864327}" dt="2021-05-31T16:40:59.324" v="486" actId="1582"/>
          <ac:cxnSpMkLst>
            <pc:docMk/>
            <pc:sldMk cId="1425440383" sldId="295"/>
            <ac:cxnSpMk id="62" creationId="{3E4AEFB3-6802-44F7-8C90-8E15BBF6EF42}"/>
          </ac:cxnSpMkLst>
        </pc:cxnChg>
      </pc:sldChg>
      <pc:sldChg chg="addSp delSp modSp add mod ord delAnim modAnim chgLayout">
        <pc:chgData name="Rohan Kulkarni" userId="200d7e74774fd3cc" providerId="LiveId" clId="{1E86E712-6FC0-4842-A51C-15D50A864327}" dt="2021-06-01T13:57:41.581" v="1444"/>
        <pc:sldMkLst>
          <pc:docMk/>
          <pc:sldMk cId="1180580841" sldId="296"/>
        </pc:sldMkLst>
        <pc:spChg chg="add del mod ord">
          <ac:chgData name="Rohan Kulkarni" userId="200d7e74774fd3cc" providerId="LiveId" clId="{1E86E712-6FC0-4842-A51C-15D50A864327}" dt="2021-05-31T17:00:54.388" v="621" actId="6264"/>
          <ac:spMkLst>
            <pc:docMk/>
            <pc:sldMk cId="1180580841" sldId="296"/>
            <ac:spMk id="2" creationId="{EF21792C-B3C2-4999-BE96-6885DF4E51C4}"/>
          </ac:spMkLst>
        </pc:spChg>
        <pc:spChg chg="del">
          <ac:chgData name="Rohan Kulkarni" userId="200d7e74774fd3cc" providerId="LiveId" clId="{1E86E712-6FC0-4842-A51C-15D50A864327}" dt="2021-05-31T17:01:04.499" v="622" actId="478"/>
          <ac:spMkLst>
            <pc:docMk/>
            <pc:sldMk cId="1180580841" sldId="296"/>
            <ac:spMk id="3" creationId="{A8A6E1AC-03D1-4C60-9DD1-44E61AC277E4}"/>
          </ac:spMkLst>
        </pc:spChg>
        <pc:spChg chg="add del mod ord">
          <ac:chgData name="Rohan Kulkarni" userId="200d7e74774fd3cc" providerId="LiveId" clId="{1E86E712-6FC0-4842-A51C-15D50A864327}" dt="2021-05-31T17:00:54.388" v="621" actId="6264"/>
          <ac:spMkLst>
            <pc:docMk/>
            <pc:sldMk cId="1180580841" sldId="296"/>
            <ac:spMk id="4" creationId="{9A72D9CF-1B45-4C2B-BA8F-05767E6C5D8C}"/>
          </ac:spMkLst>
        </pc:spChg>
        <pc:spChg chg="del">
          <ac:chgData name="Rohan Kulkarni" userId="200d7e74774fd3cc" providerId="LiveId" clId="{1E86E712-6FC0-4842-A51C-15D50A864327}" dt="2021-05-31T17:01:04.499" v="622" actId="478"/>
          <ac:spMkLst>
            <pc:docMk/>
            <pc:sldMk cId="1180580841" sldId="296"/>
            <ac:spMk id="7" creationId="{915D6F5F-C985-48CE-8C6C-3B6F38F0FAFD}"/>
          </ac:spMkLst>
        </pc:spChg>
        <pc:spChg chg="del">
          <ac:chgData name="Rohan Kulkarni" userId="200d7e74774fd3cc" providerId="LiveId" clId="{1E86E712-6FC0-4842-A51C-15D50A864327}" dt="2021-05-31T17:01:14.850" v="626" actId="478"/>
          <ac:spMkLst>
            <pc:docMk/>
            <pc:sldMk cId="1180580841" sldId="296"/>
            <ac:spMk id="9" creationId="{E7B7288C-9FFA-4937-9ECC-F9797868773B}"/>
          </ac:spMkLst>
        </pc:spChg>
        <pc:spChg chg="add del">
          <ac:chgData name="Rohan Kulkarni" userId="200d7e74774fd3cc" providerId="LiveId" clId="{1E86E712-6FC0-4842-A51C-15D50A864327}" dt="2021-06-01T02:03:22.964" v="1261" actId="478"/>
          <ac:spMkLst>
            <pc:docMk/>
            <pc:sldMk cId="1180580841" sldId="296"/>
            <ac:spMk id="32" creationId="{29A8582C-1307-46C5-AFDF-68251A67443A}"/>
          </ac:spMkLst>
        </pc:spChg>
        <pc:spChg chg="add del">
          <ac:chgData name="Rohan Kulkarni" userId="200d7e74774fd3cc" providerId="LiveId" clId="{1E86E712-6FC0-4842-A51C-15D50A864327}" dt="2021-06-01T02:03:28.706" v="1263" actId="22"/>
          <ac:spMkLst>
            <pc:docMk/>
            <pc:sldMk cId="1180580841" sldId="296"/>
            <ac:spMk id="34" creationId="{4E3D8A38-8E5C-496F-9AEC-BA38447975E5}"/>
          </ac:spMkLst>
        </pc:spChg>
        <pc:spChg chg="del">
          <ac:chgData name="Rohan Kulkarni" userId="200d7e74774fd3cc" providerId="LiveId" clId="{1E86E712-6FC0-4842-A51C-15D50A864327}" dt="2021-05-31T17:01:04.499" v="622" actId="478"/>
          <ac:spMkLst>
            <pc:docMk/>
            <pc:sldMk cId="1180580841" sldId="296"/>
            <ac:spMk id="42" creationId="{404739B4-9149-4367-A13F-20FB90D03A1E}"/>
          </ac:spMkLst>
        </pc:spChg>
        <pc:spChg chg="del">
          <ac:chgData name="Rohan Kulkarni" userId="200d7e74774fd3cc" providerId="LiveId" clId="{1E86E712-6FC0-4842-A51C-15D50A864327}" dt="2021-05-31T17:01:04.499" v="622" actId="478"/>
          <ac:spMkLst>
            <pc:docMk/>
            <pc:sldMk cId="1180580841" sldId="296"/>
            <ac:spMk id="77" creationId="{1FB1CF2C-2F6C-4D55-91F9-EF5557BBC52E}"/>
          </ac:spMkLst>
        </pc:spChg>
        <pc:picChg chg="del">
          <ac:chgData name="Rohan Kulkarni" userId="200d7e74774fd3cc" providerId="LiveId" clId="{1E86E712-6FC0-4842-A51C-15D50A864327}" dt="2021-05-31T17:01:12.430" v="623" actId="478"/>
          <ac:picMkLst>
            <pc:docMk/>
            <pc:sldMk cId="1180580841" sldId="296"/>
            <ac:picMk id="5" creationId="{652613AF-D528-49AF-B930-AD7E42D6576D}"/>
          </ac:picMkLst>
        </pc:picChg>
        <pc:picChg chg="del">
          <ac:chgData name="Rohan Kulkarni" userId="200d7e74774fd3cc" providerId="LiveId" clId="{1E86E712-6FC0-4842-A51C-15D50A864327}" dt="2021-05-31T17:01:12.430" v="623" actId="478"/>
          <ac:picMkLst>
            <pc:docMk/>
            <pc:sldMk cId="1180580841" sldId="296"/>
            <ac:picMk id="6" creationId="{8B1DE831-C5F2-451B-B84F-1A2D1D1795B2}"/>
          </ac:picMkLst>
        </pc:picChg>
        <pc:picChg chg="add mod">
          <ac:chgData name="Rohan Kulkarni" userId="200d7e74774fd3cc" providerId="LiveId" clId="{1E86E712-6FC0-4842-A51C-15D50A864327}" dt="2021-05-31T17:02:00.955" v="640"/>
          <ac:picMkLst>
            <pc:docMk/>
            <pc:sldMk cId="1180580841" sldId="296"/>
            <ac:picMk id="10" creationId="{5ACB42D7-1EB5-48F9-99CB-5D2AC6411EF1}"/>
          </ac:picMkLst>
        </pc:picChg>
        <pc:picChg chg="add del">
          <ac:chgData name="Rohan Kulkarni" userId="200d7e74774fd3cc" providerId="LiveId" clId="{1E86E712-6FC0-4842-A51C-15D50A864327}" dt="2021-05-31T20:00:14.839" v="859" actId="22"/>
          <ac:picMkLst>
            <pc:docMk/>
            <pc:sldMk cId="1180580841" sldId="296"/>
            <ac:picMk id="12" creationId="{BBCFFB64-55AA-4F9C-925E-5610A533DCBE}"/>
          </ac:picMkLst>
        </pc:picChg>
        <pc:picChg chg="add mod">
          <ac:chgData name="Rohan Kulkarni" userId="200d7e74774fd3cc" providerId="LiveId" clId="{1E86E712-6FC0-4842-A51C-15D50A864327}" dt="2021-06-01T02:06:05.680" v="1269" actId="1076"/>
          <ac:picMkLst>
            <pc:docMk/>
            <pc:sldMk cId="1180580841" sldId="296"/>
            <ac:picMk id="16" creationId="{A477CE54-7F02-4B24-B743-EA5EECC4A9F6}"/>
          </ac:picMkLst>
        </pc:picChg>
        <pc:picChg chg="add mod">
          <ac:chgData name="Rohan Kulkarni" userId="200d7e74774fd3cc" providerId="LiveId" clId="{1E86E712-6FC0-4842-A51C-15D50A864327}" dt="2021-06-01T02:05:55.651" v="1267" actId="1076"/>
          <ac:picMkLst>
            <pc:docMk/>
            <pc:sldMk cId="1180580841" sldId="296"/>
            <ac:picMk id="18" creationId="{43760E2E-9ED2-4F92-AFB1-92BBB864AAF5}"/>
          </ac:picMkLst>
        </pc:picChg>
        <pc:picChg chg="add mod">
          <ac:chgData name="Rohan Kulkarni" userId="200d7e74774fd3cc" providerId="LiveId" clId="{1E86E712-6FC0-4842-A51C-15D50A864327}" dt="2021-06-01T02:06:47.156" v="1273" actId="1076"/>
          <ac:picMkLst>
            <pc:docMk/>
            <pc:sldMk cId="1180580841" sldId="296"/>
            <ac:picMk id="20" creationId="{EBB7C394-C42E-4C4F-AA43-695133C4ECD1}"/>
          </ac:picMkLst>
        </pc:picChg>
        <pc:picChg chg="add mod">
          <ac:chgData name="Rohan Kulkarni" userId="200d7e74774fd3cc" providerId="LiveId" clId="{1E86E712-6FC0-4842-A51C-15D50A864327}" dt="2021-06-01T02:07:22.786" v="1277" actId="1076"/>
          <ac:picMkLst>
            <pc:docMk/>
            <pc:sldMk cId="1180580841" sldId="296"/>
            <ac:picMk id="22" creationId="{00C54582-E6C7-476A-A3D8-9E3DD094C3B2}"/>
          </ac:picMkLst>
        </pc:picChg>
        <pc:picChg chg="add mod">
          <ac:chgData name="Rohan Kulkarni" userId="200d7e74774fd3cc" providerId="LiveId" clId="{1E86E712-6FC0-4842-A51C-15D50A864327}" dt="2021-06-01T02:08:27.991" v="1283" actId="1076"/>
          <ac:picMkLst>
            <pc:docMk/>
            <pc:sldMk cId="1180580841" sldId="296"/>
            <ac:picMk id="24" creationId="{1B6B60D2-FB62-447E-8C8D-AC3A9DDB7858}"/>
          </ac:picMkLst>
        </pc:picChg>
        <pc:picChg chg="del">
          <ac:chgData name="Rohan Kulkarni" userId="200d7e74774fd3cc" providerId="LiveId" clId="{1E86E712-6FC0-4842-A51C-15D50A864327}" dt="2021-05-31T17:01:13.215" v="624" actId="478"/>
          <ac:picMkLst>
            <pc:docMk/>
            <pc:sldMk cId="1180580841" sldId="296"/>
            <ac:picMk id="31" creationId="{E2C05446-A365-415B-83E0-87D6C2B05525}"/>
          </ac:picMkLst>
        </pc:picChg>
        <pc:picChg chg="del">
          <ac:chgData name="Rohan Kulkarni" userId="200d7e74774fd3cc" providerId="LiveId" clId="{1E86E712-6FC0-4842-A51C-15D50A864327}" dt="2021-05-31T17:01:12.430" v="623" actId="478"/>
          <ac:picMkLst>
            <pc:docMk/>
            <pc:sldMk cId="1180580841" sldId="296"/>
            <ac:picMk id="41" creationId="{B71E67C0-AED1-4F8B-A82B-AAA344F8A092}"/>
          </ac:picMkLst>
        </pc:picChg>
        <pc:picChg chg="del">
          <ac:chgData name="Rohan Kulkarni" userId="200d7e74774fd3cc" providerId="LiveId" clId="{1E86E712-6FC0-4842-A51C-15D50A864327}" dt="2021-05-31T17:01:04.499" v="622" actId="478"/>
          <ac:picMkLst>
            <pc:docMk/>
            <pc:sldMk cId="1180580841" sldId="296"/>
            <ac:picMk id="44" creationId="{30D94BE1-9540-49B4-BC83-493AE7BE6EA7}"/>
          </ac:picMkLst>
        </pc:picChg>
        <pc:picChg chg="del">
          <ac:chgData name="Rohan Kulkarni" userId="200d7e74774fd3cc" providerId="LiveId" clId="{1E86E712-6FC0-4842-A51C-15D50A864327}" dt="2021-05-31T17:01:04.499" v="622" actId="478"/>
          <ac:picMkLst>
            <pc:docMk/>
            <pc:sldMk cId="1180580841" sldId="296"/>
            <ac:picMk id="46" creationId="{1C015064-356C-465D-B95B-06D0317726B7}"/>
          </ac:picMkLst>
        </pc:picChg>
        <pc:picChg chg="del">
          <ac:chgData name="Rohan Kulkarni" userId="200d7e74774fd3cc" providerId="LiveId" clId="{1E86E712-6FC0-4842-A51C-15D50A864327}" dt="2021-05-31T17:01:04.499" v="622" actId="478"/>
          <ac:picMkLst>
            <pc:docMk/>
            <pc:sldMk cId="1180580841" sldId="296"/>
            <ac:picMk id="48" creationId="{853158CE-F07B-4858-8230-E9393FD422A4}"/>
          </ac:picMkLst>
        </pc:picChg>
        <pc:picChg chg="del">
          <ac:chgData name="Rohan Kulkarni" userId="200d7e74774fd3cc" providerId="LiveId" clId="{1E86E712-6FC0-4842-A51C-15D50A864327}" dt="2021-05-31T17:01:15.572" v="627" actId="478"/>
          <ac:picMkLst>
            <pc:docMk/>
            <pc:sldMk cId="1180580841" sldId="296"/>
            <ac:picMk id="50" creationId="{66627735-05C9-45EB-965A-B33ABC36F830}"/>
          </ac:picMkLst>
        </pc:picChg>
        <pc:picChg chg="del">
          <ac:chgData name="Rohan Kulkarni" userId="200d7e74774fd3cc" providerId="LiveId" clId="{1E86E712-6FC0-4842-A51C-15D50A864327}" dt="2021-05-31T17:01:13.673" v="625" actId="478"/>
          <ac:picMkLst>
            <pc:docMk/>
            <pc:sldMk cId="1180580841" sldId="296"/>
            <ac:picMk id="52" creationId="{9250E9DF-7B2A-4CDF-A997-F7ED4BE2F8EC}"/>
          </ac:picMkLst>
        </pc:picChg>
        <pc:picChg chg="del">
          <ac:chgData name="Rohan Kulkarni" userId="200d7e74774fd3cc" providerId="LiveId" clId="{1E86E712-6FC0-4842-A51C-15D50A864327}" dt="2021-05-31T17:01:12.430" v="623" actId="478"/>
          <ac:picMkLst>
            <pc:docMk/>
            <pc:sldMk cId="1180580841" sldId="296"/>
            <ac:picMk id="56" creationId="{25DEED9C-E3CD-4342-9539-8CD009A11BF3}"/>
          </ac:picMkLst>
        </pc:picChg>
        <pc:picChg chg="del">
          <ac:chgData name="Rohan Kulkarni" userId="200d7e74774fd3cc" providerId="LiveId" clId="{1E86E712-6FC0-4842-A51C-15D50A864327}" dt="2021-05-31T17:01:15.987" v="628" actId="478"/>
          <ac:picMkLst>
            <pc:docMk/>
            <pc:sldMk cId="1180580841" sldId="296"/>
            <ac:picMk id="64" creationId="{22387CD2-947F-4CF6-BB29-7E646702D52A}"/>
          </ac:picMkLst>
        </pc:picChg>
        <pc:picChg chg="del">
          <ac:chgData name="Rohan Kulkarni" userId="200d7e74774fd3cc" providerId="LiveId" clId="{1E86E712-6FC0-4842-A51C-15D50A864327}" dt="2021-05-31T17:01:04.499" v="622" actId="478"/>
          <ac:picMkLst>
            <pc:docMk/>
            <pc:sldMk cId="1180580841" sldId="296"/>
            <ac:picMk id="66" creationId="{DF118FD0-C8CE-40C2-82B6-DB32996040D0}"/>
          </ac:picMkLst>
        </pc:picChg>
        <pc:picChg chg="del">
          <ac:chgData name="Rohan Kulkarni" userId="200d7e74774fd3cc" providerId="LiveId" clId="{1E86E712-6FC0-4842-A51C-15D50A864327}" dt="2021-05-31T17:01:17.383" v="630" actId="478"/>
          <ac:picMkLst>
            <pc:docMk/>
            <pc:sldMk cId="1180580841" sldId="296"/>
            <ac:picMk id="68" creationId="{FD74994E-1CE3-497E-A2B7-8E4616D49B21}"/>
          </ac:picMkLst>
        </pc:picChg>
        <pc:picChg chg="del">
          <ac:chgData name="Rohan Kulkarni" userId="200d7e74774fd3cc" providerId="LiveId" clId="{1E86E712-6FC0-4842-A51C-15D50A864327}" dt="2021-05-31T17:01:16.777" v="629" actId="478"/>
          <ac:picMkLst>
            <pc:docMk/>
            <pc:sldMk cId="1180580841" sldId="296"/>
            <ac:picMk id="70" creationId="{F4935769-CE57-4C49-B969-84A70829E7D5}"/>
          </ac:picMkLst>
        </pc:picChg>
        <pc:picChg chg="del">
          <ac:chgData name="Rohan Kulkarni" userId="200d7e74774fd3cc" providerId="LiveId" clId="{1E86E712-6FC0-4842-A51C-15D50A864327}" dt="2021-05-31T17:01:12.430" v="623" actId="478"/>
          <ac:picMkLst>
            <pc:docMk/>
            <pc:sldMk cId="1180580841" sldId="296"/>
            <ac:picMk id="76" creationId="{6BC7EBD9-12A6-4AA5-A095-2E6E3AFBC022}"/>
          </ac:picMkLst>
        </pc:picChg>
        <pc:inkChg chg="add">
          <ac:chgData name="Rohan Kulkarni" userId="200d7e74774fd3cc" providerId="LiveId" clId="{1E86E712-6FC0-4842-A51C-15D50A864327}" dt="2021-06-01T13:57:41.581" v="1444"/>
          <ac:inkMkLst>
            <pc:docMk/>
            <pc:sldMk cId="1180580841" sldId="296"/>
            <ac:inkMk id="2" creationId="{9BA7873C-37D7-4654-8B25-53E40AA5AEFE}"/>
          </ac:inkMkLst>
        </pc:inkChg>
        <pc:cxnChg chg="del">
          <ac:chgData name="Rohan Kulkarni" userId="200d7e74774fd3cc" providerId="LiveId" clId="{1E86E712-6FC0-4842-A51C-15D50A864327}" dt="2021-05-31T17:01:18.223" v="631" actId="478"/>
          <ac:cxnSpMkLst>
            <pc:docMk/>
            <pc:sldMk cId="1180580841" sldId="296"/>
            <ac:cxnSpMk id="58" creationId="{F77C58DD-A840-4E59-BB4D-A6977AB010BA}"/>
          </ac:cxnSpMkLst>
        </pc:cxnChg>
        <pc:cxnChg chg="del">
          <ac:chgData name="Rohan Kulkarni" userId="200d7e74774fd3cc" providerId="LiveId" clId="{1E86E712-6FC0-4842-A51C-15D50A864327}" dt="2021-05-31T17:01:04.499" v="622" actId="478"/>
          <ac:cxnSpMkLst>
            <pc:docMk/>
            <pc:sldMk cId="1180580841" sldId="296"/>
            <ac:cxnSpMk id="60" creationId="{38FFC2C0-0C77-466B-815F-24CF5A36B236}"/>
          </ac:cxnSpMkLst>
        </pc:cxnChg>
        <pc:cxnChg chg="del">
          <ac:chgData name="Rohan Kulkarni" userId="200d7e74774fd3cc" providerId="LiveId" clId="{1E86E712-6FC0-4842-A51C-15D50A864327}" dt="2021-05-31T17:01:19.002" v="632" actId="478"/>
          <ac:cxnSpMkLst>
            <pc:docMk/>
            <pc:sldMk cId="1180580841" sldId="296"/>
            <ac:cxnSpMk id="62" creationId="{3E4AEFB3-6802-44F7-8C90-8E15BBF6EF42}"/>
          </ac:cxnSpMkLst>
        </pc:cxnChg>
      </pc:sldChg>
      <pc:sldChg chg="modSp add mod ord">
        <pc:chgData name="Rohan Kulkarni" userId="200d7e74774fd3cc" providerId="LiveId" clId="{1E86E712-6FC0-4842-A51C-15D50A864327}" dt="2021-06-01T02:23:18.006" v="1424"/>
        <pc:sldMkLst>
          <pc:docMk/>
          <pc:sldMk cId="587800280" sldId="297"/>
        </pc:sldMkLst>
        <pc:spChg chg="mod">
          <ac:chgData name="Rohan Kulkarni" userId="200d7e74774fd3cc" providerId="LiveId" clId="{1E86E712-6FC0-4842-A51C-15D50A864327}" dt="2021-05-31T19:39:13.481" v="762" actId="20577"/>
          <ac:spMkLst>
            <pc:docMk/>
            <pc:sldMk cId="587800280" sldId="297"/>
            <ac:spMk id="2" creationId="{295A7BF1-93BA-4D77-9999-67AA8397EF2F}"/>
          </ac:spMkLst>
        </pc:spChg>
      </pc:sldChg>
      <pc:sldChg chg="addSp delSp modSp add mod ord modAnim">
        <pc:chgData name="Rohan Kulkarni" userId="200d7e74774fd3cc" providerId="LiveId" clId="{1E86E712-6FC0-4842-A51C-15D50A864327}" dt="2021-06-01T10:28:23.107" v="1442"/>
        <pc:sldMkLst>
          <pc:docMk/>
          <pc:sldMk cId="3745505341" sldId="298"/>
        </pc:sldMkLst>
        <pc:spChg chg="del">
          <ac:chgData name="Rohan Kulkarni" userId="200d7e74774fd3cc" providerId="LiveId" clId="{1E86E712-6FC0-4842-A51C-15D50A864327}" dt="2021-05-31T19:39:30.652" v="767" actId="478"/>
          <ac:spMkLst>
            <pc:docMk/>
            <pc:sldMk cId="3745505341" sldId="298"/>
            <ac:spMk id="2" creationId="{295A7BF1-93BA-4D77-9999-67AA8397EF2F}"/>
          </ac:spMkLst>
        </pc:spChg>
        <pc:spChg chg="add del mod">
          <ac:chgData name="Rohan Kulkarni" userId="200d7e74774fd3cc" providerId="LiveId" clId="{1E86E712-6FC0-4842-A51C-15D50A864327}" dt="2021-05-31T19:39:32.674" v="768" actId="478"/>
          <ac:spMkLst>
            <pc:docMk/>
            <pc:sldMk cId="3745505341" sldId="298"/>
            <ac:spMk id="4" creationId="{90E03F67-DA61-45FF-9168-83B6C5F4767D}"/>
          </ac:spMkLst>
        </pc:spChg>
        <pc:picChg chg="add mod">
          <ac:chgData name="Rohan Kulkarni" userId="200d7e74774fd3cc" providerId="LiveId" clId="{1E86E712-6FC0-4842-A51C-15D50A864327}" dt="2021-05-31T19:39:55.955" v="776" actId="1076"/>
          <ac:picMkLst>
            <pc:docMk/>
            <pc:sldMk cId="3745505341" sldId="298"/>
            <ac:picMk id="6" creationId="{4D73953E-510F-4BB9-84AA-81491410852B}"/>
          </ac:picMkLst>
        </pc:picChg>
        <pc:picChg chg="add mod">
          <ac:chgData name="Rohan Kulkarni" userId="200d7e74774fd3cc" providerId="LiveId" clId="{1E86E712-6FC0-4842-A51C-15D50A864327}" dt="2021-05-31T19:40:07.045" v="779" actId="1076"/>
          <ac:picMkLst>
            <pc:docMk/>
            <pc:sldMk cId="3745505341" sldId="298"/>
            <ac:picMk id="8" creationId="{6858BC55-841E-4798-83AB-3EDB4DE22C1C}"/>
          </ac:picMkLst>
        </pc:picChg>
        <pc:picChg chg="add mod">
          <ac:chgData name="Rohan Kulkarni" userId="200d7e74774fd3cc" providerId="LiveId" clId="{1E86E712-6FC0-4842-A51C-15D50A864327}" dt="2021-05-31T19:48:31.534" v="844" actId="14100"/>
          <ac:picMkLst>
            <pc:docMk/>
            <pc:sldMk cId="3745505341" sldId="298"/>
            <ac:picMk id="10" creationId="{6476DF20-355B-484F-8200-D7951A2092F2}"/>
          </ac:picMkLst>
        </pc:picChg>
        <pc:picChg chg="add mod">
          <ac:chgData name="Rohan Kulkarni" userId="200d7e74774fd3cc" providerId="LiveId" clId="{1E86E712-6FC0-4842-A51C-15D50A864327}" dt="2021-05-31T19:40:50.254" v="792" actId="1076"/>
          <ac:picMkLst>
            <pc:docMk/>
            <pc:sldMk cId="3745505341" sldId="298"/>
            <ac:picMk id="12" creationId="{2346B57C-356F-45CA-B453-CDCB469D1AEC}"/>
          </ac:picMkLst>
        </pc:picChg>
        <pc:picChg chg="add mod">
          <ac:chgData name="Rohan Kulkarni" userId="200d7e74774fd3cc" providerId="LiveId" clId="{1E86E712-6FC0-4842-A51C-15D50A864327}" dt="2021-05-31T19:41:09.156" v="797" actId="14100"/>
          <ac:picMkLst>
            <pc:docMk/>
            <pc:sldMk cId="3745505341" sldId="298"/>
            <ac:picMk id="14" creationId="{655FEACF-4938-4D1F-9DB0-42CF125886E4}"/>
          </ac:picMkLst>
        </pc:picChg>
        <pc:picChg chg="add del mod">
          <ac:chgData name="Rohan Kulkarni" userId="200d7e74774fd3cc" providerId="LiveId" clId="{1E86E712-6FC0-4842-A51C-15D50A864327}" dt="2021-05-31T19:44:44.759" v="820" actId="478"/>
          <ac:picMkLst>
            <pc:docMk/>
            <pc:sldMk cId="3745505341" sldId="298"/>
            <ac:picMk id="16" creationId="{37AE747C-C0F9-4399-A962-949D20424834}"/>
          </ac:picMkLst>
        </pc:picChg>
        <pc:picChg chg="add mod">
          <ac:chgData name="Rohan Kulkarni" userId="200d7e74774fd3cc" providerId="LiveId" clId="{1E86E712-6FC0-4842-A51C-15D50A864327}" dt="2021-05-31T19:42:29.728" v="808" actId="1076"/>
          <ac:picMkLst>
            <pc:docMk/>
            <pc:sldMk cId="3745505341" sldId="298"/>
            <ac:picMk id="18" creationId="{EF746AD0-ACF5-4DF8-BC4B-8F952216E8EA}"/>
          </ac:picMkLst>
        </pc:picChg>
        <pc:picChg chg="add mod">
          <ac:chgData name="Rohan Kulkarni" userId="200d7e74774fd3cc" providerId="LiveId" clId="{1E86E712-6FC0-4842-A51C-15D50A864327}" dt="2021-05-31T19:45:07.768" v="822" actId="1076"/>
          <ac:picMkLst>
            <pc:docMk/>
            <pc:sldMk cId="3745505341" sldId="298"/>
            <ac:picMk id="22" creationId="{5065110D-07DD-481C-9FF9-9BC240999BB5}"/>
          </ac:picMkLst>
        </pc:picChg>
        <pc:picChg chg="add mod">
          <ac:chgData name="Rohan Kulkarni" userId="200d7e74774fd3cc" providerId="LiveId" clId="{1E86E712-6FC0-4842-A51C-15D50A864327}" dt="2021-05-31T19:45:55.009" v="828" actId="1076"/>
          <ac:picMkLst>
            <pc:docMk/>
            <pc:sldMk cId="3745505341" sldId="298"/>
            <ac:picMk id="24" creationId="{66015623-CDA6-46E9-9833-B3B4FE30E2D3}"/>
          </ac:picMkLst>
        </pc:picChg>
        <pc:picChg chg="add mod">
          <ac:chgData name="Rohan Kulkarni" userId="200d7e74774fd3cc" providerId="LiveId" clId="{1E86E712-6FC0-4842-A51C-15D50A864327}" dt="2021-05-31T19:46:08.044" v="831" actId="1076"/>
          <ac:picMkLst>
            <pc:docMk/>
            <pc:sldMk cId="3745505341" sldId="298"/>
            <ac:picMk id="26" creationId="{6FB06BCD-6AE2-4D52-9EDF-B64BE1D9B83C}"/>
          </ac:picMkLst>
        </pc:picChg>
        <pc:picChg chg="add mod">
          <ac:chgData name="Rohan Kulkarni" userId="200d7e74774fd3cc" providerId="LiveId" clId="{1E86E712-6FC0-4842-A51C-15D50A864327}" dt="2021-05-31T19:46:30.505" v="837" actId="1076"/>
          <ac:picMkLst>
            <pc:docMk/>
            <pc:sldMk cId="3745505341" sldId="298"/>
            <ac:picMk id="29" creationId="{43647271-1A77-4476-98AC-DF761D89D505}"/>
          </ac:picMkLst>
        </pc:picChg>
        <pc:picChg chg="add mod">
          <ac:chgData name="Rohan Kulkarni" userId="200d7e74774fd3cc" providerId="LiveId" clId="{1E86E712-6FC0-4842-A51C-15D50A864327}" dt="2021-05-31T19:46:39.586" v="839" actId="1076"/>
          <ac:picMkLst>
            <pc:docMk/>
            <pc:sldMk cId="3745505341" sldId="298"/>
            <ac:picMk id="31" creationId="{3158C0FC-ECA9-412C-AECF-F943B7FF9B1E}"/>
          </ac:picMkLst>
        </pc:picChg>
        <pc:picChg chg="add mod">
          <ac:chgData name="Rohan Kulkarni" userId="200d7e74774fd3cc" providerId="LiveId" clId="{1E86E712-6FC0-4842-A51C-15D50A864327}" dt="2021-05-31T19:46:52.306" v="843" actId="1076"/>
          <ac:picMkLst>
            <pc:docMk/>
            <pc:sldMk cId="3745505341" sldId="298"/>
            <ac:picMk id="33" creationId="{7005BC8A-32D9-4A07-B9BC-85796D8A174D}"/>
          </ac:picMkLst>
        </pc:picChg>
        <pc:inkChg chg="add">
          <ac:chgData name="Rohan Kulkarni" userId="200d7e74774fd3cc" providerId="LiveId" clId="{1E86E712-6FC0-4842-A51C-15D50A864327}" dt="2021-06-01T10:28:23.107" v="1442"/>
          <ac:inkMkLst>
            <pc:docMk/>
            <pc:sldMk cId="3745505341" sldId="298"/>
            <ac:inkMk id="2" creationId="{64CD9279-053D-4118-A9B6-E3ABAACBA77F}"/>
          </ac:inkMkLst>
        </pc:inkChg>
        <pc:cxnChg chg="add mod">
          <ac:chgData name="Rohan Kulkarni" userId="200d7e74774fd3cc" providerId="LiveId" clId="{1E86E712-6FC0-4842-A51C-15D50A864327}" dt="2021-05-31T19:42:45.050" v="812" actId="1582"/>
          <ac:cxnSpMkLst>
            <pc:docMk/>
            <pc:sldMk cId="3745505341" sldId="298"/>
            <ac:cxnSpMk id="20" creationId="{1DD44080-F49B-4626-8503-2174AB43283A}"/>
          </ac:cxnSpMkLst>
        </pc:cxnChg>
        <pc:cxnChg chg="add mod">
          <ac:chgData name="Rohan Kulkarni" userId="200d7e74774fd3cc" providerId="LiveId" clId="{1E86E712-6FC0-4842-A51C-15D50A864327}" dt="2021-05-31T19:46:12.294" v="833" actId="1076"/>
          <ac:cxnSpMkLst>
            <pc:docMk/>
            <pc:sldMk cId="3745505341" sldId="298"/>
            <ac:cxnSpMk id="27" creationId="{702EA4CB-9368-497D-A94E-E037E2EE5866}"/>
          </ac:cxnSpMkLst>
        </pc:cxnChg>
      </pc:sldChg>
      <pc:sldChg chg="addSp delSp modSp add mod ord modAnim">
        <pc:chgData name="Rohan Kulkarni" userId="200d7e74774fd3cc" providerId="LiveId" clId="{1E86E712-6FC0-4842-A51C-15D50A864327}" dt="2021-06-01T10:28:23.107" v="1442"/>
        <pc:sldMkLst>
          <pc:docMk/>
          <pc:sldMk cId="3813532794" sldId="299"/>
        </pc:sldMkLst>
        <pc:spChg chg="del">
          <ac:chgData name="Rohan Kulkarni" userId="200d7e74774fd3cc" providerId="LiveId" clId="{1E86E712-6FC0-4842-A51C-15D50A864327}" dt="2021-05-31T19:39:34.926" v="769" actId="478"/>
          <ac:spMkLst>
            <pc:docMk/>
            <pc:sldMk cId="3813532794" sldId="299"/>
            <ac:spMk id="2" creationId="{295A7BF1-93BA-4D77-9999-67AA8397EF2F}"/>
          </ac:spMkLst>
        </pc:spChg>
        <pc:spChg chg="add del mod">
          <ac:chgData name="Rohan Kulkarni" userId="200d7e74774fd3cc" providerId="LiveId" clId="{1E86E712-6FC0-4842-A51C-15D50A864327}" dt="2021-05-31T19:39:36.021" v="770" actId="478"/>
          <ac:spMkLst>
            <pc:docMk/>
            <pc:sldMk cId="3813532794" sldId="299"/>
            <ac:spMk id="4" creationId="{05A13D8D-AC6E-42C2-985F-B82B57F2844C}"/>
          </ac:spMkLst>
        </pc:spChg>
        <pc:picChg chg="add del mod">
          <ac:chgData name="Rohan Kulkarni" userId="200d7e74774fd3cc" providerId="LiveId" clId="{1E86E712-6FC0-4842-A51C-15D50A864327}" dt="2021-05-31T20:00:35.889" v="863" actId="478"/>
          <ac:picMkLst>
            <pc:docMk/>
            <pc:sldMk cId="3813532794" sldId="299"/>
            <ac:picMk id="6" creationId="{525E6A8C-259D-4B71-82E2-FF56A61BDE95}"/>
          </ac:picMkLst>
        </pc:picChg>
        <pc:picChg chg="add mod">
          <ac:chgData name="Rohan Kulkarni" userId="200d7e74774fd3cc" providerId="LiveId" clId="{1E86E712-6FC0-4842-A51C-15D50A864327}" dt="2021-05-31T20:02:47.451" v="900" actId="1076"/>
          <ac:picMkLst>
            <pc:docMk/>
            <pc:sldMk cId="3813532794" sldId="299"/>
            <ac:picMk id="8" creationId="{3745BC9C-3393-4365-A95B-77F0635DA47B}"/>
          </ac:picMkLst>
        </pc:picChg>
        <pc:picChg chg="add mod">
          <ac:chgData name="Rohan Kulkarni" userId="200d7e74774fd3cc" providerId="LiveId" clId="{1E86E712-6FC0-4842-A51C-15D50A864327}" dt="2021-05-31T20:01:14.842" v="872"/>
          <ac:picMkLst>
            <pc:docMk/>
            <pc:sldMk cId="3813532794" sldId="299"/>
            <ac:picMk id="10" creationId="{5004A979-FCD7-4BB5-8BEB-F7D2C5AE5A62}"/>
          </ac:picMkLst>
        </pc:picChg>
        <pc:picChg chg="add mod">
          <ac:chgData name="Rohan Kulkarni" userId="200d7e74774fd3cc" providerId="LiveId" clId="{1E86E712-6FC0-4842-A51C-15D50A864327}" dt="2021-05-31T20:01:53.670" v="879" actId="1076"/>
          <ac:picMkLst>
            <pc:docMk/>
            <pc:sldMk cId="3813532794" sldId="299"/>
            <ac:picMk id="12" creationId="{6CEC277D-99D8-48BB-978D-1B37F71CA60B}"/>
          </ac:picMkLst>
        </pc:picChg>
        <pc:picChg chg="add mod">
          <ac:chgData name="Rohan Kulkarni" userId="200d7e74774fd3cc" providerId="LiveId" clId="{1E86E712-6FC0-4842-A51C-15D50A864327}" dt="2021-05-31T20:02:14.701" v="890" actId="1076"/>
          <ac:picMkLst>
            <pc:docMk/>
            <pc:sldMk cId="3813532794" sldId="299"/>
            <ac:picMk id="14" creationId="{5318F290-C7E3-4D43-B145-C1B26CBCF322}"/>
          </ac:picMkLst>
        </pc:picChg>
        <pc:picChg chg="add mod">
          <ac:chgData name="Rohan Kulkarni" userId="200d7e74774fd3cc" providerId="LiveId" clId="{1E86E712-6FC0-4842-A51C-15D50A864327}" dt="2021-05-31T20:02:17.169" v="891" actId="1076"/>
          <ac:picMkLst>
            <pc:docMk/>
            <pc:sldMk cId="3813532794" sldId="299"/>
            <ac:picMk id="16" creationId="{6BB26960-89E0-458B-BEF7-2C1B059D41AA}"/>
          </ac:picMkLst>
        </pc:picChg>
        <pc:picChg chg="add mod">
          <ac:chgData name="Rohan Kulkarni" userId="200d7e74774fd3cc" providerId="LiveId" clId="{1E86E712-6FC0-4842-A51C-15D50A864327}" dt="2021-05-31T20:02:33.601" v="896" actId="1076"/>
          <ac:picMkLst>
            <pc:docMk/>
            <pc:sldMk cId="3813532794" sldId="299"/>
            <ac:picMk id="18" creationId="{E11E99FA-3BD8-4C80-BAA8-5EAA88614DD3}"/>
          </ac:picMkLst>
        </pc:picChg>
        <pc:picChg chg="add mod">
          <ac:chgData name="Rohan Kulkarni" userId="200d7e74774fd3cc" providerId="LiveId" clId="{1E86E712-6FC0-4842-A51C-15D50A864327}" dt="2021-05-31T20:02:41.114" v="898" actId="1076"/>
          <ac:picMkLst>
            <pc:docMk/>
            <pc:sldMk cId="3813532794" sldId="299"/>
            <ac:picMk id="20" creationId="{16A599A0-27F4-48EE-9BC8-91118757BA5D}"/>
          </ac:picMkLst>
        </pc:picChg>
        <pc:picChg chg="add del mod">
          <ac:chgData name="Rohan Kulkarni" userId="200d7e74774fd3cc" providerId="LiveId" clId="{1E86E712-6FC0-4842-A51C-15D50A864327}" dt="2021-05-31T20:15:08.853" v="947" actId="478"/>
          <ac:picMkLst>
            <pc:docMk/>
            <pc:sldMk cId="3813532794" sldId="299"/>
            <ac:picMk id="22" creationId="{BEE3ACDA-7AC1-467E-A805-FEE45D0A5832}"/>
          </ac:picMkLst>
        </pc:picChg>
        <pc:inkChg chg="add">
          <ac:chgData name="Rohan Kulkarni" userId="200d7e74774fd3cc" providerId="LiveId" clId="{1E86E712-6FC0-4842-A51C-15D50A864327}" dt="2021-06-01T10:28:23.107" v="1442"/>
          <ac:inkMkLst>
            <pc:docMk/>
            <pc:sldMk cId="3813532794" sldId="299"/>
            <ac:inkMk id="2" creationId="{9377D3C0-4ED0-4AED-A862-EA432FBD967F}"/>
          </ac:inkMkLst>
        </pc:inkChg>
      </pc:sldChg>
      <pc:sldChg chg="addSp delSp modSp add mod ord modAnim">
        <pc:chgData name="Rohan Kulkarni" userId="200d7e74774fd3cc" providerId="LiveId" clId="{1E86E712-6FC0-4842-A51C-15D50A864327}" dt="2021-06-01T10:28:23.107" v="1442"/>
        <pc:sldMkLst>
          <pc:docMk/>
          <pc:sldMk cId="8067824" sldId="300"/>
        </pc:sldMkLst>
        <pc:picChg chg="add mod">
          <ac:chgData name="Rohan Kulkarni" userId="200d7e74774fd3cc" providerId="LiveId" clId="{1E86E712-6FC0-4842-A51C-15D50A864327}" dt="2021-05-31T20:10:36.075" v="908"/>
          <ac:picMkLst>
            <pc:docMk/>
            <pc:sldMk cId="8067824" sldId="300"/>
            <ac:picMk id="3" creationId="{1CE2C49D-026C-4FAE-85E5-CA7B5E501557}"/>
          </ac:picMkLst>
        </pc:picChg>
        <pc:picChg chg="add mod">
          <ac:chgData name="Rohan Kulkarni" userId="200d7e74774fd3cc" providerId="LiveId" clId="{1E86E712-6FC0-4842-A51C-15D50A864327}" dt="2021-05-31T20:11:00.929" v="912" actId="1076"/>
          <ac:picMkLst>
            <pc:docMk/>
            <pc:sldMk cId="8067824" sldId="300"/>
            <ac:picMk id="5" creationId="{6CEFD97C-0D89-436C-A7FD-D55814A03961}"/>
          </ac:picMkLst>
        </pc:picChg>
        <pc:picChg chg="add mod">
          <ac:chgData name="Rohan Kulkarni" userId="200d7e74774fd3cc" providerId="LiveId" clId="{1E86E712-6FC0-4842-A51C-15D50A864327}" dt="2021-05-31T20:11:20.915" v="916" actId="1076"/>
          <ac:picMkLst>
            <pc:docMk/>
            <pc:sldMk cId="8067824" sldId="300"/>
            <ac:picMk id="7" creationId="{8A9BCE95-3C67-4177-80B9-BC7E61AA239F}"/>
          </ac:picMkLst>
        </pc:picChg>
        <pc:picChg chg="del">
          <ac:chgData name="Rohan Kulkarni" userId="200d7e74774fd3cc" providerId="LiveId" clId="{1E86E712-6FC0-4842-A51C-15D50A864327}" dt="2021-05-31T20:03:06.563" v="902" actId="478"/>
          <ac:picMkLst>
            <pc:docMk/>
            <pc:sldMk cId="8067824" sldId="300"/>
            <ac:picMk id="8" creationId="{3745BC9C-3393-4365-A95B-77F0635DA47B}"/>
          </ac:picMkLst>
        </pc:picChg>
        <pc:picChg chg="del">
          <ac:chgData name="Rohan Kulkarni" userId="200d7e74774fd3cc" providerId="LiveId" clId="{1E86E712-6FC0-4842-A51C-15D50A864327}" dt="2021-05-31T20:03:06.563" v="902" actId="478"/>
          <ac:picMkLst>
            <pc:docMk/>
            <pc:sldMk cId="8067824" sldId="300"/>
            <ac:picMk id="10" creationId="{5004A979-FCD7-4BB5-8BEB-F7D2C5AE5A62}"/>
          </ac:picMkLst>
        </pc:picChg>
        <pc:picChg chg="add mod">
          <ac:chgData name="Rohan Kulkarni" userId="200d7e74774fd3cc" providerId="LiveId" clId="{1E86E712-6FC0-4842-A51C-15D50A864327}" dt="2021-05-31T20:12:54.692" v="927" actId="1076"/>
          <ac:picMkLst>
            <pc:docMk/>
            <pc:sldMk cId="8067824" sldId="300"/>
            <ac:picMk id="11" creationId="{BFAF741E-67E0-4AFA-953F-ACD45360D4C0}"/>
          </ac:picMkLst>
        </pc:picChg>
        <pc:picChg chg="del">
          <ac:chgData name="Rohan Kulkarni" userId="200d7e74774fd3cc" providerId="LiveId" clId="{1E86E712-6FC0-4842-A51C-15D50A864327}" dt="2021-05-31T20:03:06.563" v="902" actId="478"/>
          <ac:picMkLst>
            <pc:docMk/>
            <pc:sldMk cId="8067824" sldId="300"/>
            <ac:picMk id="12" creationId="{6CEC277D-99D8-48BB-978D-1B37F71CA60B}"/>
          </ac:picMkLst>
        </pc:picChg>
        <pc:picChg chg="del">
          <ac:chgData name="Rohan Kulkarni" userId="200d7e74774fd3cc" providerId="LiveId" clId="{1E86E712-6FC0-4842-A51C-15D50A864327}" dt="2021-05-31T20:03:06.563" v="902" actId="478"/>
          <ac:picMkLst>
            <pc:docMk/>
            <pc:sldMk cId="8067824" sldId="300"/>
            <ac:picMk id="14" creationId="{5318F290-C7E3-4D43-B145-C1B26CBCF322}"/>
          </ac:picMkLst>
        </pc:picChg>
        <pc:picChg chg="del">
          <ac:chgData name="Rohan Kulkarni" userId="200d7e74774fd3cc" providerId="LiveId" clId="{1E86E712-6FC0-4842-A51C-15D50A864327}" dt="2021-05-31T20:03:06.563" v="902" actId="478"/>
          <ac:picMkLst>
            <pc:docMk/>
            <pc:sldMk cId="8067824" sldId="300"/>
            <ac:picMk id="16" creationId="{6BB26960-89E0-458B-BEF7-2C1B059D41AA}"/>
          </ac:picMkLst>
        </pc:picChg>
        <pc:picChg chg="del">
          <ac:chgData name="Rohan Kulkarni" userId="200d7e74774fd3cc" providerId="LiveId" clId="{1E86E712-6FC0-4842-A51C-15D50A864327}" dt="2021-05-31T20:03:06.563" v="902" actId="478"/>
          <ac:picMkLst>
            <pc:docMk/>
            <pc:sldMk cId="8067824" sldId="300"/>
            <ac:picMk id="18" creationId="{E11E99FA-3BD8-4C80-BAA8-5EAA88614DD3}"/>
          </ac:picMkLst>
        </pc:picChg>
        <pc:picChg chg="del">
          <ac:chgData name="Rohan Kulkarni" userId="200d7e74774fd3cc" providerId="LiveId" clId="{1E86E712-6FC0-4842-A51C-15D50A864327}" dt="2021-05-31T20:03:06.563" v="902" actId="478"/>
          <ac:picMkLst>
            <pc:docMk/>
            <pc:sldMk cId="8067824" sldId="300"/>
            <ac:picMk id="20" creationId="{16A599A0-27F4-48EE-9BC8-91118757BA5D}"/>
          </ac:picMkLst>
        </pc:picChg>
        <pc:picChg chg="add mod">
          <ac:chgData name="Rohan Kulkarni" userId="200d7e74774fd3cc" providerId="LiveId" clId="{1E86E712-6FC0-4842-A51C-15D50A864327}" dt="2021-05-31T20:15:04.083" v="946"/>
          <ac:picMkLst>
            <pc:docMk/>
            <pc:sldMk cId="8067824" sldId="300"/>
            <ac:picMk id="30" creationId="{0AACFBF4-B344-4D6E-94E7-B14BB3EC6095}"/>
          </ac:picMkLst>
        </pc:picChg>
        <pc:picChg chg="add del mod">
          <ac:chgData name="Rohan Kulkarni" userId="200d7e74774fd3cc" providerId="LiveId" clId="{1E86E712-6FC0-4842-A51C-15D50A864327}" dt="2021-05-31T20:42:31.744" v="952" actId="478"/>
          <ac:picMkLst>
            <pc:docMk/>
            <pc:sldMk cId="8067824" sldId="300"/>
            <ac:picMk id="32" creationId="{41DBEBFD-34BE-42BB-B1A1-A11CCD849ECA}"/>
          </ac:picMkLst>
        </pc:picChg>
        <pc:picChg chg="add del mod">
          <ac:chgData name="Rohan Kulkarni" userId="200d7e74774fd3cc" providerId="LiveId" clId="{1E86E712-6FC0-4842-A51C-15D50A864327}" dt="2021-05-31T20:42:32.242" v="953" actId="478"/>
          <ac:picMkLst>
            <pc:docMk/>
            <pc:sldMk cId="8067824" sldId="300"/>
            <ac:picMk id="34" creationId="{721F7CA9-66B1-4799-A114-A148B1C354E5}"/>
          </ac:picMkLst>
        </pc:picChg>
        <pc:picChg chg="add del mod ord">
          <ac:chgData name="Rohan Kulkarni" userId="200d7e74774fd3cc" providerId="LiveId" clId="{1E86E712-6FC0-4842-A51C-15D50A864327}" dt="2021-06-01T00:36:07.183" v="1003" actId="478"/>
          <ac:picMkLst>
            <pc:docMk/>
            <pc:sldMk cId="8067824" sldId="300"/>
            <ac:picMk id="36" creationId="{6D2B6DEF-8DB9-4D9E-AF6E-CEB1FA9CD30C}"/>
          </ac:picMkLst>
        </pc:picChg>
        <pc:picChg chg="add mod">
          <ac:chgData name="Rohan Kulkarni" userId="200d7e74774fd3cc" providerId="LiveId" clId="{1E86E712-6FC0-4842-A51C-15D50A864327}" dt="2021-05-31T20:45:21.445" v="989" actId="1076"/>
          <ac:picMkLst>
            <pc:docMk/>
            <pc:sldMk cId="8067824" sldId="300"/>
            <ac:picMk id="38" creationId="{007440B1-177B-4237-86BD-5BFE377F3536}"/>
          </ac:picMkLst>
        </pc:picChg>
        <pc:picChg chg="add mod">
          <ac:chgData name="Rohan Kulkarni" userId="200d7e74774fd3cc" providerId="LiveId" clId="{1E86E712-6FC0-4842-A51C-15D50A864327}" dt="2021-05-31T20:45:15.979" v="988" actId="1076"/>
          <ac:picMkLst>
            <pc:docMk/>
            <pc:sldMk cId="8067824" sldId="300"/>
            <ac:picMk id="40" creationId="{9C42062C-46EA-4DC5-9E8F-B55B96AF79B4}"/>
          </ac:picMkLst>
        </pc:picChg>
        <pc:picChg chg="add mod">
          <ac:chgData name="Rohan Kulkarni" userId="200d7e74774fd3cc" providerId="LiveId" clId="{1E86E712-6FC0-4842-A51C-15D50A864327}" dt="2021-05-31T20:45:15.979" v="988" actId="1076"/>
          <ac:picMkLst>
            <pc:docMk/>
            <pc:sldMk cId="8067824" sldId="300"/>
            <ac:picMk id="42" creationId="{9AA10DB4-2E49-4045-A63D-3159685D74A9}"/>
          </ac:picMkLst>
        </pc:picChg>
        <pc:picChg chg="add mod">
          <ac:chgData name="Rohan Kulkarni" userId="200d7e74774fd3cc" providerId="LiveId" clId="{1E86E712-6FC0-4842-A51C-15D50A864327}" dt="2021-06-01T00:35:39.789" v="993" actId="1076"/>
          <ac:picMkLst>
            <pc:docMk/>
            <pc:sldMk cId="8067824" sldId="300"/>
            <ac:picMk id="44" creationId="{F5720587-7EDE-46FA-B6A9-A55A326D2422}"/>
          </ac:picMkLst>
        </pc:picChg>
        <pc:picChg chg="add del mod">
          <ac:chgData name="Rohan Kulkarni" userId="200d7e74774fd3cc" providerId="LiveId" clId="{1E86E712-6FC0-4842-A51C-15D50A864327}" dt="2021-06-01T00:38:45.569" v="1008" actId="478"/>
          <ac:picMkLst>
            <pc:docMk/>
            <pc:sldMk cId="8067824" sldId="300"/>
            <ac:picMk id="46" creationId="{6539080A-E022-461D-98C5-F4D8C1ED684A}"/>
          </ac:picMkLst>
        </pc:picChg>
        <pc:picChg chg="add mod">
          <ac:chgData name="Rohan Kulkarni" userId="200d7e74774fd3cc" providerId="LiveId" clId="{1E86E712-6FC0-4842-A51C-15D50A864327}" dt="2021-06-01T00:38:30.123" v="1006" actId="1076"/>
          <ac:picMkLst>
            <pc:docMk/>
            <pc:sldMk cId="8067824" sldId="300"/>
            <ac:picMk id="48" creationId="{1E697B6F-2D79-4740-91DC-CDFED2C5B1DF}"/>
          </ac:picMkLst>
        </pc:picChg>
        <pc:picChg chg="add mod">
          <ac:chgData name="Rohan Kulkarni" userId="200d7e74774fd3cc" providerId="LiveId" clId="{1E86E712-6FC0-4842-A51C-15D50A864327}" dt="2021-06-01T00:39:14.488" v="1014" actId="1076"/>
          <ac:picMkLst>
            <pc:docMk/>
            <pc:sldMk cId="8067824" sldId="300"/>
            <ac:picMk id="50" creationId="{EDA93E9F-A3B5-4C69-AE71-068C458A1E37}"/>
          </ac:picMkLst>
        </pc:picChg>
        <pc:picChg chg="add mod">
          <ac:chgData name="Rohan Kulkarni" userId="200d7e74774fd3cc" providerId="LiveId" clId="{1E86E712-6FC0-4842-A51C-15D50A864327}" dt="2021-06-01T00:40:55.512" v="1032" actId="1076"/>
          <ac:picMkLst>
            <pc:docMk/>
            <pc:sldMk cId="8067824" sldId="300"/>
            <ac:picMk id="52" creationId="{36CF1D93-16A1-4844-AC24-11F0E2B85BC2}"/>
          </ac:picMkLst>
        </pc:picChg>
        <pc:inkChg chg="add">
          <ac:chgData name="Rohan Kulkarni" userId="200d7e74774fd3cc" providerId="LiveId" clId="{1E86E712-6FC0-4842-A51C-15D50A864327}" dt="2021-06-01T10:28:23.107" v="1442"/>
          <ac:inkMkLst>
            <pc:docMk/>
            <pc:sldMk cId="8067824" sldId="300"/>
            <ac:inkMk id="2" creationId="{B479E39B-8DCB-41EF-88CC-5D5F221DD24C}"/>
          </ac:inkMkLst>
        </pc:inkChg>
        <pc:cxnChg chg="add mod">
          <ac:chgData name="Rohan Kulkarni" userId="200d7e74774fd3cc" providerId="LiveId" clId="{1E86E712-6FC0-4842-A51C-15D50A864327}" dt="2021-05-31T20:12:23.302" v="923" actId="1076"/>
          <ac:cxnSpMkLst>
            <pc:docMk/>
            <pc:sldMk cId="8067824" sldId="300"/>
            <ac:cxnSpMk id="15" creationId="{1D4DB31D-726C-4DE4-B564-E87CDE3441C8}"/>
          </ac:cxnSpMkLst>
        </pc:cxnChg>
        <pc:cxnChg chg="add del mod">
          <ac:chgData name="Rohan Kulkarni" userId="200d7e74774fd3cc" providerId="LiveId" clId="{1E86E712-6FC0-4842-A51C-15D50A864327}" dt="2021-05-31T20:13:28.012" v="932" actId="478"/>
          <ac:cxnSpMkLst>
            <pc:docMk/>
            <pc:sldMk cId="8067824" sldId="300"/>
            <ac:cxnSpMk id="17" creationId="{1873FFCA-D9E1-4A54-AF91-7DB4C32EE4C0}"/>
          </ac:cxnSpMkLst>
        </pc:cxnChg>
        <pc:cxnChg chg="add del">
          <ac:chgData name="Rohan Kulkarni" userId="200d7e74774fd3cc" providerId="LiveId" clId="{1E86E712-6FC0-4842-A51C-15D50A864327}" dt="2021-05-31T20:13:42.575" v="934" actId="478"/>
          <ac:cxnSpMkLst>
            <pc:docMk/>
            <pc:sldMk cId="8067824" sldId="300"/>
            <ac:cxnSpMk id="21" creationId="{BBE82481-6F89-40F2-8CFC-7906580A0331}"/>
          </ac:cxnSpMkLst>
        </pc:cxnChg>
        <pc:cxnChg chg="add del mod">
          <ac:chgData name="Rohan Kulkarni" userId="200d7e74774fd3cc" providerId="LiveId" clId="{1E86E712-6FC0-4842-A51C-15D50A864327}" dt="2021-05-31T20:14:03.098" v="939" actId="478"/>
          <ac:cxnSpMkLst>
            <pc:docMk/>
            <pc:sldMk cId="8067824" sldId="300"/>
            <ac:cxnSpMk id="23" creationId="{553DEC4C-DDC1-4515-AEBE-49FAB346AE82}"/>
          </ac:cxnSpMkLst>
        </pc:cxnChg>
        <pc:cxnChg chg="add mod">
          <ac:chgData name="Rohan Kulkarni" userId="200d7e74774fd3cc" providerId="LiveId" clId="{1E86E712-6FC0-4842-A51C-15D50A864327}" dt="2021-05-31T20:14:19.810" v="941" actId="13822"/>
          <ac:cxnSpMkLst>
            <pc:docMk/>
            <pc:sldMk cId="8067824" sldId="300"/>
            <ac:cxnSpMk id="28" creationId="{2056577D-115E-4CCC-812E-5FDC82C5A372}"/>
          </ac:cxnSpMkLst>
        </pc:cxnChg>
      </pc:sldChg>
      <pc:sldChg chg="addSp delSp modSp add mod ord modAnim">
        <pc:chgData name="Rohan Kulkarni" userId="200d7e74774fd3cc" providerId="LiveId" clId="{1E86E712-6FC0-4842-A51C-15D50A864327}" dt="2021-06-01T10:28:23.107" v="1442"/>
        <pc:sldMkLst>
          <pc:docMk/>
          <pc:sldMk cId="152621370" sldId="301"/>
        </pc:sldMkLst>
        <pc:picChg chg="del">
          <ac:chgData name="Rohan Kulkarni" userId="200d7e74774fd3cc" providerId="LiveId" clId="{1E86E712-6FC0-4842-A51C-15D50A864327}" dt="2021-06-01T00:39:37.329" v="1024" actId="478"/>
          <ac:picMkLst>
            <pc:docMk/>
            <pc:sldMk cId="152621370" sldId="301"/>
            <ac:picMk id="3" creationId="{1CE2C49D-026C-4FAE-85E5-CA7B5E501557}"/>
          </ac:picMkLst>
        </pc:picChg>
        <pc:picChg chg="add mod">
          <ac:chgData name="Rohan Kulkarni" userId="200d7e74774fd3cc" providerId="LiveId" clId="{1E86E712-6FC0-4842-A51C-15D50A864327}" dt="2021-06-01T00:41:28.602" v="1036" actId="1076"/>
          <ac:picMkLst>
            <pc:docMk/>
            <pc:sldMk cId="152621370" sldId="301"/>
            <ac:picMk id="4" creationId="{091B3EBB-DEFD-4D24-A7F7-6B2AF7115E7A}"/>
          </ac:picMkLst>
        </pc:picChg>
        <pc:picChg chg="del">
          <ac:chgData name="Rohan Kulkarni" userId="200d7e74774fd3cc" providerId="LiveId" clId="{1E86E712-6FC0-4842-A51C-15D50A864327}" dt="2021-06-01T00:39:37.757" v="1025" actId="478"/>
          <ac:picMkLst>
            <pc:docMk/>
            <pc:sldMk cId="152621370" sldId="301"/>
            <ac:picMk id="5" creationId="{6CEFD97C-0D89-436C-A7FD-D55814A03961}"/>
          </ac:picMkLst>
        </pc:picChg>
        <pc:picChg chg="del">
          <ac:chgData name="Rohan Kulkarni" userId="200d7e74774fd3cc" providerId="LiveId" clId="{1E86E712-6FC0-4842-A51C-15D50A864327}" dt="2021-06-01T00:39:33.786" v="1017" actId="478"/>
          <ac:picMkLst>
            <pc:docMk/>
            <pc:sldMk cId="152621370" sldId="301"/>
            <ac:picMk id="7" creationId="{8A9BCE95-3C67-4177-80B9-BC7E61AA239F}"/>
          </ac:picMkLst>
        </pc:picChg>
        <pc:picChg chg="add mod">
          <ac:chgData name="Rohan Kulkarni" userId="200d7e74774fd3cc" providerId="LiveId" clId="{1E86E712-6FC0-4842-A51C-15D50A864327}" dt="2021-06-01T00:44:11.688" v="1041" actId="1076"/>
          <ac:picMkLst>
            <pc:docMk/>
            <pc:sldMk cId="152621370" sldId="301"/>
            <ac:picMk id="8" creationId="{4465567E-EFC9-494F-AAC0-2B1ED0290EDD}"/>
          </ac:picMkLst>
        </pc:picChg>
        <pc:picChg chg="add mod">
          <ac:chgData name="Rohan Kulkarni" userId="200d7e74774fd3cc" providerId="LiveId" clId="{1E86E712-6FC0-4842-A51C-15D50A864327}" dt="2021-06-01T00:44:16.180" v="1044" actId="1076"/>
          <ac:picMkLst>
            <pc:docMk/>
            <pc:sldMk cId="152621370" sldId="301"/>
            <ac:picMk id="10" creationId="{1AF45C1F-7395-4B40-90E8-8F861CA2B8E6}"/>
          </ac:picMkLst>
        </pc:picChg>
        <pc:picChg chg="del">
          <ac:chgData name="Rohan Kulkarni" userId="200d7e74774fd3cc" providerId="LiveId" clId="{1E86E712-6FC0-4842-A51C-15D50A864327}" dt="2021-06-01T00:39:36.297" v="1022" actId="478"/>
          <ac:picMkLst>
            <pc:docMk/>
            <pc:sldMk cId="152621370" sldId="301"/>
            <ac:picMk id="11" creationId="{BFAF741E-67E0-4AFA-953F-ACD45360D4C0}"/>
          </ac:picMkLst>
        </pc:picChg>
        <pc:picChg chg="add mod">
          <ac:chgData name="Rohan Kulkarni" userId="200d7e74774fd3cc" providerId="LiveId" clId="{1E86E712-6FC0-4842-A51C-15D50A864327}" dt="2021-06-01T00:44:33.993" v="1050" actId="14100"/>
          <ac:picMkLst>
            <pc:docMk/>
            <pc:sldMk cId="152621370" sldId="301"/>
            <ac:picMk id="13" creationId="{CA0A757A-BB4A-40AC-A31A-C92D51A84A8C}"/>
          </ac:picMkLst>
        </pc:picChg>
        <pc:picChg chg="add mod">
          <ac:chgData name="Rohan Kulkarni" userId="200d7e74774fd3cc" providerId="LiveId" clId="{1E86E712-6FC0-4842-A51C-15D50A864327}" dt="2021-06-01T00:45:49.145" v="1057" actId="1076"/>
          <ac:picMkLst>
            <pc:docMk/>
            <pc:sldMk cId="152621370" sldId="301"/>
            <ac:picMk id="16" creationId="{E87AEBBD-C2F4-4E79-B361-FF1BB234E864}"/>
          </ac:picMkLst>
        </pc:picChg>
        <pc:picChg chg="add mod">
          <ac:chgData name="Rohan Kulkarni" userId="200d7e74774fd3cc" providerId="LiveId" clId="{1E86E712-6FC0-4842-A51C-15D50A864327}" dt="2021-06-01T00:46:12.020" v="1064" actId="1076"/>
          <ac:picMkLst>
            <pc:docMk/>
            <pc:sldMk cId="152621370" sldId="301"/>
            <ac:picMk id="18" creationId="{E820E60F-7502-4F69-82FD-C8022A4DD7C0}"/>
          </ac:picMkLst>
        </pc:picChg>
        <pc:picChg chg="add mod">
          <ac:chgData name="Rohan Kulkarni" userId="200d7e74774fd3cc" providerId="LiveId" clId="{1E86E712-6FC0-4842-A51C-15D50A864327}" dt="2021-06-01T00:46:48.622" v="1068" actId="14100"/>
          <ac:picMkLst>
            <pc:docMk/>
            <pc:sldMk cId="152621370" sldId="301"/>
            <ac:picMk id="20" creationId="{FBB7689A-779F-4F22-89F2-8C94EB363191}"/>
          </ac:picMkLst>
        </pc:picChg>
        <pc:picChg chg="add mod">
          <ac:chgData name="Rohan Kulkarni" userId="200d7e74774fd3cc" providerId="LiveId" clId="{1E86E712-6FC0-4842-A51C-15D50A864327}" dt="2021-06-01T00:47:11.424" v="1071" actId="1076"/>
          <ac:picMkLst>
            <pc:docMk/>
            <pc:sldMk cId="152621370" sldId="301"/>
            <ac:picMk id="22" creationId="{BF0577DB-823A-49DD-B3F6-94F68E5390DC}"/>
          </ac:picMkLst>
        </pc:picChg>
        <pc:picChg chg="add mod">
          <ac:chgData name="Rohan Kulkarni" userId="200d7e74774fd3cc" providerId="LiveId" clId="{1E86E712-6FC0-4842-A51C-15D50A864327}" dt="2021-06-01T00:47:22.414" v="1075" actId="1076"/>
          <ac:picMkLst>
            <pc:docMk/>
            <pc:sldMk cId="152621370" sldId="301"/>
            <ac:picMk id="24" creationId="{7A25A8EB-880E-4DB7-BEA9-03F179078965}"/>
          </ac:picMkLst>
        </pc:picChg>
        <pc:picChg chg="add mod">
          <ac:chgData name="Rohan Kulkarni" userId="200d7e74774fd3cc" providerId="LiveId" clId="{1E86E712-6FC0-4842-A51C-15D50A864327}" dt="2021-06-01T00:47:49.388" v="1082" actId="1076"/>
          <ac:picMkLst>
            <pc:docMk/>
            <pc:sldMk cId="152621370" sldId="301"/>
            <ac:picMk id="26" creationId="{628DBA9D-52BF-464B-9F4F-9A9EFA85EC23}"/>
          </ac:picMkLst>
        </pc:picChg>
        <pc:picChg chg="del">
          <ac:chgData name="Rohan Kulkarni" userId="200d7e74774fd3cc" providerId="LiveId" clId="{1E86E712-6FC0-4842-A51C-15D50A864327}" dt="2021-06-01T00:39:36.817" v="1023" actId="478"/>
          <ac:picMkLst>
            <pc:docMk/>
            <pc:sldMk cId="152621370" sldId="301"/>
            <ac:picMk id="30" creationId="{0AACFBF4-B344-4D6E-94E7-B14BB3EC6095}"/>
          </ac:picMkLst>
        </pc:picChg>
        <pc:picChg chg="del">
          <ac:chgData name="Rohan Kulkarni" userId="200d7e74774fd3cc" providerId="LiveId" clId="{1E86E712-6FC0-4842-A51C-15D50A864327}" dt="2021-06-01T00:39:33.786" v="1017" actId="478"/>
          <ac:picMkLst>
            <pc:docMk/>
            <pc:sldMk cId="152621370" sldId="301"/>
            <ac:picMk id="38" creationId="{007440B1-177B-4237-86BD-5BFE377F3536}"/>
          </ac:picMkLst>
        </pc:picChg>
        <pc:picChg chg="del">
          <ac:chgData name="Rohan Kulkarni" userId="200d7e74774fd3cc" providerId="LiveId" clId="{1E86E712-6FC0-4842-A51C-15D50A864327}" dt="2021-06-01T00:39:35.888" v="1021" actId="478"/>
          <ac:picMkLst>
            <pc:docMk/>
            <pc:sldMk cId="152621370" sldId="301"/>
            <ac:picMk id="40" creationId="{9C42062C-46EA-4DC5-9E8F-B55B96AF79B4}"/>
          </ac:picMkLst>
        </pc:picChg>
        <pc:picChg chg="del">
          <ac:chgData name="Rohan Kulkarni" userId="200d7e74774fd3cc" providerId="LiveId" clId="{1E86E712-6FC0-4842-A51C-15D50A864327}" dt="2021-06-01T00:39:34.337" v="1018" actId="478"/>
          <ac:picMkLst>
            <pc:docMk/>
            <pc:sldMk cId="152621370" sldId="301"/>
            <ac:picMk id="42" creationId="{9AA10DB4-2E49-4045-A63D-3159685D74A9}"/>
          </ac:picMkLst>
        </pc:picChg>
        <pc:picChg chg="del">
          <ac:chgData name="Rohan Kulkarni" userId="200d7e74774fd3cc" providerId="LiveId" clId="{1E86E712-6FC0-4842-A51C-15D50A864327}" dt="2021-06-01T00:39:34.832" v="1019" actId="478"/>
          <ac:picMkLst>
            <pc:docMk/>
            <pc:sldMk cId="152621370" sldId="301"/>
            <ac:picMk id="44" creationId="{F5720587-7EDE-46FA-B6A9-A55A326D2422}"/>
          </ac:picMkLst>
        </pc:picChg>
        <pc:picChg chg="del">
          <ac:chgData name="Rohan Kulkarni" userId="200d7e74774fd3cc" providerId="LiveId" clId="{1E86E712-6FC0-4842-A51C-15D50A864327}" dt="2021-06-01T00:39:35.369" v="1020" actId="478"/>
          <ac:picMkLst>
            <pc:docMk/>
            <pc:sldMk cId="152621370" sldId="301"/>
            <ac:picMk id="48" creationId="{1E697B6F-2D79-4740-91DC-CDFED2C5B1DF}"/>
          </ac:picMkLst>
        </pc:picChg>
        <pc:picChg chg="del">
          <ac:chgData name="Rohan Kulkarni" userId="200d7e74774fd3cc" providerId="LiveId" clId="{1E86E712-6FC0-4842-A51C-15D50A864327}" dt="2021-06-01T00:39:33.786" v="1017" actId="478"/>
          <ac:picMkLst>
            <pc:docMk/>
            <pc:sldMk cId="152621370" sldId="301"/>
            <ac:picMk id="50" creationId="{EDA93E9F-A3B5-4C69-AE71-068C458A1E37}"/>
          </ac:picMkLst>
        </pc:picChg>
        <pc:inkChg chg="add">
          <ac:chgData name="Rohan Kulkarni" userId="200d7e74774fd3cc" providerId="LiveId" clId="{1E86E712-6FC0-4842-A51C-15D50A864327}" dt="2021-06-01T10:28:23.107" v="1442"/>
          <ac:inkMkLst>
            <pc:docMk/>
            <pc:sldMk cId="152621370" sldId="301"/>
            <ac:inkMk id="2" creationId="{02C9ADDA-8F4C-4386-89E1-9CD5D10465BB}"/>
          </ac:inkMkLst>
        </pc:inkChg>
        <pc:cxnChg chg="del">
          <ac:chgData name="Rohan Kulkarni" userId="200d7e74774fd3cc" providerId="LiveId" clId="{1E86E712-6FC0-4842-A51C-15D50A864327}" dt="2021-06-01T00:39:33.786" v="1017" actId="478"/>
          <ac:cxnSpMkLst>
            <pc:docMk/>
            <pc:sldMk cId="152621370" sldId="301"/>
            <ac:cxnSpMk id="15" creationId="{1D4DB31D-726C-4DE4-B564-E87CDE3441C8}"/>
          </ac:cxnSpMkLst>
        </pc:cxnChg>
        <pc:cxnChg chg="del">
          <ac:chgData name="Rohan Kulkarni" userId="200d7e74774fd3cc" providerId="LiveId" clId="{1E86E712-6FC0-4842-A51C-15D50A864327}" dt="2021-06-01T00:39:33.786" v="1017" actId="478"/>
          <ac:cxnSpMkLst>
            <pc:docMk/>
            <pc:sldMk cId="152621370" sldId="301"/>
            <ac:cxnSpMk id="28" creationId="{2056577D-115E-4CCC-812E-5FDC82C5A372}"/>
          </ac:cxnSpMkLst>
        </pc:cxnChg>
      </pc:sldChg>
      <pc:sldChg chg="add del">
        <pc:chgData name="Rohan Kulkarni" userId="200d7e74774fd3cc" providerId="LiveId" clId="{1E86E712-6FC0-4842-A51C-15D50A864327}" dt="2021-06-01T02:22:35.288" v="1407" actId="47"/>
        <pc:sldMkLst>
          <pc:docMk/>
          <pc:sldMk cId="1050315817" sldId="302"/>
        </pc:sldMkLst>
      </pc:sldChg>
      <pc:sldChg chg="addSp modSp add mod ord modAnim">
        <pc:chgData name="Rohan Kulkarni" userId="200d7e74774fd3cc" providerId="LiveId" clId="{1E86E712-6FC0-4842-A51C-15D50A864327}" dt="2021-06-01T02:23:44.887" v="1434"/>
        <pc:sldMkLst>
          <pc:docMk/>
          <pc:sldMk cId="2185393802" sldId="303"/>
        </pc:sldMkLst>
        <pc:spChg chg="add mod">
          <ac:chgData name="Rohan Kulkarni" userId="200d7e74774fd3cc" providerId="LiveId" clId="{1E86E712-6FC0-4842-A51C-15D50A864327}" dt="2021-06-01T00:50:25.601" v="1212" actId="1076"/>
          <ac:spMkLst>
            <pc:docMk/>
            <pc:sldMk cId="2185393802" sldId="303"/>
            <ac:spMk id="2" creationId="{0A9D529E-F347-4560-92B4-77E40A6F2654}"/>
          </ac:spMkLst>
        </pc:spChg>
        <pc:picChg chg="add mod">
          <ac:chgData name="Rohan Kulkarni" userId="200d7e74774fd3cc" providerId="LiveId" clId="{1E86E712-6FC0-4842-A51C-15D50A864327}" dt="2021-06-01T00:50:22.511" v="1211" actId="1076"/>
          <ac:picMkLst>
            <pc:docMk/>
            <pc:sldMk cId="2185393802" sldId="303"/>
            <ac:picMk id="4" creationId="{976EDF32-730D-4FDC-98BB-A9C4706D8553}"/>
          </ac:picMkLst>
        </pc:picChg>
        <pc:picChg chg="add mod">
          <ac:chgData name="Rohan Kulkarni" userId="200d7e74774fd3cc" providerId="LiveId" clId="{1E86E712-6FC0-4842-A51C-15D50A864327}" dt="2021-06-01T00:50:29.217" v="1213" actId="1076"/>
          <ac:picMkLst>
            <pc:docMk/>
            <pc:sldMk cId="2185393802" sldId="303"/>
            <ac:picMk id="6" creationId="{BC5919F3-6BB8-4762-BE32-BB928D7E027D}"/>
          </ac:picMkLst>
        </pc:picChg>
      </pc:sldChg>
      <pc:sldChg chg="addSp delSp modSp new mod ord modAnim">
        <pc:chgData name="Rohan Kulkarni" userId="200d7e74774fd3cc" providerId="LiveId" clId="{1E86E712-6FC0-4842-A51C-15D50A864327}" dt="2021-06-01T10:28:23.107" v="1442"/>
        <pc:sldMkLst>
          <pc:docMk/>
          <pc:sldMk cId="1093039429" sldId="304"/>
        </pc:sldMkLst>
        <pc:spChg chg="del">
          <ac:chgData name="Rohan Kulkarni" userId="200d7e74774fd3cc" providerId="LiveId" clId="{1E86E712-6FC0-4842-A51C-15D50A864327}" dt="2021-06-01T00:39:44.667" v="1029" actId="478"/>
          <ac:spMkLst>
            <pc:docMk/>
            <pc:sldMk cId="1093039429" sldId="304"/>
            <ac:spMk id="2" creationId="{20767072-2A68-4862-A943-76F1A6AF62AB}"/>
          </ac:spMkLst>
        </pc:spChg>
        <pc:spChg chg="del">
          <ac:chgData name="Rohan Kulkarni" userId="200d7e74774fd3cc" providerId="LiveId" clId="{1E86E712-6FC0-4842-A51C-15D50A864327}" dt="2021-06-01T00:39:43.852" v="1028" actId="478"/>
          <ac:spMkLst>
            <pc:docMk/>
            <pc:sldMk cId="1093039429" sldId="304"/>
            <ac:spMk id="3" creationId="{B67132E2-93F0-471F-A9EE-F0DCF576F9EE}"/>
          </ac:spMkLst>
        </pc:spChg>
        <pc:picChg chg="add mod">
          <ac:chgData name="Rohan Kulkarni" userId="200d7e74774fd3cc" providerId="LiveId" clId="{1E86E712-6FC0-4842-A51C-15D50A864327}" dt="2021-06-01T00:55:13.206" v="1221"/>
          <ac:picMkLst>
            <pc:docMk/>
            <pc:sldMk cId="1093039429" sldId="304"/>
            <ac:picMk id="5" creationId="{342E6109-9D7A-4155-9876-86D58A67042E}"/>
          </ac:picMkLst>
        </pc:picChg>
        <pc:picChg chg="add mod">
          <ac:chgData name="Rohan Kulkarni" userId="200d7e74774fd3cc" providerId="LiveId" clId="{1E86E712-6FC0-4842-A51C-15D50A864327}" dt="2021-06-01T00:55:23.492" v="1224" actId="1076"/>
          <ac:picMkLst>
            <pc:docMk/>
            <pc:sldMk cId="1093039429" sldId="304"/>
            <ac:picMk id="7" creationId="{427CC65A-6023-41CB-8F2B-08D33A83A372}"/>
          </ac:picMkLst>
        </pc:picChg>
        <pc:picChg chg="add mod">
          <ac:chgData name="Rohan Kulkarni" userId="200d7e74774fd3cc" providerId="LiveId" clId="{1E86E712-6FC0-4842-A51C-15D50A864327}" dt="2021-06-01T00:56:23.571" v="1246" actId="1076"/>
          <ac:picMkLst>
            <pc:docMk/>
            <pc:sldMk cId="1093039429" sldId="304"/>
            <ac:picMk id="9" creationId="{3712C300-F0CF-45AB-81E1-AE567C3CF339}"/>
          </ac:picMkLst>
        </pc:picChg>
        <pc:picChg chg="add del mod">
          <ac:chgData name="Rohan Kulkarni" userId="200d7e74774fd3cc" providerId="LiveId" clId="{1E86E712-6FC0-4842-A51C-15D50A864327}" dt="2021-06-01T00:55:44.935" v="1229" actId="478"/>
          <ac:picMkLst>
            <pc:docMk/>
            <pc:sldMk cId="1093039429" sldId="304"/>
            <ac:picMk id="11" creationId="{98BA88F7-3FA0-4420-BA3F-0E12C4430B92}"/>
          </ac:picMkLst>
        </pc:picChg>
        <pc:picChg chg="add mod">
          <ac:chgData name="Rohan Kulkarni" userId="200d7e74774fd3cc" providerId="LiveId" clId="{1E86E712-6FC0-4842-A51C-15D50A864327}" dt="2021-06-01T00:56:25.550" v="1247" actId="1076"/>
          <ac:picMkLst>
            <pc:docMk/>
            <pc:sldMk cId="1093039429" sldId="304"/>
            <ac:picMk id="13" creationId="{7E030FF3-49A3-49D5-AC49-BFA95D0590E4}"/>
          </ac:picMkLst>
        </pc:picChg>
        <pc:picChg chg="add mod">
          <ac:chgData name="Rohan Kulkarni" userId="200d7e74774fd3cc" providerId="LiveId" clId="{1E86E712-6FC0-4842-A51C-15D50A864327}" dt="2021-06-01T00:56:27.019" v="1248" actId="1076"/>
          <ac:picMkLst>
            <pc:docMk/>
            <pc:sldMk cId="1093039429" sldId="304"/>
            <ac:picMk id="15" creationId="{05CB63A0-8C9E-45E8-B7E4-5A06AB29F024}"/>
          </ac:picMkLst>
        </pc:picChg>
        <pc:picChg chg="add mod">
          <ac:chgData name="Rohan Kulkarni" userId="200d7e74774fd3cc" providerId="LiveId" clId="{1E86E712-6FC0-4842-A51C-15D50A864327}" dt="2021-06-01T00:56:57.901" v="1258" actId="1076"/>
          <ac:picMkLst>
            <pc:docMk/>
            <pc:sldMk cId="1093039429" sldId="304"/>
            <ac:picMk id="17" creationId="{C8E47A35-23E4-4C26-9AFA-0DDFCC4CD6ED}"/>
          </ac:picMkLst>
        </pc:picChg>
        <pc:inkChg chg="add">
          <ac:chgData name="Rohan Kulkarni" userId="200d7e74774fd3cc" providerId="LiveId" clId="{1E86E712-6FC0-4842-A51C-15D50A864327}" dt="2021-06-01T10:28:23.107" v="1442"/>
          <ac:inkMkLst>
            <pc:docMk/>
            <pc:sldMk cId="1093039429" sldId="304"/>
            <ac:inkMk id="2" creationId="{13EEDA25-C84B-40FA-AE18-09AC928D00FA}"/>
          </ac:inkMkLst>
        </pc:inkChg>
      </pc:sldChg>
      <pc:sldChg chg="addSp delSp modSp new mod">
        <pc:chgData name="Rohan Kulkarni" userId="200d7e74774fd3cc" providerId="LiveId" clId="{1E86E712-6FC0-4842-A51C-15D50A864327}" dt="2021-06-01T02:17:10.342" v="1378" actId="1076"/>
        <pc:sldMkLst>
          <pc:docMk/>
          <pc:sldMk cId="1375965598" sldId="305"/>
        </pc:sldMkLst>
        <pc:spChg chg="del">
          <ac:chgData name="Rohan Kulkarni" userId="200d7e74774fd3cc" providerId="LiveId" clId="{1E86E712-6FC0-4842-A51C-15D50A864327}" dt="2021-06-01T02:08:40.268" v="1286" actId="478"/>
          <ac:spMkLst>
            <pc:docMk/>
            <pc:sldMk cId="1375965598" sldId="305"/>
            <ac:spMk id="2" creationId="{51A97C89-1924-4C18-A7CB-8E738DA120D2}"/>
          </ac:spMkLst>
        </pc:spChg>
        <pc:spChg chg="del">
          <ac:chgData name="Rohan Kulkarni" userId="200d7e74774fd3cc" providerId="LiveId" clId="{1E86E712-6FC0-4842-A51C-15D50A864327}" dt="2021-06-01T02:08:37.957" v="1285" actId="478"/>
          <ac:spMkLst>
            <pc:docMk/>
            <pc:sldMk cId="1375965598" sldId="305"/>
            <ac:spMk id="3" creationId="{05AF529A-3493-46C6-93E6-8BE3DA72DE48}"/>
          </ac:spMkLst>
        </pc:spChg>
        <pc:spChg chg="add mod">
          <ac:chgData name="Rohan Kulkarni" userId="200d7e74774fd3cc" providerId="LiveId" clId="{1E86E712-6FC0-4842-A51C-15D50A864327}" dt="2021-06-01T02:10:23.989" v="1338" actId="1076"/>
          <ac:spMkLst>
            <pc:docMk/>
            <pc:sldMk cId="1375965598" sldId="305"/>
            <ac:spMk id="6" creationId="{AD8C0C3C-1993-4A6A-9B70-25FEE7F3F128}"/>
          </ac:spMkLst>
        </pc:spChg>
        <pc:picChg chg="add mod">
          <ac:chgData name="Rohan Kulkarni" userId="200d7e74774fd3cc" providerId="LiveId" clId="{1E86E712-6FC0-4842-A51C-15D50A864327}" dt="2021-06-01T02:09:43.247" v="1292"/>
          <ac:picMkLst>
            <pc:docMk/>
            <pc:sldMk cId="1375965598" sldId="305"/>
            <ac:picMk id="5" creationId="{A65BD80B-9870-4FE2-804D-8E224B883F2C}"/>
          </ac:picMkLst>
        </pc:picChg>
        <pc:picChg chg="add del mod">
          <ac:chgData name="Rohan Kulkarni" userId="200d7e74774fd3cc" providerId="LiveId" clId="{1E86E712-6FC0-4842-A51C-15D50A864327}" dt="2021-06-01T02:12:29.323" v="1350" actId="478"/>
          <ac:picMkLst>
            <pc:docMk/>
            <pc:sldMk cId="1375965598" sldId="305"/>
            <ac:picMk id="8" creationId="{49F3C016-0C15-4DD1-B0CB-295CF13C9016}"/>
          </ac:picMkLst>
        </pc:picChg>
        <pc:picChg chg="add mod">
          <ac:chgData name="Rohan Kulkarni" userId="200d7e74774fd3cc" providerId="LiveId" clId="{1E86E712-6FC0-4842-A51C-15D50A864327}" dt="2021-06-01T02:14:08.779" v="1361" actId="1076"/>
          <ac:picMkLst>
            <pc:docMk/>
            <pc:sldMk cId="1375965598" sldId="305"/>
            <ac:picMk id="10" creationId="{78739483-0354-4AAD-93D1-A1EC80CE863D}"/>
          </ac:picMkLst>
        </pc:picChg>
        <pc:picChg chg="add mod">
          <ac:chgData name="Rohan Kulkarni" userId="200d7e74774fd3cc" providerId="LiveId" clId="{1E86E712-6FC0-4842-A51C-15D50A864327}" dt="2021-06-01T02:13:54.623" v="1359" actId="1076"/>
          <ac:picMkLst>
            <pc:docMk/>
            <pc:sldMk cId="1375965598" sldId="305"/>
            <ac:picMk id="12" creationId="{E7005D00-1072-48F1-9712-C35B8502E901}"/>
          </ac:picMkLst>
        </pc:picChg>
        <pc:picChg chg="add mod">
          <ac:chgData name="Rohan Kulkarni" userId="200d7e74774fd3cc" providerId="LiveId" clId="{1E86E712-6FC0-4842-A51C-15D50A864327}" dt="2021-06-01T02:14:00.722" v="1360" actId="1076"/>
          <ac:picMkLst>
            <pc:docMk/>
            <pc:sldMk cId="1375965598" sldId="305"/>
            <ac:picMk id="14" creationId="{C5F84DF8-869E-4391-9BAA-4C743ED9C3A8}"/>
          </ac:picMkLst>
        </pc:picChg>
        <pc:picChg chg="add mod">
          <ac:chgData name="Rohan Kulkarni" userId="200d7e74774fd3cc" providerId="LiveId" clId="{1E86E712-6FC0-4842-A51C-15D50A864327}" dt="2021-06-01T02:16:32.619" v="1375" actId="1076"/>
          <ac:picMkLst>
            <pc:docMk/>
            <pc:sldMk cId="1375965598" sldId="305"/>
            <ac:picMk id="16" creationId="{A9E74527-E72B-4AE1-ADEA-B791E32CC8BF}"/>
          </ac:picMkLst>
        </pc:picChg>
        <pc:picChg chg="add mod">
          <ac:chgData name="Rohan Kulkarni" userId="200d7e74774fd3cc" providerId="LiveId" clId="{1E86E712-6FC0-4842-A51C-15D50A864327}" dt="2021-06-01T02:16:21.785" v="1374" actId="14100"/>
          <ac:picMkLst>
            <pc:docMk/>
            <pc:sldMk cId="1375965598" sldId="305"/>
            <ac:picMk id="18" creationId="{1AE46362-6B06-4274-9AD0-67EABE255758}"/>
          </ac:picMkLst>
        </pc:picChg>
        <pc:picChg chg="add mod">
          <ac:chgData name="Rohan Kulkarni" userId="200d7e74774fd3cc" providerId="LiveId" clId="{1E86E712-6FC0-4842-A51C-15D50A864327}" dt="2021-06-01T02:17:10.342" v="1378" actId="1076"/>
          <ac:picMkLst>
            <pc:docMk/>
            <pc:sldMk cId="1375965598" sldId="305"/>
            <ac:picMk id="20" creationId="{C1FF63AB-C267-472F-9941-92C87BDD9D1E}"/>
          </ac:picMkLst>
        </pc:picChg>
      </pc:sldChg>
      <pc:sldChg chg="addSp delSp modSp new mod">
        <pc:chgData name="Rohan Kulkarni" userId="200d7e74774fd3cc" providerId="LiveId" clId="{1E86E712-6FC0-4842-A51C-15D50A864327}" dt="2021-06-01T02:21:32.271" v="1404" actId="20577"/>
        <pc:sldMkLst>
          <pc:docMk/>
          <pc:sldMk cId="900195311" sldId="306"/>
        </pc:sldMkLst>
        <pc:spChg chg="del">
          <ac:chgData name="Rohan Kulkarni" userId="200d7e74774fd3cc" providerId="LiveId" clId="{1E86E712-6FC0-4842-A51C-15D50A864327}" dt="2021-06-01T02:17:25.903" v="1381" actId="478"/>
          <ac:spMkLst>
            <pc:docMk/>
            <pc:sldMk cId="900195311" sldId="306"/>
            <ac:spMk id="2" creationId="{88818E70-1CD7-4837-AEEA-DE7D590D6B36}"/>
          </ac:spMkLst>
        </pc:spChg>
        <pc:spChg chg="del">
          <ac:chgData name="Rohan Kulkarni" userId="200d7e74774fd3cc" providerId="LiveId" clId="{1E86E712-6FC0-4842-A51C-15D50A864327}" dt="2021-06-01T02:17:24.214" v="1380" actId="478"/>
          <ac:spMkLst>
            <pc:docMk/>
            <pc:sldMk cId="900195311" sldId="306"/>
            <ac:spMk id="3" creationId="{8DCB916A-7E78-4177-A394-C9C355A7D85A}"/>
          </ac:spMkLst>
        </pc:spChg>
        <pc:spChg chg="add mod">
          <ac:chgData name="Rohan Kulkarni" userId="200d7e74774fd3cc" providerId="LiveId" clId="{1E86E712-6FC0-4842-A51C-15D50A864327}" dt="2021-06-01T02:21:32.271" v="1404" actId="20577"/>
          <ac:spMkLst>
            <pc:docMk/>
            <pc:sldMk cId="900195311" sldId="306"/>
            <ac:spMk id="6" creationId="{12119084-4DCB-44EE-BD21-C3023B478D34}"/>
          </ac:spMkLst>
        </pc:spChg>
        <pc:picChg chg="add mod">
          <ac:chgData name="Rohan Kulkarni" userId="200d7e74774fd3cc" providerId="LiveId" clId="{1E86E712-6FC0-4842-A51C-15D50A864327}" dt="2021-06-01T02:21:29.061" v="1403" actId="1076"/>
          <ac:picMkLst>
            <pc:docMk/>
            <pc:sldMk cId="900195311" sldId="306"/>
            <ac:picMk id="5" creationId="{4D942424-ED94-45C5-BF3C-FBA11C030A09}"/>
          </ac:picMkLst>
        </pc:picChg>
      </pc:sldChg>
    </pc:docChg>
  </pc:docChgLst>
  <pc:docChgLst>
    <pc:chgData name="Rohan Kulkarni" userId="200d7e74774fd3cc" providerId="LiveId" clId="{15289A9E-E26B-457E-801B-B9FB75DC5F56}"/>
    <pc:docChg chg="custSel modSld">
      <pc:chgData name="Rohan Kulkarni" userId="200d7e74774fd3cc" providerId="LiveId" clId="{15289A9E-E26B-457E-801B-B9FB75DC5F56}" dt="2021-05-29T01:02:23.425" v="27" actId="1076"/>
      <pc:docMkLst>
        <pc:docMk/>
      </pc:docMkLst>
      <pc:sldChg chg="addSp modSp mod">
        <pc:chgData name="Rohan Kulkarni" userId="200d7e74774fd3cc" providerId="LiveId" clId="{15289A9E-E26B-457E-801B-B9FB75DC5F56}" dt="2021-05-29T01:02:23.425" v="27" actId="1076"/>
        <pc:sldMkLst>
          <pc:docMk/>
          <pc:sldMk cId="1042600965" sldId="286"/>
        </pc:sldMkLst>
        <pc:picChg chg="add mod">
          <ac:chgData name="Rohan Kulkarni" userId="200d7e74774fd3cc" providerId="LiveId" clId="{15289A9E-E26B-457E-801B-B9FB75DC5F56}" dt="2021-05-29T01:02:23.425" v="27" actId="1076"/>
          <ac:picMkLst>
            <pc:docMk/>
            <pc:sldMk cId="1042600965" sldId="286"/>
            <ac:picMk id="4" creationId="{4D402620-30AF-42C5-A4DE-B4B8349011E6}"/>
          </ac:picMkLst>
        </pc:picChg>
      </pc:sldChg>
      <pc:sldChg chg="addSp delSp modSp mod">
        <pc:chgData name="Rohan Kulkarni" userId="200d7e74774fd3cc" providerId="LiveId" clId="{15289A9E-E26B-457E-801B-B9FB75DC5F56}" dt="2021-05-29T01:01:53.020" v="22" actId="1076"/>
        <pc:sldMkLst>
          <pc:docMk/>
          <pc:sldMk cId="165399638" sldId="287"/>
        </pc:sldMkLst>
        <pc:picChg chg="add del mod">
          <ac:chgData name="Rohan Kulkarni" userId="200d7e74774fd3cc" providerId="LiveId" clId="{15289A9E-E26B-457E-801B-B9FB75DC5F56}" dt="2021-05-29T01:00:25.603" v="4" actId="478"/>
          <ac:picMkLst>
            <pc:docMk/>
            <pc:sldMk cId="165399638" sldId="287"/>
            <ac:picMk id="4" creationId="{3238943D-2D27-40C6-964C-75FC79AF0EC3}"/>
          </ac:picMkLst>
        </pc:picChg>
        <pc:picChg chg="del">
          <ac:chgData name="Rohan Kulkarni" userId="200d7e74774fd3cc" providerId="LiveId" clId="{15289A9E-E26B-457E-801B-B9FB75DC5F56}" dt="2021-05-29T01:00:44.928" v="5" actId="478"/>
          <ac:picMkLst>
            <pc:docMk/>
            <pc:sldMk cId="165399638" sldId="287"/>
            <ac:picMk id="6" creationId="{7071A9C1-86E9-4055-ACA7-A4D074EC6121}"/>
          </ac:picMkLst>
        </pc:picChg>
        <pc:picChg chg="add mod">
          <ac:chgData name="Rohan Kulkarni" userId="200d7e74774fd3cc" providerId="LiveId" clId="{15289A9E-E26B-457E-801B-B9FB75DC5F56}" dt="2021-05-29T01:01:49.328" v="21" actId="1076"/>
          <ac:picMkLst>
            <pc:docMk/>
            <pc:sldMk cId="165399638" sldId="287"/>
            <ac:picMk id="7" creationId="{01AC609A-2C84-4C2B-8B08-720F0146F9DF}"/>
          </ac:picMkLst>
        </pc:picChg>
        <pc:picChg chg="add mod">
          <ac:chgData name="Rohan Kulkarni" userId="200d7e74774fd3cc" providerId="LiveId" clId="{15289A9E-E26B-457E-801B-B9FB75DC5F56}" dt="2021-05-29T01:01:53.020" v="22" actId="1076"/>
          <ac:picMkLst>
            <pc:docMk/>
            <pc:sldMk cId="165399638" sldId="287"/>
            <ac:picMk id="9" creationId="{53A61B5A-4BBA-49C1-8655-74681BE00E24}"/>
          </ac:picMkLst>
        </pc:picChg>
      </pc:sldChg>
    </pc:docChg>
  </pc:docChgLst>
  <pc:docChgLst>
    <pc:chgData name="Rohan Kulkarni" userId="200d7e74774fd3cc" providerId="LiveId" clId="{BDE7783A-B56D-484F-AC21-1C101DD8E0D5}"/>
    <pc:docChg chg="undo custSel addSld delSld modSld sldOrd addSection delSection modSection">
      <pc:chgData name="Rohan Kulkarni" userId="200d7e74774fd3cc" providerId="LiveId" clId="{BDE7783A-B56D-484F-AC21-1C101DD8E0D5}" dt="2021-05-25T15:06:13.118" v="1292"/>
      <pc:docMkLst>
        <pc:docMk/>
      </pc:docMkLst>
      <pc:sldChg chg="addSp delSp modSp mod">
        <pc:chgData name="Rohan Kulkarni" userId="200d7e74774fd3cc" providerId="LiveId" clId="{BDE7783A-B56D-484F-AC21-1C101DD8E0D5}" dt="2021-05-25T00:22:54.357" v="1240" actId="1582"/>
        <pc:sldMkLst>
          <pc:docMk/>
          <pc:sldMk cId="3837914728" sldId="256"/>
        </pc:sldMkLst>
        <pc:picChg chg="add mod">
          <ac:chgData name="Rohan Kulkarni" userId="200d7e74774fd3cc" providerId="LiveId" clId="{BDE7783A-B56D-484F-AC21-1C101DD8E0D5}" dt="2021-05-25T00:22:54.357" v="1240" actId="1582"/>
          <ac:picMkLst>
            <pc:docMk/>
            <pc:sldMk cId="3837914728" sldId="256"/>
            <ac:picMk id="3" creationId="{658B6EC0-372B-4BD8-87C3-9D00F5ABD5F8}"/>
          </ac:picMkLst>
        </pc:picChg>
        <pc:picChg chg="del">
          <ac:chgData name="Rohan Kulkarni" userId="200d7e74774fd3cc" providerId="LiveId" clId="{BDE7783A-B56D-484F-AC21-1C101DD8E0D5}" dt="2021-05-25T00:22:27.913" v="1234" actId="478"/>
          <ac:picMkLst>
            <pc:docMk/>
            <pc:sldMk cId="3837914728" sldId="256"/>
            <ac:picMk id="5" creationId="{37A46D07-C126-4743-A786-1C84B962A111}"/>
          </ac:picMkLst>
        </pc:picChg>
        <pc:picChg chg="del">
          <ac:chgData name="Rohan Kulkarni" userId="200d7e74774fd3cc" providerId="LiveId" clId="{BDE7783A-B56D-484F-AC21-1C101DD8E0D5}" dt="2021-05-25T00:02:39.223" v="1020" actId="478"/>
          <ac:picMkLst>
            <pc:docMk/>
            <pc:sldMk cId="3837914728" sldId="256"/>
            <ac:picMk id="7" creationId="{A547E9BE-6C28-4B2F-BEDE-7C2085E8F605}"/>
          </ac:picMkLst>
        </pc:picChg>
        <pc:picChg chg="del">
          <ac:chgData name="Rohan Kulkarni" userId="200d7e74774fd3cc" providerId="LiveId" clId="{BDE7783A-B56D-484F-AC21-1C101DD8E0D5}" dt="2021-05-25T00:02:38.527" v="1019" actId="478"/>
          <ac:picMkLst>
            <pc:docMk/>
            <pc:sldMk cId="3837914728" sldId="256"/>
            <ac:picMk id="9" creationId="{891A6C0B-A05A-4A5A-824C-A7F7A95E5236}"/>
          </ac:picMkLst>
        </pc:picChg>
      </pc:sldChg>
      <pc:sldChg chg="modSp mod">
        <pc:chgData name="Rohan Kulkarni" userId="200d7e74774fd3cc" providerId="LiveId" clId="{BDE7783A-B56D-484F-AC21-1C101DD8E0D5}" dt="2021-05-20T17:25:21.811" v="1" actId="20577"/>
        <pc:sldMkLst>
          <pc:docMk/>
          <pc:sldMk cId="3088965281" sldId="274"/>
        </pc:sldMkLst>
        <pc:spChg chg="mod">
          <ac:chgData name="Rohan Kulkarni" userId="200d7e74774fd3cc" providerId="LiveId" clId="{BDE7783A-B56D-484F-AC21-1C101DD8E0D5}" dt="2021-05-20T17:25:21.811" v="1" actId="20577"/>
          <ac:spMkLst>
            <pc:docMk/>
            <pc:sldMk cId="3088965281" sldId="274"/>
            <ac:spMk id="2" creationId="{295A7BF1-93BA-4D77-9999-67AA8397EF2F}"/>
          </ac:spMkLst>
        </pc:spChg>
      </pc:sldChg>
      <pc:sldChg chg="modSp mod ord">
        <pc:chgData name="Rohan Kulkarni" userId="200d7e74774fd3cc" providerId="LiveId" clId="{BDE7783A-B56D-484F-AC21-1C101DD8E0D5}" dt="2021-05-20T19:33:06.591" v="416"/>
        <pc:sldMkLst>
          <pc:docMk/>
          <pc:sldMk cId="3855080937" sldId="275"/>
        </pc:sldMkLst>
        <pc:spChg chg="mod">
          <ac:chgData name="Rohan Kulkarni" userId="200d7e74774fd3cc" providerId="LiveId" clId="{BDE7783A-B56D-484F-AC21-1C101DD8E0D5}" dt="2021-05-20T17:25:25.833" v="3" actId="20577"/>
          <ac:spMkLst>
            <pc:docMk/>
            <pc:sldMk cId="3855080937" sldId="275"/>
            <ac:spMk id="2" creationId="{295A7BF1-93BA-4D77-9999-67AA8397EF2F}"/>
          </ac:spMkLst>
        </pc:spChg>
      </pc:sldChg>
      <pc:sldChg chg="addSp delSp modSp mod ord delAnim modAnim">
        <pc:chgData name="Rohan Kulkarni" userId="200d7e74774fd3cc" providerId="LiveId" clId="{BDE7783A-B56D-484F-AC21-1C101DD8E0D5}" dt="2021-05-25T15:06:13.118" v="1292"/>
        <pc:sldMkLst>
          <pc:docMk/>
          <pc:sldMk cId="655751911" sldId="276"/>
        </pc:sldMkLst>
        <pc:picChg chg="add mod">
          <ac:chgData name="Rohan Kulkarni" userId="200d7e74774fd3cc" providerId="LiveId" clId="{BDE7783A-B56D-484F-AC21-1C101DD8E0D5}" dt="2021-05-25T00:15:04.612" v="1192"/>
          <ac:picMkLst>
            <pc:docMk/>
            <pc:sldMk cId="655751911" sldId="276"/>
            <ac:picMk id="3" creationId="{6C20E5D0-012E-45F2-978A-6DB548772D14}"/>
          </ac:picMkLst>
        </pc:picChg>
        <pc:picChg chg="del">
          <ac:chgData name="Rohan Kulkarni" userId="200d7e74774fd3cc" providerId="LiveId" clId="{BDE7783A-B56D-484F-AC21-1C101DD8E0D5}" dt="2021-05-25T00:07:06.639" v="1119" actId="478"/>
          <ac:picMkLst>
            <pc:docMk/>
            <pc:sldMk cId="655751911" sldId="276"/>
            <ac:picMk id="5" creationId="{9E57838C-F079-4B43-9E96-BB5D2D9610ED}"/>
          </ac:picMkLst>
        </pc:picChg>
        <pc:picChg chg="add del mod">
          <ac:chgData name="Rohan Kulkarni" userId="200d7e74774fd3cc" providerId="LiveId" clId="{BDE7783A-B56D-484F-AC21-1C101DD8E0D5}" dt="2021-05-20T17:37:24.650" v="7" actId="478"/>
          <ac:picMkLst>
            <pc:docMk/>
            <pc:sldMk cId="655751911" sldId="276"/>
            <ac:picMk id="7" creationId="{FC1B3FDE-460C-4AC7-99EE-2495A509E4AC}"/>
          </ac:picMkLst>
        </pc:picChg>
        <pc:picChg chg="add mod">
          <ac:chgData name="Rohan Kulkarni" userId="200d7e74774fd3cc" providerId="LiveId" clId="{BDE7783A-B56D-484F-AC21-1C101DD8E0D5}" dt="2021-05-20T17:37:42.775" v="11" actId="1076"/>
          <ac:picMkLst>
            <pc:docMk/>
            <pc:sldMk cId="655751911" sldId="276"/>
            <ac:picMk id="9" creationId="{FF2561D9-45FF-4A1D-87CD-F912A0B133F8}"/>
          </ac:picMkLst>
        </pc:picChg>
        <pc:picChg chg="add mod">
          <ac:chgData name="Rohan Kulkarni" userId="200d7e74774fd3cc" providerId="LiveId" clId="{BDE7783A-B56D-484F-AC21-1C101DD8E0D5}" dt="2021-05-20T17:38:09.911" v="18" actId="1076"/>
          <ac:picMkLst>
            <pc:docMk/>
            <pc:sldMk cId="655751911" sldId="276"/>
            <ac:picMk id="11" creationId="{A059B305-2119-4434-97C8-E436F9F019ED}"/>
          </ac:picMkLst>
        </pc:picChg>
        <pc:picChg chg="add mod">
          <ac:chgData name="Rohan Kulkarni" userId="200d7e74774fd3cc" providerId="LiveId" clId="{BDE7783A-B56D-484F-AC21-1C101DD8E0D5}" dt="2021-05-20T17:39:45.185" v="32" actId="1076"/>
          <ac:picMkLst>
            <pc:docMk/>
            <pc:sldMk cId="655751911" sldId="276"/>
            <ac:picMk id="13" creationId="{4E67C1DC-8338-4968-9025-194518D40FFB}"/>
          </ac:picMkLst>
        </pc:picChg>
        <pc:picChg chg="add mod">
          <ac:chgData name="Rohan Kulkarni" userId="200d7e74774fd3cc" providerId="LiveId" clId="{BDE7783A-B56D-484F-AC21-1C101DD8E0D5}" dt="2021-05-20T17:40:55.734" v="68" actId="14100"/>
          <ac:picMkLst>
            <pc:docMk/>
            <pc:sldMk cId="655751911" sldId="276"/>
            <ac:picMk id="17" creationId="{80AF075F-5A36-4910-B0C5-16ABBE6056D3}"/>
          </ac:picMkLst>
        </pc:picChg>
        <pc:picChg chg="add mod">
          <ac:chgData name="Rohan Kulkarni" userId="200d7e74774fd3cc" providerId="LiveId" clId="{BDE7783A-B56D-484F-AC21-1C101DD8E0D5}" dt="2021-05-20T17:43:33.048" v="72" actId="1076"/>
          <ac:picMkLst>
            <pc:docMk/>
            <pc:sldMk cId="655751911" sldId="276"/>
            <ac:picMk id="19" creationId="{6E86AFD7-70C7-4F77-81C9-9F9E55C49B5A}"/>
          </ac:picMkLst>
        </pc:picChg>
        <pc:picChg chg="del mod">
          <ac:chgData name="Rohan Kulkarni" userId="200d7e74774fd3cc" providerId="LiveId" clId="{BDE7783A-B56D-484F-AC21-1C101DD8E0D5}" dt="2021-05-20T17:44:38.053" v="93" actId="478"/>
          <ac:picMkLst>
            <pc:docMk/>
            <pc:sldMk cId="655751911" sldId="276"/>
            <ac:picMk id="21" creationId="{C6353E7B-1FB9-41C8-9627-AC757D1148C2}"/>
          </ac:picMkLst>
        </pc:picChg>
        <pc:picChg chg="mod ord modCrop">
          <ac:chgData name="Rohan Kulkarni" userId="200d7e74774fd3cc" providerId="LiveId" clId="{BDE7783A-B56D-484F-AC21-1C101DD8E0D5}" dt="2021-05-20T17:46:31.304" v="163" actId="1076"/>
          <ac:picMkLst>
            <pc:docMk/>
            <pc:sldMk cId="655751911" sldId="276"/>
            <ac:picMk id="23" creationId="{E020B9FA-59D5-4FEF-9632-B97819A0226E}"/>
          </ac:picMkLst>
        </pc:picChg>
        <pc:picChg chg="add mod">
          <ac:chgData name="Rohan Kulkarni" userId="200d7e74774fd3cc" providerId="LiveId" clId="{BDE7783A-B56D-484F-AC21-1C101DD8E0D5}" dt="2021-05-20T17:47:15.636" v="169" actId="1076"/>
          <ac:picMkLst>
            <pc:docMk/>
            <pc:sldMk cId="655751911" sldId="276"/>
            <ac:picMk id="25" creationId="{373BA10C-F327-456E-A79B-87F13E35B822}"/>
          </ac:picMkLst>
        </pc:picChg>
        <pc:picChg chg="add mod">
          <ac:chgData name="Rohan Kulkarni" userId="200d7e74774fd3cc" providerId="LiveId" clId="{BDE7783A-B56D-484F-AC21-1C101DD8E0D5}" dt="2021-05-25T00:07:41.193" v="1126"/>
          <ac:picMkLst>
            <pc:docMk/>
            <pc:sldMk cId="655751911" sldId="276"/>
            <ac:picMk id="27" creationId="{EB324324-C4B2-4246-B822-8862E4F8890D}"/>
          </ac:picMkLst>
        </pc:picChg>
        <pc:inkChg chg="add">
          <ac:chgData name="Rohan Kulkarni" userId="200d7e74774fd3cc" providerId="LiveId" clId="{BDE7783A-B56D-484F-AC21-1C101DD8E0D5}" dt="2021-05-25T09:40:51.810" v="1290"/>
          <ac:inkMkLst>
            <pc:docMk/>
            <pc:sldMk cId="655751911" sldId="276"/>
            <ac:inkMk id="4" creationId="{7422E35C-6528-406D-99BC-B55A4733631C}"/>
          </ac:inkMkLst>
        </pc:inkChg>
        <pc:inkChg chg="add">
          <ac:chgData name="Rohan Kulkarni" userId="200d7e74774fd3cc" providerId="LiveId" clId="{BDE7783A-B56D-484F-AC21-1C101DD8E0D5}" dt="2021-05-25T15:06:13.118" v="1292"/>
          <ac:inkMkLst>
            <pc:docMk/>
            <pc:sldMk cId="655751911" sldId="276"/>
            <ac:inkMk id="6" creationId="{B22DF1F6-132C-4ABE-9EF3-29E74EBAFB52}"/>
          </ac:inkMkLst>
        </pc:inkChg>
        <pc:cxnChg chg="add mod">
          <ac:chgData name="Rohan Kulkarni" userId="200d7e74774fd3cc" providerId="LiveId" clId="{BDE7783A-B56D-484F-AC21-1C101DD8E0D5}" dt="2021-05-20T17:40:00.292" v="40" actId="692"/>
          <ac:cxnSpMkLst>
            <pc:docMk/>
            <pc:sldMk cId="655751911" sldId="276"/>
            <ac:cxnSpMk id="15" creationId="{F3464B93-1A36-4E1E-B1AC-6218F2558EB4}"/>
          </ac:cxnSpMkLst>
        </pc:cxnChg>
      </pc:sldChg>
      <pc:sldChg chg="addSp delSp modSp new mod ord delAnim modAnim">
        <pc:chgData name="Rohan Kulkarni" userId="200d7e74774fd3cc" providerId="LiveId" clId="{BDE7783A-B56D-484F-AC21-1C101DD8E0D5}" dt="2021-05-25T10:14:20.337" v="1291"/>
        <pc:sldMkLst>
          <pc:docMk/>
          <pc:sldMk cId="245108672" sldId="277"/>
        </pc:sldMkLst>
        <pc:spChg chg="del">
          <ac:chgData name="Rohan Kulkarni" userId="200d7e74774fd3cc" providerId="LiveId" clId="{BDE7783A-B56D-484F-AC21-1C101DD8E0D5}" dt="2021-05-20T17:52:50.557" v="191" actId="478"/>
          <ac:spMkLst>
            <pc:docMk/>
            <pc:sldMk cId="245108672" sldId="277"/>
            <ac:spMk id="2" creationId="{B0115586-E65D-4452-B4D0-54268827655D}"/>
          </ac:spMkLst>
        </pc:spChg>
        <pc:spChg chg="del">
          <ac:chgData name="Rohan Kulkarni" userId="200d7e74774fd3cc" providerId="LiveId" clId="{BDE7783A-B56D-484F-AC21-1C101DD8E0D5}" dt="2021-05-20T17:52:51.716" v="192" actId="478"/>
          <ac:spMkLst>
            <pc:docMk/>
            <pc:sldMk cId="245108672" sldId="277"/>
            <ac:spMk id="3" creationId="{8D6E79F0-1328-4D47-A671-496855843B7C}"/>
          </ac:spMkLst>
        </pc:spChg>
        <pc:picChg chg="add mod">
          <ac:chgData name="Rohan Kulkarni" userId="200d7e74774fd3cc" providerId="LiveId" clId="{BDE7783A-B56D-484F-AC21-1C101DD8E0D5}" dt="2021-05-25T00:14:56.519" v="1191"/>
          <ac:picMkLst>
            <pc:docMk/>
            <pc:sldMk cId="245108672" sldId="277"/>
            <ac:picMk id="3" creationId="{A4E063F3-6A9B-4EFE-96A6-2DE545D5762D}"/>
          </ac:picMkLst>
        </pc:picChg>
        <pc:picChg chg="add del mod">
          <ac:chgData name="Rohan Kulkarni" userId="200d7e74774fd3cc" providerId="LiveId" clId="{BDE7783A-B56D-484F-AC21-1C101DD8E0D5}" dt="2021-05-25T00:08:00.319" v="1128" actId="478"/>
          <ac:picMkLst>
            <pc:docMk/>
            <pc:sldMk cId="245108672" sldId="277"/>
            <ac:picMk id="5" creationId="{887DF56A-379A-4D54-95D6-3F190BAC8130}"/>
          </ac:picMkLst>
        </pc:picChg>
        <pc:picChg chg="add mod">
          <ac:chgData name="Rohan Kulkarni" userId="200d7e74774fd3cc" providerId="LiveId" clId="{BDE7783A-B56D-484F-AC21-1C101DD8E0D5}" dt="2021-05-25T00:14:53.381" v="1190"/>
          <ac:picMkLst>
            <pc:docMk/>
            <pc:sldMk cId="245108672" sldId="277"/>
            <ac:picMk id="6" creationId="{D78BC46F-6BEA-4596-B748-8C98F6699627}"/>
          </ac:picMkLst>
        </pc:picChg>
        <pc:picChg chg="add mod modCrop">
          <ac:chgData name="Rohan Kulkarni" userId="200d7e74774fd3cc" providerId="LiveId" clId="{BDE7783A-B56D-484F-AC21-1C101DD8E0D5}" dt="2021-05-25T00:10:17.250" v="1148"/>
          <ac:picMkLst>
            <pc:docMk/>
            <pc:sldMk cId="245108672" sldId="277"/>
            <ac:picMk id="9" creationId="{2AB4570B-5324-4094-92F0-327DA16A6659}"/>
          </ac:picMkLst>
        </pc:picChg>
        <pc:picChg chg="add mod">
          <ac:chgData name="Rohan Kulkarni" userId="200d7e74774fd3cc" providerId="LiveId" clId="{BDE7783A-B56D-484F-AC21-1C101DD8E0D5}" dt="2021-05-20T17:59:47.119" v="254" actId="1076"/>
          <ac:picMkLst>
            <pc:docMk/>
            <pc:sldMk cId="245108672" sldId="277"/>
            <ac:picMk id="11" creationId="{BECA5633-A14B-4764-8181-4B4E753EF6C9}"/>
          </ac:picMkLst>
        </pc:picChg>
        <pc:picChg chg="add del mod">
          <ac:chgData name="Rohan Kulkarni" userId="200d7e74774fd3cc" providerId="LiveId" clId="{BDE7783A-B56D-484F-AC21-1C101DD8E0D5}" dt="2021-05-25T00:09:24.957" v="1140" actId="478"/>
          <ac:picMkLst>
            <pc:docMk/>
            <pc:sldMk cId="245108672" sldId="277"/>
            <ac:picMk id="13" creationId="{9543D5E2-6CC3-4425-B376-A07484297091}"/>
          </ac:picMkLst>
        </pc:picChg>
        <pc:picChg chg="add mod">
          <ac:chgData name="Rohan Kulkarni" userId="200d7e74774fd3cc" providerId="LiveId" clId="{BDE7783A-B56D-484F-AC21-1C101DD8E0D5}" dt="2021-05-20T19:19:24.858" v="321" actId="1076"/>
          <ac:picMkLst>
            <pc:docMk/>
            <pc:sldMk cId="245108672" sldId="277"/>
            <ac:picMk id="15" creationId="{BB6E6299-365F-4B29-B9ED-16F2BC97FCA5}"/>
          </ac:picMkLst>
        </pc:picChg>
        <pc:picChg chg="add mod">
          <ac:chgData name="Rohan Kulkarni" userId="200d7e74774fd3cc" providerId="LiveId" clId="{BDE7783A-B56D-484F-AC21-1C101DD8E0D5}" dt="2021-05-20T19:18:35.016" v="308" actId="1076"/>
          <ac:picMkLst>
            <pc:docMk/>
            <pc:sldMk cId="245108672" sldId="277"/>
            <ac:picMk id="17" creationId="{13FD0B8F-0CE0-4007-9569-D7EC2D7DFCE6}"/>
          </ac:picMkLst>
        </pc:picChg>
        <pc:picChg chg="add mod">
          <ac:chgData name="Rohan Kulkarni" userId="200d7e74774fd3cc" providerId="LiveId" clId="{BDE7783A-B56D-484F-AC21-1C101DD8E0D5}" dt="2021-05-20T19:18:47.060" v="313" actId="1076"/>
          <ac:picMkLst>
            <pc:docMk/>
            <pc:sldMk cId="245108672" sldId="277"/>
            <ac:picMk id="19" creationId="{0F8EA348-E5E0-432B-BA11-CA145EB54205}"/>
          </ac:picMkLst>
        </pc:picChg>
        <pc:picChg chg="add mod">
          <ac:chgData name="Rohan Kulkarni" userId="200d7e74774fd3cc" providerId="LiveId" clId="{BDE7783A-B56D-484F-AC21-1C101DD8E0D5}" dt="2021-05-20T19:18:51.651" v="314" actId="1076"/>
          <ac:picMkLst>
            <pc:docMk/>
            <pc:sldMk cId="245108672" sldId="277"/>
            <ac:picMk id="21" creationId="{02A6CE1C-BE6D-4E17-8356-5AB7C60212F9}"/>
          </ac:picMkLst>
        </pc:picChg>
        <pc:picChg chg="add mod">
          <ac:chgData name="Rohan Kulkarni" userId="200d7e74774fd3cc" providerId="LiveId" clId="{BDE7783A-B56D-484F-AC21-1C101DD8E0D5}" dt="2021-05-25T00:10:23.451" v="1149"/>
          <ac:picMkLst>
            <pc:docMk/>
            <pc:sldMk cId="245108672" sldId="277"/>
            <ac:picMk id="23" creationId="{4E067C1E-5E8B-4610-B84F-42DF3125740E}"/>
          </ac:picMkLst>
        </pc:picChg>
        <pc:picChg chg="add mod">
          <ac:chgData name="Rohan Kulkarni" userId="200d7e74774fd3cc" providerId="LiveId" clId="{BDE7783A-B56D-484F-AC21-1C101DD8E0D5}" dt="2021-05-20T19:20:48.054" v="340" actId="1076"/>
          <ac:picMkLst>
            <pc:docMk/>
            <pc:sldMk cId="245108672" sldId="277"/>
            <ac:picMk id="25" creationId="{73F661F7-ECBB-40B7-AE60-ACB2F28FE54C}"/>
          </ac:picMkLst>
        </pc:picChg>
        <pc:inkChg chg="add">
          <ac:chgData name="Rohan Kulkarni" userId="200d7e74774fd3cc" providerId="LiveId" clId="{BDE7783A-B56D-484F-AC21-1C101DD8E0D5}" dt="2021-05-25T10:14:20.337" v="1291"/>
          <ac:inkMkLst>
            <pc:docMk/>
            <pc:sldMk cId="245108672" sldId="277"/>
            <ac:inkMk id="8" creationId="{F57C4AAE-3E44-4061-A305-41F91DD36CDC}"/>
          </ac:inkMkLst>
        </pc:inkChg>
        <pc:cxnChg chg="add mod">
          <ac:chgData name="Rohan Kulkarni" userId="200d7e74774fd3cc" providerId="LiveId" clId="{BDE7783A-B56D-484F-AC21-1C101DD8E0D5}" dt="2021-05-20T17:53:57.276" v="218" actId="692"/>
          <ac:cxnSpMkLst>
            <pc:docMk/>
            <pc:sldMk cId="245108672" sldId="277"/>
            <ac:cxnSpMk id="7" creationId="{488A82B1-7A1E-43CC-8938-EC181FE385A4}"/>
          </ac:cxnSpMkLst>
        </pc:cxnChg>
      </pc:sldChg>
      <pc:sldChg chg="addSp delSp modSp new mod ord delAnim modAnim">
        <pc:chgData name="Rohan Kulkarni" userId="200d7e74774fd3cc" providerId="LiveId" clId="{BDE7783A-B56D-484F-AC21-1C101DD8E0D5}" dt="2021-05-25T10:14:20.337" v="1291"/>
        <pc:sldMkLst>
          <pc:docMk/>
          <pc:sldMk cId="2201340716" sldId="278"/>
        </pc:sldMkLst>
        <pc:spChg chg="del">
          <ac:chgData name="Rohan Kulkarni" userId="200d7e74774fd3cc" providerId="LiveId" clId="{BDE7783A-B56D-484F-AC21-1C101DD8E0D5}" dt="2021-05-20T19:23:14.743" v="342" actId="478"/>
          <ac:spMkLst>
            <pc:docMk/>
            <pc:sldMk cId="2201340716" sldId="278"/>
            <ac:spMk id="2" creationId="{25E31C47-28CE-43AF-8609-7854AB0CBF31}"/>
          </ac:spMkLst>
        </pc:spChg>
        <pc:spChg chg="del">
          <ac:chgData name="Rohan Kulkarni" userId="200d7e74774fd3cc" providerId="LiveId" clId="{BDE7783A-B56D-484F-AC21-1C101DD8E0D5}" dt="2021-05-20T19:23:16.088" v="343" actId="478"/>
          <ac:spMkLst>
            <pc:docMk/>
            <pc:sldMk cId="2201340716" sldId="278"/>
            <ac:spMk id="3" creationId="{1269225B-36C3-493E-A4E2-C9E362FC85EA}"/>
          </ac:spMkLst>
        </pc:spChg>
        <pc:picChg chg="add mod">
          <ac:chgData name="Rohan Kulkarni" userId="200d7e74774fd3cc" providerId="LiveId" clId="{BDE7783A-B56D-484F-AC21-1C101DD8E0D5}" dt="2021-05-25T00:14:46.807" v="1189"/>
          <ac:picMkLst>
            <pc:docMk/>
            <pc:sldMk cId="2201340716" sldId="278"/>
            <ac:picMk id="3" creationId="{77F94169-B00C-47AB-BD00-97D4406493A5}"/>
          </ac:picMkLst>
        </pc:picChg>
        <pc:picChg chg="add del mod">
          <ac:chgData name="Rohan Kulkarni" userId="200d7e74774fd3cc" providerId="LiveId" clId="{BDE7783A-B56D-484F-AC21-1C101DD8E0D5}" dt="2021-05-25T00:10:45.753" v="1151" actId="478"/>
          <ac:picMkLst>
            <pc:docMk/>
            <pc:sldMk cId="2201340716" sldId="278"/>
            <ac:picMk id="5" creationId="{D2808A19-63E8-4EE2-B7B1-C4A6F98FC1A4}"/>
          </ac:picMkLst>
        </pc:picChg>
        <pc:picChg chg="add mod">
          <ac:chgData name="Rohan Kulkarni" userId="200d7e74774fd3cc" providerId="LiveId" clId="{BDE7783A-B56D-484F-AC21-1C101DD8E0D5}" dt="2021-05-20T19:29:25.055" v="365" actId="1076"/>
          <ac:picMkLst>
            <pc:docMk/>
            <pc:sldMk cId="2201340716" sldId="278"/>
            <ac:picMk id="7" creationId="{70A6F0CD-D300-424A-9E1A-32D9331C9B55}"/>
          </ac:picMkLst>
        </pc:picChg>
        <pc:picChg chg="add mod">
          <ac:chgData name="Rohan Kulkarni" userId="200d7e74774fd3cc" providerId="LiveId" clId="{BDE7783A-B56D-484F-AC21-1C101DD8E0D5}" dt="2021-05-20T19:30:39.294" v="378" actId="1076"/>
          <ac:picMkLst>
            <pc:docMk/>
            <pc:sldMk cId="2201340716" sldId="278"/>
            <ac:picMk id="9" creationId="{7DF6AF3D-AC03-4727-BF0A-DA3D3C87A360}"/>
          </ac:picMkLst>
        </pc:picChg>
        <pc:picChg chg="add mod">
          <ac:chgData name="Rohan Kulkarni" userId="200d7e74774fd3cc" providerId="LiveId" clId="{BDE7783A-B56D-484F-AC21-1C101DD8E0D5}" dt="2021-05-20T19:30:23.178" v="373" actId="1076"/>
          <ac:picMkLst>
            <pc:docMk/>
            <pc:sldMk cId="2201340716" sldId="278"/>
            <ac:picMk id="11" creationId="{6CFE4D8B-13EA-4B1F-BDDC-E9F2EAEE0A3E}"/>
          </ac:picMkLst>
        </pc:picChg>
        <pc:picChg chg="add mod">
          <ac:chgData name="Rohan Kulkarni" userId="200d7e74774fd3cc" providerId="LiveId" clId="{BDE7783A-B56D-484F-AC21-1C101DD8E0D5}" dt="2021-05-20T19:30:26.697" v="374" actId="1076"/>
          <ac:picMkLst>
            <pc:docMk/>
            <pc:sldMk cId="2201340716" sldId="278"/>
            <ac:picMk id="13" creationId="{6D5617B3-766A-4219-8044-CBC303BA4ED8}"/>
          </ac:picMkLst>
        </pc:picChg>
        <pc:picChg chg="add mod">
          <ac:chgData name="Rohan Kulkarni" userId="200d7e74774fd3cc" providerId="LiveId" clId="{BDE7783A-B56D-484F-AC21-1C101DD8E0D5}" dt="2021-05-20T19:30:29.030" v="375" actId="1076"/>
          <ac:picMkLst>
            <pc:docMk/>
            <pc:sldMk cId="2201340716" sldId="278"/>
            <ac:picMk id="15" creationId="{CDB745DD-681F-4D08-BC09-EF2799D5FFBD}"/>
          </ac:picMkLst>
        </pc:picChg>
        <pc:picChg chg="add mod">
          <ac:chgData name="Rohan Kulkarni" userId="200d7e74774fd3cc" providerId="LiveId" clId="{BDE7783A-B56D-484F-AC21-1C101DD8E0D5}" dt="2021-05-25T00:09:59.265" v="1147"/>
          <ac:picMkLst>
            <pc:docMk/>
            <pc:sldMk cId="2201340716" sldId="278"/>
            <ac:picMk id="17" creationId="{06846751-A335-4789-9D4D-62BC46F09F04}"/>
          </ac:picMkLst>
        </pc:picChg>
        <pc:picChg chg="add mod">
          <ac:chgData name="Rohan Kulkarni" userId="200d7e74774fd3cc" providerId="LiveId" clId="{BDE7783A-B56D-484F-AC21-1C101DD8E0D5}" dt="2021-05-20T19:32:25.307" v="410" actId="1076"/>
          <ac:picMkLst>
            <pc:docMk/>
            <pc:sldMk cId="2201340716" sldId="278"/>
            <ac:picMk id="21" creationId="{A7A20317-C07A-436F-9971-DC1C28EB6B5E}"/>
          </ac:picMkLst>
        </pc:picChg>
        <pc:inkChg chg="add">
          <ac:chgData name="Rohan Kulkarni" userId="200d7e74774fd3cc" providerId="LiveId" clId="{BDE7783A-B56D-484F-AC21-1C101DD8E0D5}" dt="2021-05-25T10:14:20.337" v="1291"/>
          <ac:inkMkLst>
            <pc:docMk/>
            <pc:sldMk cId="2201340716" sldId="278"/>
            <ac:inkMk id="4" creationId="{37347241-DBC7-4166-92E9-D139E8750B6A}"/>
          </ac:inkMkLst>
        </pc:inkChg>
        <pc:cxnChg chg="add mod">
          <ac:chgData name="Rohan Kulkarni" userId="200d7e74774fd3cc" providerId="LiveId" clId="{BDE7783A-B56D-484F-AC21-1C101DD8E0D5}" dt="2021-05-20T19:31:21.945" v="398" actId="692"/>
          <ac:cxnSpMkLst>
            <pc:docMk/>
            <pc:sldMk cId="2201340716" sldId="278"/>
            <ac:cxnSpMk id="19" creationId="{9A0013E5-287B-453D-875A-C221BD8C6537}"/>
          </ac:cxnSpMkLst>
        </pc:cxnChg>
      </pc:sldChg>
      <pc:sldChg chg="addSp delSp modSp new mod modTransition delAnim modAnim">
        <pc:chgData name="Rohan Kulkarni" userId="200d7e74774fd3cc" providerId="LiveId" clId="{BDE7783A-B56D-484F-AC21-1C101DD8E0D5}" dt="2021-05-25T10:14:20.337" v="1291"/>
        <pc:sldMkLst>
          <pc:docMk/>
          <pc:sldMk cId="3848124318" sldId="279"/>
        </pc:sldMkLst>
        <pc:spChg chg="del">
          <ac:chgData name="Rohan Kulkarni" userId="200d7e74774fd3cc" providerId="LiveId" clId="{BDE7783A-B56D-484F-AC21-1C101DD8E0D5}" dt="2021-05-20T19:55:02.999" v="425" actId="478"/>
          <ac:spMkLst>
            <pc:docMk/>
            <pc:sldMk cId="3848124318" sldId="279"/>
            <ac:spMk id="2" creationId="{692612FE-40FF-4226-98AD-29DA8251F298}"/>
          </ac:spMkLst>
        </pc:spChg>
        <pc:spChg chg="del">
          <ac:chgData name="Rohan Kulkarni" userId="200d7e74774fd3cc" providerId="LiveId" clId="{BDE7783A-B56D-484F-AC21-1C101DD8E0D5}" dt="2021-05-20T19:55:01.814" v="424" actId="478"/>
          <ac:spMkLst>
            <pc:docMk/>
            <pc:sldMk cId="3848124318" sldId="279"/>
            <ac:spMk id="3" creationId="{1BB461D5-B4FC-4AF8-8F7A-B6C63A1C9127}"/>
          </ac:spMkLst>
        </pc:spChg>
        <pc:picChg chg="add mod">
          <ac:chgData name="Rohan Kulkarni" userId="200d7e74774fd3cc" providerId="LiveId" clId="{BDE7783A-B56D-484F-AC21-1C101DD8E0D5}" dt="2021-05-25T00:14:40.752" v="1188"/>
          <ac:picMkLst>
            <pc:docMk/>
            <pc:sldMk cId="3848124318" sldId="279"/>
            <ac:picMk id="3" creationId="{A163BCF0-F7B5-48A1-A2E9-840CBC0A10C4}"/>
          </ac:picMkLst>
        </pc:picChg>
        <pc:picChg chg="add del mod">
          <ac:chgData name="Rohan Kulkarni" userId="200d7e74774fd3cc" providerId="LiveId" clId="{BDE7783A-B56D-484F-AC21-1C101DD8E0D5}" dt="2021-05-25T00:11:36.345" v="1159" actId="478"/>
          <ac:picMkLst>
            <pc:docMk/>
            <pc:sldMk cId="3848124318" sldId="279"/>
            <ac:picMk id="5" creationId="{462A23E9-ACD7-4875-BDA5-F400B8DC55C0}"/>
          </ac:picMkLst>
        </pc:picChg>
        <pc:picChg chg="add mod">
          <ac:chgData name="Rohan Kulkarni" userId="200d7e74774fd3cc" providerId="LiveId" clId="{BDE7783A-B56D-484F-AC21-1C101DD8E0D5}" dt="2021-05-20T19:56:14.705" v="444" actId="1076"/>
          <ac:picMkLst>
            <pc:docMk/>
            <pc:sldMk cId="3848124318" sldId="279"/>
            <ac:picMk id="7" creationId="{737B2627-9304-4274-AB00-833024B0F94E}"/>
          </ac:picMkLst>
        </pc:picChg>
        <pc:picChg chg="add mod">
          <ac:chgData name="Rohan Kulkarni" userId="200d7e74774fd3cc" providerId="LiveId" clId="{BDE7783A-B56D-484F-AC21-1C101DD8E0D5}" dt="2021-05-20T19:56:31.798" v="447" actId="1076"/>
          <ac:picMkLst>
            <pc:docMk/>
            <pc:sldMk cId="3848124318" sldId="279"/>
            <ac:picMk id="9" creationId="{D3A0E4F8-79E4-408A-85BE-B8EA234528D7}"/>
          </ac:picMkLst>
        </pc:picChg>
        <pc:inkChg chg="add">
          <ac:chgData name="Rohan Kulkarni" userId="200d7e74774fd3cc" providerId="LiveId" clId="{BDE7783A-B56D-484F-AC21-1C101DD8E0D5}" dt="2021-05-25T10:14:20.337" v="1291"/>
          <ac:inkMkLst>
            <pc:docMk/>
            <pc:sldMk cId="3848124318" sldId="279"/>
            <ac:inkMk id="4" creationId="{3AAA425E-4E31-482D-A429-BB4E4A8B12DA}"/>
          </ac:inkMkLst>
        </pc:inkChg>
      </pc:sldChg>
      <pc:sldChg chg="modSp mod">
        <pc:chgData name="Rohan Kulkarni" userId="200d7e74774fd3cc" providerId="LiveId" clId="{BDE7783A-B56D-484F-AC21-1C101DD8E0D5}" dt="2021-05-24T20:22:16.453" v="513" actId="20577"/>
        <pc:sldMkLst>
          <pc:docMk/>
          <pc:sldMk cId="1693034458" sldId="280"/>
        </pc:sldMkLst>
        <pc:spChg chg="mod">
          <ac:chgData name="Rohan Kulkarni" userId="200d7e74774fd3cc" providerId="LiveId" clId="{BDE7783A-B56D-484F-AC21-1C101DD8E0D5}" dt="2021-05-24T20:22:16.453" v="513" actId="20577"/>
          <ac:spMkLst>
            <pc:docMk/>
            <pc:sldMk cId="1693034458" sldId="280"/>
            <ac:spMk id="2" creationId="{295A7BF1-93BA-4D77-9999-67AA8397EF2F}"/>
          </ac:spMkLst>
        </pc:spChg>
      </pc:sldChg>
      <pc:sldChg chg="del">
        <pc:chgData name="Rohan Kulkarni" userId="200d7e74774fd3cc" providerId="LiveId" clId="{BDE7783A-B56D-484F-AC21-1C101DD8E0D5}" dt="2021-05-24T20:22:24.033" v="515" actId="2696"/>
        <pc:sldMkLst>
          <pc:docMk/>
          <pc:sldMk cId="1412932109" sldId="281"/>
        </pc:sldMkLst>
      </pc:sldChg>
      <pc:sldChg chg="del">
        <pc:chgData name="Rohan Kulkarni" userId="200d7e74774fd3cc" providerId="LiveId" clId="{BDE7783A-B56D-484F-AC21-1C101DD8E0D5}" dt="2021-05-24T20:22:25.705" v="516" actId="2696"/>
        <pc:sldMkLst>
          <pc:docMk/>
          <pc:sldMk cId="2328248169" sldId="282"/>
        </pc:sldMkLst>
      </pc:sldChg>
      <pc:sldChg chg="del">
        <pc:chgData name="Rohan Kulkarni" userId="200d7e74774fd3cc" providerId="LiveId" clId="{BDE7783A-B56D-484F-AC21-1C101DD8E0D5}" dt="2021-05-24T20:22:27.756" v="517" actId="2696"/>
        <pc:sldMkLst>
          <pc:docMk/>
          <pc:sldMk cId="451730596" sldId="283"/>
        </pc:sldMkLst>
      </pc:sldChg>
      <pc:sldChg chg="del">
        <pc:chgData name="Rohan Kulkarni" userId="200d7e74774fd3cc" providerId="LiveId" clId="{BDE7783A-B56D-484F-AC21-1C101DD8E0D5}" dt="2021-05-24T20:22:29.273" v="518" actId="2696"/>
        <pc:sldMkLst>
          <pc:docMk/>
          <pc:sldMk cId="1402101915" sldId="284"/>
        </pc:sldMkLst>
      </pc:sldChg>
      <pc:sldChg chg="addSp delSp modSp new mod delAnim modAnim">
        <pc:chgData name="Rohan Kulkarni" userId="200d7e74774fd3cc" providerId="LiveId" clId="{BDE7783A-B56D-484F-AC21-1C101DD8E0D5}" dt="2021-05-25T00:14:34.252" v="1187"/>
        <pc:sldMkLst>
          <pc:docMk/>
          <pc:sldMk cId="2812959976" sldId="285"/>
        </pc:sldMkLst>
        <pc:spChg chg="del">
          <ac:chgData name="Rohan Kulkarni" userId="200d7e74774fd3cc" providerId="LiveId" clId="{BDE7783A-B56D-484F-AC21-1C101DD8E0D5}" dt="2021-05-24T20:22:41.274" v="521" actId="478"/>
          <ac:spMkLst>
            <pc:docMk/>
            <pc:sldMk cId="2812959976" sldId="285"/>
            <ac:spMk id="2" creationId="{60654849-78AD-4F50-BDF5-45E2F27D18BC}"/>
          </ac:spMkLst>
        </pc:spChg>
        <pc:spChg chg="del">
          <ac:chgData name="Rohan Kulkarni" userId="200d7e74774fd3cc" providerId="LiveId" clId="{BDE7783A-B56D-484F-AC21-1C101DD8E0D5}" dt="2021-05-24T20:22:42.792" v="522" actId="478"/>
          <ac:spMkLst>
            <pc:docMk/>
            <pc:sldMk cId="2812959976" sldId="285"/>
            <ac:spMk id="3" creationId="{F49980D2-81F9-4DCD-9334-E56B81DA1C16}"/>
          </ac:spMkLst>
        </pc:spChg>
        <pc:picChg chg="add mod">
          <ac:chgData name="Rohan Kulkarni" userId="200d7e74774fd3cc" providerId="LiveId" clId="{BDE7783A-B56D-484F-AC21-1C101DD8E0D5}" dt="2021-05-25T00:14:34.252" v="1187"/>
          <ac:picMkLst>
            <pc:docMk/>
            <pc:sldMk cId="2812959976" sldId="285"/>
            <ac:picMk id="3" creationId="{4828A772-9138-4DFC-ACE4-ECCC565FF3D1}"/>
          </ac:picMkLst>
        </pc:picChg>
        <pc:picChg chg="add del mod">
          <ac:chgData name="Rohan Kulkarni" userId="200d7e74774fd3cc" providerId="LiveId" clId="{BDE7783A-B56D-484F-AC21-1C101DD8E0D5}" dt="2021-05-25T00:12:01.357" v="1164" actId="478"/>
          <ac:picMkLst>
            <pc:docMk/>
            <pc:sldMk cId="2812959976" sldId="285"/>
            <ac:picMk id="5" creationId="{25E22217-89F0-473C-932D-C7A6BE3F799B}"/>
          </ac:picMkLst>
        </pc:picChg>
        <pc:picChg chg="add mod">
          <ac:chgData name="Rohan Kulkarni" userId="200d7e74774fd3cc" providerId="LiveId" clId="{BDE7783A-B56D-484F-AC21-1C101DD8E0D5}" dt="2021-05-24T20:23:54.354" v="538" actId="1076"/>
          <ac:picMkLst>
            <pc:docMk/>
            <pc:sldMk cId="2812959976" sldId="285"/>
            <ac:picMk id="7" creationId="{A366C4F9-720A-42CD-A9C4-4FE61E311EDB}"/>
          </ac:picMkLst>
        </pc:picChg>
        <pc:picChg chg="add mod">
          <ac:chgData name="Rohan Kulkarni" userId="200d7e74774fd3cc" providerId="LiveId" clId="{BDE7783A-B56D-484F-AC21-1C101DD8E0D5}" dt="2021-05-24T20:26:44.675" v="566" actId="1076"/>
          <ac:picMkLst>
            <pc:docMk/>
            <pc:sldMk cId="2812959976" sldId="285"/>
            <ac:picMk id="9" creationId="{0DBB26CF-79A9-4645-B5C1-DACC4277BAAC}"/>
          </ac:picMkLst>
        </pc:picChg>
        <pc:picChg chg="add mod">
          <ac:chgData name="Rohan Kulkarni" userId="200d7e74774fd3cc" providerId="LiveId" clId="{BDE7783A-B56D-484F-AC21-1C101DD8E0D5}" dt="2021-05-24T20:26:32.461" v="563" actId="1076"/>
          <ac:picMkLst>
            <pc:docMk/>
            <pc:sldMk cId="2812959976" sldId="285"/>
            <ac:picMk id="11" creationId="{801FC586-C221-49EF-BB78-D05EFC0C81BB}"/>
          </ac:picMkLst>
        </pc:picChg>
        <pc:picChg chg="add mod">
          <ac:chgData name="Rohan Kulkarni" userId="200d7e74774fd3cc" providerId="LiveId" clId="{BDE7783A-B56D-484F-AC21-1C101DD8E0D5}" dt="2021-05-24T20:26:42.027" v="565" actId="1076"/>
          <ac:picMkLst>
            <pc:docMk/>
            <pc:sldMk cId="2812959976" sldId="285"/>
            <ac:picMk id="13" creationId="{9CA07F98-09A2-4005-B42B-8F00FBD8DFA1}"/>
          </ac:picMkLst>
        </pc:picChg>
        <pc:picChg chg="add mod">
          <ac:chgData name="Rohan Kulkarni" userId="200d7e74774fd3cc" providerId="LiveId" clId="{BDE7783A-B56D-484F-AC21-1C101DD8E0D5}" dt="2021-05-24T20:26:48.967" v="567" actId="1076"/>
          <ac:picMkLst>
            <pc:docMk/>
            <pc:sldMk cId="2812959976" sldId="285"/>
            <ac:picMk id="15" creationId="{0CA585AB-C2B6-47FA-A591-8C880659C71F}"/>
          </ac:picMkLst>
        </pc:picChg>
        <pc:picChg chg="add mod">
          <ac:chgData name="Rohan Kulkarni" userId="200d7e74774fd3cc" providerId="LiveId" clId="{BDE7783A-B56D-484F-AC21-1C101DD8E0D5}" dt="2021-05-24T20:27:11.901" v="569" actId="1076"/>
          <ac:picMkLst>
            <pc:docMk/>
            <pc:sldMk cId="2812959976" sldId="285"/>
            <ac:picMk id="17" creationId="{A456D678-746F-4844-9EDA-CD80E9F98B81}"/>
          </ac:picMkLst>
        </pc:picChg>
        <pc:picChg chg="add mod">
          <ac:chgData name="Rohan Kulkarni" userId="200d7e74774fd3cc" providerId="LiveId" clId="{BDE7783A-B56D-484F-AC21-1C101DD8E0D5}" dt="2021-05-24T20:27:17.815" v="570" actId="1076"/>
          <ac:picMkLst>
            <pc:docMk/>
            <pc:sldMk cId="2812959976" sldId="285"/>
            <ac:picMk id="19" creationId="{41C2A858-8322-4A76-AB20-B1EE05EA0D31}"/>
          </ac:picMkLst>
        </pc:picChg>
        <pc:picChg chg="add mod">
          <ac:chgData name="Rohan Kulkarni" userId="200d7e74774fd3cc" providerId="LiveId" clId="{BDE7783A-B56D-484F-AC21-1C101DD8E0D5}" dt="2021-05-24T20:27:21.379" v="571" actId="1076"/>
          <ac:picMkLst>
            <pc:docMk/>
            <pc:sldMk cId="2812959976" sldId="285"/>
            <ac:picMk id="21" creationId="{6B6C3CD8-1A77-471C-82FF-755F1FBBD5AC}"/>
          </ac:picMkLst>
        </pc:picChg>
        <pc:picChg chg="add mod">
          <ac:chgData name="Rohan Kulkarni" userId="200d7e74774fd3cc" providerId="LiveId" clId="{BDE7783A-B56D-484F-AC21-1C101DD8E0D5}" dt="2021-05-25T00:01:26.860" v="1010" actId="1076"/>
          <ac:picMkLst>
            <pc:docMk/>
            <pc:sldMk cId="2812959976" sldId="285"/>
            <ac:picMk id="23" creationId="{5E8DF299-2667-4185-BA25-5FBE26259261}"/>
          </ac:picMkLst>
        </pc:picChg>
        <pc:picChg chg="add mod">
          <ac:chgData name="Rohan Kulkarni" userId="200d7e74774fd3cc" providerId="LiveId" clId="{BDE7783A-B56D-484F-AC21-1C101DD8E0D5}" dt="2021-05-25T00:01:30.887" v="1011" actId="1076"/>
          <ac:picMkLst>
            <pc:docMk/>
            <pc:sldMk cId="2812959976" sldId="285"/>
            <ac:picMk id="25" creationId="{7CA48D5C-9976-41EB-8737-7DFC40442826}"/>
          </ac:picMkLst>
        </pc:picChg>
        <pc:picChg chg="add mod">
          <ac:chgData name="Rohan Kulkarni" userId="200d7e74774fd3cc" providerId="LiveId" clId="{BDE7783A-B56D-484F-AC21-1C101DD8E0D5}" dt="2021-05-25T00:01:22.983" v="1009" actId="1076"/>
          <ac:picMkLst>
            <pc:docMk/>
            <pc:sldMk cId="2812959976" sldId="285"/>
            <ac:picMk id="27" creationId="{A94F5CF1-775D-404F-B0E1-1BEEA59EAFDC}"/>
          </ac:picMkLst>
        </pc:picChg>
      </pc:sldChg>
      <pc:sldChg chg="addSp delSp modSp new mod">
        <pc:chgData name="Rohan Kulkarni" userId="200d7e74774fd3cc" providerId="LiveId" clId="{BDE7783A-B56D-484F-AC21-1C101DD8E0D5}" dt="2021-05-25T00:17:31.532" v="1205" actId="1076"/>
        <pc:sldMkLst>
          <pc:docMk/>
          <pc:sldMk cId="1042600965" sldId="286"/>
        </pc:sldMkLst>
        <pc:spChg chg="del">
          <ac:chgData name="Rohan Kulkarni" userId="200d7e74774fd3cc" providerId="LiveId" clId="{BDE7783A-B56D-484F-AC21-1C101DD8E0D5}" dt="2021-05-24T20:57:21.173" v="604" actId="478"/>
          <ac:spMkLst>
            <pc:docMk/>
            <pc:sldMk cId="1042600965" sldId="286"/>
            <ac:spMk id="2" creationId="{76797FEA-A799-4DFB-A0B1-970B50617320}"/>
          </ac:spMkLst>
        </pc:spChg>
        <pc:spChg chg="del">
          <ac:chgData name="Rohan Kulkarni" userId="200d7e74774fd3cc" providerId="LiveId" clId="{BDE7783A-B56D-484F-AC21-1C101DD8E0D5}" dt="2021-05-24T20:57:22.965" v="605" actId="478"/>
          <ac:spMkLst>
            <pc:docMk/>
            <pc:sldMk cId="1042600965" sldId="286"/>
            <ac:spMk id="3" creationId="{BAABE571-95A7-4B44-B6B0-640636C1D922}"/>
          </ac:spMkLst>
        </pc:spChg>
        <pc:picChg chg="add mod">
          <ac:chgData name="Rohan Kulkarni" userId="200d7e74774fd3cc" providerId="LiveId" clId="{BDE7783A-B56D-484F-AC21-1C101DD8E0D5}" dt="2021-05-25T00:17:31.532" v="1205" actId="1076"/>
          <ac:picMkLst>
            <pc:docMk/>
            <pc:sldMk cId="1042600965" sldId="286"/>
            <ac:picMk id="3" creationId="{A34BDB68-04D8-4895-8CE8-69B02B9E6DFF}"/>
          </ac:picMkLst>
        </pc:picChg>
        <pc:picChg chg="add del mod">
          <ac:chgData name="Rohan Kulkarni" userId="200d7e74774fd3cc" providerId="LiveId" clId="{BDE7783A-B56D-484F-AC21-1C101DD8E0D5}" dt="2021-05-25T00:17:18.790" v="1200" actId="478"/>
          <ac:picMkLst>
            <pc:docMk/>
            <pc:sldMk cId="1042600965" sldId="286"/>
            <ac:picMk id="5" creationId="{608D4D9F-58AD-4D24-8409-7AF5307A0D3D}"/>
          </ac:picMkLst>
        </pc:picChg>
      </pc:sldChg>
      <pc:sldChg chg="addSp delSp modSp new mod">
        <pc:chgData name="Rohan Kulkarni" userId="200d7e74774fd3cc" providerId="LiveId" clId="{BDE7783A-B56D-484F-AC21-1C101DD8E0D5}" dt="2021-05-25T09:14:14.880" v="1289" actId="1076"/>
        <pc:sldMkLst>
          <pc:docMk/>
          <pc:sldMk cId="165399638" sldId="287"/>
        </pc:sldMkLst>
        <pc:spChg chg="del">
          <ac:chgData name="Rohan Kulkarni" userId="200d7e74774fd3cc" providerId="LiveId" clId="{BDE7783A-B56D-484F-AC21-1C101DD8E0D5}" dt="2021-05-24T20:28:37.330" v="590" actId="478"/>
          <ac:spMkLst>
            <pc:docMk/>
            <pc:sldMk cId="165399638" sldId="287"/>
            <ac:spMk id="2" creationId="{109E2BBB-C0E4-44AB-9242-9BEB39FE7AA1}"/>
          </ac:spMkLst>
        </pc:spChg>
        <pc:spChg chg="del">
          <ac:chgData name="Rohan Kulkarni" userId="200d7e74774fd3cc" providerId="LiveId" clId="{BDE7783A-B56D-484F-AC21-1C101DD8E0D5}" dt="2021-05-24T20:28:38.658" v="591" actId="478"/>
          <ac:spMkLst>
            <pc:docMk/>
            <pc:sldMk cId="165399638" sldId="287"/>
            <ac:spMk id="3" creationId="{FCE9D13C-0353-4F2C-8BCB-C0A7BE4C76C3}"/>
          </ac:spMkLst>
        </pc:spChg>
        <pc:picChg chg="add mod">
          <ac:chgData name="Rohan Kulkarni" userId="200d7e74774fd3cc" providerId="LiveId" clId="{BDE7783A-B56D-484F-AC21-1C101DD8E0D5}" dt="2021-05-25T00:17:07.891" v="1199" actId="1582"/>
          <ac:picMkLst>
            <pc:docMk/>
            <pc:sldMk cId="165399638" sldId="287"/>
            <ac:picMk id="3" creationId="{F2A9407D-DB53-4D44-95E1-8FE3B31BC812}"/>
          </ac:picMkLst>
        </pc:picChg>
        <pc:picChg chg="add del mod">
          <ac:chgData name="Rohan Kulkarni" userId="200d7e74774fd3cc" providerId="LiveId" clId="{BDE7783A-B56D-484F-AC21-1C101DD8E0D5}" dt="2021-05-25T00:16:47.450" v="1195" actId="478"/>
          <ac:picMkLst>
            <pc:docMk/>
            <pc:sldMk cId="165399638" sldId="287"/>
            <ac:picMk id="5" creationId="{F1FF6239-D2FE-46E6-BBEB-7A7345A1F29B}"/>
          </ac:picMkLst>
        </pc:picChg>
        <pc:picChg chg="add mod">
          <ac:chgData name="Rohan Kulkarni" userId="200d7e74774fd3cc" providerId="LiveId" clId="{BDE7783A-B56D-484F-AC21-1C101DD8E0D5}" dt="2021-05-25T09:14:14.880" v="1289" actId="1076"/>
          <ac:picMkLst>
            <pc:docMk/>
            <pc:sldMk cId="165399638" sldId="287"/>
            <ac:picMk id="6" creationId="{7071A9C1-86E9-4055-ACA7-A4D074EC6121}"/>
          </ac:picMkLst>
        </pc:picChg>
      </pc:sldChg>
      <pc:sldChg chg="modSp mod">
        <pc:chgData name="Rohan Kulkarni" userId="200d7e74774fd3cc" providerId="LiveId" clId="{BDE7783A-B56D-484F-AC21-1C101DD8E0D5}" dt="2021-05-24T21:20:09.538" v="869" actId="20577"/>
        <pc:sldMkLst>
          <pc:docMk/>
          <pc:sldMk cId="2828678444" sldId="288"/>
        </pc:sldMkLst>
        <pc:spChg chg="mod">
          <ac:chgData name="Rohan Kulkarni" userId="200d7e74774fd3cc" providerId="LiveId" clId="{BDE7783A-B56D-484F-AC21-1C101DD8E0D5}" dt="2021-05-24T21:20:09.538" v="869" actId="20577"/>
          <ac:spMkLst>
            <pc:docMk/>
            <pc:sldMk cId="2828678444" sldId="288"/>
            <ac:spMk id="2" creationId="{295A7BF1-93BA-4D77-9999-67AA8397EF2F}"/>
          </ac:spMkLst>
        </pc:spChg>
      </pc:sldChg>
      <pc:sldChg chg="addSp delSp modSp new mod delAnim modAnim">
        <pc:chgData name="Rohan Kulkarni" userId="200d7e74774fd3cc" providerId="LiveId" clId="{BDE7783A-B56D-484F-AC21-1C101DD8E0D5}" dt="2021-05-25T15:06:13.118" v="1292"/>
        <pc:sldMkLst>
          <pc:docMk/>
          <pc:sldMk cId="962495844" sldId="289"/>
        </pc:sldMkLst>
        <pc:spChg chg="del">
          <ac:chgData name="Rohan Kulkarni" userId="200d7e74774fd3cc" providerId="LiveId" clId="{BDE7783A-B56D-484F-AC21-1C101DD8E0D5}" dt="2021-05-24T21:00:57.719" v="627" actId="478"/>
          <ac:spMkLst>
            <pc:docMk/>
            <pc:sldMk cId="962495844" sldId="289"/>
            <ac:spMk id="2" creationId="{478A15EA-D065-4CA9-A729-E62C2460FBDF}"/>
          </ac:spMkLst>
        </pc:spChg>
        <pc:spChg chg="del">
          <ac:chgData name="Rohan Kulkarni" userId="200d7e74774fd3cc" providerId="LiveId" clId="{BDE7783A-B56D-484F-AC21-1C101DD8E0D5}" dt="2021-05-24T21:00:56.672" v="626" actId="478"/>
          <ac:spMkLst>
            <pc:docMk/>
            <pc:sldMk cId="962495844" sldId="289"/>
            <ac:spMk id="3" creationId="{88AEB356-0EFB-4FDF-81B3-04C7D3A67EC1}"/>
          </ac:spMkLst>
        </pc:spChg>
        <pc:spChg chg="add mod">
          <ac:chgData name="Rohan Kulkarni" userId="200d7e74774fd3cc" providerId="LiveId" clId="{BDE7783A-B56D-484F-AC21-1C101DD8E0D5}" dt="2021-05-24T21:08:22.713" v="723" actId="1076"/>
          <ac:spMkLst>
            <pc:docMk/>
            <pc:sldMk cId="962495844" sldId="289"/>
            <ac:spMk id="32" creationId="{C731EBDA-922C-4292-A8C6-2D54E1F48C10}"/>
          </ac:spMkLst>
        </pc:spChg>
        <pc:spChg chg="add del mod">
          <ac:chgData name="Rohan Kulkarni" userId="200d7e74774fd3cc" providerId="LiveId" clId="{BDE7783A-B56D-484F-AC21-1C101DD8E0D5}" dt="2021-05-24T21:26:33.963" v="875" actId="478"/>
          <ac:spMkLst>
            <pc:docMk/>
            <pc:sldMk cId="962495844" sldId="289"/>
            <ac:spMk id="39" creationId="{8D48DD78-A262-467A-8A7C-B27539D7D38B}"/>
          </ac:spMkLst>
        </pc:spChg>
        <pc:picChg chg="add mod">
          <ac:chgData name="Rohan Kulkarni" userId="200d7e74774fd3cc" providerId="LiveId" clId="{BDE7783A-B56D-484F-AC21-1C101DD8E0D5}" dt="2021-05-25T00:18:15.102" v="1217" actId="1582"/>
          <ac:picMkLst>
            <pc:docMk/>
            <pc:sldMk cId="962495844" sldId="289"/>
            <ac:picMk id="3" creationId="{1757429E-34DB-488A-A2FF-65CC13D92FE6}"/>
          </ac:picMkLst>
        </pc:picChg>
        <pc:picChg chg="add del mod">
          <ac:chgData name="Rohan Kulkarni" userId="200d7e74774fd3cc" providerId="LiveId" clId="{BDE7783A-B56D-484F-AC21-1C101DD8E0D5}" dt="2021-05-25T00:17:42.215" v="1206" actId="478"/>
          <ac:picMkLst>
            <pc:docMk/>
            <pc:sldMk cId="962495844" sldId="289"/>
            <ac:picMk id="5" creationId="{40C5CACA-42C9-4392-9C6C-027A7EF44B5A}"/>
          </ac:picMkLst>
        </pc:picChg>
        <pc:picChg chg="add mod">
          <ac:chgData name="Rohan Kulkarni" userId="200d7e74774fd3cc" providerId="LiveId" clId="{BDE7783A-B56D-484F-AC21-1C101DD8E0D5}" dt="2021-05-24T21:13:24.917" v="757" actId="1076"/>
          <ac:picMkLst>
            <pc:docMk/>
            <pc:sldMk cId="962495844" sldId="289"/>
            <ac:picMk id="7" creationId="{A5BECC83-C6EC-428E-9FB5-F50736A441A9}"/>
          </ac:picMkLst>
        </pc:picChg>
        <pc:picChg chg="add mod">
          <ac:chgData name="Rohan Kulkarni" userId="200d7e74774fd3cc" providerId="LiveId" clId="{BDE7783A-B56D-484F-AC21-1C101DD8E0D5}" dt="2021-05-24T21:13:29.629" v="759" actId="1076"/>
          <ac:picMkLst>
            <pc:docMk/>
            <pc:sldMk cId="962495844" sldId="289"/>
            <ac:picMk id="9" creationId="{44F85DEF-209D-4058-8AF8-FBAD67EA58F3}"/>
          </ac:picMkLst>
        </pc:picChg>
        <pc:picChg chg="add mod">
          <ac:chgData name="Rohan Kulkarni" userId="200d7e74774fd3cc" providerId="LiveId" clId="{BDE7783A-B56D-484F-AC21-1C101DD8E0D5}" dt="2021-05-24T21:13:27.158" v="758" actId="1076"/>
          <ac:picMkLst>
            <pc:docMk/>
            <pc:sldMk cId="962495844" sldId="289"/>
            <ac:picMk id="11" creationId="{3DADC6E1-DC3E-4F13-9A8C-68E65987DDC3}"/>
          </ac:picMkLst>
        </pc:picChg>
        <pc:picChg chg="add mod">
          <ac:chgData name="Rohan Kulkarni" userId="200d7e74774fd3cc" providerId="LiveId" clId="{BDE7783A-B56D-484F-AC21-1C101DD8E0D5}" dt="2021-05-24T21:13:31.377" v="760" actId="1076"/>
          <ac:picMkLst>
            <pc:docMk/>
            <pc:sldMk cId="962495844" sldId="289"/>
            <ac:picMk id="13" creationId="{190A5F71-CD51-462A-A94A-C7736632611E}"/>
          </ac:picMkLst>
        </pc:picChg>
        <pc:picChg chg="add mod">
          <ac:chgData name="Rohan Kulkarni" userId="200d7e74774fd3cc" providerId="LiveId" clId="{BDE7783A-B56D-484F-AC21-1C101DD8E0D5}" dt="2021-05-24T21:13:33.999" v="762" actId="1076"/>
          <ac:picMkLst>
            <pc:docMk/>
            <pc:sldMk cId="962495844" sldId="289"/>
            <ac:picMk id="17" creationId="{C9E16E6A-487A-4D10-8DB2-62869FDE6F72}"/>
          </ac:picMkLst>
        </pc:picChg>
        <pc:picChg chg="add mod">
          <ac:chgData name="Rohan Kulkarni" userId="200d7e74774fd3cc" providerId="LiveId" clId="{BDE7783A-B56D-484F-AC21-1C101DD8E0D5}" dt="2021-05-24T21:15:29.792" v="789" actId="1076"/>
          <ac:picMkLst>
            <pc:docMk/>
            <pc:sldMk cId="962495844" sldId="289"/>
            <ac:picMk id="19" creationId="{0710AFEE-7479-47FB-ADAB-019E355F8E3A}"/>
          </ac:picMkLst>
        </pc:picChg>
        <pc:picChg chg="add mod">
          <ac:chgData name="Rohan Kulkarni" userId="200d7e74774fd3cc" providerId="LiveId" clId="{BDE7783A-B56D-484F-AC21-1C101DD8E0D5}" dt="2021-05-24T21:06:52.554" v="703" actId="1076"/>
          <ac:picMkLst>
            <pc:docMk/>
            <pc:sldMk cId="962495844" sldId="289"/>
            <ac:picMk id="21" creationId="{3B5909E3-BDDC-425D-9CC8-1A9490D0BC94}"/>
          </ac:picMkLst>
        </pc:picChg>
        <pc:picChg chg="add mod">
          <ac:chgData name="Rohan Kulkarni" userId="200d7e74774fd3cc" providerId="LiveId" clId="{BDE7783A-B56D-484F-AC21-1C101DD8E0D5}" dt="2021-05-24T21:13:53.628" v="766" actId="1076"/>
          <ac:picMkLst>
            <pc:docMk/>
            <pc:sldMk cId="962495844" sldId="289"/>
            <ac:picMk id="29" creationId="{E9AEE39B-CAD0-48C3-920C-0E016D827349}"/>
          </ac:picMkLst>
        </pc:picChg>
        <pc:picChg chg="add mod">
          <ac:chgData name="Rohan Kulkarni" userId="200d7e74774fd3cc" providerId="LiveId" clId="{BDE7783A-B56D-484F-AC21-1C101DD8E0D5}" dt="2021-05-24T21:13:58.324" v="768" actId="1076"/>
          <ac:picMkLst>
            <pc:docMk/>
            <pc:sldMk cId="962495844" sldId="289"/>
            <ac:picMk id="31" creationId="{9C214E0D-4DDF-4184-8483-1703F7C51033}"/>
          </ac:picMkLst>
        </pc:picChg>
        <pc:picChg chg="add mod">
          <ac:chgData name="Rohan Kulkarni" userId="200d7e74774fd3cc" providerId="LiveId" clId="{BDE7783A-B56D-484F-AC21-1C101DD8E0D5}" dt="2021-05-24T21:16:12.532" v="790" actId="1076"/>
          <ac:picMkLst>
            <pc:docMk/>
            <pc:sldMk cId="962495844" sldId="289"/>
            <ac:picMk id="36" creationId="{0C5FBC98-521A-4310-A624-8385B0960154}"/>
          </ac:picMkLst>
        </pc:picChg>
        <pc:picChg chg="add del mod">
          <ac:chgData name="Rohan Kulkarni" userId="200d7e74774fd3cc" providerId="LiveId" clId="{BDE7783A-B56D-484F-AC21-1C101DD8E0D5}" dt="2021-05-24T21:11:11.818" v="734" actId="478"/>
          <ac:picMkLst>
            <pc:docMk/>
            <pc:sldMk cId="962495844" sldId="289"/>
            <ac:picMk id="38" creationId="{7AB13278-076B-440E-AB58-FA81154F1281}"/>
          </ac:picMkLst>
        </pc:picChg>
        <pc:picChg chg="add mod">
          <ac:chgData name="Rohan Kulkarni" userId="200d7e74774fd3cc" providerId="LiveId" clId="{BDE7783A-B56D-484F-AC21-1C101DD8E0D5}" dt="2021-05-24T21:14:18.311" v="772" actId="1076"/>
          <ac:picMkLst>
            <pc:docMk/>
            <pc:sldMk cId="962495844" sldId="289"/>
            <ac:picMk id="41" creationId="{A6A0924B-66C3-4EB8-8DF7-C572D15D3313}"/>
          </ac:picMkLst>
        </pc:picChg>
        <pc:picChg chg="mod">
          <ac:chgData name="Rohan Kulkarni" userId="200d7e74774fd3cc" providerId="LiveId" clId="{BDE7783A-B56D-484F-AC21-1C101DD8E0D5}" dt="2021-05-24T21:26:51.988" v="884" actId="1076"/>
          <ac:picMkLst>
            <pc:docMk/>
            <pc:sldMk cId="962495844" sldId="289"/>
            <ac:picMk id="43" creationId="{4A82A7DA-95AE-4C56-BB74-9E01D116831A}"/>
          </ac:picMkLst>
        </pc:picChg>
        <pc:inkChg chg="add">
          <ac:chgData name="Rohan Kulkarni" userId="200d7e74774fd3cc" providerId="LiveId" clId="{BDE7783A-B56D-484F-AC21-1C101DD8E0D5}" dt="2021-05-25T15:06:13.118" v="1292"/>
          <ac:inkMkLst>
            <pc:docMk/>
            <pc:sldMk cId="962495844" sldId="289"/>
            <ac:inkMk id="4" creationId="{7D997650-0374-4942-AFF6-CE4A553ECD82}"/>
          </ac:inkMkLst>
        </pc:inkChg>
        <pc:cxnChg chg="add mod">
          <ac:chgData name="Rohan Kulkarni" userId="200d7e74774fd3cc" providerId="LiveId" clId="{BDE7783A-B56D-484F-AC21-1C101DD8E0D5}" dt="2021-05-24T21:13:32.785" v="761" actId="1076"/>
          <ac:cxnSpMkLst>
            <pc:docMk/>
            <pc:sldMk cId="962495844" sldId="289"/>
            <ac:cxnSpMk id="15" creationId="{BAA09BBC-2806-4023-A470-1A4AE45AE474}"/>
          </ac:cxnSpMkLst>
        </pc:cxnChg>
        <pc:cxnChg chg="add del">
          <ac:chgData name="Rohan Kulkarni" userId="200d7e74774fd3cc" providerId="LiveId" clId="{BDE7783A-B56D-484F-AC21-1C101DD8E0D5}" dt="2021-05-24T21:04:41.701" v="677" actId="478"/>
          <ac:cxnSpMkLst>
            <pc:docMk/>
            <pc:sldMk cId="962495844" sldId="289"/>
            <ac:cxnSpMk id="23" creationId="{F15FB74F-6B9C-41E3-B0B4-BC0108E3634D}"/>
          </ac:cxnSpMkLst>
        </pc:cxnChg>
        <pc:cxnChg chg="add del mod">
          <ac:chgData name="Rohan Kulkarni" userId="200d7e74774fd3cc" providerId="LiveId" clId="{BDE7783A-B56D-484F-AC21-1C101DD8E0D5}" dt="2021-05-24T21:05:09.747" v="681" actId="478"/>
          <ac:cxnSpMkLst>
            <pc:docMk/>
            <pc:sldMk cId="962495844" sldId="289"/>
            <ac:cxnSpMk id="25" creationId="{CD50905B-986F-421E-B3DB-77119004B53A}"/>
          </ac:cxnSpMkLst>
        </pc:cxnChg>
        <pc:cxnChg chg="add mod">
          <ac:chgData name="Rohan Kulkarni" userId="200d7e74774fd3cc" providerId="LiveId" clId="{BDE7783A-B56D-484F-AC21-1C101DD8E0D5}" dt="2021-05-24T21:13:55.742" v="767" actId="1076"/>
          <ac:cxnSpMkLst>
            <pc:docMk/>
            <pc:sldMk cId="962495844" sldId="289"/>
            <ac:cxnSpMk id="34" creationId="{9DDBEAEC-BDC2-4BBD-BCA3-C41A9C4128F8}"/>
          </ac:cxnSpMkLst>
        </pc:cxnChg>
      </pc:sldChg>
      <pc:sldChg chg="addSp delSp modSp new mod delAnim modAnim">
        <pc:chgData name="Rohan Kulkarni" userId="200d7e74774fd3cc" providerId="LiveId" clId="{BDE7783A-B56D-484F-AC21-1C101DD8E0D5}" dt="2021-05-25T15:06:13.118" v="1292"/>
        <pc:sldMkLst>
          <pc:docMk/>
          <pc:sldMk cId="72958213" sldId="290"/>
        </pc:sldMkLst>
        <pc:spChg chg="del">
          <ac:chgData name="Rohan Kulkarni" userId="200d7e74774fd3cc" providerId="LiveId" clId="{BDE7783A-B56D-484F-AC21-1C101DD8E0D5}" dt="2021-05-24T21:16:21.112" v="792" actId="478"/>
          <ac:spMkLst>
            <pc:docMk/>
            <pc:sldMk cId="72958213" sldId="290"/>
            <ac:spMk id="2" creationId="{9A332F9F-2EE0-48D4-A154-85665EB22B1A}"/>
          </ac:spMkLst>
        </pc:spChg>
        <pc:spChg chg="del">
          <ac:chgData name="Rohan Kulkarni" userId="200d7e74774fd3cc" providerId="LiveId" clId="{BDE7783A-B56D-484F-AC21-1C101DD8E0D5}" dt="2021-05-24T21:16:22.918" v="793" actId="478"/>
          <ac:spMkLst>
            <pc:docMk/>
            <pc:sldMk cId="72958213" sldId="290"/>
            <ac:spMk id="3" creationId="{8817E219-48BD-44A7-AE07-139816130925}"/>
          </ac:spMkLst>
        </pc:spChg>
        <pc:spChg chg="add mod">
          <ac:chgData name="Rohan Kulkarni" userId="200d7e74774fd3cc" providerId="LiveId" clId="{BDE7783A-B56D-484F-AC21-1C101DD8E0D5}" dt="2021-05-25T00:00:26.943" v="996" actId="1076"/>
          <ac:spMkLst>
            <pc:docMk/>
            <pc:sldMk cId="72958213" sldId="290"/>
            <ac:spMk id="19" creationId="{22B29AAB-08D1-4664-9708-B7D86E462398}"/>
          </ac:spMkLst>
        </pc:spChg>
        <pc:picChg chg="add mod">
          <ac:chgData name="Rohan Kulkarni" userId="200d7e74774fd3cc" providerId="LiveId" clId="{BDE7783A-B56D-484F-AC21-1C101DD8E0D5}" dt="2021-05-24T23:53:31.394" v="910" actId="1076"/>
          <ac:picMkLst>
            <pc:docMk/>
            <pc:sldMk cId="72958213" sldId="290"/>
            <ac:picMk id="3" creationId="{60A41402-58DF-41CA-B522-026B42CBF82A}"/>
          </ac:picMkLst>
        </pc:picChg>
        <pc:picChg chg="add mod">
          <ac:chgData name="Rohan Kulkarni" userId="200d7e74774fd3cc" providerId="LiveId" clId="{BDE7783A-B56D-484F-AC21-1C101DD8E0D5}" dt="2021-05-25T00:06:56.276" v="1118"/>
          <ac:picMkLst>
            <pc:docMk/>
            <pc:sldMk cId="72958213" sldId="290"/>
            <ac:picMk id="5" creationId="{4134A42C-B448-4213-9A88-8190B9060268}"/>
          </ac:picMkLst>
        </pc:picChg>
        <pc:picChg chg="add mod">
          <ac:chgData name="Rohan Kulkarni" userId="200d7e74774fd3cc" providerId="LiveId" clId="{BDE7783A-B56D-484F-AC21-1C101DD8E0D5}" dt="2021-05-24T23:55:35.212" v="937" actId="1076"/>
          <ac:picMkLst>
            <pc:docMk/>
            <pc:sldMk cId="72958213" sldId="290"/>
            <ac:picMk id="6" creationId="{4A8985FD-8142-49B1-9D60-AC3916EEBE4A}"/>
          </ac:picMkLst>
        </pc:picChg>
        <pc:picChg chg="add del mod">
          <ac:chgData name="Rohan Kulkarni" userId="200d7e74774fd3cc" providerId="LiveId" clId="{BDE7783A-B56D-484F-AC21-1C101DD8E0D5}" dt="2021-05-25T00:18:19.288" v="1218" actId="478"/>
          <ac:picMkLst>
            <pc:docMk/>
            <pc:sldMk cId="72958213" sldId="290"/>
            <ac:picMk id="7" creationId="{589B9345-C171-4E28-A2DC-3E53372DA3E0}"/>
          </ac:picMkLst>
        </pc:picChg>
        <pc:picChg chg="add mod">
          <ac:chgData name="Rohan Kulkarni" userId="200d7e74774fd3cc" providerId="LiveId" clId="{BDE7783A-B56D-484F-AC21-1C101DD8E0D5}" dt="2021-05-24T23:55:29.499" v="936" actId="1076"/>
          <ac:picMkLst>
            <pc:docMk/>
            <pc:sldMk cId="72958213" sldId="290"/>
            <ac:picMk id="10" creationId="{B4A9682C-9D8F-40BA-BBF1-736566D75A97}"/>
          </ac:picMkLst>
        </pc:picChg>
        <pc:picChg chg="add mod">
          <ac:chgData name="Rohan Kulkarni" userId="200d7e74774fd3cc" providerId="LiveId" clId="{BDE7783A-B56D-484F-AC21-1C101DD8E0D5}" dt="2021-05-24T23:55:24.197" v="934" actId="1076"/>
          <ac:picMkLst>
            <pc:docMk/>
            <pc:sldMk cId="72958213" sldId="290"/>
            <ac:picMk id="12" creationId="{953549E7-A014-437F-89B8-9818433BABCF}"/>
          </ac:picMkLst>
        </pc:picChg>
        <pc:picChg chg="add mod">
          <ac:chgData name="Rohan Kulkarni" userId="200d7e74774fd3cc" providerId="LiveId" clId="{BDE7783A-B56D-484F-AC21-1C101DD8E0D5}" dt="2021-05-24T23:55:27.716" v="935" actId="1076"/>
          <ac:picMkLst>
            <pc:docMk/>
            <pc:sldMk cId="72958213" sldId="290"/>
            <ac:picMk id="14" creationId="{3BC8D609-8EA8-4E7A-AF2C-97DFA58C2551}"/>
          </ac:picMkLst>
        </pc:picChg>
        <pc:picChg chg="add mod">
          <ac:chgData name="Rohan Kulkarni" userId="200d7e74774fd3cc" providerId="LiveId" clId="{BDE7783A-B56D-484F-AC21-1C101DD8E0D5}" dt="2021-05-24T23:55:09.647" v="930" actId="1076"/>
          <ac:picMkLst>
            <pc:docMk/>
            <pc:sldMk cId="72958213" sldId="290"/>
            <ac:picMk id="16" creationId="{4D2230BD-57F9-47D6-8C8F-679E3CA57E9A}"/>
          </ac:picMkLst>
        </pc:picChg>
        <pc:picChg chg="add mod">
          <ac:chgData name="Rohan Kulkarni" userId="200d7e74774fd3cc" providerId="LiveId" clId="{BDE7783A-B56D-484F-AC21-1C101DD8E0D5}" dt="2021-05-24T23:55:17.352" v="932" actId="1076"/>
          <ac:picMkLst>
            <pc:docMk/>
            <pc:sldMk cId="72958213" sldId="290"/>
            <ac:picMk id="18" creationId="{4FD1CA70-E4A1-4D37-BB58-07DC0C714591}"/>
          </ac:picMkLst>
        </pc:picChg>
        <pc:picChg chg="add mod">
          <ac:chgData name="Rohan Kulkarni" userId="200d7e74774fd3cc" providerId="LiveId" clId="{BDE7783A-B56D-484F-AC21-1C101DD8E0D5}" dt="2021-05-25T00:18:36.034" v="1222" actId="1582"/>
          <ac:picMkLst>
            <pc:docMk/>
            <pc:sldMk cId="72958213" sldId="290"/>
            <ac:picMk id="21" creationId="{566AA4BE-1F84-4757-A87B-70AC0B9AC9A7}"/>
          </ac:picMkLst>
        </pc:picChg>
        <pc:inkChg chg="add">
          <ac:chgData name="Rohan Kulkarni" userId="200d7e74774fd3cc" providerId="LiveId" clId="{BDE7783A-B56D-484F-AC21-1C101DD8E0D5}" dt="2021-05-25T15:06:13.118" v="1292"/>
          <ac:inkMkLst>
            <pc:docMk/>
            <pc:sldMk cId="72958213" sldId="290"/>
            <ac:inkMk id="22" creationId="{760EBF3B-316E-4C25-A409-E160333B49E5}"/>
          </ac:inkMkLst>
        </pc:inkChg>
        <pc:cxnChg chg="add mod">
          <ac:chgData name="Rohan Kulkarni" userId="200d7e74774fd3cc" providerId="LiveId" clId="{BDE7783A-B56D-484F-AC21-1C101DD8E0D5}" dt="2021-05-24T21:28:21.076" v="894" actId="1076"/>
          <ac:cxnSpMkLst>
            <pc:docMk/>
            <pc:sldMk cId="72958213" sldId="290"/>
            <ac:cxnSpMk id="9" creationId="{C9B6EF22-A2BF-4B92-ADE2-B2F970A682A2}"/>
          </ac:cxnSpMkLst>
        </pc:cxnChg>
      </pc:sldChg>
      <pc:sldChg chg="addSp delSp modSp new mod modAnim">
        <pc:chgData name="Rohan Kulkarni" userId="200d7e74774fd3cc" providerId="LiveId" clId="{BDE7783A-B56D-484F-AC21-1C101DD8E0D5}" dt="2021-05-25T15:06:13.118" v="1292"/>
        <pc:sldMkLst>
          <pc:docMk/>
          <pc:sldMk cId="3784653051" sldId="291"/>
        </pc:sldMkLst>
        <pc:spChg chg="del">
          <ac:chgData name="Rohan Kulkarni" userId="200d7e74774fd3cc" providerId="LiveId" clId="{BDE7783A-B56D-484F-AC21-1C101DD8E0D5}" dt="2021-05-24T23:56:42.465" v="939" actId="478"/>
          <ac:spMkLst>
            <pc:docMk/>
            <pc:sldMk cId="3784653051" sldId="291"/>
            <ac:spMk id="2" creationId="{DCC31AEF-C9A9-4007-ADC3-3CC2249C492E}"/>
          </ac:spMkLst>
        </pc:spChg>
        <pc:spChg chg="del">
          <ac:chgData name="Rohan Kulkarni" userId="200d7e74774fd3cc" providerId="LiveId" clId="{BDE7783A-B56D-484F-AC21-1C101DD8E0D5}" dt="2021-05-24T23:56:44.781" v="940" actId="478"/>
          <ac:spMkLst>
            <pc:docMk/>
            <pc:sldMk cId="3784653051" sldId="291"/>
            <ac:spMk id="3" creationId="{CA1FEF9F-B2B6-488A-BAE9-DAFACDF2063B}"/>
          </ac:spMkLst>
        </pc:spChg>
        <pc:picChg chg="add mod">
          <ac:chgData name="Rohan Kulkarni" userId="200d7e74774fd3cc" providerId="LiveId" clId="{BDE7783A-B56D-484F-AC21-1C101DD8E0D5}" dt="2021-05-24T23:56:52.683" v="945" actId="1076"/>
          <ac:picMkLst>
            <pc:docMk/>
            <pc:sldMk cId="3784653051" sldId="291"/>
            <ac:picMk id="5" creationId="{16BB4914-866C-47A1-80A4-99A161FAB82F}"/>
          </ac:picMkLst>
        </pc:picChg>
        <pc:picChg chg="add mod">
          <ac:chgData name="Rohan Kulkarni" userId="200d7e74774fd3cc" providerId="LiveId" clId="{BDE7783A-B56D-484F-AC21-1C101DD8E0D5}" dt="2021-05-24T23:57:02.931" v="947" actId="1076"/>
          <ac:picMkLst>
            <pc:docMk/>
            <pc:sldMk cId="3784653051" sldId="291"/>
            <ac:picMk id="7" creationId="{1EF5C80C-C4F6-4D41-BDFF-B9D586616DD2}"/>
          </ac:picMkLst>
        </pc:picChg>
        <pc:picChg chg="add del mod">
          <ac:chgData name="Rohan Kulkarni" userId="200d7e74774fd3cc" providerId="LiveId" clId="{BDE7783A-B56D-484F-AC21-1C101DD8E0D5}" dt="2021-05-24T23:58:03.546" v="950" actId="478"/>
          <ac:picMkLst>
            <pc:docMk/>
            <pc:sldMk cId="3784653051" sldId="291"/>
            <ac:picMk id="9" creationId="{FA4A3C2B-6CAB-4B7D-A11D-1792B7DC87E4}"/>
          </ac:picMkLst>
        </pc:picChg>
        <pc:picChg chg="add mod">
          <ac:chgData name="Rohan Kulkarni" userId="200d7e74774fd3cc" providerId="LiveId" clId="{BDE7783A-B56D-484F-AC21-1C101DD8E0D5}" dt="2021-05-24T23:58:12.517" v="954" actId="1076"/>
          <ac:picMkLst>
            <pc:docMk/>
            <pc:sldMk cId="3784653051" sldId="291"/>
            <ac:picMk id="11" creationId="{DA0CE5B7-A247-4D48-B85F-8FC735078CC2}"/>
          </ac:picMkLst>
        </pc:picChg>
        <pc:picChg chg="add mod">
          <ac:chgData name="Rohan Kulkarni" userId="200d7e74774fd3cc" providerId="LiveId" clId="{BDE7783A-B56D-484F-AC21-1C101DD8E0D5}" dt="2021-05-24T23:58:20.686" v="957" actId="1076"/>
          <ac:picMkLst>
            <pc:docMk/>
            <pc:sldMk cId="3784653051" sldId="291"/>
            <ac:picMk id="13" creationId="{C7838F5F-B2BA-4DFC-8B5F-AD220350A374}"/>
          </ac:picMkLst>
        </pc:picChg>
        <pc:picChg chg="add mod">
          <ac:chgData name="Rohan Kulkarni" userId="200d7e74774fd3cc" providerId="LiveId" clId="{BDE7783A-B56D-484F-AC21-1C101DD8E0D5}" dt="2021-05-24T23:58:28.138" v="959" actId="1076"/>
          <ac:picMkLst>
            <pc:docMk/>
            <pc:sldMk cId="3784653051" sldId="291"/>
            <ac:picMk id="15" creationId="{E6C2203C-B011-4A69-AA16-448EB36DC917}"/>
          </ac:picMkLst>
        </pc:picChg>
        <pc:picChg chg="add mod">
          <ac:chgData name="Rohan Kulkarni" userId="200d7e74774fd3cc" providerId="LiveId" clId="{BDE7783A-B56D-484F-AC21-1C101DD8E0D5}" dt="2021-05-24T23:59:12.221" v="973" actId="1076"/>
          <ac:picMkLst>
            <pc:docMk/>
            <pc:sldMk cId="3784653051" sldId="291"/>
            <ac:picMk id="17" creationId="{0FBC817C-126F-42D6-95B2-47AFF31BE33E}"/>
          </ac:picMkLst>
        </pc:picChg>
        <pc:picChg chg="add mod">
          <ac:chgData name="Rohan Kulkarni" userId="200d7e74774fd3cc" providerId="LiveId" clId="{BDE7783A-B56D-484F-AC21-1C101DD8E0D5}" dt="2021-05-24T23:59:14.814" v="974" actId="1076"/>
          <ac:picMkLst>
            <pc:docMk/>
            <pc:sldMk cId="3784653051" sldId="291"/>
            <ac:picMk id="19" creationId="{E5FA06CD-622B-4C21-8A61-7AE96685F30D}"/>
          </ac:picMkLst>
        </pc:picChg>
        <pc:picChg chg="add mod">
          <ac:chgData name="Rohan Kulkarni" userId="200d7e74774fd3cc" providerId="LiveId" clId="{BDE7783A-B56D-484F-AC21-1C101DD8E0D5}" dt="2021-05-24T23:58:57.282" v="969" actId="14100"/>
          <ac:picMkLst>
            <pc:docMk/>
            <pc:sldMk cId="3784653051" sldId="291"/>
            <ac:picMk id="21" creationId="{DCE2EBA0-2334-4A27-8A2F-63ED5E8AB2EA}"/>
          </ac:picMkLst>
        </pc:picChg>
        <pc:picChg chg="add mod">
          <ac:chgData name="Rohan Kulkarni" userId="200d7e74774fd3cc" providerId="LiveId" clId="{BDE7783A-B56D-484F-AC21-1C101DD8E0D5}" dt="2021-05-24T23:59:08.843" v="971" actId="1076"/>
          <ac:picMkLst>
            <pc:docMk/>
            <pc:sldMk cId="3784653051" sldId="291"/>
            <ac:picMk id="23" creationId="{65C835BD-6FD4-40A1-9C07-2D3E6207C7F0}"/>
          </ac:picMkLst>
        </pc:picChg>
        <pc:picChg chg="add mod">
          <ac:chgData name="Rohan Kulkarni" userId="200d7e74774fd3cc" providerId="LiveId" clId="{BDE7783A-B56D-484F-AC21-1C101DD8E0D5}" dt="2021-05-25T00:06:44.787" v="1117"/>
          <ac:picMkLst>
            <pc:docMk/>
            <pc:sldMk cId="3784653051" sldId="291"/>
            <ac:picMk id="25" creationId="{CC37E5D2-D6A7-4F8A-9D38-A9D8A274FC4A}"/>
          </ac:picMkLst>
        </pc:picChg>
        <pc:inkChg chg="add">
          <ac:chgData name="Rohan Kulkarni" userId="200d7e74774fd3cc" providerId="LiveId" clId="{BDE7783A-B56D-484F-AC21-1C101DD8E0D5}" dt="2021-05-25T15:06:13.118" v="1292"/>
          <ac:inkMkLst>
            <pc:docMk/>
            <pc:sldMk cId="3784653051" sldId="291"/>
            <ac:inkMk id="26" creationId="{EC9809AF-8A75-42A9-A72A-9B893AC8790C}"/>
          </ac:inkMkLst>
        </pc:inkChg>
      </pc:sldChg>
      <pc:sldChg chg="modSp mod">
        <pc:chgData name="Rohan Kulkarni" userId="200d7e74774fd3cc" providerId="LiveId" clId="{BDE7783A-B56D-484F-AC21-1C101DD8E0D5}" dt="2021-05-25T00:05:00.673" v="1103" actId="20577"/>
        <pc:sldMkLst>
          <pc:docMk/>
          <pc:sldMk cId="86512155" sldId="292"/>
        </pc:sldMkLst>
        <pc:spChg chg="mod">
          <ac:chgData name="Rohan Kulkarni" userId="200d7e74774fd3cc" providerId="LiveId" clId="{BDE7783A-B56D-484F-AC21-1C101DD8E0D5}" dt="2021-05-25T00:05:00.673" v="1103" actId="20577"/>
          <ac:spMkLst>
            <pc:docMk/>
            <pc:sldMk cId="86512155" sldId="292"/>
            <ac:spMk id="2" creationId="{295A7BF1-93BA-4D77-9999-67AA8397EF2F}"/>
          </ac:spMkLst>
        </pc:spChg>
      </pc:sldChg>
      <pc:sldChg chg="addSp delSp modSp add mod modAnim">
        <pc:chgData name="Rohan Kulkarni" userId="200d7e74774fd3cc" providerId="LiveId" clId="{BDE7783A-B56D-484F-AC21-1C101DD8E0D5}" dt="2021-05-25T15:06:13.118" v="1292"/>
        <pc:sldMkLst>
          <pc:docMk/>
          <pc:sldMk cId="2910718263" sldId="293"/>
        </pc:sldMkLst>
        <pc:spChg chg="del">
          <ac:chgData name="Rohan Kulkarni" userId="200d7e74774fd3cc" providerId="LiveId" clId="{BDE7783A-B56D-484F-AC21-1C101DD8E0D5}" dt="2021-05-25T00:05:11.629" v="1106" actId="478"/>
          <ac:spMkLst>
            <pc:docMk/>
            <pc:sldMk cId="2910718263" sldId="293"/>
            <ac:spMk id="2" creationId="{295A7BF1-93BA-4D77-9999-67AA8397EF2F}"/>
          </ac:spMkLst>
        </pc:spChg>
        <pc:spChg chg="add del mod">
          <ac:chgData name="Rohan Kulkarni" userId="200d7e74774fd3cc" providerId="LiveId" clId="{BDE7783A-B56D-484F-AC21-1C101DD8E0D5}" dt="2021-05-25T00:05:20.133" v="1107" actId="478"/>
          <ac:spMkLst>
            <pc:docMk/>
            <pc:sldMk cId="2910718263" sldId="293"/>
            <ac:spMk id="4" creationId="{A4928B12-B028-4EFD-BA84-26E857933B6E}"/>
          </ac:spMkLst>
        </pc:spChg>
        <pc:picChg chg="add mod">
          <ac:chgData name="Rohan Kulkarni" userId="200d7e74774fd3cc" providerId="LiveId" clId="{BDE7783A-B56D-484F-AC21-1C101DD8E0D5}" dt="2021-05-25T00:23:42.981" v="1248" actId="14100"/>
          <ac:picMkLst>
            <pc:docMk/>
            <pc:sldMk cId="2910718263" sldId="293"/>
            <ac:picMk id="6" creationId="{35C6E9E8-4F1F-464B-8134-5A41ECF93D7C}"/>
          </ac:picMkLst>
        </pc:picChg>
        <pc:picChg chg="mod">
          <ac:chgData name="Rohan Kulkarni" userId="200d7e74774fd3cc" providerId="LiveId" clId="{BDE7783A-B56D-484F-AC21-1C101DD8E0D5}" dt="2021-05-25T00:29:47.933" v="1282" actId="1076"/>
          <ac:picMkLst>
            <pc:docMk/>
            <pc:sldMk cId="2910718263" sldId="293"/>
            <ac:picMk id="8" creationId="{43085239-D9C7-47C4-B525-DE9FF02C3B5A}"/>
          </ac:picMkLst>
        </pc:picChg>
        <pc:picChg chg="add mod">
          <ac:chgData name="Rohan Kulkarni" userId="200d7e74774fd3cc" providerId="LiveId" clId="{BDE7783A-B56D-484F-AC21-1C101DD8E0D5}" dt="2021-05-25T00:28:44.629" v="1272" actId="1076"/>
          <ac:picMkLst>
            <pc:docMk/>
            <pc:sldMk cId="2910718263" sldId="293"/>
            <ac:picMk id="9" creationId="{5F030E7C-F148-472B-800E-46DD71CEB740}"/>
          </ac:picMkLst>
        </pc:picChg>
        <pc:picChg chg="mod">
          <ac:chgData name="Rohan Kulkarni" userId="200d7e74774fd3cc" providerId="LiveId" clId="{BDE7783A-B56D-484F-AC21-1C101DD8E0D5}" dt="2021-05-25T00:29:49.845" v="1283" actId="1076"/>
          <ac:picMkLst>
            <pc:docMk/>
            <pc:sldMk cId="2910718263" sldId="293"/>
            <ac:picMk id="11" creationId="{8DE25BAD-881D-4759-8E7C-515E0E153663}"/>
          </ac:picMkLst>
        </pc:picChg>
        <pc:inkChg chg="add">
          <ac:chgData name="Rohan Kulkarni" userId="200d7e74774fd3cc" providerId="LiveId" clId="{BDE7783A-B56D-484F-AC21-1C101DD8E0D5}" dt="2021-05-25T15:06:13.118" v="1292"/>
          <ac:inkMkLst>
            <pc:docMk/>
            <pc:sldMk cId="2910718263" sldId="293"/>
            <ac:inkMk id="12" creationId="{F211FFB7-5AF2-474C-AABA-8541AC1296D5}"/>
          </ac:inkMkLst>
        </pc:inkChg>
      </pc:sldChg>
      <pc:sldChg chg="addSp delSp modSp add mod">
        <pc:chgData name="Rohan Kulkarni" userId="200d7e74774fd3cc" providerId="LiveId" clId="{BDE7783A-B56D-484F-AC21-1C101DD8E0D5}" dt="2021-05-25T00:28:37.199" v="1268" actId="21"/>
        <pc:sldMkLst>
          <pc:docMk/>
          <pc:sldMk cId="960994704" sldId="294"/>
        </pc:sldMkLst>
        <pc:spChg chg="del">
          <ac:chgData name="Rohan Kulkarni" userId="200d7e74774fd3cc" providerId="LiveId" clId="{BDE7783A-B56D-484F-AC21-1C101DD8E0D5}" dt="2021-05-25T00:22:12.458" v="1232" actId="478"/>
          <ac:spMkLst>
            <pc:docMk/>
            <pc:sldMk cId="960994704" sldId="294"/>
            <ac:spMk id="2" creationId="{295A7BF1-93BA-4D77-9999-67AA8397EF2F}"/>
          </ac:spMkLst>
        </pc:spChg>
        <pc:spChg chg="add del mod">
          <ac:chgData name="Rohan Kulkarni" userId="200d7e74774fd3cc" providerId="LiveId" clId="{BDE7783A-B56D-484F-AC21-1C101DD8E0D5}" dt="2021-05-25T00:22:15.224" v="1233" actId="478"/>
          <ac:spMkLst>
            <pc:docMk/>
            <pc:sldMk cId="960994704" sldId="294"/>
            <ac:spMk id="4" creationId="{9456B905-4BB1-45D6-82A8-D8B444800BBF}"/>
          </ac:spMkLst>
        </pc:spChg>
        <pc:picChg chg="add del mod">
          <ac:chgData name="Rohan Kulkarni" userId="200d7e74774fd3cc" providerId="LiveId" clId="{BDE7783A-B56D-484F-AC21-1C101DD8E0D5}" dt="2021-05-25T00:24:11.260" v="1250" actId="478"/>
          <ac:picMkLst>
            <pc:docMk/>
            <pc:sldMk cId="960994704" sldId="294"/>
            <ac:picMk id="6" creationId="{C80DDBD6-B084-48A3-9D4B-8D9B732BAF1B}"/>
          </ac:picMkLst>
        </pc:picChg>
        <pc:picChg chg="add del mod">
          <ac:chgData name="Rohan Kulkarni" userId="200d7e74774fd3cc" providerId="LiveId" clId="{BDE7783A-B56D-484F-AC21-1C101DD8E0D5}" dt="2021-05-25T00:28:37.199" v="1268" actId="21"/>
          <ac:picMkLst>
            <pc:docMk/>
            <pc:sldMk cId="960994704" sldId="294"/>
            <ac:picMk id="8" creationId="{B58838B0-1433-454D-9177-E5F319AC6BF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4FEFD-5B6B-4D8F-B7F7-F1E77089403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93C6C-9100-4549-98B2-F4A22252D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25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86436-C0FA-44CA-99F7-C8FE2C0CA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CB5DE-2A6C-4973-9D99-61E309066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2FB8C-248D-49D9-A0A8-1117D007C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7F47D-DC0F-41BE-9C08-40B387E6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490C3-131F-4AFE-B599-A4C27BDFE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7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8E26-BCE8-4131-A049-5E7F9ACB1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9B49B-0A50-4ADF-A73E-31FDD1D51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37EC2-FB1F-4020-974C-DB311C60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BD76B-A71F-46C7-B35A-DDBA0647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2C722-C229-423D-8F18-59549979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7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2EF1F9-0A47-441D-9B9C-01B3B587B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7FE78-53C8-42E8-A5AB-E0ACFD96A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C8500-5257-40F4-9624-85622F49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825F7-F024-4037-9149-A89308CA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1B4E2-5DC9-4F30-8C70-B1B6C7E8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0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B4D42-2EF8-43EC-AF17-996A914E4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18002-F3C0-4A27-9E99-618B0713F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2B3FD-8E58-449C-B033-8BB84934C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B5141-FD60-4577-9473-6C3EB287D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40424-DBAA-4AA9-920B-35C4A174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9BEC-87B0-41C5-BEC8-84FCAC593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88D9D-7207-49CF-9BB7-6282348DB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1759F-63A6-4006-9DFB-3EC59748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5701B-12FE-4807-BAAF-2BBFD5F2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E4E43-D9A0-4387-83F8-C8197478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A925-D1B7-4984-8728-2298B8264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FCA3-D7CC-420A-860B-F488B40F8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7FA30-7A2E-4D49-AFB9-966A2DA6F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C5022-BD12-45D9-8C19-DF567FF0F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24BF1-7B0A-4EF5-91C0-368BA1391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60F41-6627-4CF4-8D13-7ABA50458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28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19C7-C100-49CA-B8B8-B6F1A256D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13770-ED99-4B76-9445-2CC88914A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E7C60-A48B-4558-B2BF-FC96EB677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C1E35-9C00-4703-813A-EE63AD053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A66BF0-01F2-4EEA-93D9-F1257D6FC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F6A458-DA25-46E8-BEA4-9F3D5BAF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C56372-13A6-426C-8B33-C31A7F59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DBE095-6EFB-4593-B5FE-E916242D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3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F1F83-F7CC-4014-996A-98686FBB5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B0F5D9-42B8-472D-B8C7-237EF0412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A955A-4042-42B7-8837-D172A24BF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71B02-6534-454C-AAAB-DB612BEB5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8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24C91E-48EF-458E-AFEC-5E16B73E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B4C1B7-412A-487F-9C85-2C07F338C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5EA3C-1815-4C40-B888-BC54B0FF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2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6E12-E7F9-48C9-B6C9-191480B5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5A0FF-E4C7-4EE4-84C8-746D352CB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BD6CE-A04A-434B-8A67-F937B71C7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1870E-4354-4ABB-ABC1-092BCB679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2C490-B690-4673-872D-B52E73DF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7657E-48C9-4F8A-A693-9D2C3A06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5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5CD63-BC7E-4A70-A0BE-437FCE0EE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6E184-0042-422A-BEE4-24C92002C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E0B60-D9C3-4642-8FCC-942EF834E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565B0-052E-49C1-B522-C97FB06BD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363A-9178-472F-842C-9B3F6D94771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B87B9-5B77-4378-A464-451BD27E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72C7B-33CA-489C-823D-BB9FD8A46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7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D545BB-0139-4BEC-A6FD-E97E2C50C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5B579-EE97-4957-AAE7-81B38C027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65E4E-3B39-4C90-9957-B3790AEC1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363A-9178-472F-842C-9B3F6D94771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47A7-E4CA-4D2B-BAE1-FFCDBCDE5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B689E-CA28-418B-B607-E33326B30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3E07A-0B73-47F5-AAFF-FA6C45F7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4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tags" Target="../tags/tag2.xml"/><Relationship Id="rId16" Type="http://schemas.openxmlformats.org/officeDocument/2006/relationships/image" Target="../media/image12.png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7BF1-93BA-4D77-9999-67AA8397E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Exercise 6.1</a:t>
            </a:r>
            <a:br>
              <a:rPr lang="en-US" dirty="0"/>
            </a:b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88965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745BC9C-3393-4365-A95B-77F0635DA47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7332374" cy="3879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04A979-FCD7-4BB5-8BEB-F7D2C5AE5A6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662827" y="115712"/>
            <a:ext cx="3875582" cy="2698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EC277D-99D8-48BB-978D-1B37F71CA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36" y="701765"/>
            <a:ext cx="2124371" cy="10718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18F290-C7E3-4D43-B145-C1B26CBCF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328" y="1109112"/>
            <a:ext cx="1433752" cy="2571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B26960-89E0-458B-BEF7-2C1B059D41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8301" y="598268"/>
            <a:ext cx="6877600" cy="12788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11E99FA-3BD8-4C80-BAA8-5EAA88614D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736" y="2365536"/>
            <a:ext cx="1583703" cy="3122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6A599A0-27F4-48EE-9BC8-91118757BA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15472" y="2190939"/>
            <a:ext cx="8583223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3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E2C49D-026C-4FAE-85E5-CA7B5E5015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7952509" cy="8149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EFD97C-0D89-436C-A7FD-D55814A03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57" y="956988"/>
            <a:ext cx="2324405" cy="3816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9BCE95-3C67-4177-80B9-BC7E61AA2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229" y="956988"/>
            <a:ext cx="2923341" cy="38161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4DB31D-726C-4DE4-B564-E87CDE3441C8}"/>
              </a:ext>
            </a:extLst>
          </p:cNvPr>
          <p:cNvCxnSpPr/>
          <p:nvPr/>
        </p:nvCxnSpPr>
        <p:spPr>
          <a:xfrm>
            <a:off x="2671975" y="1169691"/>
            <a:ext cx="9698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FAF741E-67E0-4AFA-953F-ACD45360D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57" y="1524442"/>
            <a:ext cx="10605155" cy="1082457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056577D-115E-4CCC-812E-5FDC82C5A372}"/>
              </a:ext>
            </a:extLst>
          </p:cNvPr>
          <p:cNvCxnSpPr/>
          <p:nvPr/>
        </p:nvCxnSpPr>
        <p:spPr>
          <a:xfrm flipV="1">
            <a:off x="5929460" y="1414021"/>
            <a:ext cx="1574276" cy="19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0AACFBF4-B344-4D6E-94E7-B14BB3EC609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59926" y="1186692"/>
            <a:ext cx="4264981" cy="24483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07440B1-177B-4237-86BD-5BFE377F35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5665" y="4253282"/>
            <a:ext cx="3830335" cy="84868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C42062C-46EA-4DC5-9E8F-B55B96AF79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2156" y="2792735"/>
            <a:ext cx="2530581" cy="89314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AA10DB4-2E49-4045-A63D-3159685D74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6064" y="3695041"/>
            <a:ext cx="4076673" cy="152212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5720587-7EDE-46FA-B6A9-A55A326D24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2057" y="5307151"/>
            <a:ext cx="10473179" cy="73359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E697B6F-2D79-4740-91DC-CDFED2C5B1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96462" y="5652819"/>
            <a:ext cx="3648584" cy="109552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DA93E9F-A3B5-4C69-AE71-068C458A1E3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28183" y="2644525"/>
            <a:ext cx="2952231" cy="150616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6CF1D93-16A1-4844-AC24-11F0E2B85BC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24064" y="6305304"/>
            <a:ext cx="1541440" cy="39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1B3EBB-DEFD-4D24-A7F7-6B2AF7115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39" y="145685"/>
            <a:ext cx="6743348" cy="3983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65567E-EFC9-494F-AAC0-2B1ED0290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74" y="544026"/>
            <a:ext cx="6466788" cy="6997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F45C1F-7395-4B40-90E8-8F861CA2B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5476" y="757889"/>
            <a:ext cx="3196240" cy="2720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0A757A-BB4A-40AC-A31A-C92D51A84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39" y="1686009"/>
            <a:ext cx="6743348" cy="3358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7AEBBD-C2F4-4E79-B361-FF1BB234E8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3287" y="1660050"/>
            <a:ext cx="1461154" cy="3618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20E60F-7502-4F69-82FD-C8022A4DD7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939" y="2075653"/>
            <a:ext cx="4952254" cy="3712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BB7689A-779F-4F22-89F2-8C94EB3631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5172" y="2623233"/>
            <a:ext cx="3759495" cy="15977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F0577DB-823A-49DD-B3F6-94F68E5390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939" y="4495229"/>
            <a:ext cx="9661236" cy="38940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25A8EB-880E-4DB7-BEA9-03F1790789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13244" y="4884633"/>
            <a:ext cx="3103265" cy="100460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28DBA9D-52BF-464B-9F4F-9A9EFA85EC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939" y="5386935"/>
            <a:ext cx="8800903" cy="125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9D529E-F347-4560-92B4-77E40A6F2654}"/>
              </a:ext>
            </a:extLst>
          </p:cNvPr>
          <p:cNvSpPr txBox="1"/>
          <p:nvPr/>
        </p:nvSpPr>
        <p:spPr>
          <a:xfrm>
            <a:off x="558373" y="355433"/>
            <a:ext cx="7992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Any linear combination of the two fields will also satisfy the Killing equation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6EDF32-730D-4FDC-98BB-A9C4706D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47" y="1155766"/>
            <a:ext cx="5762432" cy="2123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5919F3-6BB8-4762-BE32-BB928D7E0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5" y="2298887"/>
            <a:ext cx="1587252" cy="3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2E6109-9D7A-4155-9876-86D58A67042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11020411" cy="8850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C65A-6023-41CB-8F2B-08D33A83A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10" y="1158420"/>
            <a:ext cx="3765701" cy="5207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12C300-F0CF-45AB-81E1-AE567C3CF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098" y="1067117"/>
            <a:ext cx="6087325" cy="6954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030FF3-49A3-49D5-AC49-BFA95D0590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278" y="2060450"/>
            <a:ext cx="3472336" cy="11590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CB63A0-8C9E-45E8-B7E4-5A06AB29F0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6642" y="2125785"/>
            <a:ext cx="4179330" cy="10283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E47A35-23E4-4C26-9AFA-0DDFCC4CD6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710" y="3582765"/>
            <a:ext cx="11115661" cy="75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3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91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7BF1-93BA-4D77-9999-67AA8397E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Exercise 6.2</a:t>
            </a:r>
            <a:br>
              <a:rPr lang="en-US" dirty="0"/>
            </a:br>
            <a:r>
              <a:rPr lang="en-US" dirty="0"/>
              <a:t>(LIF in weak gravitational field)</a:t>
            </a:r>
          </a:p>
        </p:txBody>
      </p:sp>
    </p:spTree>
    <p:extLst>
      <p:ext uri="{BB962C8B-B14F-4D97-AF65-F5344CB8AC3E}">
        <p14:creationId xmlns:p14="http://schemas.microsoft.com/office/powerpoint/2010/main" val="385508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2613AF-D528-49AF-B930-AD7E42D6576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46" y="0"/>
            <a:ext cx="6091754" cy="2076450"/>
          </a:xfrm>
          <a:prstGeom prst="rect">
            <a:avLst/>
          </a:prstGeom>
          <a:ln w="25400">
            <a:noFill/>
          </a:ln>
        </p:spPr>
      </p:pic>
      <p:pic>
        <p:nvPicPr>
          <p:cNvPr id="52" name="Picture 51" descr="\documentclass{article}&#10;\usepackage{amsmath}&#10;\pagestyle{empty}&#10;\begin{document}&#10;\begin{flushleft}&#10;$\bullet$ We have to perform a change of coordinates such that the metric in the new frame, $\bar{g}_{\mu\nu}$, is locally flat around $P$&#10;\end{flushleft}&#10;&#10;&#10;\end{document}" title="IguanaTex Bitmap Display">
            <a:extLst>
              <a:ext uri="{FF2B5EF4-FFF2-40B4-BE49-F238E27FC236}">
                <a16:creationId xmlns:a16="http://schemas.microsoft.com/office/drawing/2014/main" id="{9250E9DF-7B2A-4CDF-A997-F7ED4BE2F8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" y="2304831"/>
            <a:ext cx="6067215" cy="390195"/>
          </a:xfrm>
          <a:prstGeom prst="rect">
            <a:avLst/>
          </a:prstGeom>
        </p:spPr>
      </p:pic>
      <p:pic>
        <p:nvPicPr>
          <p:cNvPr id="31" name="Picture 30" descr="\documentclass{article}&#10;\usepackage{amsmath}&#10;\pagestyle{empty}&#10;\begin{document}&#10;&#10;$\bullet$ This means that $\bar{g}_{\mu\nu} = \eta_{\mu\nu}$&#10;&#10;&#10;\end{document}" title="IguanaTex Bitmap Display">
            <a:extLst>
              <a:ext uri="{FF2B5EF4-FFF2-40B4-BE49-F238E27FC236}">
                <a16:creationId xmlns:a16="http://schemas.microsoft.com/office/drawing/2014/main" id="{E2C05446-A365-415B-83E0-87D6C2B0552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" y="2873175"/>
            <a:ext cx="2506402" cy="199593"/>
          </a:xfrm>
          <a:prstGeom prst="rect">
            <a:avLst/>
          </a:prstGeom>
        </p:spPr>
      </p:pic>
      <p:pic>
        <p:nvPicPr>
          <p:cNvPr id="56" name="Picture 55" descr="\documentclass{article}&#10;\usepackage{amsmath}&#10;\pagestyle{empty}&#10;\begin{document}&#10;\begin{flushleft}&#10;&#10;$\bullet$ The first derivatives of $\bar{g}_{\mu\nu}$ at P must vanish,&#10;&#10;\end{flushleft}&#10;&#10;\end{document}" title="IguanaTex Bitmap Display">
            <a:extLst>
              <a:ext uri="{FF2B5EF4-FFF2-40B4-BE49-F238E27FC236}">
                <a16:creationId xmlns:a16="http://schemas.microsoft.com/office/drawing/2014/main" id="{25DEED9C-E3CD-4342-9539-8CD009A11BF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" y="3291022"/>
            <a:ext cx="3918382" cy="19246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71E67C0-AED1-4F8B-A82B-AAA344F8A0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284" y="3629502"/>
            <a:ext cx="5862300" cy="712048"/>
          </a:xfrm>
          <a:prstGeom prst="rect">
            <a:avLst/>
          </a:prstGeom>
          <a:ln w="22225">
            <a:solidFill>
              <a:schemeClr val="accent6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0D94BE1-9540-49B4-BC83-493AE7BE6E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16769" y="4519619"/>
            <a:ext cx="1740558" cy="63344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53158CE-F07B-4858-8230-E9393FD422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64206" y="4585278"/>
            <a:ext cx="1081515" cy="50213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6627735-05C9-45EB-965A-B33ABC36F83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785" y="5393061"/>
            <a:ext cx="7285921" cy="50213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04739B4-9149-4367-A13F-20FB90D03A1E}"/>
              </a:ext>
            </a:extLst>
          </p:cNvPr>
          <p:cNvSpPr txBox="1"/>
          <p:nvPr/>
        </p:nvSpPr>
        <p:spPr>
          <a:xfrm>
            <a:off x="1664937" y="442942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with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C015064-356C-465D-B95B-06D0317726B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71583" y="4417960"/>
            <a:ext cx="1119125" cy="254801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77C58DD-A840-4E59-BB4D-A6977AB010BA}"/>
              </a:ext>
            </a:extLst>
          </p:cNvPr>
          <p:cNvCxnSpPr/>
          <p:nvPr/>
        </p:nvCxnSpPr>
        <p:spPr>
          <a:xfrm>
            <a:off x="6278880" y="0"/>
            <a:ext cx="0" cy="52959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8FFC2C0-0C77-466B-815F-24CF5A36B236}"/>
              </a:ext>
            </a:extLst>
          </p:cNvPr>
          <p:cNvCxnSpPr/>
          <p:nvPr/>
        </p:nvCxnSpPr>
        <p:spPr>
          <a:xfrm>
            <a:off x="6278880" y="5295900"/>
            <a:ext cx="112014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E4AEFB3-6802-44F7-8C90-8E15BBF6EF42}"/>
              </a:ext>
            </a:extLst>
          </p:cNvPr>
          <p:cNvCxnSpPr/>
          <p:nvPr/>
        </p:nvCxnSpPr>
        <p:spPr>
          <a:xfrm>
            <a:off x="7399020" y="5295900"/>
            <a:ext cx="0" cy="15621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22387CD2-947F-4CF6-BB29-7E646702D52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73611" y="5903106"/>
            <a:ext cx="4595944" cy="850453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DF118FD0-C8CE-40C2-82B6-DB32996040D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77056" y="4107561"/>
            <a:ext cx="248614" cy="23399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FD74994E-1CE3-497E-A2B7-8E4616D49B2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69555" y="20170"/>
            <a:ext cx="5930940" cy="22365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F4935769-CE57-4C49-B969-84A70829E7D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45296" y="340982"/>
            <a:ext cx="5737357" cy="774041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6BC7EBD9-12A6-4AA5-A095-2E6E3AFBC02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492249" y="1562099"/>
            <a:ext cx="5643450" cy="1131878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FB1CF2C-2F6C-4D55-91F9-EF5557BBC52E}"/>
              </a:ext>
            </a:extLst>
          </p:cNvPr>
          <p:cNvSpPr txBox="1"/>
          <p:nvPr/>
        </p:nvSpPr>
        <p:spPr>
          <a:xfrm>
            <a:off x="6268490" y="1296287"/>
            <a:ext cx="555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A6E1AC-03D1-4C60-9DD1-44E61AC277E4}"/>
              </a:ext>
            </a:extLst>
          </p:cNvPr>
          <p:cNvSpPr txBox="1"/>
          <p:nvPr/>
        </p:nvSpPr>
        <p:spPr>
          <a:xfrm>
            <a:off x="6294394" y="3115511"/>
            <a:ext cx="4390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The elements of the transformation matrix thus read,</a:t>
            </a:r>
            <a:endParaRPr lang="en-US" sz="1400" dirty="0">
              <a:latin typeface="CMU Serif" panose="02000603000000000000" pitchFamily="50" charset="0"/>
              <a:ea typeface="CMU Serif" panose="02000603000000000000" pitchFamily="50" charset="0"/>
              <a:cs typeface="CMU Serif" panose="02000603000000000000" pitchFamily="50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1DE831-C5F2-451B-B84F-1A2D1D1795B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485486" y="3516549"/>
            <a:ext cx="4538873" cy="10093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5D6F5F-C985-48CE-8C6C-3B6F38F0FAFD}"/>
              </a:ext>
            </a:extLst>
          </p:cNvPr>
          <p:cNvSpPr txBox="1"/>
          <p:nvPr/>
        </p:nvSpPr>
        <p:spPr>
          <a:xfrm>
            <a:off x="6388206" y="4694357"/>
            <a:ext cx="3869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and with the non-diagonal terms equal to zero.</a:t>
            </a:r>
            <a:endParaRPr lang="en-US" sz="1400" dirty="0">
              <a:latin typeface="CMU Serif" panose="02000603000000000000" pitchFamily="50" charset="0"/>
              <a:ea typeface="CMU Serif" panose="02000603000000000000" pitchFamily="50" charset="0"/>
              <a:cs typeface="CMU Serif" panose="02000603000000000000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C64A0C-F491-44E8-90D8-B334BB01B507}"/>
              </a:ext>
            </a:extLst>
          </p:cNvPr>
          <p:cNvSpPr txBox="1"/>
          <p:nvPr/>
        </p:nvSpPr>
        <p:spPr>
          <a:xfrm>
            <a:off x="8820001" y="1014417"/>
            <a:ext cx="12025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Taylor expansion</a:t>
            </a:r>
          </a:p>
        </p:txBody>
      </p:sp>
    </p:spTree>
    <p:extLst>
      <p:ext uri="{BB962C8B-B14F-4D97-AF65-F5344CB8AC3E}">
        <p14:creationId xmlns:p14="http://schemas.microsoft.com/office/powerpoint/2010/main" val="142544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ACB42D7-1EB5-48F9-99CB-5D2AC6411EF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7538210" cy="797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477CE54-7F02-4B24-B743-EA5EECC4A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879" y="1743689"/>
            <a:ext cx="8539921" cy="8382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760E2E-9ED2-4F92-AFB1-92BBB864A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50" y="992292"/>
            <a:ext cx="11229975" cy="75139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BB7C394-C42E-4C4F-AA43-695133C4EC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50" y="2929960"/>
            <a:ext cx="11544300" cy="152988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0C54582-E6C7-476A-A3D8-9E3DD094C3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8019" y="4179190"/>
            <a:ext cx="5005831" cy="80303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B6B60D2-FB62-447E-8C8D-AC3A9DDB78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8340" y="5170991"/>
            <a:ext cx="7752210" cy="35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80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5BD80B-9870-4FE2-804D-8E224B883F2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9410700" cy="6158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8C0C3C-1993-4A6A-9B70-25FEE7F3F128}"/>
              </a:ext>
            </a:extLst>
          </p:cNvPr>
          <p:cNvSpPr txBox="1"/>
          <p:nvPr/>
        </p:nvSpPr>
        <p:spPr>
          <a:xfrm>
            <a:off x="104775" y="723900"/>
            <a:ext cx="424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The Christoffel symbols are as follows :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739483-0354-4AAD-93D1-A1EC80CE8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2882173"/>
            <a:ext cx="10591800" cy="10936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005D00-1072-48F1-9712-C35B8502E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437" y="1109547"/>
            <a:ext cx="3523196" cy="15200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F84DF8-869E-4391-9BAA-4C743ED9C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2075" y="1109547"/>
            <a:ext cx="5524500" cy="15545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9E74527-E72B-4AE1-ADEA-B791E32CC8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4236" y="3975827"/>
            <a:ext cx="5032988" cy="5955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AE46362-6B06-4274-9AD0-67EABE2557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776" y="4418578"/>
            <a:ext cx="2266950" cy="39957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1FF63AB-C267-472F-9941-92C87BDD9D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5075" y="4784849"/>
            <a:ext cx="5194059" cy="176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65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942424-ED94-45C5-BF3C-FBA11C030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180" y="615434"/>
            <a:ext cx="10101745" cy="59660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119084-4DCB-44EE-BD21-C3023B478D34}"/>
              </a:ext>
            </a:extLst>
          </p:cNvPr>
          <p:cNvSpPr txBox="1"/>
          <p:nvPr/>
        </p:nvSpPr>
        <p:spPr>
          <a:xfrm>
            <a:off x="85725" y="430768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Serif" panose="02000603000000000000" pitchFamily="50" charset="0"/>
                <a:ea typeface="CMU Serif" panose="02000603000000000000" pitchFamily="50" charset="0"/>
                <a:cs typeface="CMU Serif" panose="02000603000000000000" pitchFamily="50" charset="0"/>
              </a:rPr>
              <a:t>Equivalently,</a:t>
            </a:r>
          </a:p>
        </p:txBody>
      </p:sp>
    </p:spTree>
    <p:extLst>
      <p:ext uri="{BB962C8B-B14F-4D97-AF65-F5344CB8AC3E}">
        <p14:creationId xmlns:p14="http://schemas.microsoft.com/office/powerpoint/2010/main" val="900195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7BF1-93BA-4D77-9999-67AA8397E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Exercise 6.3</a:t>
            </a:r>
            <a:br>
              <a:rPr lang="en-US" dirty="0"/>
            </a:br>
            <a:r>
              <a:rPr lang="en-US" dirty="0"/>
              <a:t>(Killing vectors and conserved quantities)</a:t>
            </a:r>
          </a:p>
        </p:txBody>
      </p:sp>
    </p:spTree>
    <p:extLst>
      <p:ext uri="{BB962C8B-B14F-4D97-AF65-F5344CB8AC3E}">
        <p14:creationId xmlns:p14="http://schemas.microsoft.com/office/powerpoint/2010/main" val="587800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73953E-510F-4BB9-84AA-814914108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09" y="1597588"/>
            <a:ext cx="8966190" cy="3443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58BC55-841E-4798-83AB-3EDB4DE22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559" y="1393930"/>
            <a:ext cx="1981619" cy="7516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76DF20-355B-484F-8200-D7951A2092F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8327552" cy="15603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46B57C-356F-45CA-B453-CDCB469D1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5049" y="2195293"/>
            <a:ext cx="4186951" cy="3261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5FEACF-4938-4D1F-9DB0-42CF125886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108" y="2556007"/>
            <a:ext cx="4586227" cy="3443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F746AD0-ACF5-4DF8-BC4B-8F952216E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5090" y="2994839"/>
            <a:ext cx="3535092" cy="440936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D44080-F49B-4626-8503-2174AB43283A}"/>
              </a:ext>
            </a:extLst>
          </p:cNvPr>
          <p:cNvCxnSpPr/>
          <p:nvPr/>
        </p:nvCxnSpPr>
        <p:spPr>
          <a:xfrm>
            <a:off x="7112000" y="3215307"/>
            <a:ext cx="9698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5065110D-07DD-481C-9FF9-9BC240999B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8854" y="2929618"/>
            <a:ext cx="2346510" cy="62993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6015623-CDA6-46E9-9833-B3B4FE30E2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788" y="3888036"/>
            <a:ext cx="8112302" cy="35573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FB06BCD-6AE2-4D52-9EDF-B64BE1D9B8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64559" y="3789639"/>
            <a:ext cx="2286319" cy="55252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2EA4CB-9368-497D-A94E-E037E2EE5866}"/>
              </a:ext>
            </a:extLst>
          </p:cNvPr>
          <p:cNvCxnSpPr/>
          <p:nvPr/>
        </p:nvCxnSpPr>
        <p:spPr>
          <a:xfrm>
            <a:off x="8294741" y="4065902"/>
            <a:ext cx="9698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3647271-1A77-4476-98AC-DF761D89D5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788" y="4700852"/>
            <a:ext cx="10514028" cy="7162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158C0FC-ECA9-412C-AECF-F943B7FF9B1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51769" y="5447094"/>
            <a:ext cx="2838846" cy="65731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005BC8A-32D9-4A07-B9BC-85796D8A174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59269" y="5602458"/>
            <a:ext cx="2838846" cy="33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0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4267.716"/>
  <p:tag name="LATEXADDIN" val="\documentclass{article}&#10;\usepackage{amsmath}&#10;\pagestyle{empty}&#10;\begin{document}&#10;\begin{flushleft}&#10;$\bullet$ We have to perform a change of coordinates such that the metric in the new frame, $\bar{g}_{\mu\nu}$, is locally flat around $P$&#10;\end{flushleft}&#10;&#10;&#10;\end{document}"/>
  <p:tag name="IGUANATEXSIZE" val="20"/>
  <p:tag name="IGUANATEXCURSOR" val="2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553.806"/>
  <p:tag name="LATEXADDIN" val="\documentclass{article}&#10;\usepackage{amsmath}&#10;\pagestyle{empty}&#10;\begin{document}&#10;&#10;$\bullet$ This means that $\bar{g}_{\mu\nu} = \eta_{\mu\nu}$&#10;&#10;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549.681"/>
  <p:tag name="LATEXADDIN" val="\documentclass{article}&#10;\usepackage{amsmath}&#10;\pagestyle{empty}&#10;\begin{document}&#10;\begin{flushleft}&#10;&#10;$\bullet$ The first derivatives of $\bar{g}_{\mu\nu}$ at P must vanish,&#10;&#10;\end{flushleft}&#10;&#10;\end{document}"/>
  <p:tag name="IGUANATEXSIZE" val="20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NR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9413</TotalTime>
  <Words>68</Words>
  <Application>Microsoft Office PowerPoint</Application>
  <PresentationFormat>Widescreen</PresentationFormat>
  <Paragraphs>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CMU Serif</vt:lpstr>
      <vt:lpstr>Times New Roman</vt:lpstr>
      <vt:lpstr>Office Theme</vt:lpstr>
      <vt:lpstr>Exercise 6.1 ()</vt:lpstr>
      <vt:lpstr>PowerPoint Presentation</vt:lpstr>
      <vt:lpstr>Exercise 6.2 (LIF in weak gravitational field)</vt:lpstr>
      <vt:lpstr>PowerPoint Presentation</vt:lpstr>
      <vt:lpstr>PowerPoint Presentation</vt:lpstr>
      <vt:lpstr>PowerPoint Presentation</vt:lpstr>
      <vt:lpstr>PowerPoint Presentation</vt:lpstr>
      <vt:lpstr>Exercise 6.3 (Killing vectors and conserved quantities)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Kulkarni</dc:creator>
  <cp:lastModifiedBy>Rohan Kulkarni</cp:lastModifiedBy>
  <cp:revision>5</cp:revision>
  <dcterms:created xsi:type="dcterms:W3CDTF">2021-05-19T14:27:12Z</dcterms:created>
  <dcterms:modified xsi:type="dcterms:W3CDTF">2021-06-16T00:16:02Z</dcterms:modified>
</cp:coreProperties>
</file>